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m4a" ContentType="audio/mp4"/>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tags/tag1.xml" ContentType="application/vnd.openxmlformats-officedocument.presentationml.tag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slideLayouts/slideLayout178.xml" ContentType="application/vnd.openxmlformats-officedocument.presentationml.slideLayout+xml"/>
  <Override PartName="/ppt/theme/theme3.xml" ContentType="application/vnd.openxmlformats-officedocument.theme+xml"/>
  <Override PartName="/ppt/tags/tag3.xml" ContentType="application/vnd.openxmlformats-officedocument.presentationml.tags+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theme/theme4.xml" ContentType="application/vnd.openxmlformats-officedocument.theme+xml"/>
  <Override PartName="/ppt/tags/tag4.xml" ContentType="application/vnd.openxmlformats-officedocument.presentationml.tags+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6.xml" ContentType="application/vnd.openxmlformats-officedocument.themeOverride+xml"/>
  <Override PartName="/ppt/slideLayouts/slideLayout192.xml" ContentType="application/vnd.openxmlformats-officedocument.presentationml.slideLayout+xml"/>
  <Override PartName="/ppt/theme/theme5.xml" ContentType="application/vnd.openxmlformats-officedocument.theme+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theme/theme6.xml" ContentType="application/vnd.openxmlformats-officedocument.theme+xml"/>
  <Override PartName="/ppt/tags/tag5.xml" ContentType="application/vnd.openxmlformats-officedocument.presentationml.tags+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4229" r:id="rId5"/>
    <p:sldMasterId id="2147491007" r:id="rId6"/>
    <p:sldMasterId id="2147492497" r:id="rId7"/>
    <p:sldMasterId id="2147483674" r:id="rId8"/>
    <p:sldMasterId id="2147492354" r:id="rId9"/>
  </p:sldMasterIdLst>
  <p:notesMasterIdLst>
    <p:notesMasterId r:id="rId34"/>
  </p:notesMasterIdLst>
  <p:sldIdLst>
    <p:sldId id="2147470549" r:id="rId10"/>
    <p:sldId id="2147470550" r:id="rId11"/>
    <p:sldId id="2147470551" r:id="rId12"/>
    <p:sldId id="2147478343" r:id="rId13"/>
    <p:sldId id="2147478345" r:id="rId14"/>
    <p:sldId id="2147478346" r:id="rId15"/>
    <p:sldId id="2147470493" r:id="rId16"/>
    <p:sldId id="2147470494" r:id="rId17"/>
    <p:sldId id="2147470495" r:id="rId18"/>
    <p:sldId id="2147470496" r:id="rId19"/>
    <p:sldId id="2147470497" r:id="rId20"/>
    <p:sldId id="2147470498" r:id="rId21"/>
    <p:sldId id="2147478341" r:id="rId22"/>
    <p:sldId id="2147478342" r:id="rId23"/>
    <p:sldId id="2147470499" r:id="rId24"/>
    <p:sldId id="2147470500" r:id="rId25"/>
    <p:sldId id="2147470501" r:id="rId26"/>
    <p:sldId id="2147470502" r:id="rId27"/>
    <p:sldId id="2147470503" r:id="rId28"/>
    <p:sldId id="2147470505" r:id="rId29"/>
    <p:sldId id="2147470504" r:id="rId30"/>
    <p:sldId id="2147478334" r:id="rId31"/>
    <p:sldId id="2147478335" r:id="rId32"/>
    <p:sldId id="2147478336"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9E4D1C48-BA6A-44A4-9430-3396627EDBF3}">
          <p14:sldIdLst>
            <p14:sldId id="2147470549"/>
            <p14:sldId id="2147470550"/>
            <p14:sldId id="2147470551"/>
          </p14:sldIdLst>
        </p14:section>
        <p14:section name="Align to the Partner Program" id="{5CFD59C3-2611-4DFC-B4AC-1CA196EFC296}">
          <p14:sldIdLst>
            <p14:sldId id="2147478343"/>
            <p14:sldId id="2147478345"/>
            <p14:sldId id="2147478346"/>
          </p14:sldIdLst>
        </p14:section>
        <p14:section name="Business Apps" id="{CA2B08E3-0DD5-4EEA-8097-23374B38B63E}">
          <p14:sldIdLst>
            <p14:sldId id="2147470493"/>
            <p14:sldId id="2147470494"/>
            <p14:sldId id="2147470495"/>
            <p14:sldId id="2147470496"/>
            <p14:sldId id="2147470497"/>
            <p14:sldId id="2147470498"/>
            <p14:sldId id="2147478341"/>
            <p14:sldId id="2147478342"/>
            <p14:sldId id="2147470499"/>
            <p14:sldId id="2147470500"/>
            <p14:sldId id="2147470501"/>
            <p14:sldId id="2147470502"/>
            <p14:sldId id="2147470503"/>
            <p14:sldId id="2147470505"/>
            <p14:sldId id="2147470504"/>
          </p14:sldIdLst>
        </p14:section>
        <p14:section name="Partner Closing" id="{2C69B40A-B7FB-4DFB-8028-10BCF97A4D60}">
          <p14:sldIdLst>
            <p14:sldId id="2147478334"/>
            <p14:sldId id="2147478335"/>
            <p14:sldId id="2147478336"/>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9A6D85C-01B0-AA6B-9737-76DDAC813750}" name="Ian Drew" initials="ID" userId="S::idrew@microsoft.com::6eb95981-6cec-489f-a3b8-6b00e99f19fd" providerId="AD"/>
  <p188:author id="{D25017AC-37F7-2178-9B03-1AD8DBA5CF5B}" name="Megan Hanni" initials="MH" userId="S::v-meganhanni@microsoft.com::1f3375c8-d242-47ae-938a-238ee6203e4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F78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2" d="100"/>
          <a:sy n="72" d="100"/>
        </p:scale>
        <p:origin x="816"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microsoft.com/office/2018/10/relationships/authors" Target="authors.xml"/><Relationship Id="rId21" Type="http://schemas.openxmlformats.org/officeDocument/2006/relationships/slide" Target="slides/slide12.xml"/><Relationship Id="rId34" Type="http://schemas.openxmlformats.org/officeDocument/2006/relationships/notesMaster" Target="notesMasters/notesMaster1.xml"/><Relationship Id="rId7" Type="http://schemas.openxmlformats.org/officeDocument/2006/relationships/slideMaster" Target="slideMasters/slideMaster4.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viewProps" Target="viewProps.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presProps" Target="presProps.xml"/><Relationship Id="rId8" Type="http://schemas.openxmlformats.org/officeDocument/2006/relationships/slideMaster" Target="slideMasters/slideMaster5.xml"/><Relationship Id="rId3" Type="http://schemas.openxmlformats.org/officeDocument/2006/relationships/customXml" Target="../customXml/item3.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package" Target="../embeddings/Microsoft_Excel_Worksheet5.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spPr>
            <a:solidFill>
              <a:srgbClr val="008575"/>
            </a:solidFill>
            <a:ln w="12700">
              <a:noFill/>
            </a:ln>
          </c:spPr>
          <c:explosion val="1"/>
          <c:dPt>
            <c:idx val="0"/>
            <c:bubble3D val="0"/>
            <c:spPr>
              <a:solidFill>
                <a:srgbClr val="008575"/>
              </a:solidFill>
              <a:ln w="12700">
                <a:noFill/>
              </a:ln>
              <a:effectLst/>
            </c:spPr>
            <c:extLst>
              <c:ext xmlns:c16="http://schemas.microsoft.com/office/drawing/2014/chart" uri="{C3380CC4-5D6E-409C-BE32-E72D297353CC}">
                <c16:uniqueId val="{00000001-BAA3-4200-B28E-E986A0EC2F22}"/>
              </c:ext>
            </c:extLst>
          </c:dPt>
          <c:dPt>
            <c:idx val="1"/>
            <c:bubble3D val="0"/>
            <c:spPr>
              <a:solidFill>
                <a:srgbClr val="008575"/>
              </a:solidFill>
              <a:ln w="12700">
                <a:noFill/>
              </a:ln>
              <a:effectLst/>
            </c:spPr>
            <c:extLst>
              <c:ext xmlns:c16="http://schemas.microsoft.com/office/drawing/2014/chart" uri="{C3380CC4-5D6E-409C-BE32-E72D297353CC}">
                <c16:uniqueId val="{00000003-BAA3-4200-B28E-E986A0EC2F22}"/>
              </c:ext>
            </c:extLst>
          </c:dPt>
          <c:dPt>
            <c:idx val="2"/>
            <c:bubble3D val="0"/>
            <c:spPr>
              <a:solidFill>
                <a:srgbClr val="008575"/>
              </a:solidFill>
              <a:ln w="12700">
                <a:noFill/>
              </a:ln>
              <a:effectLst/>
            </c:spPr>
            <c:extLst>
              <c:ext xmlns:c16="http://schemas.microsoft.com/office/drawing/2014/chart" uri="{C3380CC4-5D6E-409C-BE32-E72D297353CC}">
                <c16:uniqueId val="{00000005-BAA3-4200-B28E-E986A0EC2F22}"/>
              </c:ext>
            </c:extLst>
          </c:dPt>
          <c:dPt>
            <c:idx val="3"/>
            <c:bubble3D val="0"/>
            <c:spPr>
              <a:solidFill>
                <a:srgbClr val="008575"/>
              </a:solidFill>
              <a:ln w="12700">
                <a:noFill/>
              </a:ln>
              <a:effectLst/>
            </c:spPr>
            <c:extLst>
              <c:ext xmlns:c16="http://schemas.microsoft.com/office/drawing/2014/chart" uri="{C3380CC4-5D6E-409C-BE32-E72D297353CC}">
                <c16:uniqueId val="{00000007-BAA3-4200-B28E-E986A0EC2F22}"/>
              </c:ext>
            </c:extLst>
          </c:dPt>
          <c:dPt>
            <c:idx val="4"/>
            <c:bubble3D val="0"/>
            <c:spPr>
              <a:solidFill>
                <a:srgbClr val="008575"/>
              </a:solidFill>
              <a:ln w="12700">
                <a:noFill/>
              </a:ln>
              <a:effectLst/>
            </c:spPr>
            <c:extLst>
              <c:ext xmlns:c16="http://schemas.microsoft.com/office/drawing/2014/chart" uri="{C3380CC4-5D6E-409C-BE32-E72D297353CC}">
                <c16:uniqueId val="{00000009-BAA3-4200-B28E-E986A0EC2F22}"/>
              </c:ext>
            </c:extLst>
          </c:dPt>
          <c:val>
            <c:numRef>
              <c:f>Sheet1!$B$2:$B$6</c:f>
              <c:numCache>
                <c:formatCode>General</c:formatCode>
                <c:ptCount val="5"/>
                <c:pt idx="0">
                  <c:v>100</c:v>
                </c:pt>
                <c:pt idx="1">
                  <c:v>100</c:v>
                </c:pt>
                <c:pt idx="2">
                  <c:v>100</c:v>
                </c:pt>
              </c:numCache>
            </c:numRef>
          </c:val>
          <c:extLst>
            <c:ext xmlns:c15="http://schemas.microsoft.com/office/drawing/2012/chart" uri="{02D57815-91ED-43cb-92C2-25804820EDAC}">
              <c15:filteredSeriesTitle>
                <c15:tx>
                  <c:strRef>
                    <c:extLst>
                      <c:ext uri="{02D57815-91ED-43cb-92C2-25804820EDAC}">
                        <c15:formulaRef>
                          <c15:sqref>Sheet1!$B$1</c15:sqref>
                        </c15:formulaRef>
                      </c:ext>
                    </c:extLst>
                    <c:strCache>
                      <c:ptCount val="1"/>
                      <c:pt idx="0">
                        <c:v>Sales</c:v>
                      </c:pt>
                    </c:strCache>
                  </c:strRef>
                </c15:tx>
              </c15:filteredSeriesTitle>
            </c:ext>
            <c:ext xmlns:c15="http://schemas.microsoft.com/office/drawing/2012/chart" uri="{02D57815-91ED-43cb-92C2-25804820EDAC}">
              <c15:filteredCategoryTitle>
                <c15:cat>
                  <c:strRef>
                    <c:extLst>
                      <c:ext uri="{02D57815-91ED-43cb-92C2-25804820EDAC}">
                        <c15:formulaRef>
                          <c15:sqref>Sheet1!$A$2:$A$6</c15:sqref>
                        </c15:formulaRef>
                      </c:ext>
                    </c:extLst>
                    <c:strCache>
                      <c:ptCount val="3"/>
                      <c:pt idx="0">
                        <c:v>1st Qtr</c:v>
                      </c:pt>
                      <c:pt idx="1">
                        <c:v>2nd Qtr</c:v>
                      </c:pt>
                      <c:pt idx="2">
                        <c:v>3rd Qtr</c:v>
                      </c:pt>
                    </c:strCache>
                  </c:strRef>
                </c15:cat>
              </c15:filteredCategoryTitle>
            </c:ext>
            <c:ext xmlns:c16="http://schemas.microsoft.com/office/drawing/2014/chart" uri="{C3380CC4-5D6E-409C-BE32-E72D297353CC}">
              <c16:uniqueId val="{0000000A-BAA3-4200-B28E-E986A0EC2F22}"/>
            </c:ext>
          </c:extLst>
        </c:ser>
        <c:dLbls>
          <c:showLegendKey val="0"/>
          <c:showVal val="0"/>
          <c:showCatName val="0"/>
          <c:showSerName val="0"/>
          <c:showPercent val="0"/>
          <c:showBubbleSize val="0"/>
          <c:showLeaderLines val="1"/>
        </c:dLbls>
        <c:firstSliceAng val="30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spPr>
            <a:solidFill>
              <a:srgbClr val="008575"/>
            </a:solidFill>
            <a:ln w="12700">
              <a:noFill/>
            </a:ln>
          </c:spPr>
          <c:explosion val="1"/>
          <c:dPt>
            <c:idx val="0"/>
            <c:bubble3D val="0"/>
            <c:spPr>
              <a:solidFill>
                <a:srgbClr val="008575"/>
              </a:solidFill>
              <a:ln w="12700">
                <a:noFill/>
              </a:ln>
              <a:effectLst/>
            </c:spPr>
            <c:extLst>
              <c:ext xmlns:c16="http://schemas.microsoft.com/office/drawing/2014/chart" uri="{C3380CC4-5D6E-409C-BE32-E72D297353CC}">
                <c16:uniqueId val="{00000001-AC3B-4107-B84A-388AF4E8F4BF}"/>
              </c:ext>
            </c:extLst>
          </c:dPt>
          <c:dPt>
            <c:idx val="1"/>
            <c:bubble3D val="0"/>
            <c:spPr>
              <a:solidFill>
                <a:srgbClr val="008575"/>
              </a:solidFill>
              <a:ln w="12700">
                <a:noFill/>
              </a:ln>
              <a:effectLst/>
            </c:spPr>
            <c:extLst>
              <c:ext xmlns:c16="http://schemas.microsoft.com/office/drawing/2014/chart" uri="{C3380CC4-5D6E-409C-BE32-E72D297353CC}">
                <c16:uniqueId val="{00000003-AC3B-4107-B84A-388AF4E8F4BF}"/>
              </c:ext>
            </c:extLst>
          </c:dPt>
          <c:dPt>
            <c:idx val="2"/>
            <c:bubble3D val="0"/>
            <c:spPr>
              <a:solidFill>
                <a:srgbClr val="008575"/>
              </a:solidFill>
              <a:ln w="12700">
                <a:noFill/>
              </a:ln>
              <a:effectLst/>
            </c:spPr>
            <c:extLst>
              <c:ext xmlns:c16="http://schemas.microsoft.com/office/drawing/2014/chart" uri="{C3380CC4-5D6E-409C-BE32-E72D297353CC}">
                <c16:uniqueId val="{00000005-AC3B-4107-B84A-388AF4E8F4BF}"/>
              </c:ext>
            </c:extLst>
          </c:dPt>
          <c:dPt>
            <c:idx val="3"/>
            <c:bubble3D val="0"/>
            <c:spPr>
              <a:solidFill>
                <a:srgbClr val="008575"/>
              </a:solidFill>
              <a:ln w="12700">
                <a:noFill/>
              </a:ln>
              <a:effectLst/>
            </c:spPr>
            <c:extLst>
              <c:ext xmlns:c16="http://schemas.microsoft.com/office/drawing/2014/chart" uri="{C3380CC4-5D6E-409C-BE32-E72D297353CC}">
                <c16:uniqueId val="{00000007-AC3B-4107-B84A-388AF4E8F4BF}"/>
              </c:ext>
            </c:extLst>
          </c:dPt>
          <c:dPt>
            <c:idx val="4"/>
            <c:bubble3D val="0"/>
            <c:spPr>
              <a:solidFill>
                <a:srgbClr val="008575"/>
              </a:solidFill>
              <a:ln w="12700">
                <a:noFill/>
              </a:ln>
              <a:effectLst/>
            </c:spPr>
            <c:extLst>
              <c:ext xmlns:c16="http://schemas.microsoft.com/office/drawing/2014/chart" uri="{C3380CC4-5D6E-409C-BE32-E72D297353CC}">
                <c16:uniqueId val="{00000009-AC3B-4107-B84A-388AF4E8F4BF}"/>
              </c:ext>
            </c:extLst>
          </c:dPt>
          <c:val>
            <c:numRef>
              <c:f>Sheet1!$B$2:$B$6</c:f>
              <c:numCache>
                <c:formatCode>General</c:formatCode>
                <c:ptCount val="5"/>
                <c:pt idx="0">
                  <c:v>100</c:v>
                </c:pt>
                <c:pt idx="1">
                  <c:v>100</c:v>
                </c:pt>
                <c:pt idx="2">
                  <c:v>100</c:v>
                </c:pt>
              </c:numCache>
            </c:numRef>
          </c:val>
          <c:extLst>
            <c:ext xmlns:c15="http://schemas.microsoft.com/office/drawing/2012/chart" uri="{02D57815-91ED-43cb-92C2-25804820EDAC}">
              <c15:filteredSeriesTitle>
                <c15:tx>
                  <c:strRef>
                    <c:extLst>
                      <c:ext uri="{02D57815-91ED-43cb-92C2-25804820EDAC}">
                        <c15:formulaRef>
                          <c15:sqref>Sheet1!$B$1</c15:sqref>
                        </c15:formulaRef>
                      </c:ext>
                    </c:extLst>
                    <c:strCache>
                      <c:ptCount val="1"/>
                      <c:pt idx="0">
                        <c:v>Sales</c:v>
                      </c:pt>
                    </c:strCache>
                  </c:strRef>
                </c15:tx>
              </c15:filteredSeriesTitle>
            </c:ext>
            <c:ext xmlns:c15="http://schemas.microsoft.com/office/drawing/2012/chart" uri="{02D57815-91ED-43cb-92C2-25804820EDAC}">
              <c15:filteredCategoryTitle>
                <c15:cat>
                  <c:strRef>
                    <c:extLst>
                      <c:ext uri="{02D57815-91ED-43cb-92C2-25804820EDAC}">
                        <c15:formulaRef>
                          <c15:sqref>Sheet1!$A$2:$A$6</c15:sqref>
                        </c15:formulaRef>
                      </c:ext>
                    </c:extLst>
                    <c:strCache>
                      <c:ptCount val="3"/>
                      <c:pt idx="0">
                        <c:v>1st Qtr</c:v>
                      </c:pt>
                      <c:pt idx="1">
                        <c:v>2nd Qtr</c:v>
                      </c:pt>
                      <c:pt idx="2">
                        <c:v>3rd Qtr</c:v>
                      </c:pt>
                    </c:strCache>
                  </c:strRef>
                </c15:cat>
              </c15:filteredCategoryTitle>
            </c:ext>
            <c:ext xmlns:c16="http://schemas.microsoft.com/office/drawing/2014/chart" uri="{C3380CC4-5D6E-409C-BE32-E72D297353CC}">
              <c16:uniqueId val="{0000000A-AC3B-4107-B84A-388AF4E8F4BF}"/>
            </c:ext>
          </c:extLst>
        </c:ser>
        <c:dLbls>
          <c:showLegendKey val="0"/>
          <c:showVal val="0"/>
          <c:showCatName val="0"/>
          <c:showSerName val="0"/>
          <c:showPercent val="0"/>
          <c:showBubbleSize val="0"/>
          <c:showLeaderLines val="1"/>
        </c:dLbls>
        <c:firstSliceAng val="30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spPr>
            <a:solidFill>
              <a:srgbClr val="008575"/>
            </a:solidFill>
            <a:ln w="12700">
              <a:noFill/>
            </a:ln>
          </c:spPr>
          <c:explosion val="1"/>
          <c:dPt>
            <c:idx val="0"/>
            <c:bubble3D val="0"/>
            <c:spPr>
              <a:solidFill>
                <a:srgbClr val="008575"/>
              </a:solidFill>
              <a:ln w="12700">
                <a:noFill/>
              </a:ln>
              <a:effectLst/>
            </c:spPr>
            <c:extLst>
              <c:ext xmlns:c16="http://schemas.microsoft.com/office/drawing/2014/chart" uri="{C3380CC4-5D6E-409C-BE32-E72D297353CC}">
                <c16:uniqueId val="{00000001-AC3B-4107-B84A-388AF4E8F4BF}"/>
              </c:ext>
            </c:extLst>
          </c:dPt>
          <c:dPt>
            <c:idx val="1"/>
            <c:bubble3D val="0"/>
            <c:spPr>
              <a:solidFill>
                <a:srgbClr val="008575"/>
              </a:solidFill>
              <a:ln w="12700">
                <a:noFill/>
              </a:ln>
              <a:effectLst/>
            </c:spPr>
            <c:extLst>
              <c:ext xmlns:c16="http://schemas.microsoft.com/office/drawing/2014/chart" uri="{C3380CC4-5D6E-409C-BE32-E72D297353CC}">
                <c16:uniqueId val="{00000003-AC3B-4107-B84A-388AF4E8F4BF}"/>
              </c:ext>
            </c:extLst>
          </c:dPt>
          <c:dPt>
            <c:idx val="2"/>
            <c:bubble3D val="0"/>
            <c:spPr>
              <a:solidFill>
                <a:srgbClr val="008575"/>
              </a:solidFill>
              <a:ln w="12700">
                <a:noFill/>
              </a:ln>
              <a:effectLst/>
            </c:spPr>
            <c:extLst>
              <c:ext xmlns:c16="http://schemas.microsoft.com/office/drawing/2014/chart" uri="{C3380CC4-5D6E-409C-BE32-E72D297353CC}">
                <c16:uniqueId val="{00000005-AC3B-4107-B84A-388AF4E8F4BF}"/>
              </c:ext>
            </c:extLst>
          </c:dPt>
          <c:dPt>
            <c:idx val="3"/>
            <c:bubble3D val="0"/>
            <c:spPr>
              <a:solidFill>
                <a:srgbClr val="008575"/>
              </a:solidFill>
              <a:ln w="12700">
                <a:noFill/>
              </a:ln>
              <a:effectLst/>
            </c:spPr>
            <c:extLst>
              <c:ext xmlns:c16="http://schemas.microsoft.com/office/drawing/2014/chart" uri="{C3380CC4-5D6E-409C-BE32-E72D297353CC}">
                <c16:uniqueId val="{00000007-AC3B-4107-B84A-388AF4E8F4BF}"/>
              </c:ext>
            </c:extLst>
          </c:dPt>
          <c:dPt>
            <c:idx val="4"/>
            <c:bubble3D val="0"/>
            <c:spPr>
              <a:solidFill>
                <a:srgbClr val="008575"/>
              </a:solidFill>
              <a:ln w="12700">
                <a:noFill/>
              </a:ln>
              <a:effectLst/>
            </c:spPr>
            <c:extLst>
              <c:ext xmlns:c16="http://schemas.microsoft.com/office/drawing/2014/chart" uri="{C3380CC4-5D6E-409C-BE32-E72D297353CC}">
                <c16:uniqueId val="{00000009-AC3B-4107-B84A-388AF4E8F4BF}"/>
              </c:ext>
            </c:extLst>
          </c:dPt>
          <c:val>
            <c:numRef>
              <c:f>Sheet1!$B$2:$B$6</c:f>
              <c:numCache>
                <c:formatCode>General</c:formatCode>
                <c:ptCount val="5"/>
                <c:pt idx="0">
                  <c:v>100</c:v>
                </c:pt>
                <c:pt idx="1">
                  <c:v>100</c:v>
                </c:pt>
                <c:pt idx="2">
                  <c:v>100</c:v>
                </c:pt>
              </c:numCache>
            </c:numRef>
          </c:val>
          <c:extLst>
            <c:ext xmlns:c15="http://schemas.microsoft.com/office/drawing/2012/chart" uri="{02D57815-91ED-43cb-92C2-25804820EDAC}">
              <c15:filteredSeriesTitle>
                <c15:tx>
                  <c:strRef>
                    <c:extLst>
                      <c:ext uri="{02D57815-91ED-43cb-92C2-25804820EDAC}">
                        <c15:formulaRef>
                          <c15:sqref>Sheet1!$B$1</c15:sqref>
                        </c15:formulaRef>
                      </c:ext>
                    </c:extLst>
                    <c:strCache>
                      <c:ptCount val="1"/>
                      <c:pt idx="0">
                        <c:v>Sales</c:v>
                      </c:pt>
                    </c:strCache>
                  </c:strRef>
                </c15:tx>
              </c15:filteredSeriesTitle>
            </c:ext>
            <c:ext xmlns:c15="http://schemas.microsoft.com/office/drawing/2012/chart" uri="{02D57815-91ED-43cb-92C2-25804820EDAC}">
              <c15:filteredCategoryTitle>
                <c15:cat>
                  <c:strRef>
                    <c:extLst>
                      <c:ext uri="{02D57815-91ED-43cb-92C2-25804820EDAC}">
                        <c15:formulaRef>
                          <c15:sqref>Sheet1!$A$2:$A$6</c15:sqref>
                        </c15:formulaRef>
                      </c:ext>
                    </c:extLst>
                    <c:strCache>
                      <c:ptCount val="3"/>
                      <c:pt idx="0">
                        <c:v>1st Qtr</c:v>
                      </c:pt>
                      <c:pt idx="1">
                        <c:v>2nd Qtr</c:v>
                      </c:pt>
                      <c:pt idx="2">
                        <c:v>3rd Qtr</c:v>
                      </c:pt>
                    </c:strCache>
                  </c:strRef>
                </c15:cat>
              </c15:filteredCategoryTitle>
            </c:ext>
            <c:ext xmlns:c16="http://schemas.microsoft.com/office/drawing/2014/chart" uri="{C3380CC4-5D6E-409C-BE32-E72D297353CC}">
              <c16:uniqueId val="{0000000A-AC3B-4107-B84A-388AF4E8F4BF}"/>
            </c:ext>
          </c:extLst>
        </c:ser>
        <c:dLbls>
          <c:showLegendKey val="0"/>
          <c:showVal val="0"/>
          <c:showCatName val="0"/>
          <c:showSerName val="0"/>
          <c:showPercent val="0"/>
          <c:showBubbleSize val="0"/>
          <c:showLeaderLines val="1"/>
        </c:dLbls>
        <c:firstSliceAng val="30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spPr>
            <a:solidFill>
              <a:srgbClr val="008575"/>
            </a:solidFill>
            <a:ln w="12700">
              <a:noFill/>
            </a:ln>
          </c:spPr>
          <c:explosion val="1"/>
          <c:dPt>
            <c:idx val="0"/>
            <c:bubble3D val="0"/>
            <c:spPr>
              <a:solidFill>
                <a:srgbClr val="008575"/>
              </a:solidFill>
              <a:ln w="12700">
                <a:noFill/>
              </a:ln>
              <a:effectLst/>
            </c:spPr>
            <c:extLst>
              <c:ext xmlns:c16="http://schemas.microsoft.com/office/drawing/2014/chart" uri="{C3380CC4-5D6E-409C-BE32-E72D297353CC}">
                <c16:uniqueId val="{00000001-BAA3-4200-B28E-E986A0EC2F22}"/>
              </c:ext>
            </c:extLst>
          </c:dPt>
          <c:dPt>
            <c:idx val="1"/>
            <c:bubble3D val="0"/>
            <c:spPr>
              <a:solidFill>
                <a:srgbClr val="008575"/>
              </a:solidFill>
              <a:ln w="12700">
                <a:noFill/>
              </a:ln>
              <a:effectLst/>
            </c:spPr>
            <c:extLst>
              <c:ext xmlns:c16="http://schemas.microsoft.com/office/drawing/2014/chart" uri="{C3380CC4-5D6E-409C-BE32-E72D297353CC}">
                <c16:uniqueId val="{00000003-BAA3-4200-B28E-E986A0EC2F22}"/>
              </c:ext>
            </c:extLst>
          </c:dPt>
          <c:dPt>
            <c:idx val="2"/>
            <c:bubble3D val="0"/>
            <c:spPr>
              <a:solidFill>
                <a:srgbClr val="008575"/>
              </a:solidFill>
              <a:ln w="12700">
                <a:noFill/>
              </a:ln>
              <a:effectLst/>
            </c:spPr>
            <c:extLst>
              <c:ext xmlns:c16="http://schemas.microsoft.com/office/drawing/2014/chart" uri="{C3380CC4-5D6E-409C-BE32-E72D297353CC}">
                <c16:uniqueId val="{00000005-BAA3-4200-B28E-E986A0EC2F22}"/>
              </c:ext>
            </c:extLst>
          </c:dPt>
          <c:dPt>
            <c:idx val="3"/>
            <c:bubble3D val="0"/>
            <c:spPr>
              <a:solidFill>
                <a:srgbClr val="008575"/>
              </a:solidFill>
              <a:ln w="12700">
                <a:noFill/>
              </a:ln>
              <a:effectLst/>
            </c:spPr>
            <c:extLst>
              <c:ext xmlns:c16="http://schemas.microsoft.com/office/drawing/2014/chart" uri="{C3380CC4-5D6E-409C-BE32-E72D297353CC}">
                <c16:uniqueId val="{00000007-BAA3-4200-B28E-E986A0EC2F22}"/>
              </c:ext>
            </c:extLst>
          </c:dPt>
          <c:dPt>
            <c:idx val="4"/>
            <c:bubble3D val="0"/>
            <c:spPr>
              <a:solidFill>
                <a:srgbClr val="008575"/>
              </a:solidFill>
              <a:ln w="12700">
                <a:noFill/>
              </a:ln>
              <a:effectLst/>
            </c:spPr>
            <c:extLst>
              <c:ext xmlns:c16="http://schemas.microsoft.com/office/drawing/2014/chart" uri="{C3380CC4-5D6E-409C-BE32-E72D297353CC}">
                <c16:uniqueId val="{00000009-BAA3-4200-B28E-E986A0EC2F22}"/>
              </c:ext>
            </c:extLst>
          </c:dPt>
          <c:val>
            <c:numRef>
              <c:f>Sheet1!$B$2:$B$6</c:f>
              <c:numCache>
                <c:formatCode>General</c:formatCode>
                <c:ptCount val="5"/>
                <c:pt idx="0">
                  <c:v>100</c:v>
                </c:pt>
                <c:pt idx="1">
                  <c:v>100</c:v>
                </c:pt>
                <c:pt idx="2">
                  <c:v>100</c:v>
                </c:pt>
              </c:numCache>
            </c:numRef>
          </c:val>
          <c:extLst>
            <c:ext xmlns:c15="http://schemas.microsoft.com/office/drawing/2012/chart" uri="{02D57815-91ED-43cb-92C2-25804820EDAC}">
              <c15:filteredSeriesTitle>
                <c15:tx>
                  <c:strRef>
                    <c:extLst>
                      <c:ext uri="{02D57815-91ED-43cb-92C2-25804820EDAC}">
                        <c15:formulaRef>
                          <c15:sqref>Sheet1!$B$1</c15:sqref>
                        </c15:formulaRef>
                      </c:ext>
                    </c:extLst>
                    <c:strCache>
                      <c:ptCount val="1"/>
                      <c:pt idx="0">
                        <c:v>Sales</c:v>
                      </c:pt>
                    </c:strCache>
                  </c:strRef>
                </c15:tx>
              </c15:filteredSeriesTitle>
            </c:ext>
            <c:ext xmlns:c15="http://schemas.microsoft.com/office/drawing/2012/chart" uri="{02D57815-91ED-43cb-92C2-25804820EDAC}">
              <c15:filteredCategoryTitle>
                <c15:cat>
                  <c:strRef>
                    <c:extLst>
                      <c:ext uri="{02D57815-91ED-43cb-92C2-25804820EDAC}">
                        <c15:formulaRef>
                          <c15:sqref>Sheet1!$A$2:$A$6</c15:sqref>
                        </c15:formulaRef>
                      </c:ext>
                    </c:extLst>
                    <c:strCache>
                      <c:ptCount val="3"/>
                      <c:pt idx="0">
                        <c:v>1st Qtr</c:v>
                      </c:pt>
                      <c:pt idx="1">
                        <c:v>2nd Qtr</c:v>
                      </c:pt>
                      <c:pt idx="2">
                        <c:v>3rd Qtr</c:v>
                      </c:pt>
                    </c:strCache>
                  </c:strRef>
                </c15:cat>
              </c15:filteredCategoryTitle>
            </c:ext>
            <c:ext xmlns:c16="http://schemas.microsoft.com/office/drawing/2014/chart" uri="{C3380CC4-5D6E-409C-BE32-E72D297353CC}">
              <c16:uniqueId val="{0000000A-BAA3-4200-B28E-E986A0EC2F22}"/>
            </c:ext>
          </c:extLst>
        </c:ser>
        <c:dLbls>
          <c:showLegendKey val="0"/>
          <c:showVal val="0"/>
          <c:showCatName val="0"/>
          <c:showSerName val="0"/>
          <c:showPercent val="0"/>
          <c:showBubbleSize val="0"/>
          <c:showLeaderLines val="1"/>
        </c:dLbls>
        <c:firstSliceAng val="30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spPr>
            <a:solidFill>
              <a:srgbClr val="008575"/>
            </a:solidFill>
            <a:ln w="12700">
              <a:noFill/>
            </a:ln>
          </c:spPr>
          <c:explosion val="1"/>
          <c:dPt>
            <c:idx val="0"/>
            <c:bubble3D val="0"/>
            <c:spPr>
              <a:solidFill>
                <a:srgbClr val="008575"/>
              </a:solidFill>
              <a:ln w="12700">
                <a:noFill/>
              </a:ln>
              <a:effectLst/>
            </c:spPr>
            <c:extLst>
              <c:ext xmlns:c16="http://schemas.microsoft.com/office/drawing/2014/chart" uri="{C3380CC4-5D6E-409C-BE32-E72D297353CC}">
                <c16:uniqueId val="{00000001-AC3B-4107-B84A-388AF4E8F4BF}"/>
              </c:ext>
            </c:extLst>
          </c:dPt>
          <c:dPt>
            <c:idx val="1"/>
            <c:bubble3D val="0"/>
            <c:spPr>
              <a:solidFill>
                <a:srgbClr val="008575"/>
              </a:solidFill>
              <a:ln w="12700">
                <a:noFill/>
              </a:ln>
              <a:effectLst/>
            </c:spPr>
            <c:extLst>
              <c:ext xmlns:c16="http://schemas.microsoft.com/office/drawing/2014/chart" uri="{C3380CC4-5D6E-409C-BE32-E72D297353CC}">
                <c16:uniqueId val="{00000003-AC3B-4107-B84A-388AF4E8F4BF}"/>
              </c:ext>
            </c:extLst>
          </c:dPt>
          <c:dPt>
            <c:idx val="2"/>
            <c:bubble3D val="0"/>
            <c:spPr>
              <a:solidFill>
                <a:srgbClr val="008575"/>
              </a:solidFill>
              <a:ln w="12700">
                <a:noFill/>
              </a:ln>
              <a:effectLst/>
            </c:spPr>
            <c:extLst>
              <c:ext xmlns:c16="http://schemas.microsoft.com/office/drawing/2014/chart" uri="{C3380CC4-5D6E-409C-BE32-E72D297353CC}">
                <c16:uniqueId val="{00000005-AC3B-4107-B84A-388AF4E8F4BF}"/>
              </c:ext>
            </c:extLst>
          </c:dPt>
          <c:dPt>
            <c:idx val="3"/>
            <c:bubble3D val="0"/>
            <c:spPr>
              <a:solidFill>
                <a:srgbClr val="008575"/>
              </a:solidFill>
              <a:ln w="12700">
                <a:noFill/>
              </a:ln>
              <a:effectLst/>
            </c:spPr>
            <c:extLst>
              <c:ext xmlns:c16="http://schemas.microsoft.com/office/drawing/2014/chart" uri="{C3380CC4-5D6E-409C-BE32-E72D297353CC}">
                <c16:uniqueId val="{00000007-AC3B-4107-B84A-388AF4E8F4BF}"/>
              </c:ext>
            </c:extLst>
          </c:dPt>
          <c:dPt>
            <c:idx val="4"/>
            <c:bubble3D val="0"/>
            <c:spPr>
              <a:solidFill>
                <a:srgbClr val="008575"/>
              </a:solidFill>
              <a:ln w="12700">
                <a:noFill/>
              </a:ln>
              <a:effectLst/>
            </c:spPr>
            <c:extLst>
              <c:ext xmlns:c16="http://schemas.microsoft.com/office/drawing/2014/chart" uri="{C3380CC4-5D6E-409C-BE32-E72D297353CC}">
                <c16:uniqueId val="{00000009-AC3B-4107-B84A-388AF4E8F4BF}"/>
              </c:ext>
            </c:extLst>
          </c:dPt>
          <c:val>
            <c:numRef>
              <c:f>Sheet1!$B$2:$B$6</c:f>
              <c:numCache>
                <c:formatCode>General</c:formatCode>
                <c:ptCount val="5"/>
                <c:pt idx="0">
                  <c:v>100</c:v>
                </c:pt>
                <c:pt idx="1">
                  <c:v>100</c:v>
                </c:pt>
                <c:pt idx="2">
                  <c:v>100</c:v>
                </c:pt>
              </c:numCache>
            </c:numRef>
          </c:val>
          <c:extLst>
            <c:ext xmlns:c15="http://schemas.microsoft.com/office/drawing/2012/chart" uri="{02D57815-91ED-43cb-92C2-25804820EDAC}">
              <c15:filteredSeriesTitle>
                <c15:tx>
                  <c:strRef>
                    <c:extLst>
                      <c:ext uri="{02D57815-91ED-43cb-92C2-25804820EDAC}">
                        <c15:formulaRef>
                          <c15:sqref>Sheet1!$B$1</c15:sqref>
                        </c15:formulaRef>
                      </c:ext>
                    </c:extLst>
                    <c:strCache>
                      <c:ptCount val="1"/>
                      <c:pt idx="0">
                        <c:v>Sales</c:v>
                      </c:pt>
                    </c:strCache>
                  </c:strRef>
                </c15:tx>
              </c15:filteredSeriesTitle>
            </c:ext>
            <c:ext xmlns:c15="http://schemas.microsoft.com/office/drawing/2012/chart" uri="{02D57815-91ED-43cb-92C2-25804820EDAC}">
              <c15:filteredCategoryTitle>
                <c15:cat>
                  <c:strRef>
                    <c:extLst>
                      <c:ext uri="{02D57815-91ED-43cb-92C2-25804820EDAC}">
                        <c15:formulaRef>
                          <c15:sqref>Sheet1!$A$2:$A$6</c15:sqref>
                        </c15:formulaRef>
                      </c:ext>
                    </c:extLst>
                    <c:strCache>
                      <c:ptCount val="3"/>
                      <c:pt idx="0">
                        <c:v>1st Qtr</c:v>
                      </c:pt>
                      <c:pt idx="1">
                        <c:v>2nd Qtr</c:v>
                      </c:pt>
                      <c:pt idx="2">
                        <c:v>3rd Qtr</c:v>
                      </c:pt>
                    </c:strCache>
                  </c:strRef>
                </c15:cat>
              </c15:filteredCategoryTitle>
            </c:ext>
            <c:ext xmlns:c16="http://schemas.microsoft.com/office/drawing/2014/chart" uri="{C3380CC4-5D6E-409C-BE32-E72D297353CC}">
              <c16:uniqueId val="{0000000A-AC3B-4107-B84A-388AF4E8F4BF}"/>
            </c:ext>
          </c:extLst>
        </c:ser>
        <c:dLbls>
          <c:showLegendKey val="0"/>
          <c:showVal val="0"/>
          <c:showCatName val="0"/>
          <c:showSerName val="0"/>
          <c:showPercent val="0"/>
          <c:showBubbleSize val="0"/>
          <c:showLeaderLines val="1"/>
        </c:dLbls>
        <c:firstSliceAng val="30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spPr>
            <a:solidFill>
              <a:srgbClr val="008575"/>
            </a:solidFill>
            <a:ln w="12700">
              <a:noFill/>
            </a:ln>
          </c:spPr>
          <c:explosion val="1"/>
          <c:dPt>
            <c:idx val="0"/>
            <c:bubble3D val="0"/>
            <c:spPr>
              <a:solidFill>
                <a:srgbClr val="008575"/>
              </a:solidFill>
              <a:ln w="12700">
                <a:noFill/>
              </a:ln>
              <a:effectLst/>
            </c:spPr>
            <c:extLst>
              <c:ext xmlns:c16="http://schemas.microsoft.com/office/drawing/2014/chart" uri="{C3380CC4-5D6E-409C-BE32-E72D297353CC}">
                <c16:uniqueId val="{00000001-BAA3-4200-B28E-E986A0EC2F22}"/>
              </c:ext>
            </c:extLst>
          </c:dPt>
          <c:dPt>
            <c:idx val="1"/>
            <c:bubble3D val="0"/>
            <c:spPr>
              <a:solidFill>
                <a:srgbClr val="008575"/>
              </a:solidFill>
              <a:ln w="12700">
                <a:noFill/>
              </a:ln>
              <a:effectLst/>
            </c:spPr>
            <c:extLst>
              <c:ext xmlns:c16="http://schemas.microsoft.com/office/drawing/2014/chart" uri="{C3380CC4-5D6E-409C-BE32-E72D297353CC}">
                <c16:uniqueId val="{00000003-BAA3-4200-B28E-E986A0EC2F22}"/>
              </c:ext>
            </c:extLst>
          </c:dPt>
          <c:dPt>
            <c:idx val="2"/>
            <c:bubble3D val="0"/>
            <c:spPr>
              <a:solidFill>
                <a:srgbClr val="008575"/>
              </a:solidFill>
              <a:ln w="12700">
                <a:noFill/>
              </a:ln>
              <a:effectLst/>
            </c:spPr>
            <c:extLst>
              <c:ext xmlns:c16="http://schemas.microsoft.com/office/drawing/2014/chart" uri="{C3380CC4-5D6E-409C-BE32-E72D297353CC}">
                <c16:uniqueId val="{00000005-BAA3-4200-B28E-E986A0EC2F22}"/>
              </c:ext>
            </c:extLst>
          </c:dPt>
          <c:dPt>
            <c:idx val="3"/>
            <c:bubble3D val="0"/>
            <c:spPr>
              <a:solidFill>
                <a:srgbClr val="008575"/>
              </a:solidFill>
              <a:ln w="12700">
                <a:noFill/>
              </a:ln>
              <a:effectLst/>
            </c:spPr>
            <c:extLst>
              <c:ext xmlns:c16="http://schemas.microsoft.com/office/drawing/2014/chart" uri="{C3380CC4-5D6E-409C-BE32-E72D297353CC}">
                <c16:uniqueId val="{00000007-BAA3-4200-B28E-E986A0EC2F22}"/>
              </c:ext>
            </c:extLst>
          </c:dPt>
          <c:dPt>
            <c:idx val="4"/>
            <c:bubble3D val="0"/>
            <c:spPr>
              <a:solidFill>
                <a:srgbClr val="008575"/>
              </a:solidFill>
              <a:ln w="12700">
                <a:noFill/>
              </a:ln>
              <a:effectLst/>
            </c:spPr>
            <c:extLst>
              <c:ext xmlns:c16="http://schemas.microsoft.com/office/drawing/2014/chart" uri="{C3380CC4-5D6E-409C-BE32-E72D297353CC}">
                <c16:uniqueId val="{00000009-BAA3-4200-B28E-E986A0EC2F22}"/>
              </c:ext>
            </c:extLst>
          </c:dPt>
          <c:val>
            <c:numRef>
              <c:f>Sheet1!$B$2:$B$6</c:f>
              <c:numCache>
                <c:formatCode>General</c:formatCode>
                <c:ptCount val="5"/>
                <c:pt idx="0">
                  <c:v>100</c:v>
                </c:pt>
                <c:pt idx="1">
                  <c:v>100</c:v>
                </c:pt>
                <c:pt idx="2">
                  <c:v>100</c:v>
                </c:pt>
              </c:numCache>
            </c:numRef>
          </c:val>
          <c:extLst>
            <c:ext xmlns:c15="http://schemas.microsoft.com/office/drawing/2012/chart" uri="{02D57815-91ED-43cb-92C2-25804820EDAC}">
              <c15:filteredSeriesTitle>
                <c15:tx>
                  <c:strRef>
                    <c:extLst>
                      <c:ext uri="{02D57815-91ED-43cb-92C2-25804820EDAC}">
                        <c15:formulaRef>
                          <c15:sqref>Sheet1!$B$1</c15:sqref>
                        </c15:formulaRef>
                      </c:ext>
                    </c:extLst>
                    <c:strCache>
                      <c:ptCount val="1"/>
                      <c:pt idx="0">
                        <c:v>Sales</c:v>
                      </c:pt>
                    </c:strCache>
                  </c:strRef>
                </c15:tx>
              </c15:filteredSeriesTitle>
            </c:ext>
            <c:ext xmlns:c15="http://schemas.microsoft.com/office/drawing/2012/chart" uri="{02D57815-91ED-43cb-92C2-25804820EDAC}">
              <c15:filteredCategoryTitle>
                <c15:cat>
                  <c:strRef>
                    <c:extLst>
                      <c:ext uri="{02D57815-91ED-43cb-92C2-25804820EDAC}">
                        <c15:formulaRef>
                          <c15:sqref>Sheet1!$A$2:$A$6</c15:sqref>
                        </c15:formulaRef>
                      </c:ext>
                    </c:extLst>
                    <c:strCache>
                      <c:ptCount val="3"/>
                      <c:pt idx="0">
                        <c:v>1st Qtr</c:v>
                      </c:pt>
                      <c:pt idx="1">
                        <c:v>2nd Qtr</c:v>
                      </c:pt>
                      <c:pt idx="2">
                        <c:v>3rd Qtr</c:v>
                      </c:pt>
                    </c:strCache>
                  </c:strRef>
                </c15:cat>
              </c15:filteredCategoryTitle>
            </c:ext>
            <c:ext xmlns:c16="http://schemas.microsoft.com/office/drawing/2014/chart" uri="{C3380CC4-5D6E-409C-BE32-E72D297353CC}">
              <c16:uniqueId val="{0000000A-BAA3-4200-B28E-E986A0EC2F22}"/>
            </c:ext>
          </c:extLst>
        </c:ser>
        <c:dLbls>
          <c:showLegendKey val="0"/>
          <c:showVal val="0"/>
          <c:showCatName val="0"/>
          <c:showSerName val="0"/>
          <c:showPercent val="0"/>
          <c:showBubbleSize val="0"/>
          <c:showLeaderLines val="1"/>
        </c:dLbls>
        <c:firstSliceAng val="30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EF3BBB2-312A-468B-927F-86587A27E4D0}" type="datetimeFigureOut">
              <a:rPr lang="en-US" smtClean="0"/>
              <a:t>3/4/2024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783A38-4827-4976-8391-AE2013F01526}" type="slidenum">
              <a:rPr lang="en-US" smtClean="0"/>
              <a:t>‹#›</a:t>
            </a:fld>
            <a:endParaRPr lang="en-US"/>
          </a:p>
        </p:txBody>
      </p:sp>
    </p:spTree>
    <p:extLst>
      <p:ext uri="{BB962C8B-B14F-4D97-AF65-F5344CB8AC3E}">
        <p14:creationId xmlns:p14="http://schemas.microsoft.com/office/powerpoint/2010/main" val="25744219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dirty="0">
                <a:solidFill>
                  <a:schemeClr val="tx1"/>
                </a:solidFill>
                <a:cs typeface="Calibri"/>
              </a:rPr>
              <a:t>Hello &amp; welcome – I am honored to be here and to share with you how to leverage your skills as a Solution Partner for Business Applications to make a positive impact for people and the planet.</a:t>
            </a:r>
            <a:r>
              <a:rPr lang="en-US" sz="900" dirty="0">
                <a:cs typeface="Calibri"/>
              </a:rPr>
              <a:t> </a:t>
            </a:r>
            <a:endParaRPr lang="en-US" sz="900" dirty="0">
              <a:solidFill>
                <a:schemeClr val="tx1"/>
              </a:solidFill>
              <a:cs typeface="Segoe UI" panose="020B0502040204020203" pitchFamily="34" charset="0"/>
            </a:endParaRPr>
          </a:p>
          <a:p>
            <a:endParaRPr lang="en-US" sz="900" kern="1200" dirty="0">
              <a:solidFill>
                <a:schemeClr val="tx1"/>
              </a:solidFill>
              <a:effectLst/>
              <a:ea typeface="+mn-ea"/>
              <a:cs typeface="+mn-cs"/>
            </a:endParaRPr>
          </a:p>
          <a:p>
            <a:r>
              <a:rPr lang="en-US" sz="900" kern="1200" dirty="0">
                <a:solidFill>
                  <a:schemeClr val="tx1"/>
                </a:solidFill>
                <a:effectLst/>
                <a:ea typeface="+mn-ea"/>
                <a:cs typeface="+mn-cs"/>
              </a:rPr>
              <a:t>Today, </a:t>
            </a:r>
            <a:r>
              <a:rPr lang="en-US" sz="900" dirty="0"/>
              <a:t>my co-presenter, Henrik Andersen and I </a:t>
            </a:r>
            <a:r>
              <a:rPr lang="en-US" sz="900" kern="1200" dirty="0">
                <a:solidFill>
                  <a:schemeClr val="tx1"/>
                </a:solidFill>
                <a:effectLst/>
                <a:ea typeface="+mn-ea"/>
                <a:cs typeface="+mn-cs"/>
              </a:rPr>
              <a:t>would like to spend a couple of minutes to share our approach to align with the Microsoft Cloud Partner Program to drive social impact locally and globally.</a:t>
            </a:r>
            <a:r>
              <a:rPr lang="en-US" sz="900" dirty="0"/>
              <a:t> </a:t>
            </a:r>
            <a:endParaRPr lang="en-US" b="0" dirty="0">
              <a:highlight>
                <a:srgbClr val="FFFF00"/>
              </a:highlight>
            </a:endParaRPr>
          </a:p>
          <a:p>
            <a:endParaRPr lang="en-IN" dirty="0"/>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3/4/2024 10:17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9186295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7000"/>
              </a:lnSpc>
              <a:spcBef>
                <a:spcPts val="0"/>
              </a:spcBef>
              <a:spcAft>
                <a:spcPts val="800"/>
              </a:spcAft>
              <a:buClrTx/>
              <a:buSzTx/>
              <a:buFont typeface="Symbol" panose="05050102010706020507" pitchFamily="18" charset="2"/>
              <a:buChar char=""/>
              <a:tabLst>
                <a:tab pos="1143000" algn="l"/>
              </a:tabLst>
              <a:defRPr/>
            </a:pPr>
            <a:r>
              <a:rPr kumimoji="0" lang="en-US" sz="12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We’ve transcended traditional ERP and CRM software with a set of purpose-built, modular solutions for every line of business, from the front office to the back office, supply chain to storefront. </a:t>
            </a:r>
          </a:p>
          <a:p>
            <a:pPr marL="228600" marR="0" lvl="0" indent="-228600" algn="l" defTabSz="914400" rtl="0" eaLnBrk="1" fontAlgn="auto" latinLnBrk="0" hangingPunct="1">
              <a:lnSpc>
                <a:spcPct val="107000"/>
              </a:lnSpc>
              <a:spcBef>
                <a:spcPts val="0"/>
              </a:spcBef>
              <a:spcAft>
                <a:spcPts val="800"/>
              </a:spcAft>
              <a:buClrTx/>
              <a:buSzTx/>
              <a:buFont typeface="Symbol" panose="05050102010706020507" pitchFamily="18" charset="2"/>
              <a:buChar char=""/>
              <a:tabLst>
                <a:tab pos="1143000" algn="l"/>
              </a:tabLst>
              <a:defRPr/>
            </a:pPr>
            <a:r>
              <a:rPr kumimoji="0" lang="en-US" sz="12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These solutions are modular, seamlessly connected together across your departments</a:t>
            </a:r>
          </a:p>
          <a:p>
            <a:pPr marL="228600" marR="0" lvl="0" indent="-228600" algn="l" defTabSz="914400" rtl="0" eaLnBrk="1" fontAlgn="auto" latinLnBrk="0" hangingPunct="1">
              <a:lnSpc>
                <a:spcPct val="107000"/>
              </a:lnSpc>
              <a:spcBef>
                <a:spcPts val="0"/>
              </a:spcBef>
              <a:spcAft>
                <a:spcPts val="800"/>
              </a:spcAft>
              <a:buClrTx/>
              <a:buSzTx/>
              <a:buFont typeface="Symbol" panose="05050102010706020507" pitchFamily="18" charset="2"/>
              <a:buChar char=""/>
              <a:tabLst>
                <a:tab pos="1143000" algn="l"/>
              </a:tabLst>
              <a:defRPr/>
            </a:pPr>
            <a:r>
              <a:rPr kumimoji="0" lang="en-US" sz="12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From those focused on customer engagement—like sales, marketing, and service</a:t>
            </a:r>
          </a:p>
          <a:p>
            <a:pPr marL="228600" marR="0" lvl="0" indent="-228600" algn="l" defTabSz="914400" rtl="0" eaLnBrk="1" fontAlgn="auto" latinLnBrk="0" hangingPunct="1">
              <a:lnSpc>
                <a:spcPct val="107000"/>
              </a:lnSpc>
              <a:spcBef>
                <a:spcPts val="0"/>
              </a:spcBef>
              <a:spcAft>
                <a:spcPts val="800"/>
              </a:spcAft>
              <a:buClrTx/>
              <a:buSzTx/>
              <a:buFont typeface="Symbol" panose="05050102010706020507" pitchFamily="18" charset="2"/>
              <a:buChar char=""/>
              <a:tabLst>
                <a:tab pos="1143000" algn="l"/>
              </a:tabLst>
              <a:defRPr/>
            </a:pPr>
            <a:r>
              <a:rPr kumimoji="0" lang="en-US" sz="12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Your physical and online storefronts</a:t>
            </a:r>
          </a:p>
          <a:p>
            <a:pPr marL="228600" marR="0" lvl="0" indent="-228600" algn="l" defTabSz="914400" rtl="0" eaLnBrk="1" fontAlgn="auto" latinLnBrk="0" hangingPunct="1">
              <a:lnSpc>
                <a:spcPct val="107000"/>
              </a:lnSpc>
              <a:spcBef>
                <a:spcPts val="0"/>
              </a:spcBef>
              <a:spcAft>
                <a:spcPts val="800"/>
              </a:spcAft>
              <a:buClrTx/>
              <a:buSzTx/>
              <a:buFont typeface="Symbol" panose="05050102010706020507" pitchFamily="18" charset="2"/>
              <a:buChar char=""/>
              <a:tabLst>
                <a:tab pos="1143000" algn="l"/>
              </a:tabLst>
              <a:defRPr/>
            </a:pPr>
            <a:r>
              <a:rPr kumimoji="0" lang="en-US" sz="12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And connected operations—from finance and accounting to HR and your supply chain and distribution channels</a:t>
            </a:r>
          </a:p>
          <a:p>
            <a:pPr marL="0" marR="0" lvl="0" indent="0" algn="l" defTabSz="914400" rtl="0" eaLnBrk="1" fontAlgn="auto" latinLnBrk="0" hangingPunct="1">
              <a:lnSpc>
                <a:spcPct val="107000"/>
              </a:lnSpc>
              <a:spcBef>
                <a:spcPts val="0"/>
              </a:spcBef>
              <a:spcAft>
                <a:spcPts val="800"/>
              </a:spcAft>
              <a:buClrTx/>
              <a:buSzTx/>
              <a:buFont typeface="Symbol" panose="05050102010706020507" pitchFamily="18" charset="2"/>
              <a:buNone/>
              <a:tabLst>
                <a:tab pos="1143000" algn="l"/>
              </a:tabLst>
              <a:defRPr/>
            </a:pPr>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4"/>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3/4/2024 10:17 AM</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61866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defRPr/>
            </a:pPr>
            <a:endParaRPr lang="en-US"/>
          </a:p>
          <a:p>
            <a:pPr marL="171450" indent="-171450">
              <a:buFont typeface="Arial" panose="020B0604020202020204" pitchFamily="34" charset="0"/>
              <a:buChar char="•"/>
              <a:defRPr/>
            </a:pPr>
            <a:r>
              <a:rPr lang="en-US"/>
              <a:t>Using this wealth of data, Dynamics 365 leverages AI-assisted guidance and predictive analytics to surface insights you and your teams can use to guide the next best action across your organization, every day.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Everyone can have access to insights that surface in context with the task at hand—from customer engagement insights to create more engaging, relevant experiences….to up-to-the-moment insights into the factory line and supply chain, helping streamline operations and avoid disruptions.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And with Dynamic 365’s world-class security and compliance, you can rest assured that your business and customer data is protected and secured. In fact, we are leader in five Gartner Magic Quadrants for security—delivering world-class identity protection, role-based access, encryption; and auditing and logging.</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Transition to customer story: This focus on insights is helping digitally transform the way business innovates, creates impact and adapts to new opportunities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BD976D-DF11-47F2-B1F0-61FADCB0B5D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06878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a:t>Dynamics 365 is the truly the only portfolio of intelligent business applications that helps organizations reach their limitless potential. </a:t>
            </a:r>
          </a:p>
          <a:p>
            <a:pPr marL="228600" marR="0" lvl="0" indent="-228600" algn="l" defTabSz="914400" rtl="0" eaLnBrk="1" fontAlgn="auto" latinLnBrk="0" hangingPunct="1">
              <a:lnSpc>
                <a:spcPct val="107000"/>
              </a:lnSpc>
              <a:spcBef>
                <a:spcPts val="0"/>
              </a:spcBef>
              <a:spcAft>
                <a:spcPts val="800"/>
              </a:spcAft>
              <a:buClrTx/>
              <a:buSzTx/>
              <a:buFont typeface="Symbol" panose="05050102010706020507" pitchFamily="18" charset="2"/>
              <a:buChar char=""/>
              <a:tabLst>
                <a:tab pos="1143000" algn="l"/>
              </a:tabLst>
              <a:defRPr/>
            </a:pPr>
            <a:r>
              <a:rPr kumimoji="0" lang="en-US" sz="9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All of these solutions snap together seamlessly, unifying customer and business data, relationships and workflows on a single cohesive business cloud that integrates with your existing systems and software tools to extend capabilities of solutions you already use—all fully customizable to align with organizational processes in place. </a:t>
            </a:r>
          </a:p>
          <a:p>
            <a:pPr marL="228600" marR="0" lvl="0" indent="-228600" algn="l" defTabSz="914400" rtl="0" eaLnBrk="1" fontAlgn="auto" latinLnBrk="0" hangingPunct="1">
              <a:lnSpc>
                <a:spcPct val="107000"/>
              </a:lnSpc>
              <a:spcBef>
                <a:spcPts val="0"/>
              </a:spcBef>
              <a:spcAft>
                <a:spcPts val="800"/>
              </a:spcAft>
              <a:buClrTx/>
              <a:buSzTx/>
              <a:buFont typeface="Symbol" panose="05050102010706020507" pitchFamily="18" charset="2"/>
              <a:buChar char=""/>
              <a:tabLst>
                <a:tab pos="1143000" algn="l"/>
              </a:tabLst>
              <a:defRPr/>
            </a:pPr>
            <a:r>
              <a:rPr kumimoji="0" lang="en-US" sz="9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Here you see several </a:t>
            </a:r>
            <a:r>
              <a:rPr kumimoji="0" lang="en-US" sz="9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“finished” apps </a:t>
            </a:r>
            <a:r>
              <a:rPr kumimoji="0" lang="en-US" sz="9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to manage Constituent Engagement as you “reach out” to your nonprofit stakeholders, as well as “Connected Operations” to manage your back office requirements around accounting, HR and supply chain. </a:t>
            </a:r>
          </a:p>
          <a:p>
            <a:pPr marL="228600" marR="0" lvl="0" indent="-228600" algn="l" defTabSz="914400" rtl="0" eaLnBrk="1" fontAlgn="auto" latinLnBrk="0" hangingPunct="1">
              <a:lnSpc>
                <a:spcPct val="107000"/>
              </a:lnSpc>
              <a:spcBef>
                <a:spcPts val="0"/>
              </a:spcBef>
              <a:spcAft>
                <a:spcPts val="800"/>
              </a:spcAft>
              <a:buClrTx/>
              <a:buSzTx/>
              <a:buFont typeface="Symbol" panose="05050102010706020507" pitchFamily="18" charset="2"/>
              <a:buChar char=""/>
              <a:tabLst>
                <a:tab pos="1143000" algn="l"/>
              </a:tabLst>
              <a:defRPr/>
            </a:pPr>
            <a:r>
              <a:rPr kumimoji="0" lang="en-US" sz="9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And you can use Power Platform to </a:t>
            </a:r>
            <a:r>
              <a:rPr kumimoji="0" lang="en-US" sz="9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create new low code no code apps </a:t>
            </a:r>
            <a:r>
              <a:rPr kumimoji="0" lang="en-US" sz="9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to automate processes unique to your nonprofit. </a:t>
            </a:r>
          </a:p>
          <a:p>
            <a:pPr marL="228600" marR="0" lvl="0" indent="-228600" algn="l" defTabSz="914400" rtl="0" eaLnBrk="1" fontAlgn="auto" latinLnBrk="0" hangingPunct="1">
              <a:lnSpc>
                <a:spcPct val="107000"/>
              </a:lnSpc>
              <a:spcBef>
                <a:spcPts val="0"/>
              </a:spcBef>
              <a:spcAft>
                <a:spcPts val="800"/>
              </a:spcAft>
              <a:buClrTx/>
              <a:buSzTx/>
              <a:buFont typeface="Symbol" panose="05050102010706020507" pitchFamily="18" charset="2"/>
              <a:buChar char=""/>
              <a:tabLst>
                <a:tab pos="1143000" algn="l"/>
              </a:tabLst>
              <a:defRPr/>
            </a:pPr>
            <a:r>
              <a:rPr kumimoji="0" lang="en-US" sz="9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This holistic system enables you to optimize operations, empower cross-functional innovation, and better engage constituents—all the elements of a more resilient and adaptive organization.</a:t>
            </a:r>
          </a:p>
          <a:p>
            <a:pPr marL="228600" marR="0" lvl="0" indent="-228600" algn="l" defTabSz="914400" rtl="0" eaLnBrk="1" fontAlgn="auto" latinLnBrk="0" hangingPunct="1">
              <a:lnSpc>
                <a:spcPct val="107000"/>
              </a:lnSpc>
              <a:spcBef>
                <a:spcPts val="0"/>
              </a:spcBef>
              <a:spcAft>
                <a:spcPts val="800"/>
              </a:spcAft>
              <a:buClrTx/>
              <a:buSzTx/>
              <a:buFont typeface="Symbol" panose="05050102010706020507" pitchFamily="18" charset="2"/>
              <a:buChar char=""/>
              <a:tabLst>
                <a:tab pos="1143000" algn="l"/>
              </a:tabLst>
              <a:defRPr/>
            </a:pPr>
            <a:r>
              <a:rPr kumimoji="0" lang="en-US" sz="9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And since its all on the Microsoft cloud, you can deploy solutions and onboard users in days or weeks, not months, to innovate and drive business outcomes in less time. Dynamics 365 integrates with your existing systems and software tools. </a:t>
            </a:r>
          </a:p>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C2F85-91A6-4237-8AF0-6BEF03C5BAA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70840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defRPr/>
            </a:pPr>
            <a:endParaRPr lang="en-US"/>
          </a:p>
          <a:p>
            <a:pPr marL="171450" indent="-171450">
              <a:buFont typeface="Arial" panose="020B0604020202020204" pitchFamily="34" charset="0"/>
              <a:buChar char="•"/>
              <a:defRPr/>
            </a:pPr>
            <a:r>
              <a:rPr lang="en-US"/>
              <a:t>Using this wealth of data, Dynamics 365 leverages AI-assisted guidance and predictive analytics to surface insights you and your teams can use to guide the next best action across your organization, every day.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Everyone can have access to insights that surface in context with the task at hand—from customer engagement insights to create more engaging, relevant experiences….to up-to-the-moment insights into the factory line and supply chain, helping streamline operations and avoid disruptions.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And with Dynamic 365’s world-class security and compliance, you can rest assured that your business and customer data is protected and secured. In fact, we are leader in five Gartner Magic Quadrants for security—delivering world-class identity protection, role-based access, encryption; and auditing and logging.</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Transition to customer story: This focus on insights is helping digitally transform the way business innovates, creates impact and adapts to new opportunities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BD976D-DF11-47F2-B1F0-61FADCB0B5D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05957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a:t>Dynamics 365 is the truly the only portfolio of intelligent business applications that helps organizations reach their limitless potential. </a:t>
            </a:r>
          </a:p>
          <a:p>
            <a:pPr marL="228600" marR="0" lvl="0" indent="-228600" algn="l" defTabSz="914400" rtl="0" eaLnBrk="1" fontAlgn="auto" latinLnBrk="0" hangingPunct="1">
              <a:lnSpc>
                <a:spcPct val="107000"/>
              </a:lnSpc>
              <a:spcBef>
                <a:spcPts val="0"/>
              </a:spcBef>
              <a:spcAft>
                <a:spcPts val="800"/>
              </a:spcAft>
              <a:buClrTx/>
              <a:buSzTx/>
              <a:buFont typeface="Symbol" panose="05050102010706020507" pitchFamily="18" charset="2"/>
              <a:buChar char=""/>
              <a:tabLst>
                <a:tab pos="1143000" algn="l"/>
              </a:tabLst>
              <a:defRPr/>
            </a:pPr>
            <a:r>
              <a:rPr kumimoji="0" lang="en-US" sz="9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All of these solutions snap together seamlessly, unifying customer and business data, relationships and workflows on a single cohesive business cloud that integrates with your existing systems and software tools to extend capabilities of solutions you already use—all fully customizable to align with organizational processes in place. </a:t>
            </a:r>
          </a:p>
          <a:p>
            <a:pPr marL="228600" marR="0" lvl="0" indent="-228600" algn="l" defTabSz="914400" rtl="0" eaLnBrk="1" fontAlgn="auto" latinLnBrk="0" hangingPunct="1">
              <a:lnSpc>
                <a:spcPct val="107000"/>
              </a:lnSpc>
              <a:spcBef>
                <a:spcPts val="0"/>
              </a:spcBef>
              <a:spcAft>
                <a:spcPts val="800"/>
              </a:spcAft>
              <a:buClrTx/>
              <a:buSzTx/>
              <a:buFont typeface="Symbol" panose="05050102010706020507" pitchFamily="18" charset="2"/>
              <a:buChar char=""/>
              <a:tabLst>
                <a:tab pos="1143000" algn="l"/>
              </a:tabLst>
              <a:defRPr/>
            </a:pPr>
            <a:r>
              <a:rPr kumimoji="0" lang="en-US" sz="9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Here you see several </a:t>
            </a:r>
            <a:r>
              <a:rPr kumimoji="0" lang="en-US" sz="9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“finished” apps </a:t>
            </a:r>
            <a:r>
              <a:rPr kumimoji="0" lang="en-US" sz="9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to manage Constituent Engagement as you “reach out” to your nonprofit stakeholders, as well as “Connected Operations” to manage your back office requirements around accounting, HR and supply chain. </a:t>
            </a:r>
          </a:p>
          <a:p>
            <a:pPr marL="228600" marR="0" lvl="0" indent="-228600" algn="l" defTabSz="914400" rtl="0" eaLnBrk="1" fontAlgn="auto" latinLnBrk="0" hangingPunct="1">
              <a:lnSpc>
                <a:spcPct val="107000"/>
              </a:lnSpc>
              <a:spcBef>
                <a:spcPts val="0"/>
              </a:spcBef>
              <a:spcAft>
                <a:spcPts val="800"/>
              </a:spcAft>
              <a:buClrTx/>
              <a:buSzTx/>
              <a:buFont typeface="Symbol" panose="05050102010706020507" pitchFamily="18" charset="2"/>
              <a:buChar char=""/>
              <a:tabLst>
                <a:tab pos="1143000" algn="l"/>
              </a:tabLst>
              <a:defRPr/>
            </a:pPr>
            <a:r>
              <a:rPr kumimoji="0" lang="en-US" sz="9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And you can use Power Platform to </a:t>
            </a:r>
            <a:r>
              <a:rPr kumimoji="0" lang="en-US" sz="9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create new low code no code apps </a:t>
            </a:r>
            <a:r>
              <a:rPr kumimoji="0" lang="en-US" sz="9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to automate processes unique to your nonprofit. </a:t>
            </a:r>
          </a:p>
          <a:p>
            <a:pPr marL="228600" marR="0" lvl="0" indent="-228600" algn="l" defTabSz="914400" rtl="0" eaLnBrk="1" fontAlgn="auto" latinLnBrk="0" hangingPunct="1">
              <a:lnSpc>
                <a:spcPct val="107000"/>
              </a:lnSpc>
              <a:spcBef>
                <a:spcPts val="0"/>
              </a:spcBef>
              <a:spcAft>
                <a:spcPts val="800"/>
              </a:spcAft>
              <a:buClrTx/>
              <a:buSzTx/>
              <a:buFont typeface="Symbol" panose="05050102010706020507" pitchFamily="18" charset="2"/>
              <a:buChar char=""/>
              <a:tabLst>
                <a:tab pos="1143000" algn="l"/>
              </a:tabLst>
              <a:defRPr/>
            </a:pPr>
            <a:r>
              <a:rPr kumimoji="0" lang="en-US" sz="9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This holistic system enables you to optimize operations, empower cross-functional innovation, and better engage constituents—all the elements of a more resilient and adaptive organization.</a:t>
            </a:r>
          </a:p>
          <a:p>
            <a:pPr marL="228600" marR="0" lvl="0" indent="-228600" algn="l" defTabSz="914400" rtl="0" eaLnBrk="1" fontAlgn="auto" latinLnBrk="0" hangingPunct="1">
              <a:lnSpc>
                <a:spcPct val="107000"/>
              </a:lnSpc>
              <a:spcBef>
                <a:spcPts val="0"/>
              </a:spcBef>
              <a:spcAft>
                <a:spcPts val="800"/>
              </a:spcAft>
              <a:buClrTx/>
              <a:buSzTx/>
              <a:buFont typeface="Symbol" panose="05050102010706020507" pitchFamily="18" charset="2"/>
              <a:buChar char=""/>
              <a:tabLst>
                <a:tab pos="1143000" algn="l"/>
              </a:tabLst>
              <a:defRPr/>
            </a:pPr>
            <a:r>
              <a:rPr kumimoji="0" lang="en-US" sz="9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And since its all on the Microsoft cloud, you can deploy solutions and onboard users in days or weeks, not months, to innovate and drive business outcomes in less time. Dynamics 365 integrates with your existing systems and software tools. </a:t>
            </a:r>
          </a:p>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C2F85-91A6-4237-8AF0-6BEF03C5BAA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50627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900" b="0" i="0">
                <a:solidFill>
                  <a:srgbClr val="000000"/>
                </a:solidFill>
                <a:effectLst/>
                <a:latin typeface="Calibri" panose="020F0502020204030204" pitchFamily="34" charset="0"/>
              </a:rPr>
              <a:t>As shown earlier, several of the Cloud for Nonprofit solutions are built on top of the Business Applications platform. </a:t>
            </a:r>
          </a:p>
          <a:p>
            <a:pPr marL="0" marR="0">
              <a:lnSpc>
                <a:spcPct val="107000"/>
              </a:lnSpc>
              <a:spcBef>
                <a:spcPts val="0"/>
              </a:spcBef>
              <a:spcAft>
                <a:spcPts val="800"/>
              </a:spcAft>
            </a:pPr>
            <a:r>
              <a:rPr lang="en-US" sz="900" b="0" i="0">
                <a:solidFill>
                  <a:srgbClr val="000000"/>
                </a:solidFill>
                <a:effectLst/>
                <a:latin typeface="Calibri" panose="020F0502020204030204" pitchFamily="34" charset="0"/>
              </a:rPr>
              <a:t>(One sliders for each in back of deck).</a:t>
            </a:r>
          </a:p>
          <a:p>
            <a:endParaRPr lang="en-SG"/>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6E1357-3EB8-43B0-AA84-CFE6B041DEDA}" type="slidenum">
              <a:rPr kumimoji="0" lang="en-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81404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sz="800" kern="1200" dirty="0">
              <a:solidFill>
                <a:srgbClr val="FF0000"/>
              </a:solidFill>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800" b="0" kern="1200" dirty="0">
                <a:solidFill>
                  <a:srgbClr val="FF0000"/>
                </a:solidFill>
                <a:effectLst/>
                <a:latin typeface="Segoe UI"/>
                <a:cs typeface="Segoe UI"/>
              </a:rPr>
              <a:t>Microsoft Dynamics 365 is a world leading Business Management Cloud. Dynamics 365 and Power Platform form the basis of a comprehensive set of connected, intelligent business applications to help automate processes across all of your departments or lines of business.</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3/4/2024 10:17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16</a:t>
            </a:fld>
            <a:endParaRPr lang="en-US"/>
          </a:p>
        </p:txBody>
      </p:sp>
    </p:spTree>
    <p:extLst>
      <p:ext uri="{BB962C8B-B14F-4D97-AF65-F5344CB8AC3E}">
        <p14:creationId xmlns:p14="http://schemas.microsoft.com/office/powerpoint/2010/main" val="5838851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800" dirty="0">
                <a:solidFill>
                  <a:srgbClr val="FF0000"/>
                </a:solidFill>
                <a:cs typeface="Segoe UI" panose="020B0502040204020203" pitchFamily="34" charset="0"/>
              </a:rPr>
              <a:t>We recognize the need for nonprofit capabilities and sector-specific solutions to support the unique processes for nonprofit organizations. Therefore we have translated the</a:t>
            </a:r>
            <a:r>
              <a:rPr lang="en-US" sz="800" b="0" dirty="0">
                <a:solidFill>
                  <a:srgbClr val="FF0000"/>
                </a:solidFill>
                <a:effectLst/>
                <a:latin typeface="Segoe UI" panose="020B0502040204020203" pitchFamily="34" charset="0"/>
                <a:ea typeface="Times New Roman" panose="02020603050405020304" pitchFamily="18" charset="0"/>
              </a:rPr>
              <a:t> comprehensive D365 platform to fit into the world of the Non-Profit sector. This means that we are now offering a set of applications tailormade to help Non-Profits to achieve more, ranging from Fundraising and Engagement, Volunteer management, Business processes and tools for </a:t>
            </a:r>
            <a:r>
              <a:rPr lang="en-US" sz="800" b="0" dirty="0" err="1">
                <a:solidFill>
                  <a:srgbClr val="FF0000"/>
                </a:solidFill>
                <a:effectLst/>
                <a:latin typeface="Segoe UI" panose="020B0502040204020203" pitchFamily="34" charset="0"/>
                <a:ea typeface="Times New Roman" panose="02020603050405020304" pitchFamily="18" charset="0"/>
              </a:rPr>
              <a:t>analysing</a:t>
            </a:r>
            <a:r>
              <a:rPr lang="en-US" sz="800" b="0" dirty="0">
                <a:solidFill>
                  <a:srgbClr val="FF0000"/>
                </a:solidFill>
                <a:effectLst/>
                <a:latin typeface="Segoe UI" panose="020B0502040204020203" pitchFamily="34" charset="0"/>
                <a:ea typeface="Times New Roman" panose="02020603050405020304" pitchFamily="18" charset="0"/>
              </a:rPr>
              <a:t> business outcomes. </a:t>
            </a:r>
          </a:p>
          <a:p>
            <a:endParaRPr lang="en-US" sz="800" b="0" dirty="0">
              <a:solidFill>
                <a:srgbClr val="FF0000"/>
              </a:solidFill>
              <a:effectLst/>
              <a:latin typeface="Segoe UI" panose="020B0502040204020203" pitchFamily="34" charset="0"/>
              <a:ea typeface="Times New Roman" panose="02020603050405020304" pitchFamily="18" charset="0"/>
            </a:endParaRPr>
          </a:p>
          <a:p>
            <a:r>
              <a:rPr lang="en-US" sz="800" b="0" dirty="0">
                <a:solidFill>
                  <a:srgbClr val="FF0000"/>
                </a:solidFill>
                <a:effectLst/>
                <a:latin typeface="Segoe UI" panose="020B0502040204020203" pitchFamily="34" charset="0"/>
                <a:ea typeface="Times New Roman" panose="02020603050405020304" pitchFamily="18" charset="0"/>
              </a:rPr>
              <a:t>To learn more about the Cloud for non-profit and the Common Data Model, I will encourage you to view the dedicated section on the partner onboarding journey. </a:t>
            </a:r>
          </a:p>
          <a:p>
            <a:endParaRPr lang="en-IN"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3/4/2024 10:17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17</a:t>
            </a:fld>
            <a:endParaRPr lang="en-US"/>
          </a:p>
        </p:txBody>
      </p:sp>
    </p:spTree>
    <p:extLst>
      <p:ext uri="{BB962C8B-B14F-4D97-AF65-F5344CB8AC3E}">
        <p14:creationId xmlns:p14="http://schemas.microsoft.com/office/powerpoint/2010/main" val="31935383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lang="en-US" dirty="0"/>
              <a:t>To highlight 3 unique areas, Firstly I want to give a brief overview of the </a:t>
            </a:r>
            <a:r>
              <a:rPr lang="en-US" b="1" dirty="0"/>
              <a:t>Fundraising and Engagement capabilities</a:t>
            </a:r>
            <a:endParaRPr lang="en-US" dirty="0"/>
          </a:p>
          <a:p>
            <a:pPr marL="0" marR="0" lvl="0" indent="0" algn="l" defTabSz="914400" rtl="0" eaLnBrk="1" fontAlgn="auto" latinLnBrk="0" hangingPunct="1">
              <a:lnSpc>
                <a:spcPct val="100000"/>
              </a:lnSpc>
              <a:spcBef>
                <a:spcPts val="0"/>
              </a:spcBef>
              <a:spcAft>
                <a:spcPts val="0"/>
              </a:spcAft>
              <a:buClrTx/>
              <a:buSzTx/>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a:buNone/>
              <a:tabLst/>
              <a:defRPr/>
            </a:pPr>
            <a:r>
              <a:rPr lang="en-US" dirty="0"/>
              <a:t>Technology can help you nurture constituent relationships as well as support you in the ever-important area of Fundraising. </a:t>
            </a:r>
          </a:p>
          <a:p>
            <a:endParaRPr lang="en-US" dirty="0"/>
          </a:p>
          <a:p>
            <a:pPr algn="l"/>
            <a:r>
              <a:rPr lang="en-US" b="0" i="0" u="none" strike="noStrike" dirty="0">
                <a:solidFill>
                  <a:srgbClr val="000000"/>
                </a:solidFill>
                <a:effectLst/>
                <a:latin typeface="Segoe UI" panose="020B0502040204020203" pitchFamily="34" charset="0"/>
              </a:rPr>
              <a:t>The platform help non-profits to earn donors and volunteers for life with customer relationship management (CRM) capabilities. It enables organizations to take contextual information into every conversation and enable personalized interactions through a 360-degree view of donor and volunteer engagements.</a:t>
            </a:r>
            <a:endParaRPr lang="en-US" dirty="0"/>
          </a:p>
          <a:p>
            <a:endParaRPr lang="en-US" sz="1200" b="0" i="0" u="none" strike="noStrike" kern="1200" dirty="0">
              <a:solidFill>
                <a:schemeClr val="tx1"/>
              </a:solidFill>
              <a:effectLst/>
              <a:latin typeface="+mn-lt"/>
              <a:ea typeface="+mn-ea"/>
              <a:cs typeface="+mn-cs"/>
            </a:endParaRPr>
          </a:p>
          <a:p>
            <a:endParaRPr lang="en-US"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15852350-1AFB-4EC9-BADE-D075E3E4D9DE}" type="slidenum">
              <a:rPr lang="en-US" smtClean="0"/>
              <a:t>18</a:t>
            </a:fld>
            <a:endParaRPr lang="en-US"/>
          </a:p>
        </p:txBody>
      </p:sp>
    </p:spTree>
    <p:extLst>
      <p:ext uri="{BB962C8B-B14F-4D97-AF65-F5344CB8AC3E}">
        <p14:creationId xmlns:p14="http://schemas.microsoft.com/office/powerpoint/2010/main" val="33184094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err="1"/>
              <a:t>From</a:t>
            </a:r>
            <a:r>
              <a:rPr lang="de-DE"/>
              <a:t> </a:t>
            </a:r>
            <a:r>
              <a:rPr lang="de-DE" err="1"/>
              <a:t>program</a:t>
            </a:r>
            <a:r>
              <a:rPr lang="de-DE"/>
              <a:t> design </a:t>
            </a:r>
            <a:r>
              <a:rPr lang="de-DE" err="1"/>
              <a:t>to</a:t>
            </a:r>
            <a:r>
              <a:rPr lang="de-DE"/>
              <a:t> </a:t>
            </a:r>
            <a:r>
              <a:rPr lang="de-DE" err="1"/>
              <a:t>delivery</a:t>
            </a:r>
            <a:r>
              <a:rPr lang="de-DE"/>
              <a:t> </a:t>
            </a:r>
            <a:r>
              <a:rPr lang="de-DE" err="1"/>
              <a:t>of</a:t>
            </a:r>
            <a:r>
              <a:rPr lang="de-DE"/>
              <a:t> </a:t>
            </a:r>
            <a:r>
              <a:rPr lang="de-DE" err="1"/>
              <a:t>services</a:t>
            </a:r>
            <a:r>
              <a:rPr lang="de-DE"/>
              <a:t>, </a:t>
            </a:r>
            <a:r>
              <a:rPr lang="de-DE" err="1"/>
              <a:t>program</a:t>
            </a:r>
            <a:r>
              <a:rPr lang="de-DE"/>
              <a:t> </a:t>
            </a:r>
            <a:r>
              <a:rPr lang="de-DE" err="1"/>
              <a:t>execution</a:t>
            </a:r>
            <a:r>
              <a:rPr lang="de-DE"/>
              <a:t> </a:t>
            </a:r>
            <a:r>
              <a:rPr lang="de-DE" err="1"/>
              <a:t>is</a:t>
            </a:r>
            <a:r>
              <a:rPr lang="de-DE"/>
              <a:t> </a:t>
            </a:r>
            <a:r>
              <a:rPr lang="de-DE" err="1"/>
              <a:t>the</a:t>
            </a:r>
            <a:r>
              <a:rPr lang="de-DE"/>
              <a:t> </a:t>
            </a:r>
            <a:r>
              <a:rPr lang="de-DE" err="1"/>
              <a:t>center</a:t>
            </a:r>
            <a:r>
              <a:rPr lang="de-DE"/>
              <a:t> </a:t>
            </a:r>
            <a:r>
              <a:rPr lang="de-DE" err="1"/>
              <a:t>of</a:t>
            </a:r>
            <a:r>
              <a:rPr lang="de-DE"/>
              <a:t> </a:t>
            </a:r>
            <a:r>
              <a:rPr lang="de-DE" err="1"/>
              <a:t>our</a:t>
            </a:r>
            <a:r>
              <a:rPr lang="de-DE"/>
              <a:t> </a:t>
            </a:r>
            <a:r>
              <a:rPr lang="de-DE" err="1"/>
              <a:t>entire</a:t>
            </a:r>
            <a:r>
              <a:rPr lang="de-DE"/>
              <a:t> </a:t>
            </a:r>
            <a:r>
              <a:rPr lang="de-DE" err="1"/>
              <a:t>model</a:t>
            </a:r>
            <a:r>
              <a:rPr lang="de-DE"/>
              <a:t>.</a:t>
            </a:r>
          </a:p>
          <a:p>
            <a:endParaRPr lang="en-US"/>
          </a:p>
        </p:txBody>
      </p:sp>
      <p:sp>
        <p:nvSpPr>
          <p:cNvPr id="4" name="Slide Number Placeholder 3"/>
          <p:cNvSpPr>
            <a:spLocks noGrp="1"/>
          </p:cNvSpPr>
          <p:nvPr>
            <p:ph type="sldNum" sz="quarter" idx="5"/>
          </p:nvPr>
        </p:nvSpPr>
        <p:spPr/>
        <p:txBody>
          <a:bodyPr/>
          <a:lstStyle/>
          <a:p>
            <a:fld id="{15852350-1AFB-4EC9-BADE-D075E3E4D9DE}" type="slidenum">
              <a:rPr lang="en-US" smtClean="0"/>
              <a:t>19</a:t>
            </a:fld>
            <a:endParaRPr lang="en-US"/>
          </a:p>
        </p:txBody>
      </p:sp>
    </p:spTree>
    <p:extLst>
      <p:ext uri="{BB962C8B-B14F-4D97-AF65-F5344CB8AC3E}">
        <p14:creationId xmlns:p14="http://schemas.microsoft.com/office/powerpoint/2010/main" val="41273499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we get started, this video is the second step in your partner journey to onboard to the nonprofit sector.</a:t>
            </a:r>
          </a:p>
          <a:p>
            <a:endParaRPr lang="en-US" dirty="0"/>
          </a:p>
          <a:p>
            <a:r>
              <a:rPr lang="en-US" dirty="0"/>
              <a:t>If you haven’t already, I recommend you watch “Introduction to Nonprofit for Partners” to get an overview of the sector, specifically:</a:t>
            </a:r>
            <a:endParaRPr lang="en-US" dirty="0">
              <a:ea typeface="Calibri"/>
              <a:cs typeface="Calibri"/>
            </a:endParaRPr>
          </a:p>
          <a:p>
            <a:pPr marL="171450" indent="-171450">
              <a:buFont typeface="Arial" panose="020B0604020202020204" pitchFamily="34" charset="0"/>
              <a:buChar char="•"/>
            </a:pPr>
            <a:r>
              <a:rPr lang="en-US" dirty="0"/>
              <a:t>Why Microsoft cares about nonprofits</a:t>
            </a:r>
            <a:endParaRPr lang="en-US" dirty="0">
              <a:ea typeface="Calibri"/>
              <a:cs typeface="Calibri"/>
            </a:endParaRPr>
          </a:p>
          <a:p>
            <a:pPr marL="171450" indent="-171450">
              <a:buFont typeface="Arial" panose="020B0604020202020204" pitchFamily="34" charset="0"/>
              <a:buChar char="•"/>
            </a:pPr>
            <a:r>
              <a:rPr lang="en-US" dirty="0"/>
              <a:t>Your potential opportunity if you add this sector to your portfolio, AND</a:t>
            </a:r>
            <a:endParaRPr lang="en-US" dirty="0">
              <a:ea typeface="Calibri"/>
              <a:cs typeface="Calibri"/>
            </a:endParaRPr>
          </a:p>
          <a:p>
            <a:pPr marL="171450" indent="-171450">
              <a:buFont typeface="Arial" panose="020B0604020202020204" pitchFamily="34" charset="0"/>
              <a:buChar char="•"/>
            </a:pPr>
            <a:r>
              <a:rPr lang="en-US" dirty="0"/>
              <a:t>How you can quickly get up and running simply leveraging your existing skills set + our nonprofit offers (</a:t>
            </a:r>
            <a:r>
              <a:rPr lang="en-US" dirty="0" err="1"/>
              <a:t>grants+discounts</a:t>
            </a:r>
            <a:r>
              <a:rPr lang="en-US" dirty="0"/>
              <a:t>).</a:t>
            </a:r>
            <a:endParaRPr lang="en-US" dirty="0">
              <a:ea typeface="Calibri"/>
              <a:cs typeface="Calibri"/>
            </a:endParaRPr>
          </a:p>
          <a:p>
            <a:pPr marL="0" indent="0">
              <a:buFont typeface="Arial" panose="020B0604020202020204" pitchFamily="34" charset="0"/>
              <a:buNone/>
            </a:pPr>
            <a:endParaRPr lang="en-US" dirty="0"/>
          </a:p>
          <a:p>
            <a:r>
              <a:rPr lang="en-US" dirty="0"/>
              <a:t>Today, however, we will align your skills to reach a new audience. </a:t>
            </a:r>
            <a:endParaRPr lang="en-US" dirty="0">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783A38-4827-4976-8391-AE2013F0152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30714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t>Second area I want highlight is the </a:t>
            </a:r>
            <a:r>
              <a:rPr lang="en-US" sz="1000" b="1" dirty="0"/>
              <a:t>Financial Management capabilities</a:t>
            </a:r>
            <a:endParaRPr lang="en-US" sz="10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000"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00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000" dirty="0"/>
              <a:t>Under tremendous scrutiny, nonprofits must be efficient in their operations, effective in their delivery, and compliant with their donor requirements.</a:t>
            </a:r>
          </a:p>
          <a:p>
            <a:endParaRPr lang="en-US" sz="1000" dirty="0"/>
          </a:p>
          <a:p>
            <a:r>
              <a:rPr lang="en-US" sz="1200" b="0" i="0" u="none" strike="noStrike" dirty="0">
                <a:solidFill>
                  <a:srgbClr val="000000"/>
                </a:solidFill>
                <a:effectLst/>
                <a:latin typeface="Segoe UI" panose="020B0502040204020203" pitchFamily="34" charset="0"/>
              </a:rPr>
              <a:t>Automate and modernize your financial operations for nonprofits of all sizes with Business Central for smaller, less complex organizations or Dynamics 365 Finance for larger ones. Monitor performance in real time, predict future outcomes, and make data-driven decisions to drive greater impact.</a:t>
            </a:r>
          </a:p>
          <a:p>
            <a:endParaRPr lang="en-US" sz="1000" dirty="0"/>
          </a:p>
          <a:p>
            <a:r>
              <a:rPr lang="en-US" sz="1000" dirty="0"/>
              <a:t>It provides tools like vendor invoice automations, vendor collaborations, quote to cash, budget planning, budget control, expense management, and recurring invoices. </a:t>
            </a:r>
          </a:p>
          <a:p>
            <a:r>
              <a:rPr lang="en-US" sz="1000" dirty="0"/>
              <a:t> </a:t>
            </a:r>
          </a:p>
          <a:p>
            <a:r>
              <a:rPr lang="en-US" sz="1000" dirty="0"/>
              <a:t>It derives true business value through the optimization of accurate and timely reporting, as well as intelligent and predictive insights.</a:t>
            </a:r>
            <a:endParaRPr lang="en-US" dirty="0"/>
          </a:p>
        </p:txBody>
      </p:sp>
      <p:sp>
        <p:nvSpPr>
          <p:cNvPr id="4" name="Slide Number Placeholder 3"/>
          <p:cNvSpPr>
            <a:spLocks noGrp="1"/>
          </p:cNvSpPr>
          <p:nvPr>
            <p:ph type="sldNum" sz="quarter" idx="5"/>
          </p:nvPr>
        </p:nvSpPr>
        <p:spPr/>
        <p:txBody>
          <a:bodyPr/>
          <a:lstStyle/>
          <a:p>
            <a:fld id="{15852350-1AFB-4EC9-BADE-D075E3E4D9DE}" type="slidenum">
              <a:rPr lang="en-US" smtClean="0"/>
              <a:t>20</a:t>
            </a:fld>
            <a:endParaRPr lang="en-US"/>
          </a:p>
        </p:txBody>
      </p:sp>
    </p:spTree>
    <p:extLst>
      <p:ext uri="{BB962C8B-B14F-4D97-AF65-F5344CB8AC3E}">
        <p14:creationId xmlns:p14="http://schemas.microsoft.com/office/powerpoint/2010/main" val="15450197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t>Lastly, I want to point attention to the </a:t>
            </a:r>
            <a:r>
              <a:rPr lang="en-US" sz="1000" b="1" dirty="0"/>
              <a:t>Microsoft Power Platform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t>The Power Platform is a </a:t>
            </a:r>
            <a:r>
              <a:rPr lang="en-US" sz="1000" dirty="0">
                <a:solidFill>
                  <a:srgbClr val="505050"/>
                </a:solidFill>
                <a:latin typeface="Segoe UI Semibold"/>
                <a:cs typeface="Segoe UI Semilight" panose="020B0402040204020203" pitchFamily="34" charset="0"/>
              </a:rPr>
              <a:t>low-code</a:t>
            </a:r>
            <a:r>
              <a:rPr lang="en-US" sz="1000" dirty="0">
                <a:solidFill>
                  <a:srgbClr val="505050"/>
                </a:solidFill>
                <a:latin typeface="Segoe UI"/>
                <a:cs typeface="Segoe UI Semilight" panose="020B0402040204020203" pitchFamily="34" charset="0"/>
              </a:rPr>
              <a:t> platform that spans Office 365, Dynamics 365, Azure, and standalone applications. Underpinning our business applications suite, nonprofits can eliminate pen and paper processes and easily use their creativity to automate any unique process desired to drive efficiencies across the business.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dirty="0">
              <a:solidFill>
                <a:srgbClr val="505050"/>
              </a:solidFill>
              <a:latin typeface="Segoe UI"/>
              <a:cs typeface="Segoe UI Semilight" panose="020B04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rgbClr val="505050"/>
                </a:solidFill>
                <a:latin typeface="Segoe UI"/>
                <a:cs typeface="Segoe UI Semilight" panose="020B0402040204020203" pitchFamily="34" charset="0"/>
              </a:rPr>
              <a:t>It helps you modernize business processes, automate routine tasks and gives the organization an opportunity to tailor apps for specific individual purposes. </a:t>
            </a:r>
          </a:p>
          <a:p>
            <a:endParaRPr lang="en-US" sz="1000" dirty="0"/>
          </a:p>
        </p:txBody>
      </p:sp>
      <p:sp>
        <p:nvSpPr>
          <p:cNvPr id="4" name="Slide Number Placeholder 3"/>
          <p:cNvSpPr>
            <a:spLocks noGrp="1"/>
          </p:cNvSpPr>
          <p:nvPr>
            <p:ph type="sldNum" sz="quarter" idx="5"/>
          </p:nvPr>
        </p:nvSpPr>
        <p:spPr/>
        <p:txBody>
          <a:bodyPr/>
          <a:lstStyle/>
          <a:p>
            <a:fld id="{15852350-1AFB-4EC9-BADE-D075E3E4D9DE}" type="slidenum">
              <a:rPr lang="en-US" smtClean="0"/>
              <a:t>21</a:t>
            </a:fld>
            <a:endParaRPr lang="en-US"/>
          </a:p>
        </p:txBody>
      </p:sp>
    </p:spTree>
    <p:extLst>
      <p:ext uri="{BB962C8B-B14F-4D97-AF65-F5344CB8AC3E}">
        <p14:creationId xmlns:p14="http://schemas.microsoft.com/office/powerpoint/2010/main" val="9068469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With that we concluded a short overview of the business opportunity for partners to leverage their existing skills within Dynamics 365, whether that is on the CRM side or ERP side of the business. </a:t>
            </a:r>
          </a:p>
          <a:p>
            <a:r>
              <a:rPr lang="en-GB" dirty="0"/>
              <a:t>The opportunity is massive and we have a great solution fit to serve even more Non-Profit organization in their journey to Digital Transformation. </a:t>
            </a:r>
            <a:br>
              <a:rPr lang="en-GB" dirty="0"/>
            </a:br>
            <a:br>
              <a:rPr lang="en-GB" dirty="0"/>
            </a:br>
            <a:endParaRPr lang="en-DK" dirty="0"/>
          </a:p>
        </p:txBody>
      </p:sp>
      <p:sp>
        <p:nvSpPr>
          <p:cNvPr id="4" name="Slide Number Placeholder 3"/>
          <p:cNvSpPr>
            <a:spLocks noGrp="1"/>
          </p:cNvSpPr>
          <p:nvPr>
            <p:ph type="sldNum" sz="quarter" idx="5"/>
          </p:nvPr>
        </p:nvSpPr>
        <p:spPr/>
        <p:txBody>
          <a:bodyPr/>
          <a:lstStyle/>
          <a:p>
            <a:fld id="{57783A38-4827-4976-8391-AE2013F01526}" type="slidenum">
              <a:rPr lang="en-US" smtClean="0"/>
              <a:t>22</a:t>
            </a:fld>
            <a:endParaRPr lang="en-US"/>
          </a:p>
        </p:txBody>
      </p:sp>
    </p:spTree>
    <p:extLst>
      <p:ext uri="{BB962C8B-B14F-4D97-AF65-F5344CB8AC3E}">
        <p14:creationId xmlns:p14="http://schemas.microsoft.com/office/powerpoint/2010/main" val="42156631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concludes the second step in your nonprofit sector onboarding journey.</a:t>
            </a:r>
          </a:p>
          <a:p>
            <a:endParaRPr lang="en-US" dirty="0"/>
          </a:p>
          <a:p>
            <a:r>
              <a:rPr lang="en-US" dirty="0"/>
              <a:t>Today, we covered h</a:t>
            </a:r>
            <a:r>
              <a:rPr lang="en-US" sz="1200" kern="1200" dirty="0">
                <a:solidFill>
                  <a:schemeClr val="tx1"/>
                </a:solidFill>
                <a:latin typeface="+mn-lt"/>
                <a:ea typeface="+mn-ea"/>
                <a:cs typeface="+mn-cs"/>
              </a:rPr>
              <a:t>ow you should leverage the skills in Dynamics 365 to service nonprofits both small and large</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Take the next step.  Target your audience. In step 3, learn how to Digital Marketing OnDemand to target nonprofits with your expertise. Visit our website to select the campaign that right for you. </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Thank you for your time today!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783A38-4827-4976-8391-AE2013F0152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42168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On behalf of the Microsoft Tech for Social Impact team, I want to thank you for listening and in. We are excited about this opportunity and we are ready to support you in the journey of becoming a partner serving the Non Profit sector.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852350-1AFB-4EC9-BADE-D075E3E4D9D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66499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Today, we are discussing </a:t>
            </a:r>
            <a:r>
              <a:rPr lang="en-US" sz="1000" kern="1200" dirty="0">
                <a:solidFill>
                  <a:schemeClr val="tx1"/>
                </a:solidFill>
                <a:latin typeface="+mn-lt"/>
                <a:ea typeface="+mn-ea"/>
                <a:cs typeface="+mn-cs"/>
              </a:rPr>
              <a:t>how you should leverage </a:t>
            </a:r>
            <a:r>
              <a:rPr lang="en-US" sz="1000" dirty="0"/>
              <a:t>your cloud skills to</a:t>
            </a:r>
            <a:r>
              <a:rPr lang="en-US" sz="1000" kern="1200" dirty="0">
                <a:solidFill>
                  <a:schemeClr val="tx1"/>
                </a:solidFill>
                <a:latin typeface="+mn-lt"/>
                <a:ea typeface="+mn-ea"/>
                <a:cs typeface="+mn-cs"/>
              </a:rPr>
              <a:t> service nonprofits both small and large</a:t>
            </a:r>
          </a:p>
          <a:p>
            <a:pPr marL="171450" indent="-171450">
              <a:buFont typeface="Arial" panose="020B0604020202020204" pitchFamily="34" charset="0"/>
              <a:buChar char="•"/>
            </a:pPr>
            <a:r>
              <a:rPr lang="en-US" sz="1000" kern="1200" dirty="0">
                <a:solidFill>
                  <a:schemeClr val="tx1"/>
                </a:solidFill>
                <a:latin typeface="+mn-lt"/>
                <a:ea typeface="+mn-ea"/>
                <a:cs typeface="+mn-cs"/>
              </a:rPr>
              <a:t>We will clarify the role of industry in Microsoft Cloud Partner Program</a:t>
            </a:r>
            <a:endParaRPr lang="en-US" sz="1000" kern="1200" dirty="0">
              <a:solidFill>
                <a:schemeClr val="tx1"/>
              </a:solidFill>
              <a:latin typeface="+mn-lt"/>
              <a:cs typeface="Calibri"/>
            </a:endParaRPr>
          </a:p>
          <a:p>
            <a:pPr marL="171450" indent="-171450">
              <a:buFont typeface="Arial" panose="020B0604020202020204" pitchFamily="34" charset="0"/>
              <a:buChar char="•"/>
            </a:pPr>
            <a:r>
              <a:rPr lang="en-US" sz="1000" kern="1200" dirty="0">
                <a:solidFill>
                  <a:schemeClr val="tx1"/>
                </a:solidFill>
                <a:latin typeface="+mn-lt"/>
                <a:ea typeface="+mn-ea"/>
                <a:cs typeface="+mn-cs"/>
              </a:rPr>
              <a:t>Key nonprofit customer scenarios around </a:t>
            </a:r>
            <a:r>
              <a:rPr lang="en-US" sz="1000" dirty="0"/>
              <a:t>Business Applications in</a:t>
            </a:r>
            <a:r>
              <a:rPr lang="en-US" sz="1000" kern="1200" dirty="0">
                <a:solidFill>
                  <a:schemeClr val="tx1"/>
                </a:solidFill>
                <a:latin typeface="+mn-lt"/>
                <a:ea typeface="+mn-ea"/>
                <a:cs typeface="+mn-cs"/>
              </a:rPr>
              <a:t> the Nonprofit Sector</a:t>
            </a:r>
            <a:endParaRPr lang="en-US" sz="1000" kern="1200" dirty="0">
              <a:solidFill>
                <a:schemeClr val="tx1"/>
              </a:solidFill>
              <a:latin typeface="+mn-lt"/>
              <a:cs typeface="Calibri"/>
            </a:endParaRPr>
          </a:p>
          <a:p>
            <a:pPr marL="171450" indent="-171450">
              <a:buFont typeface="Arial" panose="020B0604020202020204" pitchFamily="34" charset="0"/>
              <a:buChar char="•"/>
            </a:pPr>
            <a:r>
              <a:rPr lang="en-US" kern="1200" dirty="0"/>
              <a:t>Show you how to grow your business with exclusive offers, customizable campaigns, and resources</a:t>
            </a:r>
            <a:r>
              <a:rPr lang="en-US" dirty="0"/>
              <a:t> </a:t>
            </a:r>
            <a:endParaRPr lang="en-US" dirty="0">
              <a:cs typeface="Calibri"/>
            </a:endParaRPr>
          </a:p>
          <a:p>
            <a:pPr marL="0" indent="0">
              <a:buFont typeface="Arial" panose="020B0604020202020204" pitchFamily="34" charset="0"/>
              <a:buNone/>
            </a:pPr>
            <a:endParaRPr lang="en-US" sz="1000"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852350-1AFB-4EC9-BADE-D075E3E4D9D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71148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a:defRPr/>
            </a:pPr>
            <a:r>
              <a:rPr lang="en-US" dirty="0">
                <a:cs typeface="Calibri" panose="020F0502020204030204"/>
              </a:rPr>
              <a:t>Why  should you focus on the nonprofit sector?  As we discussed in our partner introduction to the nonprofit sector,</a:t>
            </a:r>
          </a:p>
          <a:p>
            <a:pPr>
              <a:defRPr/>
            </a:pPr>
            <a:endParaRPr lang="en-US" dirty="0">
              <a:cs typeface="Calibri" panose="020F0502020204030204"/>
            </a:endParaRPr>
          </a:p>
          <a:p>
            <a:pPr>
              <a:defRPr/>
            </a:pPr>
            <a:r>
              <a:rPr lang="en-US" dirty="0">
                <a:cs typeface="Calibri" panose="020F0502020204030204"/>
              </a:rPr>
              <a:t>There are 3 strategic reasons to add nonprofit to your portfolio</a:t>
            </a:r>
            <a:endParaRPr lang="en-US" dirty="0"/>
          </a:p>
          <a:p>
            <a:endParaRPr lang="en-US" dirty="0"/>
          </a:p>
          <a:p>
            <a:r>
              <a:rPr lang="en-US" dirty="0"/>
              <a:t>1. First, you can grow your business within one of the largest sectors in the world</a:t>
            </a:r>
            <a:endParaRPr lang="en-US" dirty="0">
              <a:cs typeface="Calibri"/>
            </a:endParaRPr>
          </a:p>
          <a:p>
            <a:endParaRPr lang="en-US" dirty="0"/>
          </a:p>
          <a:p>
            <a:r>
              <a:rPr lang="en-US" dirty="0"/>
              <a:t>2. Second, you can drive employee satisfaction, retention and overall brand loyalty</a:t>
            </a:r>
            <a:endParaRPr lang="en-US" dirty="0">
              <a:cs typeface="Calibri"/>
            </a:endParaRPr>
          </a:p>
          <a:p>
            <a:endParaRPr lang="en-US" dirty="0"/>
          </a:p>
          <a:p>
            <a:r>
              <a:rPr lang="en-US" dirty="0"/>
              <a:t>3. And third, you can gain incremental revenue streams leveraging your existing skills, solutions, and offers</a:t>
            </a:r>
            <a:endParaRPr lang="en-US" dirty="0">
              <a:cs typeface="Calibri"/>
            </a:endParaRPr>
          </a:p>
          <a:p>
            <a:endParaRPr lang="en-US" dirty="0">
              <a:cs typeface="Calibri"/>
            </a:endParaRPr>
          </a:p>
          <a:p>
            <a:endParaRPr lang="en-US" dirty="0">
              <a:cs typeface="Calibri"/>
            </a:endParaRPr>
          </a:p>
          <a:p>
            <a:r>
              <a:rPr lang="en-US" dirty="0">
                <a:cs typeface="Calibri"/>
              </a:rPr>
              <a:t>Let’s take a further look at each of these opportunities.</a:t>
            </a:r>
          </a:p>
        </p:txBody>
      </p:sp>
      <p:sp>
        <p:nvSpPr>
          <p:cNvPr id="4" name="Slide Number Placeholder 3"/>
          <p:cNvSpPr>
            <a:spLocks noGrp="1"/>
          </p:cNvSpPr>
          <p:nvPr>
            <p:ph type="sldNum" sz="quarter" idx="5"/>
          </p:nvPr>
        </p:nvSpPr>
        <p:spPr/>
        <p:txBody>
          <a:bodyPr/>
          <a:lstStyle/>
          <a:p>
            <a:fld id="{57783A38-4827-4976-8391-AE2013F01526}" type="slidenum">
              <a:rPr lang="en-US" smtClean="0"/>
              <a:t>4</a:t>
            </a:fld>
            <a:endParaRPr lang="en-US"/>
          </a:p>
        </p:txBody>
      </p:sp>
    </p:spTree>
    <p:extLst>
      <p:ext uri="{BB962C8B-B14F-4D97-AF65-F5344CB8AC3E}">
        <p14:creationId xmlns:p14="http://schemas.microsoft.com/office/powerpoint/2010/main" val="7117281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Together, we have the perfect equation for success.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Taking your skills &amp; solutions, plus our technology and offers means we can create quality nonprofit solutions and help transform the sector</a:t>
            </a:r>
            <a:endParaRPr lang="en-US" dirty="0">
              <a:ea typeface="Calibri"/>
              <a:cs typeface="Calibri"/>
            </a:endParaRPr>
          </a:p>
          <a:p>
            <a:endParaRPr lang="en-US" dirty="0">
              <a:cs typeface="Calibri"/>
            </a:endParaRPr>
          </a:p>
          <a:p>
            <a:endParaRPr lang="en-US" dirty="0">
              <a:cs typeface="Calibri"/>
            </a:endParaRP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7783A38-4827-4976-8391-AE2013F01526}" type="slidenum">
              <a:rPr lang="en-US" smtClean="0"/>
              <a:t>5</a:t>
            </a:fld>
            <a:endParaRPr lang="en-US"/>
          </a:p>
        </p:txBody>
      </p:sp>
    </p:spTree>
    <p:extLst>
      <p:ext uri="{BB962C8B-B14F-4D97-AF65-F5344CB8AC3E}">
        <p14:creationId xmlns:p14="http://schemas.microsoft.com/office/powerpoint/2010/main" val="37578309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When you earn your solution designation with Microsoft Cloud Partner Program, you can showcase your expertise to prospective new clients – including nonprofit organizations.</a:t>
            </a:r>
            <a:r>
              <a:rPr lang="en-US" dirty="0"/>
              <a:t>  </a:t>
            </a:r>
            <a:endParaRPr lang="en-US" sz="1200" dirty="0"/>
          </a:p>
          <a:p>
            <a:pPr algn="l"/>
            <a:endParaRPr lang="en-US" sz="1200" dirty="0"/>
          </a:p>
          <a:p>
            <a:r>
              <a:rPr lang="en-US" dirty="0"/>
              <a:t>In October 2022</a:t>
            </a:r>
            <a:r>
              <a:rPr lang="en-US" sz="1200" dirty="0"/>
              <a:t>,</a:t>
            </a:r>
            <a:r>
              <a:rPr lang="en-US" dirty="0"/>
              <a:t> the </a:t>
            </a:r>
            <a:r>
              <a:rPr lang="en-US" sz="1200" dirty="0"/>
              <a:t>Microsoft Cloud Partner </a:t>
            </a:r>
            <a:r>
              <a:rPr lang="en-US" dirty="0"/>
              <a:t>program launched with new</a:t>
            </a:r>
            <a:r>
              <a:rPr lang="en-US" sz="1200" dirty="0"/>
              <a:t> solution partner designations and specializations to showcase your skills to </a:t>
            </a:r>
            <a:r>
              <a:rPr lang="en-US" dirty="0"/>
              <a:t>customers</a:t>
            </a:r>
            <a:r>
              <a:rPr lang="en-US" sz="1200" dirty="0"/>
              <a:t>.</a:t>
            </a:r>
            <a:r>
              <a:rPr lang="en-US" dirty="0"/>
              <a:t>  </a:t>
            </a:r>
            <a:endParaRPr lang="en-US" dirty="0">
              <a:cs typeface="Calibri"/>
            </a:endParaRPr>
          </a:p>
          <a:p>
            <a:pPr marL="285750" indent="-285750">
              <a:buFont typeface="Arial"/>
              <a:buChar char="•"/>
            </a:pPr>
            <a:r>
              <a:rPr lang="en-US" dirty="0">
                <a:cs typeface="Calibri"/>
              </a:rPr>
              <a:t>At the time of the program launch, nonprofit customers did </a:t>
            </a:r>
            <a:r>
              <a:rPr lang="en-US" b="1" u="sng" dirty="0">
                <a:cs typeface="Calibri"/>
              </a:rPr>
              <a:t>not </a:t>
            </a:r>
            <a:r>
              <a:rPr lang="en-US" dirty="0">
                <a:cs typeface="Calibri"/>
              </a:rPr>
              <a:t>count toward your partner capability score for earning the new solution partner designations and specializations</a:t>
            </a:r>
            <a:endParaRPr lang="en-US" dirty="0">
              <a:ea typeface="Calibri"/>
              <a:cs typeface="Calibri"/>
            </a:endParaRPr>
          </a:p>
          <a:p>
            <a:pPr marL="285750" indent="-285750">
              <a:buFont typeface="Arial"/>
              <a:buChar char="•"/>
            </a:pPr>
            <a:r>
              <a:rPr lang="en-US" dirty="0"/>
              <a:t>We  </a:t>
            </a:r>
            <a:r>
              <a:rPr lang="en-US" sz="1200" dirty="0"/>
              <a:t>are currently working on changes to ensure partners will be credited with the work they are doing for nonprofit customers to earn their solution designations.</a:t>
            </a:r>
            <a:r>
              <a:rPr lang="en-US" dirty="0"/>
              <a:t> </a:t>
            </a:r>
            <a:endParaRPr lang="en-US" dirty="0">
              <a:cs typeface="Calibri" panose="020F0502020204030204"/>
            </a:endParaRPr>
          </a:p>
          <a:p>
            <a:pPr marL="285750" indent="-285750">
              <a:buFont typeface="Arial"/>
              <a:buChar char="•"/>
            </a:pPr>
            <a:r>
              <a:rPr lang="en-US" dirty="0"/>
              <a:t>Additionally, the Microsoft Cloud Partner Program is working on industry designations anchored on the Microsoft Industry Clouds to help partners further differentiate their organization’s capabilities and marketplace offers. </a:t>
            </a:r>
            <a:endParaRPr lang="en-US" dirty="0">
              <a:cs typeface="Calibri"/>
            </a:endParaRPr>
          </a:p>
          <a:p>
            <a:r>
              <a:rPr lang="en-US" dirty="0"/>
              <a:t>We will provide an update in our Tech for social impact digital community once we have more information on timing and details. </a:t>
            </a:r>
            <a:endParaRPr lang="en-US" dirty="0">
              <a:cs typeface="Calibri"/>
            </a:endParaRPr>
          </a:p>
          <a:p>
            <a:endParaRPr lang="en-US" dirty="0">
              <a:cs typeface="Calibri"/>
            </a:endParaRPr>
          </a:p>
          <a:p>
            <a:pPr algn="l"/>
            <a:r>
              <a:rPr lang="en-US" sz="1200" dirty="0"/>
              <a:t>So much exciting change coming down the pipeline. Don’t wait to get skilled up and target this exciting sector.</a:t>
            </a:r>
            <a:endParaRPr lang="en-US" sz="1200" dirty="0">
              <a:cs typeface="Calibri"/>
            </a:endParaRPr>
          </a:p>
          <a:p>
            <a:pPr algn="l"/>
            <a:endParaRPr lang="en-US" sz="1200" dirty="0"/>
          </a:p>
          <a:p>
            <a:r>
              <a:rPr lang="en-US" dirty="0">
                <a:cs typeface="Calibri"/>
              </a:rPr>
              <a:t>Now, I will pass it over to Henrik to talk more about Business Applications in the Nonprofit Sector.</a:t>
            </a:r>
          </a:p>
        </p:txBody>
      </p:sp>
      <p:sp>
        <p:nvSpPr>
          <p:cNvPr id="4" name="Slide Number Placeholder 3"/>
          <p:cNvSpPr>
            <a:spLocks noGrp="1"/>
          </p:cNvSpPr>
          <p:nvPr>
            <p:ph type="sldNum" sz="quarter" idx="5"/>
          </p:nvPr>
        </p:nvSpPr>
        <p:spPr/>
        <p:txBody>
          <a:bodyPr/>
          <a:lstStyle/>
          <a:p>
            <a:fld id="{57783A38-4827-4976-8391-AE2013F01526}" type="slidenum">
              <a:rPr lang="en-US" smtClean="0"/>
              <a:t>6</a:t>
            </a:fld>
            <a:endParaRPr lang="en-US"/>
          </a:p>
        </p:txBody>
      </p:sp>
    </p:spTree>
    <p:extLst>
      <p:ext uri="{BB962C8B-B14F-4D97-AF65-F5344CB8AC3E}">
        <p14:creationId xmlns:p14="http://schemas.microsoft.com/office/powerpoint/2010/main" val="30397698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900" kern="1200" dirty="0">
                <a:solidFill>
                  <a:schemeClr val="tx1"/>
                </a:solidFill>
                <a:effectLst/>
                <a:latin typeface="+mn-lt"/>
                <a:ea typeface="+mn-ea"/>
                <a:cs typeface="+mn-cs"/>
              </a:rPr>
              <a:t>Thank you Bryan!</a:t>
            </a:r>
          </a:p>
          <a:p>
            <a:pPr lvl="0"/>
            <a:br>
              <a:rPr lang="en-US" sz="900" kern="1200" dirty="0">
                <a:solidFill>
                  <a:schemeClr val="tx1"/>
                </a:solidFill>
                <a:effectLst/>
                <a:latin typeface="+mn-lt"/>
                <a:ea typeface="+mn-ea"/>
                <a:cs typeface="+mn-cs"/>
              </a:rPr>
            </a:br>
            <a:r>
              <a:rPr lang="en-US" sz="900" kern="1200" dirty="0">
                <a:solidFill>
                  <a:schemeClr val="tx1"/>
                </a:solidFill>
                <a:effectLst/>
                <a:latin typeface="+mn-lt"/>
                <a:ea typeface="+mn-ea"/>
                <a:cs typeface="+mn-cs"/>
              </a:rPr>
              <a:t>I will spend a few minutes walking you through the Dynamics 365 platform and talk about how this can help your Non-profit customers do more with less. </a:t>
            </a:r>
          </a:p>
          <a:p>
            <a:pPr lvl="0"/>
            <a:endParaRPr lang="en-US" sz="900" kern="1200" dirty="0">
              <a:solidFill>
                <a:schemeClr val="tx1"/>
              </a:solidFill>
              <a:effectLst/>
              <a:latin typeface="+mn-lt"/>
              <a:ea typeface="+mn-ea"/>
              <a:cs typeface="+mn-cs"/>
            </a:endParaRPr>
          </a:p>
          <a:p>
            <a:pPr lvl="0"/>
            <a:r>
              <a:rPr lang="en-US" sz="900" kern="1200" dirty="0">
                <a:solidFill>
                  <a:schemeClr val="tx1"/>
                </a:solidFill>
                <a:effectLst/>
                <a:latin typeface="+mn-lt"/>
                <a:ea typeface="+mn-ea"/>
                <a:cs typeface="+mn-cs"/>
              </a:rPr>
              <a:t>Dynamics 365 business applications is a set of connected applications designed to transform and enable your core organizational activities, whether it’s engaging with donors and volunteers, connecting with employees, or managing finances. Not only does Dynamics 365 combine CRM and ERP capabilities, but it also integrates your data, business logic, and processes.</a:t>
            </a:r>
          </a:p>
          <a:p>
            <a:pPr marL="171450" lvl="0" indent="-171450">
              <a:buFont typeface="Arial" panose="020B0604020202020204" pitchFamily="34" charset="0"/>
              <a:buChar char="•"/>
            </a:pPr>
            <a:r>
              <a:rPr lang="en-US" sz="900" kern="1200" dirty="0">
                <a:solidFill>
                  <a:schemeClr val="tx1"/>
                </a:solidFill>
                <a:effectLst/>
                <a:latin typeface="+mn-lt"/>
                <a:ea typeface="+mn-ea"/>
                <a:cs typeface="+mn-cs"/>
              </a:rPr>
              <a:t>It’s built on Microsoft Azure, offering both a trusted platform and a broad ecosystem of services.</a:t>
            </a:r>
          </a:p>
          <a:p>
            <a:pPr marL="171450" lvl="0" indent="-171450">
              <a:buFont typeface="Arial" panose="020B0604020202020204" pitchFamily="34" charset="0"/>
              <a:buChar char="•"/>
            </a:pPr>
            <a:r>
              <a:rPr lang="en-US" sz="900" kern="1200" dirty="0">
                <a:solidFill>
                  <a:schemeClr val="tx1"/>
                </a:solidFill>
                <a:effectLst/>
                <a:latin typeface="+mn-lt"/>
                <a:ea typeface="+mn-ea"/>
                <a:cs typeface="+mn-cs"/>
              </a:rPr>
              <a:t>It’s natively integrated with productivity apps in Microsoft 365 – helping your staff to be more productive and achieve more. </a:t>
            </a:r>
          </a:p>
          <a:p>
            <a:pPr marL="171450" lvl="0" indent="-171450">
              <a:buFont typeface="Arial" panose="020B0604020202020204" pitchFamily="34" charset="0"/>
              <a:buChar char="•"/>
            </a:pPr>
            <a:endParaRPr lang="en-US" sz="900" kern="1200" dirty="0">
              <a:solidFill>
                <a:schemeClr val="tx1"/>
              </a:solidFill>
              <a:effectLst/>
              <a:latin typeface="+mn-lt"/>
              <a:ea typeface="+mn-ea"/>
              <a:cs typeface="+mn-cs"/>
            </a:endParaRPr>
          </a:p>
          <a:p>
            <a:endParaRPr lang="en-IN"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3/4/2024 10:17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7</a:t>
            </a:fld>
            <a:endParaRPr lang="en-US"/>
          </a:p>
        </p:txBody>
      </p:sp>
    </p:spTree>
    <p:extLst>
      <p:ext uri="{BB962C8B-B14F-4D97-AF65-F5344CB8AC3E}">
        <p14:creationId xmlns:p14="http://schemas.microsoft.com/office/powerpoint/2010/main" val="3167556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endParaRPr lang="en-US" sz="10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dirty="0">
                <a:solidFill>
                  <a:schemeClr val="tx1"/>
                </a:solidFill>
              </a:rPr>
              <a:t>Dynamics 365 helps nonprofits optimize core business processes. </a:t>
            </a:r>
            <a:r>
              <a:rPr lang="en-US" sz="1000" kern="1200" dirty="0">
                <a:solidFill>
                  <a:schemeClr val="tx1"/>
                </a:solidFill>
                <a:effectLst/>
                <a:latin typeface="+mn-lt"/>
                <a:ea typeface="+mn-ea"/>
                <a:cs typeface="+mn-cs"/>
              </a:rPr>
              <a:t>To highlight just a few areas where our customers get benefit from the Dynamics 365 Platform I would like to point out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000" dirty="0">
              <a:solidFill>
                <a:schemeClr val="tx1"/>
              </a:solidFill>
            </a:endParaRPr>
          </a:p>
          <a:p>
            <a:pPr marL="0" lvl="0" indent="0">
              <a:buFont typeface="Arial" panose="020B0604020202020204" pitchFamily="34" charset="0"/>
              <a:buNone/>
            </a:pPr>
            <a:endParaRPr lang="en-US" sz="1000" b="0" i="0" u="none" strike="noStrike" kern="1200" dirty="0">
              <a:solidFill>
                <a:schemeClr val="tx1"/>
              </a:solidFill>
              <a:effectLst/>
              <a:latin typeface="+mn-lt"/>
              <a:ea typeface="+mn-ea"/>
              <a:cs typeface="+mn-cs"/>
            </a:endParaRPr>
          </a:p>
          <a:p>
            <a:pPr marL="0" lvl="0" indent="0">
              <a:buFont typeface="Arial" panose="020B0604020202020204" pitchFamily="34" charset="0"/>
              <a:buNone/>
            </a:pPr>
            <a:r>
              <a:rPr lang="en-US" sz="1000" b="0" i="0" u="none" strike="noStrike" kern="1200" dirty="0">
                <a:solidFill>
                  <a:schemeClr val="tx1"/>
                </a:solidFill>
                <a:effectLst/>
                <a:latin typeface="+mn-lt"/>
                <a:ea typeface="+mn-ea"/>
                <a:cs typeface="+mn-cs"/>
              </a:rPr>
              <a:t>What can you do with Dynamics 365?</a:t>
            </a:r>
          </a:p>
          <a:p>
            <a:pPr marL="171450" lvl="0" indent="-171450">
              <a:buFont typeface="Arial" panose="020B0604020202020204" pitchFamily="34" charset="0"/>
              <a:buChar char="•"/>
            </a:pPr>
            <a:r>
              <a:rPr lang="en-US" sz="1000" b="0" i="0" u="none" strike="noStrike" kern="1200" dirty="0">
                <a:solidFill>
                  <a:schemeClr val="tx1"/>
                </a:solidFill>
                <a:effectLst/>
                <a:latin typeface="+mn-lt"/>
                <a:ea typeface="+mn-ea"/>
                <a:cs typeface="+mn-cs"/>
              </a:rPr>
              <a:t>Donor and Volunteer management: where you are able to personalized interactions with the customer relationship management (CRM) capabilities.</a:t>
            </a:r>
          </a:p>
          <a:p>
            <a:pPr marL="171450" lvl="0" indent="-171450">
              <a:buFont typeface="Arial" panose="020B0604020202020204" pitchFamily="34" charset="0"/>
              <a:buChar char="•"/>
            </a:pPr>
            <a:r>
              <a:rPr lang="en-US" sz="1000" b="0" i="0" u="none" strike="noStrike" kern="1200" dirty="0">
                <a:solidFill>
                  <a:schemeClr val="tx1"/>
                </a:solidFill>
                <a:effectLst/>
                <a:latin typeface="+mn-lt"/>
                <a:ea typeface="+mn-ea"/>
                <a:cs typeface="+mn-cs"/>
              </a:rPr>
              <a:t>Staff productivity: The seamless integration with the Office365 productivity suite with tools like Outlook, Excel, and Power BI. , helps staff to be more productive and efficient in their daily work. </a:t>
            </a:r>
          </a:p>
          <a:p>
            <a:pPr marL="171450" lvl="0" indent="-171450">
              <a:buFont typeface="Arial" panose="020B0604020202020204" pitchFamily="34" charset="0"/>
              <a:buChar char="•"/>
            </a:pPr>
            <a:r>
              <a:rPr lang="en-US" sz="1000" b="0" i="0" u="none" strike="noStrike" kern="1200" dirty="0">
                <a:solidFill>
                  <a:schemeClr val="tx1"/>
                </a:solidFill>
                <a:effectLst/>
                <a:latin typeface="+mn-lt"/>
                <a:ea typeface="+mn-ea"/>
                <a:cs typeface="+mn-cs"/>
              </a:rPr>
              <a:t>Align donor resources and volunteer skills to connect beneficiaries with the services and information they need the most. </a:t>
            </a:r>
          </a:p>
          <a:p>
            <a:pPr marL="171450" lvl="0" indent="-171450">
              <a:buFont typeface="Arial" panose="020B0604020202020204" pitchFamily="34" charset="0"/>
              <a:buChar char="•"/>
            </a:pPr>
            <a:r>
              <a:rPr lang="en-US" sz="1000" b="0" i="0" u="none" strike="noStrike" kern="1200" dirty="0">
                <a:solidFill>
                  <a:schemeClr val="tx1"/>
                </a:solidFill>
                <a:effectLst/>
                <a:latin typeface="+mn-lt"/>
                <a:ea typeface="+mn-ea"/>
                <a:cs typeface="+mn-cs"/>
              </a:rPr>
              <a:t>Streamline your organizational operations in the field and in the office, reducing costs with D365 ERP capabilities.</a:t>
            </a:r>
          </a:p>
          <a:p>
            <a:pPr marL="171450" lvl="0" indent="-171450">
              <a:buFont typeface="Arial" panose="020B0604020202020204" pitchFamily="34" charset="0"/>
              <a:buChar char="•"/>
            </a:pPr>
            <a:r>
              <a:rPr lang="en-US" sz="1000" b="0" i="0" u="none" strike="noStrike" kern="1200" dirty="0">
                <a:solidFill>
                  <a:schemeClr val="tx1"/>
                </a:solidFill>
                <a:effectLst/>
                <a:latin typeface="+mn-lt"/>
                <a:ea typeface="+mn-ea"/>
                <a:cs typeface="+mn-cs"/>
              </a:rPr>
              <a:t>Use artificial intelligence to deliver actionable insights that proactively guide staff to optimal impact. </a:t>
            </a:r>
          </a:p>
          <a:p>
            <a:pPr marL="171450" lvl="0" indent="-171450">
              <a:buFont typeface="Arial" panose="020B0604020202020204" pitchFamily="34" charset="0"/>
              <a:buChar char="•"/>
            </a:pPr>
            <a:r>
              <a:rPr lang="en-US" sz="1000" b="0" i="0" u="none" strike="noStrike" kern="1200" dirty="0">
                <a:solidFill>
                  <a:schemeClr val="tx1"/>
                </a:solidFill>
                <a:effectLst/>
                <a:latin typeface="+mn-lt"/>
                <a:ea typeface="+mn-ea"/>
                <a:cs typeface="+mn-cs"/>
              </a:rPr>
              <a:t>Easily tailor, extend, connect, and build applications with little-to-no code so you can meet your specific organizational needs. </a:t>
            </a:r>
          </a:p>
          <a:p>
            <a:endParaRPr lang="en-US" dirty="0"/>
          </a:p>
        </p:txBody>
      </p:sp>
      <p:sp>
        <p:nvSpPr>
          <p:cNvPr id="4" name="Slide Number Placeholder 3"/>
          <p:cNvSpPr>
            <a:spLocks noGrp="1"/>
          </p:cNvSpPr>
          <p:nvPr>
            <p:ph type="sldNum" sz="quarter" idx="5"/>
          </p:nvPr>
        </p:nvSpPr>
        <p:spPr/>
        <p:txBody>
          <a:bodyPr/>
          <a:lstStyle/>
          <a:p>
            <a:fld id="{15852350-1AFB-4EC9-BADE-D075E3E4D9DE}" type="slidenum">
              <a:rPr lang="en-US" smtClean="0"/>
              <a:t>8</a:t>
            </a:fld>
            <a:endParaRPr lang="en-US"/>
          </a:p>
        </p:txBody>
      </p:sp>
    </p:spTree>
    <p:extLst>
      <p:ext uri="{BB962C8B-B14F-4D97-AF65-F5344CB8AC3E}">
        <p14:creationId xmlns:p14="http://schemas.microsoft.com/office/powerpoint/2010/main" val="29600896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nSpc>
                <a:spcPct val="107000"/>
              </a:lnSpc>
              <a:spcBef>
                <a:spcPts val="0"/>
              </a:spcBef>
              <a:spcAft>
                <a:spcPts val="800"/>
              </a:spcAft>
              <a:buFont typeface="Symbol" panose="05050102010706020507" pitchFamily="18" charset="2"/>
              <a:buChar char=""/>
              <a:tabLst>
                <a:tab pos="1143000" algn="l"/>
              </a:tabLst>
            </a:pPr>
            <a:r>
              <a:rPr lang="en-US" sz="1200" dirty="0">
                <a:effectLst/>
                <a:latin typeface="Calibri" panose="020F0502020204030204" pitchFamily="34" charset="0"/>
                <a:ea typeface="Calibri" panose="020F0502020204030204" pitchFamily="34" charset="0"/>
                <a:cs typeface="Times New Roman" panose="02020603050405020304" pitchFamily="18" charset="0"/>
              </a:rPr>
              <a:t>Traditional CRM and ERP software are an outdated model—expensive to implement, disconnected, and difficult to adapt. </a:t>
            </a:r>
          </a:p>
          <a:p>
            <a:endParaRPr lang="en-US" dirty="0"/>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4"/>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3/4/2024 10:17 AM</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024869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Master" Target="../slideMasters/slideMaster1.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Master" Target="../slideMasters/slideMaster1.xml"/><Relationship Id="rId4" Type="http://schemas.openxmlformats.org/officeDocument/2006/relationships/image" Target="../media/image44.jpeg"/></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Master" Target="../slideMasters/slideMaster1.xml"/><Relationship Id="rId5" Type="http://schemas.openxmlformats.org/officeDocument/2006/relationships/image" Target="../media/image48.jpeg"/><Relationship Id="rId4" Type="http://schemas.openxmlformats.org/officeDocument/2006/relationships/image" Target="../media/image47.jpeg"/></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Master" Target="../slideMasters/slideMaster1.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Master" Target="../slideMasters/slideMaster1.xml"/><Relationship Id="rId4" Type="http://schemas.openxmlformats.org/officeDocument/2006/relationships/image" Target="../media/image56.jpeg"/></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Master" Target="../slideMasters/slideMaster1.xml"/><Relationship Id="rId5" Type="http://schemas.openxmlformats.org/officeDocument/2006/relationships/image" Target="../media/image57.jpeg"/><Relationship Id="rId4" Type="http://schemas.openxmlformats.org/officeDocument/2006/relationships/image" Target="../media/image56.jpeg"/></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Master" Target="../slideMasters/slideMaster1.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60.jpeg"/></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Master" Target="../slideMasters/slideMaster1.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Master" Target="../slideMasters/slideMaster1.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Master" Target="../slideMasters/slideMaster1.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Master" Target="../slideMasters/slideMaster1.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Master" Target="../slideMasters/slideMaster1.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Master" Target="../slideMasters/slideMaster1.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Master" Target="../slideMasters/slideMaster1.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Master" Target="../slideMasters/slideMaster1.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Master" Target="../slideMasters/slideMaster1.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Master" Target="../slideMasters/slideMaster1.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Master" Target="../slideMasters/slideMaster1.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Master" Target="../slideMasters/slideMaster1.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Master" Target="../slideMasters/slideMaster1.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Master" Target="../slideMasters/slideMaster1.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Master" Target="../slideMasters/slideMaster1.xml"/></Relationships>
</file>

<file path=ppt/slideLayouts/_rels/slideLayout138.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Master" Target="../slideMasters/slideMaster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Master" Target="../slideMasters/slideMaster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1.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Master" Target="../slideMasters/slideMaster2.xml"/></Relationships>
</file>

<file path=ppt/slideLayouts/_rels/slideLayout172.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Master" Target="../slideMasters/slideMaster2.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4.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4.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Master" Target="../slideMasters/slideMaster4.xml"/></Relationships>
</file>

<file path=ppt/slideLayouts/_rels/slideLayout185.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Master" Target="../slideMasters/slideMaster4.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19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19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emf"/><Relationship Id="rId1" Type="http://schemas.openxmlformats.org/officeDocument/2006/relationships/slideMaster" Target="../slideMasters/slideMaster6.xml"/><Relationship Id="rId4" Type="http://schemas.openxmlformats.org/officeDocument/2006/relationships/image" Target="../media/image6.png"/></Relationships>
</file>

<file path=ppt/slideLayouts/_rels/slideLayout19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19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19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19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199.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emf"/><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20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20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6.xml"/></Relationships>
</file>

<file path=ppt/slideLayouts/_rels/slideLayout24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6.xml"/><Relationship Id="rId5" Type="http://schemas.openxmlformats.org/officeDocument/2006/relationships/image" Target="../media/image18.png"/><Relationship Id="rId4" Type="http://schemas.openxmlformats.org/officeDocument/2006/relationships/image" Target="../media/image17.png"/></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6.xml"/></Relationships>
</file>

<file path=ppt/slideLayouts/_rels/slideLayout25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6.xml"/></Relationships>
</file>

<file path=ppt/slideLayouts/_rels/slideLayout25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6.xml"/></Relationships>
</file>

<file path=ppt/slideLayouts/_rels/slideLayout25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6.xml"/></Relationships>
</file>

<file path=ppt/slideLayouts/_rels/slideLayout25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Master" Target="../slideMasters/slideMaster6.xml"/></Relationships>
</file>

<file path=ppt/slideLayouts/_rels/slideLayout25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6.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6.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6.xml"/></Relationships>
</file>

<file path=ppt/slideLayouts/_rels/slideLayout27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6.xml"/></Relationships>
</file>

<file path=ppt/slideLayouts/_rels/slideLayout27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6.xml"/></Relationships>
</file>

<file path=ppt/slideLayouts/_rels/slideLayout27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6.xml"/></Relationships>
</file>

<file path=ppt/slideLayouts/_rels/slideLayout27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6.xml"/></Relationships>
</file>

<file path=ppt/slideLayouts/_rels/slideLayout27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6.xml"/></Relationships>
</file>

<file path=ppt/slideLayouts/_rels/slideLayout27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6.xml"/></Relationships>
</file>

<file path=ppt/slideLayouts/_rels/slideLayout28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6.xml"/></Relationships>
</file>

<file path=ppt/slideLayouts/_rels/slideLayout28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6.xml"/></Relationships>
</file>

<file path=ppt/slideLayouts/_rels/slideLayout28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Master" Target="../slideMasters/slideMaster6.xml"/></Relationships>
</file>

<file path=ppt/slideLayouts/_rels/slideLayout28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Master" Target="../slideMasters/slideMaster6.xml"/><Relationship Id="rId4" Type="http://schemas.openxmlformats.org/officeDocument/2006/relationships/image" Target="../media/image35.jpeg"/></Relationships>
</file>

<file path=ppt/slideLayouts/_rels/slideLayout28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Master" Target="../slideMasters/slideMaster6.xml"/><Relationship Id="rId5" Type="http://schemas.openxmlformats.org/officeDocument/2006/relationships/image" Target="../media/image39.jpeg"/><Relationship Id="rId4" Type="http://schemas.openxmlformats.org/officeDocument/2006/relationships/image" Target="../media/image38.jpeg"/></Relationships>
</file>

<file path=ppt/slideLayouts/_rels/slideLayout28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Master" Target="../slideMasters/slideMaster6.xml"/></Relationships>
</file>

<file path=ppt/slideLayouts/_rels/slideLayout28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Master" Target="../slideMasters/slideMaster6.xml"/><Relationship Id="rId4" Type="http://schemas.openxmlformats.org/officeDocument/2006/relationships/image" Target="../media/image44.jpeg"/></Relationships>
</file>

<file path=ppt/slideLayouts/_rels/slideLayout28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Master" Target="../slideMasters/slideMaster6.xml"/><Relationship Id="rId5" Type="http://schemas.openxmlformats.org/officeDocument/2006/relationships/image" Target="../media/image48.jpeg"/><Relationship Id="rId4" Type="http://schemas.openxmlformats.org/officeDocument/2006/relationships/image" Target="../media/image47.jpeg"/></Relationships>
</file>

<file path=ppt/slideLayouts/_rels/slideLayout28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Master" Target="../slideMasters/slideMaster6.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Master" Target="../slideMasters/slideMaster6.xml"/><Relationship Id="rId4" Type="http://schemas.openxmlformats.org/officeDocument/2006/relationships/image" Target="../media/image56.jpeg"/></Relationships>
</file>

<file path=ppt/slideLayouts/_rels/slideLayout29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Master" Target="../slideMasters/slideMaster6.xml"/><Relationship Id="rId5" Type="http://schemas.openxmlformats.org/officeDocument/2006/relationships/image" Target="../media/image57.jpeg"/><Relationship Id="rId4" Type="http://schemas.openxmlformats.org/officeDocument/2006/relationships/image" Target="../media/image56.jpeg"/></Relationships>
</file>

<file path=ppt/slideLayouts/_rels/slideLayout29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Master" Target="../slideMasters/slideMaster6.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60.jpeg"/></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Master" Target="../slideMasters/slideMaster6.xml"/></Relationships>
</file>

<file path=ppt/slideLayouts/_rels/slideLayout32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Master" Target="../slideMasters/slideMaster6.xml"/></Relationships>
</file>

<file path=ppt/slideLayouts/_rels/slideLayout32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Master" Target="../slideMasters/slideMaster6.xml"/></Relationships>
</file>

<file path=ppt/slideLayouts/_rels/slideLayout32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Master" Target="../slideMasters/slideMaster6.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32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32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1.xml"/><Relationship Id="rId5" Type="http://schemas.openxmlformats.org/officeDocument/2006/relationships/image" Target="../media/image18.png"/><Relationship Id="rId4" Type="http://schemas.openxmlformats.org/officeDocument/2006/relationships/image" Target="../media/image17.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Master" Target="../slideMasters/slideMaster1.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Master" Target="../slideMasters/slideMaster1.xml"/><Relationship Id="rId4" Type="http://schemas.openxmlformats.org/officeDocument/2006/relationships/image" Target="../media/image35.jpeg"/></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Master" Target="../slideMasters/slideMaster1.xml"/><Relationship Id="rId5" Type="http://schemas.openxmlformats.org/officeDocument/2006/relationships/image" Target="../media/image39.jpeg"/><Relationship Id="rId4" Type="http://schemas.openxmlformats.org/officeDocument/2006/relationships/image" Target="../media/image38.jpe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_1">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425780"/>
            <a:ext cx="5943630" cy="1107996"/>
          </a:xfrm>
          <a:noFill/>
        </p:spPr>
        <p:txBody>
          <a:bodyPr wrap="square" lIns="0" tIns="0" rIns="0" bIns="0" anchor="b" anchorCtr="0">
            <a:spAutoFit/>
          </a:bodyPr>
          <a:lstStyle>
            <a:lvl1pPr>
              <a:defRPr sz="3600" spc="-50" baseline="0">
                <a:solidFill>
                  <a:schemeClr val="accent3"/>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94363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
        <p:nvSpPr>
          <p:cNvPr id="8" name="Oval 7">
            <a:extLst>
              <a:ext uri="{FF2B5EF4-FFF2-40B4-BE49-F238E27FC236}">
                <a16:creationId xmlns:a16="http://schemas.microsoft.com/office/drawing/2014/main" id="{603DEF81-6C0E-4B9A-8D13-B6591F8A9B8B}"/>
              </a:ext>
              <a:ext uri="{C183D7F6-B498-43B3-948B-1728B52AA6E4}">
                <adec:decorative xmlns:adec="http://schemas.microsoft.com/office/drawing/2017/decorative" val="1"/>
              </a:ext>
            </a:extLst>
          </p:cNvPr>
          <p:cNvSpPr/>
          <p:nvPr/>
        </p:nvSpPr>
        <p:spPr bwMode="auto">
          <a:xfrm rot="271800">
            <a:off x="6877859" y="363821"/>
            <a:ext cx="5524552" cy="5524550"/>
          </a:xfrm>
          <a:prstGeom prst="ellipse">
            <a:avLst/>
          </a:prstGeom>
          <a:noFill/>
          <a:ln>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12" name="Picture Placeholder 11">
            <a:extLst>
              <a:ext uri="{FF2B5EF4-FFF2-40B4-BE49-F238E27FC236}">
                <a16:creationId xmlns:a16="http://schemas.microsoft.com/office/drawing/2014/main" id="{7CAE06C9-4F3A-4DAA-BD50-7AE244E81160}"/>
              </a:ext>
            </a:extLst>
          </p:cNvPr>
          <p:cNvSpPr>
            <a:spLocks noGrp="1"/>
          </p:cNvSpPr>
          <p:nvPr>
            <p:ph type="pic" sz="quarter" idx="13"/>
          </p:nvPr>
        </p:nvSpPr>
        <p:spPr>
          <a:xfrm>
            <a:off x="7002060" y="498142"/>
            <a:ext cx="5257800" cy="5257800"/>
          </a:xfrm>
          <a:prstGeom prst="ellipse">
            <a:avLst/>
          </a:prstGeom>
        </p:spPr>
        <p:txBody>
          <a:bodyPr wrap="square" anchor="ctr">
            <a:noAutofit/>
          </a:bodyPr>
          <a:lstStyle>
            <a:lvl1pPr marL="0" indent="0" algn="ctr">
              <a:buNone/>
              <a:defRPr/>
            </a:lvl1pPr>
          </a:lstStyle>
          <a:p>
            <a:endParaRPr lang="en-US"/>
          </a:p>
        </p:txBody>
      </p:sp>
      <p:pic>
        <p:nvPicPr>
          <p:cNvPr id="2" name="Picture 1" descr="A volunteer taking in canned food from donors">
            <a:extLst>
              <a:ext uri="{FF2B5EF4-FFF2-40B4-BE49-F238E27FC236}">
                <a16:creationId xmlns:a16="http://schemas.microsoft.com/office/drawing/2014/main" id="{03BF48BB-F55E-456D-B1E2-7D163155EBB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002060" y="498142"/>
            <a:ext cx="5261304" cy="5255207"/>
          </a:xfrm>
          <a:prstGeom prst="rect">
            <a:avLst/>
          </a:prstGeom>
        </p:spPr>
      </p:pic>
      <p:sp>
        <p:nvSpPr>
          <p:cNvPr id="10" name="Freeform: Shape 9">
            <a:extLst>
              <a:ext uri="{FF2B5EF4-FFF2-40B4-BE49-F238E27FC236}">
                <a16:creationId xmlns:a16="http://schemas.microsoft.com/office/drawing/2014/main" id="{EBBA1D1B-20D9-44B2-BF5E-D15EA78D337B}"/>
              </a:ext>
              <a:ext uri="{C183D7F6-B498-43B3-948B-1728B52AA6E4}">
                <adec:decorative xmlns:adec="http://schemas.microsoft.com/office/drawing/2017/decorative" val="1"/>
              </a:ext>
            </a:extLst>
          </p:cNvPr>
          <p:cNvSpPr/>
          <p:nvPr/>
        </p:nvSpPr>
        <p:spPr bwMode="auto">
          <a:xfrm>
            <a:off x="0" y="4564743"/>
            <a:ext cx="12206514" cy="2293257"/>
          </a:xfrm>
          <a:custGeom>
            <a:avLst/>
            <a:gdLst>
              <a:gd name="connsiteX0" fmla="*/ 12206514 w 12206514"/>
              <a:gd name="connsiteY0" fmla="*/ 0 h 2293257"/>
              <a:gd name="connsiteX1" fmla="*/ 12192000 w 12206514"/>
              <a:gd name="connsiteY1" fmla="*/ 2293257 h 2293257"/>
              <a:gd name="connsiteX2" fmla="*/ 0 w 12206514"/>
              <a:gd name="connsiteY2" fmla="*/ 2293257 h 2293257"/>
              <a:gd name="connsiteX3" fmla="*/ 0 w 12206514"/>
              <a:gd name="connsiteY3" fmla="*/ 906922 h 2293257"/>
              <a:gd name="connsiteX4" fmla="*/ 114730 w 12206514"/>
              <a:gd name="connsiteY4" fmla="*/ 823470 h 2293257"/>
              <a:gd name="connsiteX5" fmla="*/ 3643084 w 12206514"/>
              <a:gd name="connsiteY5" fmla="*/ 703943 h 2293257"/>
              <a:gd name="connsiteX6" fmla="*/ 12206514 w 12206514"/>
              <a:gd name="connsiteY6" fmla="*/ 0 h 2293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06514" h="2293257">
                <a:moveTo>
                  <a:pt x="12206514" y="0"/>
                </a:moveTo>
                <a:lnTo>
                  <a:pt x="12192000" y="2293257"/>
                </a:lnTo>
                <a:lnTo>
                  <a:pt x="0" y="2293257"/>
                </a:lnTo>
                <a:lnTo>
                  <a:pt x="0" y="906922"/>
                </a:lnTo>
                <a:lnTo>
                  <a:pt x="114730" y="823470"/>
                </a:lnTo>
                <a:cubicBezTo>
                  <a:pt x="782277" y="414919"/>
                  <a:pt x="1952926" y="204410"/>
                  <a:pt x="3643084" y="703943"/>
                </a:cubicBezTo>
                <a:cubicBezTo>
                  <a:pt x="11323561" y="2876248"/>
                  <a:pt x="11838819" y="431800"/>
                  <a:pt x="12206514" y="0"/>
                </a:cubicBezTo>
                <a:close/>
              </a:path>
            </a:pathLst>
          </a:custGeom>
          <a:solidFill>
            <a:schemeClr val="accent1">
              <a:lumMod val="75000"/>
            </a:schemeClr>
          </a:solidFill>
          <a:ln>
            <a:noFill/>
            <a:headEnd type="none" w="med" len="med"/>
            <a:tailEnd type="none" w="med" len="med"/>
          </a:ln>
          <a:effectLst>
            <a:outerShdw blurRad="50800" dist="38100" dir="16200000"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11" name="Freeform: Shape 10">
            <a:extLst>
              <a:ext uri="{FF2B5EF4-FFF2-40B4-BE49-F238E27FC236}">
                <a16:creationId xmlns:a16="http://schemas.microsoft.com/office/drawing/2014/main" id="{C6E7BFC1-52EB-42A6-B80C-521CA8B78D1E}"/>
              </a:ext>
              <a:ext uri="{C183D7F6-B498-43B3-948B-1728B52AA6E4}">
                <adec:decorative xmlns:adec="http://schemas.microsoft.com/office/drawing/2017/decorative" val="1"/>
              </a:ext>
            </a:extLst>
          </p:cNvPr>
          <p:cNvSpPr/>
          <p:nvPr/>
        </p:nvSpPr>
        <p:spPr bwMode="auto">
          <a:xfrm>
            <a:off x="16098" y="4662920"/>
            <a:ext cx="12190417" cy="2195080"/>
          </a:xfrm>
          <a:custGeom>
            <a:avLst/>
            <a:gdLst>
              <a:gd name="connsiteX0" fmla="*/ 12190417 w 12190417"/>
              <a:gd name="connsiteY0" fmla="*/ 0 h 2195080"/>
              <a:gd name="connsiteX1" fmla="*/ 12185421 w 12190417"/>
              <a:gd name="connsiteY1" fmla="*/ 789416 h 2195080"/>
              <a:gd name="connsiteX2" fmla="*/ 12176524 w 12190417"/>
              <a:gd name="connsiteY2" fmla="*/ 2195080 h 2195080"/>
              <a:gd name="connsiteX3" fmla="*/ 0 w 12190417"/>
              <a:gd name="connsiteY3" fmla="*/ 2195080 h 2195080"/>
              <a:gd name="connsiteX4" fmla="*/ 0 w 12190417"/>
              <a:gd name="connsiteY4" fmla="*/ 1668604 h 2195080"/>
              <a:gd name="connsiteX5" fmla="*/ 114730 w 12190417"/>
              <a:gd name="connsiteY5" fmla="*/ 1585152 h 2195080"/>
              <a:gd name="connsiteX6" fmla="*/ 2472617 w 12190417"/>
              <a:gd name="connsiteY6" fmla="*/ 1216108 h 2195080"/>
              <a:gd name="connsiteX7" fmla="*/ 2743399 w 12190417"/>
              <a:gd name="connsiteY7" fmla="*/ 1255617 h 2195080"/>
              <a:gd name="connsiteX8" fmla="*/ 3082404 w 12190417"/>
              <a:gd name="connsiteY8" fmla="*/ 1338301 h 2195080"/>
              <a:gd name="connsiteX9" fmla="*/ 3479841 w 12190417"/>
              <a:gd name="connsiteY9" fmla="*/ 1430495 h 2195080"/>
              <a:gd name="connsiteX10" fmla="*/ 3655614 w 12190417"/>
              <a:gd name="connsiteY10" fmla="*/ 1469103 h 2195080"/>
              <a:gd name="connsiteX11" fmla="*/ 3865027 w 12190417"/>
              <a:gd name="connsiteY11" fmla="*/ 1515099 h 2195080"/>
              <a:gd name="connsiteX12" fmla="*/ 12190417 w 12190417"/>
              <a:gd name="connsiteY12" fmla="*/ 0 h 2195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0417" h="2195080">
                <a:moveTo>
                  <a:pt x="12190417" y="0"/>
                </a:moveTo>
                <a:lnTo>
                  <a:pt x="12185421" y="789416"/>
                </a:lnTo>
                <a:lnTo>
                  <a:pt x="12176524" y="2195080"/>
                </a:lnTo>
                <a:lnTo>
                  <a:pt x="0" y="2195080"/>
                </a:lnTo>
                <a:lnTo>
                  <a:pt x="0" y="1668604"/>
                </a:lnTo>
                <a:lnTo>
                  <a:pt x="114730" y="1585152"/>
                </a:lnTo>
                <a:cubicBezTo>
                  <a:pt x="615390" y="1278739"/>
                  <a:pt x="1399045" y="1083724"/>
                  <a:pt x="2472617" y="1216108"/>
                </a:cubicBezTo>
                <a:lnTo>
                  <a:pt x="2743399" y="1255617"/>
                </a:lnTo>
                <a:lnTo>
                  <a:pt x="3082404" y="1338301"/>
                </a:lnTo>
                <a:cubicBezTo>
                  <a:pt x="3216947" y="1370319"/>
                  <a:pt x="3349415" y="1401039"/>
                  <a:pt x="3479841" y="1430495"/>
                </a:cubicBezTo>
                <a:lnTo>
                  <a:pt x="3655614" y="1469103"/>
                </a:lnTo>
                <a:lnTo>
                  <a:pt x="3865027" y="1515099"/>
                </a:lnTo>
                <a:cubicBezTo>
                  <a:pt x="11194826" y="3078650"/>
                  <a:pt x="11769216" y="494635"/>
                  <a:pt x="12190417" y="0"/>
                </a:cubicBezTo>
                <a:close/>
              </a:path>
            </a:pathLst>
          </a:custGeom>
          <a:solidFill>
            <a:schemeClr val="accent4"/>
          </a:solidFill>
          <a:ln>
            <a:noFill/>
            <a:headEnd type="none" w="med" len="med"/>
            <a:tailEnd type="none" w="med" len="med"/>
          </a:ln>
          <a:effectLst>
            <a:outerShdw blurRad="50800" dist="38100" dir="16200000"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13368828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32">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Agenda_1">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644F0C-20B3-4032-8574-23C1BBBCE4BE}"/>
              </a:ext>
              <a:ext uri="{C183D7F6-B498-43B3-948B-1728B52AA6E4}">
                <adec:decorative xmlns:adec="http://schemas.microsoft.com/office/drawing/2017/decorative" val="1"/>
              </a:ext>
            </a:extLst>
          </p:cNvPr>
          <p:cNvSpPr/>
          <p:nvPr/>
        </p:nvSpPr>
        <p:spPr bwMode="auto">
          <a:xfrm>
            <a:off x="0" y="0"/>
            <a:ext cx="43561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457200"/>
            <a:ext cx="3424937" cy="1107996"/>
          </a:xfrm>
        </p:spPr>
        <p:txBody>
          <a:bodyPr/>
          <a:lstStyle>
            <a:lvl1pPr>
              <a:defRPr>
                <a:solidFill>
                  <a:schemeClr val="bg1"/>
                </a:solidFill>
              </a:defRPr>
            </a:lvl1pPr>
          </a:lstStyle>
          <a:p>
            <a:r>
              <a:rPr lang="en-US"/>
              <a:t>Click to edit Master title style</a:t>
            </a:r>
          </a:p>
        </p:txBody>
      </p:sp>
      <p:pic>
        <p:nvPicPr>
          <p:cNvPr id="9" name="Picture 8">
            <a:extLst>
              <a:ext uri="{FF2B5EF4-FFF2-40B4-BE49-F238E27FC236}">
                <a16:creationId xmlns:a16="http://schemas.microsoft.com/office/drawing/2014/main" id="{96923E6D-162B-4B33-980F-2F39E21DD904}"/>
              </a:ext>
              <a:ext uri="{C183D7F6-B498-43B3-948B-1728B52AA6E4}">
                <adec:decorative xmlns:adec="http://schemas.microsoft.com/office/drawing/2017/decorative" val="1"/>
              </a:ext>
            </a:extLst>
          </p:cNvPr>
          <p:cNvPicPr>
            <a:picLocks noChangeAspect="1"/>
          </p:cNvPicPr>
          <p:nvPr/>
        </p:nvPicPr>
        <p:blipFill>
          <a:blip r:embed="rId2" cstate="email">
            <a:extLst>
              <a:ext uri="{28A0092B-C50C-407E-A947-70E740481C1C}">
                <a14:useLocalDpi xmlns:a14="http://schemas.microsoft.com/office/drawing/2010/main"/>
              </a:ext>
            </a:extLst>
          </a:blip>
          <a:srcRect l="40812" b="42790"/>
          <a:stretch>
            <a:fillRect/>
          </a:stretch>
        </p:blipFill>
        <p:spPr>
          <a:xfrm>
            <a:off x="1" y="3970091"/>
            <a:ext cx="2987767" cy="2887910"/>
          </a:xfrm>
          <a:custGeom>
            <a:avLst/>
            <a:gdLst>
              <a:gd name="connsiteX0" fmla="*/ 0 w 2987767"/>
              <a:gd name="connsiteY0" fmla="*/ 0 h 2887910"/>
              <a:gd name="connsiteX1" fmla="*/ 2987767 w 2987767"/>
              <a:gd name="connsiteY1" fmla="*/ 0 h 2887910"/>
              <a:gd name="connsiteX2" fmla="*/ 2987767 w 2987767"/>
              <a:gd name="connsiteY2" fmla="*/ 2887910 h 2887910"/>
              <a:gd name="connsiteX3" fmla="*/ 0 w 2987767"/>
              <a:gd name="connsiteY3" fmla="*/ 2887910 h 2887910"/>
            </a:gdLst>
            <a:ahLst/>
            <a:cxnLst>
              <a:cxn ang="0">
                <a:pos x="connsiteX0" y="connsiteY0"/>
              </a:cxn>
              <a:cxn ang="0">
                <a:pos x="connsiteX1" y="connsiteY1"/>
              </a:cxn>
              <a:cxn ang="0">
                <a:pos x="connsiteX2" y="connsiteY2"/>
              </a:cxn>
              <a:cxn ang="0">
                <a:pos x="connsiteX3" y="connsiteY3"/>
              </a:cxn>
            </a:cxnLst>
            <a:rect l="l" t="t" r="r" b="b"/>
            <a:pathLst>
              <a:path w="2987767" h="2887910">
                <a:moveTo>
                  <a:pt x="0" y="0"/>
                </a:moveTo>
                <a:lnTo>
                  <a:pt x="2987767" y="0"/>
                </a:lnTo>
                <a:lnTo>
                  <a:pt x="2987767" y="2887910"/>
                </a:lnTo>
                <a:lnTo>
                  <a:pt x="0" y="2887910"/>
                </a:lnTo>
                <a:close/>
              </a:path>
            </a:pathLst>
          </a:custGeom>
        </p:spPr>
      </p:pic>
      <p:sp>
        <p:nvSpPr>
          <p:cNvPr id="22" name="Text Placeholder 23">
            <a:extLst>
              <a:ext uri="{FF2B5EF4-FFF2-40B4-BE49-F238E27FC236}">
                <a16:creationId xmlns:a16="http://schemas.microsoft.com/office/drawing/2014/main" id="{096C04F5-C88A-4A09-9A9E-089E5F7BF781}"/>
              </a:ext>
            </a:extLst>
          </p:cNvPr>
          <p:cNvSpPr>
            <a:spLocks noGrp="1"/>
          </p:cNvSpPr>
          <p:nvPr>
            <p:ph type="body" sz="quarter" idx="10"/>
          </p:nvPr>
        </p:nvSpPr>
        <p:spPr>
          <a:xfrm>
            <a:off x="4753864" y="469900"/>
            <a:ext cx="7119937" cy="307777"/>
          </a:xfrm>
        </p:spPr>
        <p:txBody>
          <a:bodyPr/>
          <a:lstStyle>
            <a:lvl1pPr marL="0" indent="0">
              <a:buNone/>
              <a:defRPr sz="2000"/>
            </a:lvl1pPr>
          </a:lstStyle>
          <a:p>
            <a:pPr lvl="0"/>
            <a:r>
              <a:rPr lang="en-US"/>
              <a:t>Click to edit Master text styles</a:t>
            </a:r>
          </a:p>
        </p:txBody>
      </p:sp>
      <p:grpSp>
        <p:nvGrpSpPr>
          <p:cNvPr id="3" name="Group 2">
            <a:extLst>
              <a:ext uri="{FF2B5EF4-FFF2-40B4-BE49-F238E27FC236}">
                <a16:creationId xmlns:a16="http://schemas.microsoft.com/office/drawing/2014/main" id="{6FFF09D2-F0A3-4519-B10C-C9BE4BDCD326}"/>
              </a:ext>
              <a:ext uri="{C183D7F6-B498-43B3-948B-1728B52AA6E4}">
                <adec:decorative xmlns:adec="http://schemas.microsoft.com/office/drawing/2017/decorative" val="1"/>
              </a:ext>
            </a:extLst>
          </p:cNvPr>
          <p:cNvGrpSpPr/>
          <p:nvPr userDrawn="1"/>
        </p:nvGrpSpPr>
        <p:grpSpPr>
          <a:xfrm>
            <a:off x="4753863" y="1155376"/>
            <a:ext cx="7119937" cy="45719"/>
            <a:chOff x="4753863" y="1155376"/>
            <a:chExt cx="7119937" cy="45719"/>
          </a:xfrm>
        </p:grpSpPr>
        <p:cxnSp>
          <p:nvCxnSpPr>
            <p:cNvPr id="11" name="Straight Connector 10">
              <a:extLst>
                <a:ext uri="{FF2B5EF4-FFF2-40B4-BE49-F238E27FC236}">
                  <a16:creationId xmlns:a16="http://schemas.microsoft.com/office/drawing/2014/main" id="{E132BC9E-47C8-4127-822C-43DE075EF29F}"/>
                </a:ext>
                <a:ext uri="{C183D7F6-B498-43B3-948B-1728B52AA6E4}">
                  <adec:decorative xmlns:adec="http://schemas.microsoft.com/office/drawing/2017/decorative" val="1"/>
                </a:ext>
              </a:extLst>
            </p:cNvPr>
            <p:cNvCxnSpPr>
              <a:cxnSpLocks/>
            </p:cNvCxnSpPr>
            <p:nvPr/>
          </p:nvCxnSpPr>
          <p:spPr>
            <a:xfrm>
              <a:off x="4753863" y="1178236"/>
              <a:ext cx="7119937"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5E2AA906-B7F6-45EE-A5AF-C77CA24BA1D5}"/>
                </a:ext>
                <a:ext uri="{C183D7F6-B498-43B3-948B-1728B52AA6E4}">
                  <adec:decorative xmlns:adec="http://schemas.microsoft.com/office/drawing/2017/decorative" val="1"/>
                </a:ext>
              </a:extLst>
            </p:cNvPr>
            <p:cNvSpPr/>
            <p:nvPr/>
          </p:nvSpPr>
          <p:spPr>
            <a:xfrm>
              <a:off x="11344218" y="1155376"/>
              <a:ext cx="529582"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100000"/>
                </a:lnSpc>
              </a:pPr>
              <a:endParaRPr lang="en-US"/>
            </a:p>
          </p:txBody>
        </p:sp>
      </p:grpSp>
      <p:sp>
        <p:nvSpPr>
          <p:cNvPr id="23" name="Text Placeholder 23">
            <a:extLst>
              <a:ext uri="{FF2B5EF4-FFF2-40B4-BE49-F238E27FC236}">
                <a16:creationId xmlns:a16="http://schemas.microsoft.com/office/drawing/2014/main" id="{0182C02F-E9BD-4FE4-8AF0-5DDD2018626B}"/>
              </a:ext>
            </a:extLst>
          </p:cNvPr>
          <p:cNvSpPr>
            <a:spLocks noGrp="1"/>
          </p:cNvSpPr>
          <p:nvPr>
            <p:ph type="body" sz="quarter" idx="11"/>
          </p:nvPr>
        </p:nvSpPr>
        <p:spPr>
          <a:xfrm>
            <a:off x="4753864" y="1578794"/>
            <a:ext cx="7119937" cy="307777"/>
          </a:xfrm>
        </p:spPr>
        <p:txBody>
          <a:bodyPr/>
          <a:lstStyle>
            <a:lvl1pPr marL="0" indent="0">
              <a:buNone/>
              <a:defRPr sz="2000"/>
            </a:lvl1pPr>
          </a:lstStyle>
          <a:p>
            <a:pPr lvl="0"/>
            <a:r>
              <a:rPr lang="en-US"/>
              <a:t>Click to edit Master text styles</a:t>
            </a:r>
          </a:p>
        </p:txBody>
      </p:sp>
      <p:grpSp>
        <p:nvGrpSpPr>
          <p:cNvPr id="4" name="Group 3">
            <a:extLst>
              <a:ext uri="{FF2B5EF4-FFF2-40B4-BE49-F238E27FC236}">
                <a16:creationId xmlns:a16="http://schemas.microsoft.com/office/drawing/2014/main" id="{D9DCC1E5-F1F4-4F8F-9AB5-156536692553}"/>
              </a:ext>
              <a:ext uri="{C183D7F6-B498-43B3-948B-1728B52AA6E4}">
                <adec:decorative xmlns:adec="http://schemas.microsoft.com/office/drawing/2017/decorative" val="1"/>
              </a:ext>
            </a:extLst>
          </p:cNvPr>
          <p:cNvGrpSpPr/>
          <p:nvPr userDrawn="1"/>
        </p:nvGrpSpPr>
        <p:grpSpPr>
          <a:xfrm>
            <a:off x="4753863" y="2264270"/>
            <a:ext cx="7119937" cy="45719"/>
            <a:chOff x="4753863" y="2264270"/>
            <a:chExt cx="7119937" cy="45719"/>
          </a:xfrm>
        </p:grpSpPr>
        <p:cxnSp>
          <p:nvCxnSpPr>
            <p:cNvPr id="14" name="Straight Connector 13">
              <a:extLst>
                <a:ext uri="{FF2B5EF4-FFF2-40B4-BE49-F238E27FC236}">
                  <a16:creationId xmlns:a16="http://schemas.microsoft.com/office/drawing/2014/main" id="{10B30EBE-E719-45D7-BBAC-777ED4031681}"/>
                </a:ext>
                <a:ext uri="{C183D7F6-B498-43B3-948B-1728B52AA6E4}">
                  <adec:decorative xmlns:adec="http://schemas.microsoft.com/office/drawing/2017/decorative" val="1"/>
                </a:ext>
              </a:extLst>
            </p:cNvPr>
            <p:cNvCxnSpPr>
              <a:cxnSpLocks/>
            </p:cNvCxnSpPr>
            <p:nvPr/>
          </p:nvCxnSpPr>
          <p:spPr>
            <a:xfrm>
              <a:off x="4753863" y="2287130"/>
              <a:ext cx="7119937"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7B993B98-F003-4051-A772-D603F13352A2}"/>
                </a:ext>
                <a:ext uri="{C183D7F6-B498-43B3-948B-1728B52AA6E4}">
                  <adec:decorative xmlns:adec="http://schemas.microsoft.com/office/drawing/2017/decorative" val="1"/>
                </a:ext>
              </a:extLst>
            </p:cNvPr>
            <p:cNvSpPr/>
            <p:nvPr/>
          </p:nvSpPr>
          <p:spPr>
            <a:xfrm>
              <a:off x="11344218" y="2264270"/>
              <a:ext cx="529582"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100000"/>
                </a:lnSpc>
              </a:pPr>
              <a:endParaRPr lang="en-US"/>
            </a:p>
          </p:txBody>
        </p:sp>
      </p:grpSp>
      <p:sp>
        <p:nvSpPr>
          <p:cNvPr id="24" name="Text Placeholder 23">
            <a:extLst>
              <a:ext uri="{FF2B5EF4-FFF2-40B4-BE49-F238E27FC236}">
                <a16:creationId xmlns:a16="http://schemas.microsoft.com/office/drawing/2014/main" id="{E8C9CF15-967A-45BA-B8EF-1D9EBCF5935D}"/>
              </a:ext>
            </a:extLst>
          </p:cNvPr>
          <p:cNvSpPr>
            <a:spLocks noGrp="1"/>
          </p:cNvSpPr>
          <p:nvPr>
            <p:ph type="body" sz="quarter" idx="12"/>
          </p:nvPr>
        </p:nvSpPr>
        <p:spPr>
          <a:xfrm>
            <a:off x="4753864" y="2687688"/>
            <a:ext cx="7119937" cy="307777"/>
          </a:xfrm>
        </p:spPr>
        <p:txBody>
          <a:bodyPr/>
          <a:lstStyle>
            <a:lvl1pPr marL="0" indent="0">
              <a:buNone/>
              <a:defRPr sz="2000"/>
            </a:lvl1pPr>
          </a:lstStyle>
          <a:p>
            <a:pPr lvl="0"/>
            <a:r>
              <a:rPr lang="en-US"/>
              <a:t>Click to edit Master text styles</a:t>
            </a:r>
          </a:p>
        </p:txBody>
      </p:sp>
      <p:grpSp>
        <p:nvGrpSpPr>
          <p:cNvPr id="5" name="Group 4">
            <a:extLst>
              <a:ext uri="{FF2B5EF4-FFF2-40B4-BE49-F238E27FC236}">
                <a16:creationId xmlns:a16="http://schemas.microsoft.com/office/drawing/2014/main" id="{851B0B32-D295-4A58-9D00-D4EAAAB10BAC}"/>
              </a:ext>
              <a:ext uri="{C183D7F6-B498-43B3-948B-1728B52AA6E4}">
                <adec:decorative xmlns:adec="http://schemas.microsoft.com/office/drawing/2017/decorative" val="1"/>
              </a:ext>
            </a:extLst>
          </p:cNvPr>
          <p:cNvGrpSpPr/>
          <p:nvPr userDrawn="1"/>
        </p:nvGrpSpPr>
        <p:grpSpPr>
          <a:xfrm>
            <a:off x="4753863" y="3373164"/>
            <a:ext cx="7119937" cy="45719"/>
            <a:chOff x="4753863" y="3373164"/>
            <a:chExt cx="7119937" cy="45719"/>
          </a:xfrm>
        </p:grpSpPr>
        <p:cxnSp>
          <p:nvCxnSpPr>
            <p:cNvPr id="17" name="Straight Connector 16">
              <a:extLst>
                <a:ext uri="{FF2B5EF4-FFF2-40B4-BE49-F238E27FC236}">
                  <a16:creationId xmlns:a16="http://schemas.microsoft.com/office/drawing/2014/main" id="{303D09BA-CDC7-45BA-9154-DEA70BB6D47B}"/>
                </a:ext>
                <a:ext uri="{C183D7F6-B498-43B3-948B-1728B52AA6E4}">
                  <adec:decorative xmlns:adec="http://schemas.microsoft.com/office/drawing/2017/decorative" val="1"/>
                </a:ext>
              </a:extLst>
            </p:cNvPr>
            <p:cNvCxnSpPr>
              <a:cxnSpLocks/>
            </p:cNvCxnSpPr>
            <p:nvPr/>
          </p:nvCxnSpPr>
          <p:spPr>
            <a:xfrm>
              <a:off x="4753863" y="3396024"/>
              <a:ext cx="7119937"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D247EDB6-CA6C-4220-9B6C-651087E23700}"/>
                </a:ext>
                <a:ext uri="{C183D7F6-B498-43B3-948B-1728B52AA6E4}">
                  <adec:decorative xmlns:adec="http://schemas.microsoft.com/office/drawing/2017/decorative" val="1"/>
                </a:ext>
              </a:extLst>
            </p:cNvPr>
            <p:cNvSpPr/>
            <p:nvPr/>
          </p:nvSpPr>
          <p:spPr>
            <a:xfrm>
              <a:off x="11344218" y="3373164"/>
              <a:ext cx="529582"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100000"/>
                </a:lnSpc>
              </a:pPr>
              <a:endParaRPr lang="en-US"/>
            </a:p>
          </p:txBody>
        </p:sp>
      </p:grpSp>
      <p:sp>
        <p:nvSpPr>
          <p:cNvPr id="25" name="Text Placeholder 23">
            <a:extLst>
              <a:ext uri="{FF2B5EF4-FFF2-40B4-BE49-F238E27FC236}">
                <a16:creationId xmlns:a16="http://schemas.microsoft.com/office/drawing/2014/main" id="{ADE41D31-9539-41D1-A581-B0342A020DFB}"/>
              </a:ext>
            </a:extLst>
          </p:cNvPr>
          <p:cNvSpPr>
            <a:spLocks noGrp="1"/>
          </p:cNvSpPr>
          <p:nvPr>
            <p:ph type="body" sz="quarter" idx="13"/>
          </p:nvPr>
        </p:nvSpPr>
        <p:spPr>
          <a:xfrm>
            <a:off x="4753864" y="3796582"/>
            <a:ext cx="7119937" cy="307777"/>
          </a:xfrm>
        </p:spPr>
        <p:txBody>
          <a:bodyPr/>
          <a:lstStyle>
            <a:lvl1pPr marL="0" indent="0">
              <a:buNone/>
              <a:defRPr sz="2000"/>
            </a:lvl1pPr>
          </a:lstStyle>
          <a:p>
            <a:pPr lvl="0"/>
            <a:r>
              <a:rPr lang="en-US"/>
              <a:t>Click to edit Master text styles</a:t>
            </a:r>
          </a:p>
        </p:txBody>
      </p:sp>
      <p:grpSp>
        <p:nvGrpSpPr>
          <p:cNvPr id="6" name="Group 5">
            <a:extLst>
              <a:ext uri="{FF2B5EF4-FFF2-40B4-BE49-F238E27FC236}">
                <a16:creationId xmlns:a16="http://schemas.microsoft.com/office/drawing/2014/main" id="{6B78EF1E-BD92-44CF-81D3-1EBD2C64E214}"/>
              </a:ext>
              <a:ext uri="{C183D7F6-B498-43B3-948B-1728B52AA6E4}">
                <adec:decorative xmlns:adec="http://schemas.microsoft.com/office/drawing/2017/decorative" val="1"/>
              </a:ext>
            </a:extLst>
          </p:cNvPr>
          <p:cNvGrpSpPr/>
          <p:nvPr userDrawn="1"/>
        </p:nvGrpSpPr>
        <p:grpSpPr>
          <a:xfrm>
            <a:off x="4753863" y="4482058"/>
            <a:ext cx="7119937" cy="45719"/>
            <a:chOff x="4753863" y="4482058"/>
            <a:chExt cx="7119937" cy="45719"/>
          </a:xfrm>
        </p:grpSpPr>
        <p:cxnSp>
          <p:nvCxnSpPr>
            <p:cNvPr id="20" name="Straight Connector 19">
              <a:extLst>
                <a:ext uri="{FF2B5EF4-FFF2-40B4-BE49-F238E27FC236}">
                  <a16:creationId xmlns:a16="http://schemas.microsoft.com/office/drawing/2014/main" id="{AEC36209-61F3-4119-A4B3-D1B81D028CF0}"/>
                </a:ext>
                <a:ext uri="{C183D7F6-B498-43B3-948B-1728B52AA6E4}">
                  <adec:decorative xmlns:adec="http://schemas.microsoft.com/office/drawing/2017/decorative" val="1"/>
                </a:ext>
              </a:extLst>
            </p:cNvPr>
            <p:cNvCxnSpPr>
              <a:cxnSpLocks/>
            </p:cNvCxnSpPr>
            <p:nvPr/>
          </p:nvCxnSpPr>
          <p:spPr>
            <a:xfrm>
              <a:off x="4753863" y="4504918"/>
              <a:ext cx="7119937"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CFB6EE40-B03B-4758-BE34-45C0A821BCED}"/>
                </a:ext>
                <a:ext uri="{C183D7F6-B498-43B3-948B-1728B52AA6E4}">
                  <adec:decorative xmlns:adec="http://schemas.microsoft.com/office/drawing/2017/decorative" val="1"/>
                </a:ext>
              </a:extLst>
            </p:cNvPr>
            <p:cNvSpPr/>
            <p:nvPr/>
          </p:nvSpPr>
          <p:spPr>
            <a:xfrm>
              <a:off x="11344218" y="4482058"/>
              <a:ext cx="529582"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100000"/>
                </a:lnSpc>
              </a:pPr>
              <a:endParaRPr lang="en-US"/>
            </a:p>
          </p:txBody>
        </p:sp>
      </p:grpSp>
      <p:sp>
        <p:nvSpPr>
          <p:cNvPr id="26" name="Text Placeholder 23">
            <a:extLst>
              <a:ext uri="{FF2B5EF4-FFF2-40B4-BE49-F238E27FC236}">
                <a16:creationId xmlns:a16="http://schemas.microsoft.com/office/drawing/2014/main" id="{DCB85762-343F-4156-A7DC-401C7D761346}"/>
              </a:ext>
            </a:extLst>
          </p:cNvPr>
          <p:cNvSpPr>
            <a:spLocks noGrp="1"/>
          </p:cNvSpPr>
          <p:nvPr>
            <p:ph type="body" sz="quarter" idx="14"/>
          </p:nvPr>
        </p:nvSpPr>
        <p:spPr>
          <a:xfrm>
            <a:off x="4753864" y="4905476"/>
            <a:ext cx="7119937" cy="307777"/>
          </a:xfrm>
        </p:spPr>
        <p:txBody>
          <a:bodyPr/>
          <a:lstStyle>
            <a:lvl1pPr marL="0" indent="0">
              <a:buNone/>
              <a:defRPr sz="2000"/>
            </a:lvl1pPr>
          </a:lstStyle>
          <a:p>
            <a:pPr lvl="0"/>
            <a:r>
              <a:rPr lang="en-US"/>
              <a:t>Click to edit Master text styles</a:t>
            </a:r>
          </a:p>
        </p:txBody>
      </p:sp>
      <p:grpSp>
        <p:nvGrpSpPr>
          <p:cNvPr id="7" name="Group 6">
            <a:extLst>
              <a:ext uri="{FF2B5EF4-FFF2-40B4-BE49-F238E27FC236}">
                <a16:creationId xmlns:a16="http://schemas.microsoft.com/office/drawing/2014/main" id="{E8E6F913-E733-4699-BF37-339F7BA93BF5}"/>
              </a:ext>
              <a:ext uri="{C183D7F6-B498-43B3-948B-1728B52AA6E4}">
                <adec:decorative xmlns:adec="http://schemas.microsoft.com/office/drawing/2017/decorative" val="1"/>
              </a:ext>
            </a:extLst>
          </p:cNvPr>
          <p:cNvGrpSpPr/>
          <p:nvPr userDrawn="1"/>
        </p:nvGrpSpPr>
        <p:grpSpPr>
          <a:xfrm>
            <a:off x="4753863" y="5590952"/>
            <a:ext cx="7119937" cy="45719"/>
            <a:chOff x="4753863" y="5590952"/>
            <a:chExt cx="7119937" cy="45719"/>
          </a:xfrm>
        </p:grpSpPr>
        <p:cxnSp>
          <p:nvCxnSpPr>
            <p:cNvPr id="28" name="Straight Connector 27">
              <a:extLst>
                <a:ext uri="{FF2B5EF4-FFF2-40B4-BE49-F238E27FC236}">
                  <a16:creationId xmlns:a16="http://schemas.microsoft.com/office/drawing/2014/main" id="{09256341-5E23-47CD-BB33-D50E3DFDA0C7}"/>
                </a:ext>
                <a:ext uri="{C183D7F6-B498-43B3-948B-1728B52AA6E4}">
                  <adec:decorative xmlns:adec="http://schemas.microsoft.com/office/drawing/2017/decorative" val="1"/>
                </a:ext>
              </a:extLst>
            </p:cNvPr>
            <p:cNvCxnSpPr>
              <a:cxnSpLocks/>
            </p:cNvCxnSpPr>
            <p:nvPr/>
          </p:nvCxnSpPr>
          <p:spPr>
            <a:xfrm>
              <a:off x="4753863" y="5613812"/>
              <a:ext cx="7119937"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78191582-9910-4160-BCA4-77CB721C9596}"/>
                </a:ext>
                <a:ext uri="{C183D7F6-B498-43B3-948B-1728B52AA6E4}">
                  <adec:decorative xmlns:adec="http://schemas.microsoft.com/office/drawing/2017/decorative" val="1"/>
                </a:ext>
              </a:extLst>
            </p:cNvPr>
            <p:cNvSpPr/>
            <p:nvPr/>
          </p:nvSpPr>
          <p:spPr>
            <a:xfrm>
              <a:off x="11344218" y="5590952"/>
              <a:ext cx="529582"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100000"/>
                </a:lnSpc>
              </a:pPr>
              <a:endParaRPr lang="en-US"/>
            </a:p>
          </p:txBody>
        </p:sp>
      </p:grpSp>
      <p:sp>
        <p:nvSpPr>
          <p:cNvPr id="30" name="Text Placeholder 23">
            <a:extLst>
              <a:ext uri="{FF2B5EF4-FFF2-40B4-BE49-F238E27FC236}">
                <a16:creationId xmlns:a16="http://schemas.microsoft.com/office/drawing/2014/main" id="{AEEBFDF9-6E80-476D-AE61-0B08934A3491}"/>
              </a:ext>
            </a:extLst>
          </p:cNvPr>
          <p:cNvSpPr>
            <a:spLocks noGrp="1"/>
          </p:cNvSpPr>
          <p:nvPr>
            <p:ph type="body" sz="quarter" idx="15"/>
          </p:nvPr>
        </p:nvSpPr>
        <p:spPr>
          <a:xfrm>
            <a:off x="4753864" y="6014374"/>
            <a:ext cx="7119937" cy="307777"/>
          </a:xfrm>
        </p:spPr>
        <p:txBody>
          <a:bodyPr/>
          <a:lstStyle>
            <a:lvl1pPr marL="0" indent="0">
              <a:buNone/>
              <a:defRPr sz="2000"/>
            </a:lvl1pPr>
          </a:lstStyle>
          <a:p>
            <a:pPr lvl="0"/>
            <a:r>
              <a:rPr lang="en-US"/>
              <a:t>Click to edit Master text styles</a:t>
            </a:r>
          </a:p>
        </p:txBody>
      </p:sp>
    </p:spTree>
    <p:extLst>
      <p:ext uri="{BB962C8B-B14F-4D97-AF65-F5344CB8AC3E}">
        <p14:creationId xmlns:p14="http://schemas.microsoft.com/office/powerpoint/2010/main" val="180004373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8CE10F07-B8D9-4B69-A567-8BEDE6973D96}"/>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707559087"/>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947537567"/>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852725997"/>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228230719"/>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708463821"/>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07488059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24391511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8885303"/>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50213432"/>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3_Title and text side by side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48745"/>
          </a:xfrm>
        </p:spPr>
        <p:txBody>
          <a:bodyPr anchor="t">
            <a:noAutofit/>
          </a:bodyPr>
          <a:lstStyle>
            <a:lvl1pPr>
              <a:defRPr>
                <a:solidFill>
                  <a:schemeClr val="tx2"/>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9"/>
            <a:ext cx="1873779"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083641824"/>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Agenda_2">
    <p:spTree>
      <p:nvGrpSpPr>
        <p:cNvPr id="1" name=""/>
        <p:cNvGrpSpPr/>
        <p:nvPr/>
      </p:nvGrpSpPr>
      <p:grpSpPr>
        <a:xfrm>
          <a:off x="0" y="0"/>
          <a:ext cx="0" cy="0"/>
          <a:chOff x="0" y="0"/>
          <a:chExt cx="0" cy="0"/>
        </a:xfrm>
      </p:grpSpPr>
      <p:sp>
        <p:nvSpPr>
          <p:cNvPr id="57" name="Rectangle 56">
            <a:extLst>
              <a:ext uri="{FF2B5EF4-FFF2-40B4-BE49-F238E27FC236}">
                <a16:creationId xmlns:a16="http://schemas.microsoft.com/office/drawing/2014/main" id="{2B7C9F5D-8422-484E-883B-225721682141}"/>
              </a:ext>
              <a:ext uri="{C183D7F6-B498-43B3-948B-1728B52AA6E4}">
                <adec:decorative xmlns:adec="http://schemas.microsoft.com/office/drawing/2017/decorative" val="1"/>
              </a:ext>
            </a:extLst>
          </p:cNvPr>
          <p:cNvSpPr/>
          <p:nvPr/>
        </p:nvSpPr>
        <p:spPr bwMode="auto">
          <a:xfrm>
            <a:off x="0" y="0"/>
            <a:ext cx="475488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457200"/>
            <a:ext cx="3674736" cy="1107996"/>
          </a:xfrm>
        </p:spPr>
        <p:txBody>
          <a:bodyPr/>
          <a:lstStyle>
            <a:lvl1pPr>
              <a:defRPr>
                <a:solidFill>
                  <a:schemeClr val="bg1"/>
                </a:solidFill>
              </a:defRPr>
            </a:lvl1pPr>
          </a:lstStyle>
          <a:p>
            <a:r>
              <a:rPr lang="en-US"/>
              <a:t>Click to edit Master title style</a:t>
            </a:r>
          </a:p>
        </p:txBody>
      </p:sp>
      <p:pic>
        <p:nvPicPr>
          <p:cNvPr id="42" name="Picture 41">
            <a:extLst>
              <a:ext uri="{FF2B5EF4-FFF2-40B4-BE49-F238E27FC236}">
                <a16:creationId xmlns:a16="http://schemas.microsoft.com/office/drawing/2014/main" id="{8917CC4F-008C-4171-AE1F-1E8A48642C0D}"/>
              </a:ext>
              <a:ext uri="{C183D7F6-B498-43B3-948B-1728B52AA6E4}">
                <adec:decorative xmlns:adec="http://schemas.microsoft.com/office/drawing/2017/decorative" val="1"/>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749300" y="1595199"/>
            <a:ext cx="3999682" cy="5262803"/>
          </a:xfrm>
          <a:custGeom>
            <a:avLst/>
            <a:gdLst>
              <a:gd name="connsiteX0" fmla="*/ 0 w 4320389"/>
              <a:gd name="connsiteY0" fmla="*/ 0 h 5684791"/>
              <a:gd name="connsiteX1" fmla="*/ 4320389 w 4320389"/>
              <a:gd name="connsiteY1" fmla="*/ 0 h 5684791"/>
              <a:gd name="connsiteX2" fmla="*/ 4320389 w 4320389"/>
              <a:gd name="connsiteY2" fmla="*/ 5684791 h 5684791"/>
              <a:gd name="connsiteX3" fmla="*/ 0 w 4320389"/>
              <a:gd name="connsiteY3" fmla="*/ 5684791 h 5684791"/>
            </a:gdLst>
            <a:ahLst/>
            <a:cxnLst>
              <a:cxn ang="0">
                <a:pos x="connsiteX0" y="connsiteY0"/>
              </a:cxn>
              <a:cxn ang="0">
                <a:pos x="connsiteX1" y="connsiteY1"/>
              </a:cxn>
              <a:cxn ang="0">
                <a:pos x="connsiteX2" y="connsiteY2"/>
              </a:cxn>
              <a:cxn ang="0">
                <a:pos x="connsiteX3" y="connsiteY3"/>
              </a:cxn>
            </a:cxnLst>
            <a:rect l="l" t="t" r="r" b="b"/>
            <a:pathLst>
              <a:path w="4320389" h="5684791">
                <a:moveTo>
                  <a:pt x="0" y="0"/>
                </a:moveTo>
                <a:lnTo>
                  <a:pt x="4320389" y="0"/>
                </a:lnTo>
                <a:lnTo>
                  <a:pt x="4320389" y="5684791"/>
                </a:lnTo>
                <a:lnTo>
                  <a:pt x="0" y="5684791"/>
                </a:lnTo>
                <a:close/>
              </a:path>
            </a:pathLst>
          </a:custGeom>
        </p:spPr>
      </p:pic>
      <p:cxnSp>
        <p:nvCxnSpPr>
          <p:cNvPr id="64" name="Straight Connector 63">
            <a:extLst>
              <a:ext uri="{FF2B5EF4-FFF2-40B4-BE49-F238E27FC236}">
                <a16:creationId xmlns:a16="http://schemas.microsoft.com/office/drawing/2014/main" id="{9192ADBF-FECE-4F1C-B91E-1F195E0F8576}"/>
              </a:ext>
              <a:ext uri="{C183D7F6-B498-43B3-948B-1728B52AA6E4}">
                <adec:decorative xmlns:adec="http://schemas.microsoft.com/office/drawing/2017/decorative" val="1"/>
              </a:ext>
            </a:extLst>
          </p:cNvPr>
          <p:cNvCxnSpPr>
            <a:cxnSpLocks/>
          </p:cNvCxnSpPr>
          <p:nvPr/>
        </p:nvCxnSpPr>
        <p:spPr>
          <a:xfrm>
            <a:off x="5036975" y="1158876"/>
            <a:ext cx="6572413" cy="0"/>
          </a:xfrm>
          <a:prstGeom prst="line">
            <a:avLst/>
          </a:prstGeom>
          <a:ln w="57150">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3" name="Text Placeholder 2">
            <a:extLst>
              <a:ext uri="{FF2B5EF4-FFF2-40B4-BE49-F238E27FC236}">
                <a16:creationId xmlns:a16="http://schemas.microsoft.com/office/drawing/2014/main" id="{A136B6FB-4787-4B76-A770-A4F208E64449}"/>
              </a:ext>
            </a:extLst>
          </p:cNvPr>
          <p:cNvSpPr>
            <a:spLocks noGrp="1"/>
          </p:cNvSpPr>
          <p:nvPr>
            <p:ph type="body" sz="quarter" idx="11"/>
          </p:nvPr>
        </p:nvSpPr>
        <p:spPr>
          <a:xfrm>
            <a:off x="5038404" y="1449388"/>
            <a:ext cx="6570984" cy="5065712"/>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spTree>
    <p:extLst>
      <p:ext uri="{BB962C8B-B14F-4D97-AF65-F5344CB8AC3E}">
        <p14:creationId xmlns:p14="http://schemas.microsoft.com/office/powerpoint/2010/main" val="314591895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60">
          <p15:clr>
            <a:srgbClr val="A4A3A4"/>
          </p15:clr>
        </p15:guide>
        <p15:guide id="20" pos="4937">
          <p15:clr>
            <a:srgbClr val="A4A3A4"/>
          </p15:clr>
        </p15:guide>
        <p15:guide id="21" pos="5120">
          <p15:clr>
            <a:srgbClr val="A4A3A4"/>
          </p15:clr>
        </p15:guide>
        <p15:guide id="22" pos="5529">
          <p15:clr>
            <a:srgbClr val="A4A3A4"/>
          </p15:clr>
        </p15:guide>
        <p15:guide id="23" pos="5712">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Title and text side by side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145D81-1C8C-4946-BE5C-32EF3FAA542B}"/>
              </a:ext>
              <a:ext uri="{C183D7F6-B498-43B3-948B-1728B52AA6E4}">
                <adec:decorative xmlns:adec="http://schemas.microsoft.com/office/drawing/2017/decorative" val="1"/>
              </a:ext>
            </a:extLst>
          </p:cNvPr>
          <p:cNvSpPr/>
          <p:nvPr/>
        </p:nvSpPr>
        <p:spPr bwMode="auto">
          <a:xfrm>
            <a:off x="0" y="0"/>
            <a:ext cx="43561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3118624"/>
          </a:xfrm>
        </p:spPr>
        <p:txBody>
          <a:bodyPr anchor="t">
            <a:noAutofit/>
          </a:bodyPr>
          <a:lstStyle>
            <a:lvl1pPr>
              <a:defRPr>
                <a:solidFill>
                  <a:schemeClr val="accent3"/>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115147519"/>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p:cSld name="Title and text side by side multi column">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145D81-1C8C-4946-BE5C-32EF3FAA542B}"/>
              </a:ext>
              <a:ext uri="{C183D7F6-B498-43B3-948B-1728B52AA6E4}">
                <adec:decorative xmlns:adec="http://schemas.microsoft.com/office/drawing/2017/decorative" val="1"/>
              </a:ext>
            </a:extLst>
          </p:cNvPr>
          <p:cNvSpPr/>
          <p:nvPr/>
        </p:nvSpPr>
        <p:spPr bwMode="auto">
          <a:xfrm>
            <a:off x="0" y="0"/>
            <a:ext cx="43561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3118624"/>
          </a:xfrm>
        </p:spPr>
        <p:txBody>
          <a:bodyPr anchor="t">
            <a:noAutofit/>
          </a:bodyPr>
          <a:lstStyle>
            <a:lvl1pPr>
              <a:defRPr>
                <a:solidFill>
                  <a:schemeClr val="accent3"/>
                </a:solidFill>
              </a:defRPr>
            </a:lvl1pPr>
          </a:lstStyle>
          <a:p>
            <a:r>
              <a:rPr lang="en-US"/>
              <a:t>Title</a:t>
            </a:r>
          </a:p>
        </p:txBody>
      </p: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13" name="Text Placeholder 12">
            <a:extLst>
              <a:ext uri="{FF2B5EF4-FFF2-40B4-BE49-F238E27FC236}">
                <a16:creationId xmlns:a16="http://schemas.microsoft.com/office/drawing/2014/main" id="{5A7F7DDB-BF21-0B40-8DBB-D5BC0B4C25FC}"/>
              </a:ext>
            </a:extLst>
          </p:cNvPr>
          <p:cNvSpPr>
            <a:spLocks noGrp="1"/>
          </p:cNvSpPr>
          <p:nvPr>
            <p:ph type="body" sz="quarter" idx="12" hasCustomPrompt="1"/>
          </p:nvPr>
        </p:nvSpPr>
        <p:spPr>
          <a:xfrm>
            <a:off x="4941888" y="1258018"/>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
        <p:nvSpPr>
          <p:cNvPr id="14" name="Text Placeholder 12">
            <a:extLst>
              <a:ext uri="{FF2B5EF4-FFF2-40B4-BE49-F238E27FC236}">
                <a16:creationId xmlns:a16="http://schemas.microsoft.com/office/drawing/2014/main" id="{4BDDDD90-9BFD-D94C-A026-A013126F234B}"/>
              </a:ext>
            </a:extLst>
          </p:cNvPr>
          <p:cNvSpPr>
            <a:spLocks noGrp="1"/>
          </p:cNvSpPr>
          <p:nvPr>
            <p:ph type="body" sz="quarter" idx="13" hasCustomPrompt="1"/>
          </p:nvPr>
        </p:nvSpPr>
        <p:spPr>
          <a:xfrm>
            <a:off x="8688288" y="1258018"/>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
        <p:nvSpPr>
          <p:cNvPr id="15" name="Text Placeholder 12">
            <a:extLst>
              <a:ext uri="{FF2B5EF4-FFF2-40B4-BE49-F238E27FC236}">
                <a16:creationId xmlns:a16="http://schemas.microsoft.com/office/drawing/2014/main" id="{232B6EB5-03C8-914E-9180-000AE9B40A6D}"/>
              </a:ext>
            </a:extLst>
          </p:cNvPr>
          <p:cNvSpPr>
            <a:spLocks noGrp="1"/>
          </p:cNvSpPr>
          <p:nvPr>
            <p:ph type="body" sz="quarter" idx="14" hasCustomPrompt="1"/>
          </p:nvPr>
        </p:nvSpPr>
        <p:spPr>
          <a:xfrm>
            <a:off x="4941988" y="2960688"/>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
        <p:nvSpPr>
          <p:cNvPr id="16" name="Text Placeholder 12">
            <a:extLst>
              <a:ext uri="{FF2B5EF4-FFF2-40B4-BE49-F238E27FC236}">
                <a16:creationId xmlns:a16="http://schemas.microsoft.com/office/drawing/2014/main" id="{E05CAB66-4649-1E49-8948-4B95A4DA20C6}"/>
              </a:ext>
            </a:extLst>
          </p:cNvPr>
          <p:cNvSpPr>
            <a:spLocks noGrp="1"/>
          </p:cNvSpPr>
          <p:nvPr>
            <p:ph type="body" sz="quarter" idx="15" hasCustomPrompt="1"/>
          </p:nvPr>
        </p:nvSpPr>
        <p:spPr>
          <a:xfrm>
            <a:off x="8688388" y="2960688"/>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
        <p:nvSpPr>
          <p:cNvPr id="17" name="Text Placeholder 12">
            <a:extLst>
              <a:ext uri="{FF2B5EF4-FFF2-40B4-BE49-F238E27FC236}">
                <a16:creationId xmlns:a16="http://schemas.microsoft.com/office/drawing/2014/main" id="{42F89A67-E82E-F843-9DEB-23D191BCA6DA}"/>
              </a:ext>
            </a:extLst>
          </p:cNvPr>
          <p:cNvSpPr>
            <a:spLocks noGrp="1"/>
          </p:cNvSpPr>
          <p:nvPr>
            <p:ph type="body" sz="quarter" idx="16" hasCustomPrompt="1"/>
          </p:nvPr>
        </p:nvSpPr>
        <p:spPr>
          <a:xfrm>
            <a:off x="4941988" y="4545013"/>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
        <p:nvSpPr>
          <p:cNvPr id="18" name="Text Placeholder 12">
            <a:extLst>
              <a:ext uri="{FF2B5EF4-FFF2-40B4-BE49-F238E27FC236}">
                <a16:creationId xmlns:a16="http://schemas.microsoft.com/office/drawing/2014/main" id="{0B8598BC-5AC5-AD4D-A8E2-20CD9CD176BF}"/>
              </a:ext>
            </a:extLst>
          </p:cNvPr>
          <p:cNvSpPr>
            <a:spLocks noGrp="1"/>
          </p:cNvSpPr>
          <p:nvPr>
            <p:ph type="body" sz="quarter" idx="17" hasCustomPrompt="1"/>
          </p:nvPr>
        </p:nvSpPr>
        <p:spPr>
          <a:xfrm>
            <a:off x="8688388" y="4545013"/>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Tree>
    <p:extLst>
      <p:ext uri="{BB962C8B-B14F-4D97-AF65-F5344CB8AC3E}">
        <p14:creationId xmlns:p14="http://schemas.microsoft.com/office/powerpoint/2010/main" val="1782576983"/>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30" pos="2376">
          <p15:clr>
            <a:srgbClr val="5ACBF0"/>
          </p15:clr>
        </p15:guide>
        <p15:guide id="31" pos="3113">
          <p15:clr>
            <a:srgbClr val="5ACBF0"/>
          </p15:clr>
        </p15:guide>
        <p15:guide id="32" pos="5473">
          <p15:clr>
            <a:srgbClr val="FBAE4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p:cSld name="Title and text side by side multi column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145D81-1C8C-4946-BE5C-32EF3FAA542B}"/>
              </a:ext>
              <a:ext uri="{C183D7F6-B498-43B3-948B-1728B52AA6E4}">
                <adec:decorative xmlns:adec="http://schemas.microsoft.com/office/drawing/2017/decorative" val="1"/>
              </a:ext>
            </a:extLst>
          </p:cNvPr>
          <p:cNvSpPr/>
          <p:nvPr/>
        </p:nvSpPr>
        <p:spPr bwMode="auto">
          <a:xfrm>
            <a:off x="0" y="0"/>
            <a:ext cx="43561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3118624"/>
          </a:xfrm>
        </p:spPr>
        <p:txBody>
          <a:bodyPr anchor="t">
            <a:noAutofit/>
          </a:bodyPr>
          <a:lstStyle>
            <a:lvl1pPr>
              <a:defRPr>
                <a:solidFill>
                  <a:schemeClr val="accent3"/>
                </a:solidFill>
              </a:defRPr>
            </a:lvl1pPr>
          </a:lstStyle>
          <a:p>
            <a:r>
              <a:rPr lang="en-US"/>
              <a:t>Resources</a:t>
            </a:r>
          </a:p>
        </p:txBody>
      </p: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31" name="Text Placeholder 4">
            <a:extLst>
              <a:ext uri="{FF2B5EF4-FFF2-40B4-BE49-F238E27FC236}">
                <a16:creationId xmlns:a16="http://schemas.microsoft.com/office/drawing/2014/main" id="{405EE505-078A-9D4D-AB44-E74DDB284FDF}"/>
              </a:ext>
            </a:extLst>
          </p:cNvPr>
          <p:cNvSpPr>
            <a:spLocks noGrp="1"/>
          </p:cNvSpPr>
          <p:nvPr>
            <p:ph type="body" sz="quarter" idx="14" hasCustomPrompt="1"/>
          </p:nvPr>
        </p:nvSpPr>
        <p:spPr>
          <a:xfrm>
            <a:off x="4943872" y="718472"/>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Resource type</a:t>
            </a:r>
          </a:p>
        </p:txBody>
      </p:sp>
      <p:sp>
        <p:nvSpPr>
          <p:cNvPr id="32" name="Text Placeholder 7">
            <a:extLst>
              <a:ext uri="{FF2B5EF4-FFF2-40B4-BE49-F238E27FC236}">
                <a16:creationId xmlns:a16="http://schemas.microsoft.com/office/drawing/2014/main" id="{C8C6E084-6AAE-1F47-A359-962769636923}"/>
              </a:ext>
            </a:extLst>
          </p:cNvPr>
          <p:cNvSpPr>
            <a:spLocks noGrp="1"/>
          </p:cNvSpPr>
          <p:nvPr>
            <p:ph type="body" sz="quarter" idx="15" hasCustomPrompt="1"/>
          </p:nvPr>
        </p:nvSpPr>
        <p:spPr>
          <a:xfrm>
            <a:off x="4943871" y="1346405"/>
            <a:ext cx="2921101" cy="473976"/>
          </a:xfrm>
        </p:spPr>
        <p:txBody>
          <a:bodyPr/>
          <a:lstStyle>
            <a:lvl1pPr>
              <a:defRPr sz="1400">
                <a:solidFill>
                  <a:schemeClr val="accent6"/>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Resource name</a:t>
            </a:r>
          </a:p>
          <a:p>
            <a:pPr lvl="0"/>
            <a:r>
              <a:rPr lang="en-US"/>
              <a:t>Resource name</a:t>
            </a:r>
          </a:p>
        </p:txBody>
      </p:sp>
      <p:sp>
        <p:nvSpPr>
          <p:cNvPr id="29" name="Text Placeholder 4">
            <a:extLst>
              <a:ext uri="{FF2B5EF4-FFF2-40B4-BE49-F238E27FC236}">
                <a16:creationId xmlns:a16="http://schemas.microsoft.com/office/drawing/2014/main" id="{8F144F22-0BD6-9648-A319-DDB697CF396B}"/>
              </a:ext>
            </a:extLst>
          </p:cNvPr>
          <p:cNvSpPr>
            <a:spLocks noGrp="1"/>
          </p:cNvSpPr>
          <p:nvPr>
            <p:ph type="body" sz="quarter" idx="12" hasCustomPrompt="1"/>
          </p:nvPr>
        </p:nvSpPr>
        <p:spPr>
          <a:xfrm>
            <a:off x="8688289" y="718472"/>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Resource type</a:t>
            </a:r>
          </a:p>
        </p:txBody>
      </p:sp>
      <p:sp>
        <p:nvSpPr>
          <p:cNvPr id="30" name="Text Placeholder 7">
            <a:extLst>
              <a:ext uri="{FF2B5EF4-FFF2-40B4-BE49-F238E27FC236}">
                <a16:creationId xmlns:a16="http://schemas.microsoft.com/office/drawing/2014/main" id="{5CF58F7B-2211-6646-985A-CAD949B1B5E7}"/>
              </a:ext>
            </a:extLst>
          </p:cNvPr>
          <p:cNvSpPr>
            <a:spLocks noGrp="1"/>
          </p:cNvSpPr>
          <p:nvPr>
            <p:ph type="body" sz="quarter" idx="13" hasCustomPrompt="1"/>
          </p:nvPr>
        </p:nvSpPr>
        <p:spPr>
          <a:xfrm>
            <a:off x="8688288" y="1346405"/>
            <a:ext cx="2921101" cy="473976"/>
          </a:xfrm>
        </p:spPr>
        <p:txBody>
          <a:bodyPr/>
          <a:lstStyle>
            <a:lvl1pPr>
              <a:defRPr sz="1400">
                <a:solidFill>
                  <a:schemeClr val="accent6"/>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Resource name</a:t>
            </a:r>
          </a:p>
          <a:p>
            <a:pPr lvl="0"/>
            <a:r>
              <a:rPr lang="en-US"/>
              <a:t>Resource name</a:t>
            </a:r>
          </a:p>
        </p:txBody>
      </p:sp>
      <p:sp>
        <p:nvSpPr>
          <p:cNvPr id="35" name="Text Placeholder 4">
            <a:extLst>
              <a:ext uri="{FF2B5EF4-FFF2-40B4-BE49-F238E27FC236}">
                <a16:creationId xmlns:a16="http://schemas.microsoft.com/office/drawing/2014/main" id="{2DF3FE50-082A-0948-BD94-1E474F8B6650}"/>
              </a:ext>
            </a:extLst>
          </p:cNvPr>
          <p:cNvSpPr>
            <a:spLocks noGrp="1"/>
          </p:cNvSpPr>
          <p:nvPr>
            <p:ph type="body" sz="quarter" idx="18" hasCustomPrompt="1"/>
          </p:nvPr>
        </p:nvSpPr>
        <p:spPr>
          <a:xfrm>
            <a:off x="4943971" y="2528888"/>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Resource type</a:t>
            </a:r>
          </a:p>
        </p:txBody>
      </p:sp>
      <p:sp>
        <p:nvSpPr>
          <p:cNvPr id="36" name="Text Placeholder 7">
            <a:extLst>
              <a:ext uri="{FF2B5EF4-FFF2-40B4-BE49-F238E27FC236}">
                <a16:creationId xmlns:a16="http://schemas.microsoft.com/office/drawing/2014/main" id="{51B46850-7DCD-C045-8688-B3173EA7128A}"/>
              </a:ext>
            </a:extLst>
          </p:cNvPr>
          <p:cNvSpPr>
            <a:spLocks noGrp="1"/>
          </p:cNvSpPr>
          <p:nvPr>
            <p:ph type="body" sz="quarter" idx="19" hasCustomPrompt="1"/>
          </p:nvPr>
        </p:nvSpPr>
        <p:spPr>
          <a:xfrm>
            <a:off x="4943970" y="3156821"/>
            <a:ext cx="2921101" cy="473976"/>
          </a:xfrm>
        </p:spPr>
        <p:txBody>
          <a:bodyPr/>
          <a:lstStyle>
            <a:lvl1pPr>
              <a:defRPr sz="1400">
                <a:solidFill>
                  <a:schemeClr val="accent6"/>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Resource name</a:t>
            </a:r>
          </a:p>
          <a:p>
            <a:pPr lvl="0"/>
            <a:r>
              <a:rPr lang="en-US"/>
              <a:t>Resource name</a:t>
            </a:r>
          </a:p>
        </p:txBody>
      </p:sp>
      <p:sp>
        <p:nvSpPr>
          <p:cNvPr id="33" name="Text Placeholder 4">
            <a:extLst>
              <a:ext uri="{FF2B5EF4-FFF2-40B4-BE49-F238E27FC236}">
                <a16:creationId xmlns:a16="http://schemas.microsoft.com/office/drawing/2014/main" id="{1028C337-4BBC-0847-9E7B-072AA5006B67}"/>
              </a:ext>
            </a:extLst>
          </p:cNvPr>
          <p:cNvSpPr>
            <a:spLocks noGrp="1"/>
          </p:cNvSpPr>
          <p:nvPr>
            <p:ph type="body" sz="quarter" idx="16" hasCustomPrompt="1"/>
          </p:nvPr>
        </p:nvSpPr>
        <p:spPr>
          <a:xfrm>
            <a:off x="8688388" y="2528888"/>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Resource type</a:t>
            </a:r>
          </a:p>
        </p:txBody>
      </p:sp>
      <p:sp>
        <p:nvSpPr>
          <p:cNvPr id="34" name="Text Placeholder 7">
            <a:extLst>
              <a:ext uri="{FF2B5EF4-FFF2-40B4-BE49-F238E27FC236}">
                <a16:creationId xmlns:a16="http://schemas.microsoft.com/office/drawing/2014/main" id="{3CA908C0-CC26-994C-BCBB-16677F403D53}"/>
              </a:ext>
            </a:extLst>
          </p:cNvPr>
          <p:cNvSpPr>
            <a:spLocks noGrp="1"/>
          </p:cNvSpPr>
          <p:nvPr>
            <p:ph type="body" sz="quarter" idx="17" hasCustomPrompt="1"/>
          </p:nvPr>
        </p:nvSpPr>
        <p:spPr>
          <a:xfrm>
            <a:off x="8688387" y="3156821"/>
            <a:ext cx="2921101" cy="473976"/>
          </a:xfrm>
        </p:spPr>
        <p:txBody>
          <a:bodyPr/>
          <a:lstStyle>
            <a:lvl1pPr>
              <a:defRPr sz="1400">
                <a:solidFill>
                  <a:schemeClr val="accent6"/>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Resource name</a:t>
            </a:r>
          </a:p>
          <a:p>
            <a:pPr lvl="0"/>
            <a:r>
              <a:rPr lang="en-US"/>
              <a:t>Resource name</a:t>
            </a:r>
          </a:p>
        </p:txBody>
      </p:sp>
      <p:sp>
        <p:nvSpPr>
          <p:cNvPr id="39" name="Text Placeholder 4">
            <a:extLst>
              <a:ext uri="{FF2B5EF4-FFF2-40B4-BE49-F238E27FC236}">
                <a16:creationId xmlns:a16="http://schemas.microsoft.com/office/drawing/2014/main" id="{65525191-F6B4-544C-B681-5D4D7614A715}"/>
              </a:ext>
            </a:extLst>
          </p:cNvPr>
          <p:cNvSpPr>
            <a:spLocks noGrp="1"/>
          </p:cNvSpPr>
          <p:nvPr>
            <p:ph type="body" sz="quarter" idx="22" hasCustomPrompt="1"/>
          </p:nvPr>
        </p:nvSpPr>
        <p:spPr>
          <a:xfrm>
            <a:off x="4943971" y="4508500"/>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Resource type</a:t>
            </a:r>
          </a:p>
        </p:txBody>
      </p:sp>
      <p:sp>
        <p:nvSpPr>
          <p:cNvPr id="40" name="Text Placeholder 7">
            <a:extLst>
              <a:ext uri="{FF2B5EF4-FFF2-40B4-BE49-F238E27FC236}">
                <a16:creationId xmlns:a16="http://schemas.microsoft.com/office/drawing/2014/main" id="{382BF458-E658-2448-A63F-544B4E757619}"/>
              </a:ext>
            </a:extLst>
          </p:cNvPr>
          <p:cNvSpPr>
            <a:spLocks noGrp="1"/>
          </p:cNvSpPr>
          <p:nvPr>
            <p:ph type="body" sz="quarter" idx="23" hasCustomPrompt="1"/>
          </p:nvPr>
        </p:nvSpPr>
        <p:spPr>
          <a:xfrm>
            <a:off x="4943970" y="5136433"/>
            <a:ext cx="2921101" cy="473976"/>
          </a:xfrm>
        </p:spPr>
        <p:txBody>
          <a:bodyPr/>
          <a:lstStyle>
            <a:lvl1pPr>
              <a:defRPr sz="1400">
                <a:solidFill>
                  <a:schemeClr val="accent6"/>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Resource name</a:t>
            </a:r>
          </a:p>
          <a:p>
            <a:pPr lvl="0"/>
            <a:r>
              <a:rPr lang="en-US"/>
              <a:t>Resource name</a:t>
            </a:r>
          </a:p>
        </p:txBody>
      </p:sp>
      <p:sp>
        <p:nvSpPr>
          <p:cNvPr id="37" name="Text Placeholder 4">
            <a:extLst>
              <a:ext uri="{FF2B5EF4-FFF2-40B4-BE49-F238E27FC236}">
                <a16:creationId xmlns:a16="http://schemas.microsoft.com/office/drawing/2014/main" id="{2281B86D-86C4-EF4D-8E51-FA06DC5C129C}"/>
              </a:ext>
            </a:extLst>
          </p:cNvPr>
          <p:cNvSpPr>
            <a:spLocks noGrp="1"/>
          </p:cNvSpPr>
          <p:nvPr>
            <p:ph type="body" sz="quarter" idx="20" hasCustomPrompt="1"/>
          </p:nvPr>
        </p:nvSpPr>
        <p:spPr>
          <a:xfrm>
            <a:off x="8688388" y="4508500"/>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Resource type</a:t>
            </a:r>
          </a:p>
        </p:txBody>
      </p:sp>
      <p:sp>
        <p:nvSpPr>
          <p:cNvPr id="38" name="Text Placeholder 7">
            <a:extLst>
              <a:ext uri="{FF2B5EF4-FFF2-40B4-BE49-F238E27FC236}">
                <a16:creationId xmlns:a16="http://schemas.microsoft.com/office/drawing/2014/main" id="{CD7C6A60-8B27-F941-BE59-3393319E04A8}"/>
              </a:ext>
            </a:extLst>
          </p:cNvPr>
          <p:cNvSpPr>
            <a:spLocks noGrp="1"/>
          </p:cNvSpPr>
          <p:nvPr>
            <p:ph type="body" sz="quarter" idx="21" hasCustomPrompt="1"/>
          </p:nvPr>
        </p:nvSpPr>
        <p:spPr>
          <a:xfrm>
            <a:off x="8688387" y="5136433"/>
            <a:ext cx="2921101" cy="473976"/>
          </a:xfrm>
        </p:spPr>
        <p:txBody>
          <a:bodyPr/>
          <a:lstStyle>
            <a:lvl1pPr>
              <a:defRPr sz="1400">
                <a:solidFill>
                  <a:schemeClr val="accent6"/>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Resource name</a:t>
            </a:r>
          </a:p>
          <a:p>
            <a:pPr lvl="0"/>
            <a:r>
              <a:rPr lang="en-US"/>
              <a:t>Resource name</a:t>
            </a:r>
          </a:p>
        </p:txBody>
      </p:sp>
    </p:spTree>
    <p:extLst>
      <p:ext uri="{BB962C8B-B14F-4D97-AF65-F5344CB8AC3E}">
        <p14:creationId xmlns:p14="http://schemas.microsoft.com/office/powerpoint/2010/main" val="3457743191"/>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30" pos="2376">
          <p15:clr>
            <a:srgbClr val="5ACBF0"/>
          </p15:clr>
        </p15:guide>
        <p15:guide id="31" pos="3113">
          <p15:clr>
            <a:srgbClr val="5ACBF0"/>
          </p15:clr>
        </p15:guide>
        <p15:guide id="32" pos="5473">
          <p15:clr>
            <a:srgbClr val="FBAE40"/>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p:cSld name="2_Title and text side by side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145D81-1C8C-4946-BE5C-32EF3FAA542B}"/>
              </a:ext>
              <a:ext uri="{C183D7F6-B498-43B3-948B-1728B52AA6E4}">
                <adec:decorative xmlns:adec="http://schemas.microsoft.com/office/drawing/2017/decorative" val="1"/>
              </a:ext>
            </a:extLst>
          </p:cNvPr>
          <p:cNvSpPr/>
          <p:nvPr/>
        </p:nvSpPr>
        <p:spPr bwMode="auto">
          <a:xfrm>
            <a:off x="0" y="0"/>
            <a:ext cx="43561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75747"/>
          </a:xfrm>
        </p:spPr>
        <p:txBody>
          <a:bodyPr anchor="t">
            <a:noAutofit/>
          </a:bodyPr>
          <a:lstStyle>
            <a:lvl1pPr>
              <a:defRPr>
                <a:solidFill>
                  <a:schemeClr val="accent3"/>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hasCustomPrompt="1"/>
          </p:nvPr>
        </p:nvSpPr>
        <p:spPr>
          <a:xfrm>
            <a:off x="584200" y="1286005"/>
            <a:ext cx="3187700" cy="4983033"/>
          </a:xfrm>
        </p:spPr>
        <p:txBody>
          <a:bodyPr anchor="t">
            <a:noAutofit/>
          </a:bodyPr>
          <a:lstStyle>
            <a:lvl1pPr marL="0" indent="0">
              <a:spcAft>
                <a:spcPts val="600"/>
              </a:spcAft>
              <a:buFont typeface="Wingdings" panose="05000000000000000000" pitchFamily="2" charset="2"/>
              <a:buNone/>
              <a:defRPr sz="2000">
                <a:solidFill>
                  <a:schemeClr val="bg1"/>
                </a:solidFill>
              </a:defRPr>
            </a:lvl1pPr>
          </a:lstStyle>
          <a:p>
            <a:pPr lvl="0"/>
            <a:r>
              <a:rPr lang="en-US"/>
              <a:t>Subtitle</a:t>
            </a:r>
          </a:p>
        </p:txBody>
      </p: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80730338"/>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p:cSld name="1_Title and text side by side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4200" y="585788"/>
            <a:ext cx="6088063" cy="608698"/>
          </a:xfrm>
        </p:spPr>
        <p:txBody>
          <a:bodyPr anchor="t">
            <a:noAutofit/>
          </a:bodyPr>
          <a:lstStyle>
            <a:lvl1pPr>
              <a:defRPr>
                <a:solidFill>
                  <a:schemeClr val="tx2"/>
                </a:solidFill>
              </a:defRPr>
            </a:lvl1pPr>
          </a:lstStyle>
          <a:p>
            <a:r>
              <a:rPr lang="en-US"/>
              <a:t>Title</a:t>
            </a:r>
          </a:p>
        </p:txBody>
      </p:sp>
      <p:sp>
        <p:nvSpPr>
          <p:cNvPr id="7" name="Text Placeholder 2">
            <a:extLst>
              <a:ext uri="{FF2B5EF4-FFF2-40B4-BE49-F238E27FC236}">
                <a16:creationId xmlns:a16="http://schemas.microsoft.com/office/drawing/2014/main" id="{731C9FF9-0EE9-A946-8C26-107C9EB0E78C}"/>
              </a:ext>
            </a:extLst>
          </p:cNvPr>
          <p:cNvSpPr>
            <a:spLocks noGrp="1"/>
          </p:cNvSpPr>
          <p:nvPr>
            <p:ph type="body" sz="quarter" idx="12"/>
          </p:nvPr>
        </p:nvSpPr>
        <p:spPr>
          <a:xfrm>
            <a:off x="584200" y="1196752"/>
            <a:ext cx="6088063" cy="2232247"/>
          </a:xfrm>
        </p:spPr>
        <p:txBody>
          <a:bodyPr anchor="t">
            <a:noAutofit/>
          </a:bodyPr>
          <a:lstStyle>
            <a:lvl1pPr marL="0" indent="0">
              <a:spcAft>
                <a:spcPts val="600"/>
              </a:spcAft>
              <a:buFont typeface="Wingdings" panose="05000000000000000000" pitchFamily="2" charset="2"/>
              <a:buNone/>
              <a:defRPr sz="2000">
                <a:solidFill>
                  <a:schemeClr val="tx1"/>
                </a:solidFill>
              </a:defRPr>
            </a:lvl1pPr>
          </a:lstStyle>
          <a:p>
            <a:pPr lvl="0"/>
            <a:r>
              <a:rPr lang="en-US"/>
              <a:t>Click to edit Master text styles</a:t>
            </a:r>
          </a:p>
        </p:txBody>
      </p:sp>
      <p:sp>
        <p:nvSpPr>
          <p:cNvPr id="4" name="Rectangle 3">
            <a:extLst>
              <a:ext uri="{FF2B5EF4-FFF2-40B4-BE49-F238E27FC236}">
                <a16:creationId xmlns:a16="http://schemas.microsoft.com/office/drawing/2014/main" id="{33145D81-1C8C-4946-BE5C-32EF3FAA542B}"/>
              </a:ext>
              <a:ext uri="{C183D7F6-B498-43B3-948B-1728B52AA6E4}">
                <adec:decorative xmlns:adec="http://schemas.microsoft.com/office/drawing/2017/decorative" val="1"/>
              </a:ext>
            </a:extLst>
          </p:cNvPr>
          <p:cNvSpPr/>
          <p:nvPr/>
        </p:nvSpPr>
        <p:spPr bwMode="auto">
          <a:xfrm>
            <a:off x="7835900" y="0"/>
            <a:ext cx="43561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8361404" y="585788"/>
            <a:ext cx="3247983" cy="5683249"/>
          </a:xfrm>
        </p:spPr>
        <p:txBody>
          <a:bodyPr anchor="t">
            <a:noAutofit/>
          </a:bodyPr>
          <a:lstStyle>
            <a:lvl1pPr marL="0" indent="0">
              <a:spcAft>
                <a:spcPts val="600"/>
              </a:spcAft>
              <a:buFont typeface="Wingdings" panose="05000000000000000000" pitchFamily="2" charset="2"/>
              <a:buNone/>
              <a:defRPr sz="2000">
                <a:solidFill>
                  <a:schemeClr val="bg1"/>
                </a:solidFill>
              </a:defRPr>
            </a:lvl1pPr>
          </a:lstStyle>
          <a:p>
            <a:pPr lvl="0"/>
            <a:r>
              <a:rPr lang="en-US"/>
              <a:t>Click to edit Master text styles</a:t>
            </a:r>
          </a:p>
        </p:txBody>
      </p: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955660025"/>
      </p:ext>
    </p:extLst>
  </p:cSld>
  <p:clrMapOvr>
    <a:masterClrMapping/>
  </p:clrMapOvr>
  <p:transition>
    <p:fade/>
  </p:transition>
  <p:extLst>
    <p:ext uri="{DCECCB84-F9BA-43D5-87BE-67443E8EF086}">
      <p15:sldGuideLst xmlns:p15="http://schemas.microsoft.com/office/powerpoint/2012/main">
        <p15:guide id="13" pos="4929">
          <p15:clr>
            <a:srgbClr val="5ACBF0"/>
          </p15:clr>
        </p15:guide>
        <p15:guide id="29" orient="horz" pos="2160">
          <p15:clr>
            <a:srgbClr val="5ACBF0"/>
          </p15:clr>
        </p15:guide>
        <p15:guide id="30" pos="4566">
          <p15:clr>
            <a:srgbClr val="5ACBF0"/>
          </p15:clr>
        </p15:guide>
        <p15:guide id="31" pos="4203">
          <p15:clr>
            <a:srgbClr val="5ACBF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p:cSld name="Title and text side by side 4">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noAutofit/>
          </a:bodyPr>
          <a:lstStyle>
            <a:lvl1pPr>
              <a:defRPr>
                <a:solidFill>
                  <a:schemeClr val="tx1"/>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noAutofit/>
          </a:bodyPr>
          <a:lstStyle>
            <a:lvl1pPr marL="0" indent="0">
              <a:spcAft>
                <a:spcPts val="600"/>
              </a:spcAft>
              <a:buFont typeface="Wingdings" panose="05000000000000000000" pitchFamily="2" charset="2"/>
              <a:buNone/>
              <a:defRPr>
                <a:solidFill>
                  <a:schemeClr val="tx1"/>
                </a:solidFill>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p:nvCxnSpPr>
        <p:spPr>
          <a:xfrm>
            <a:off x="4356100" y="2578100"/>
            <a:ext cx="0" cy="1701800"/>
          </a:xfrm>
          <a:prstGeom prst="line">
            <a:avLst/>
          </a:prstGeom>
          <a:ln w="28575">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839479264"/>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p:cSld name="Large Number Divider 1">
    <p:bg>
      <p:bgRef idx="1001">
        <a:schemeClr val="bg2"/>
      </p:bgRef>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D287FF5-DA2B-6549-A430-2AB0462370E7}"/>
              </a:ext>
            </a:extLst>
          </p:cNvPr>
          <p:cNvSpPr txBox="1"/>
          <p:nvPr/>
        </p:nvSpPr>
        <p:spPr>
          <a:xfrm>
            <a:off x="0" y="680485"/>
            <a:ext cx="4356100" cy="6177516"/>
          </a:xfrm>
          <a:prstGeom prst="rect">
            <a:avLst/>
          </a:prstGeom>
          <a:noFill/>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1</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hasCustomPrompt="1"/>
          </p:nvPr>
        </p:nvSpPr>
        <p:spPr>
          <a:xfrm>
            <a:off x="4941888" y="585788"/>
            <a:ext cx="6667500" cy="690119"/>
          </a:xfrm>
        </p:spPr>
        <p:txBody>
          <a:bodyPr anchor="t">
            <a:noAutofit/>
          </a:bodyPr>
          <a:lstStyle>
            <a:lvl1pPr marL="0" indent="0">
              <a:spcAft>
                <a:spcPts val="600"/>
              </a:spcAft>
              <a:buFont typeface="Wingdings" panose="05000000000000000000" pitchFamily="2" charset="2"/>
              <a:buNone/>
              <a:defRPr sz="3600">
                <a:solidFill>
                  <a:schemeClr val="tx1"/>
                </a:solidFill>
                <a:latin typeface="+mj-lt"/>
              </a:defRPr>
            </a:lvl1pPr>
          </a:lstStyle>
          <a:p>
            <a:pPr lvl="0"/>
            <a:r>
              <a:rPr lang="en-US"/>
              <a:t>Section title</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695970332"/>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p:cSld name="1_Large Number Divider 1">
    <p:bg>
      <p:bgRef idx="1001">
        <a:schemeClr val="bg2"/>
      </p:bgRef>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D287FF5-DA2B-6549-A430-2AB0462370E7}"/>
              </a:ext>
            </a:extLst>
          </p:cNvPr>
          <p:cNvSpPr txBox="1"/>
          <p:nvPr/>
        </p:nvSpPr>
        <p:spPr>
          <a:xfrm>
            <a:off x="0" y="680483"/>
            <a:ext cx="4356100" cy="6177517"/>
          </a:xfrm>
          <a:prstGeom prst="rect">
            <a:avLst/>
          </a:prstGeom>
          <a:noFill/>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2</a:t>
            </a:r>
          </a:p>
        </p:txBody>
      </p:sp>
      <p:sp>
        <p:nvSpPr>
          <p:cNvPr id="8" name="Title 1">
            <a:extLst>
              <a:ext uri="{FF2B5EF4-FFF2-40B4-BE49-F238E27FC236}">
                <a16:creationId xmlns:a16="http://schemas.microsoft.com/office/drawing/2014/main" id="{E8663993-2CF4-0843-9834-2078442DBA71}"/>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131592995"/>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2_Large Number Divider 1">
    <p:bg>
      <p:bgRef idx="1001">
        <a:schemeClr val="bg2"/>
      </p:bgRef>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D287FF5-DA2B-6549-A430-2AB0462370E7}"/>
              </a:ext>
            </a:extLst>
          </p:cNvPr>
          <p:cNvSpPr txBox="1"/>
          <p:nvPr/>
        </p:nvSpPr>
        <p:spPr>
          <a:xfrm>
            <a:off x="0" y="680484"/>
            <a:ext cx="4356100" cy="6177516"/>
          </a:xfrm>
          <a:prstGeom prst="rect">
            <a:avLst/>
          </a:prstGeom>
          <a:noFill/>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3</a:t>
            </a:r>
          </a:p>
        </p:txBody>
      </p:sp>
      <p:sp>
        <p:nvSpPr>
          <p:cNvPr id="8" name="Title 1">
            <a:extLst>
              <a:ext uri="{FF2B5EF4-FFF2-40B4-BE49-F238E27FC236}">
                <a16:creationId xmlns:a16="http://schemas.microsoft.com/office/drawing/2014/main" id="{25F75097-07A2-DA4F-AFC5-71B04739FCB0}"/>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735168440"/>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p:cSld name="3_Large Number Divider 1">
    <p:bg>
      <p:bgRef idx="1001">
        <a:schemeClr val="bg2"/>
      </p:bgRef>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D287FF5-DA2B-6549-A430-2AB0462370E7}"/>
              </a:ext>
            </a:extLst>
          </p:cNvPr>
          <p:cNvSpPr txBox="1"/>
          <p:nvPr/>
        </p:nvSpPr>
        <p:spPr>
          <a:xfrm>
            <a:off x="0" y="680484"/>
            <a:ext cx="4356100" cy="6177516"/>
          </a:xfrm>
          <a:prstGeom prst="rect">
            <a:avLst/>
          </a:prstGeom>
          <a:noFill/>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4</a:t>
            </a:r>
          </a:p>
        </p:txBody>
      </p:sp>
      <p:sp>
        <p:nvSpPr>
          <p:cNvPr id="8" name="Title 1">
            <a:extLst>
              <a:ext uri="{FF2B5EF4-FFF2-40B4-BE49-F238E27FC236}">
                <a16:creationId xmlns:a16="http://schemas.microsoft.com/office/drawing/2014/main" id="{96CEF9B0-0F7A-414C-9382-56532822A960}"/>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102744520"/>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1_Agenda_2">
    <p:spTree>
      <p:nvGrpSpPr>
        <p:cNvPr id="1" name=""/>
        <p:cNvGrpSpPr/>
        <p:nvPr/>
      </p:nvGrpSpPr>
      <p:grpSpPr>
        <a:xfrm>
          <a:off x="0" y="0"/>
          <a:ext cx="0" cy="0"/>
          <a:chOff x="0" y="0"/>
          <a:chExt cx="0" cy="0"/>
        </a:xfrm>
      </p:grpSpPr>
      <p:sp>
        <p:nvSpPr>
          <p:cNvPr id="57" name="Rectangle 56">
            <a:extLst>
              <a:ext uri="{FF2B5EF4-FFF2-40B4-BE49-F238E27FC236}">
                <a16:creationId xmlns:a16="http://schemas.microsoft.com/office/drawing/2014/main" id="{2B7C9F5D-8422-484E-883B-225721682141}"/>
              </a:ext>
              <a:ext uri="{C183D7F6-B498-43B3-948B-1728B52AA6E4}">
                <adec:decorative xmlns:adec="http://schemas.microsoft.com/office/drawing/2017/decorative" val="1"/>
              </a:ext>
            </a:extLst>
          </p:cNvPr>
          <p:cNvSpPr/>
          <p:nvPr/>
        </p:nvSpPr>
        <p:spPr bwMode="auto">
          <a:xfrm>
            <a:off x="0" y="0"/>
            <a:ext cx="475488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457200"/>
            <a:ext cx="3674736" cy="1107996"/>
          </a:xfrm>
        </p:spPr>
        <p:txBody>
          <a:bodyPr/>
          <a:lstStyle>
            <a:lvl1pPr>
              <a:defRPr>
                <a:solidFill>
                  <a:schemeClr val="bg1"/>
                </a:solidFill>
              </a:defRPr>
            </a:lvl1pPr>
          </a:lstStyle>
          <a:p>
            <a:r>
              <a:rPr lang="en-US"/>
              <a:t>Click to edit Master title style</a:t>
            </a:r>
          </a:p>
        </p:txBody>
      </p:sp>
      <p:cxnSp>
        <p:nvCxnSpPr>
          <p:cNvPr id="64" name="Straight Connector 63">
            <a:extLst>
              <a:ext uri="{FF2B5EF4-FFF2-40B4-BE49-F238E27FC236}">
                <a16:creationId xmlns:a16="http://schemas.microsoft.com/office/drawing/2014/main" id="{9192ADBF-FECE-4F1C-B91E-1F195E0F8576}"/>
              </a:ext>
              <a:ext uri="{C183D7F6-B498-43B3-948B-1728B52AA6E4}">
                <adec:decorative xmlns:adec="http://schemas.microsoft.com/office/drawing/2017/decorative" val="1"/>
              </a:ext>
            </a:extLst>
          </p:cNvPr>
          <p:cNvCxnSpPr>
            <a:cxnSpLocks/>
          </p:cNvCxnSpPr>
          <p:nvPr/>
        </p:nvCxnSpPr>
        <p:spPr>
          <a:xfrm>
            <a:off x="5036975" y="1158876"/>
            <a:ext cx="6572413" cy="0"/>
          </a:xfrm>
          <a:prstGeom prst="line">
            <a:avLst/>
          </a:prstGeom>
          <a:ln w="57150">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3" name="Text Placeholder 2">
            <a:extLst>
              <a:ext uri="{FF2B5EF4-FFF2-40B4-BE49-F238E27FC236}">
                <a16:creationId xmlns:a16="http://schemas.microsoft.com/office/drawing/2014/main" id="{A136B6FB-4787-4B76-A770-A4F208E64449}"/>
              </a:ext>
            </a:extLst>
          </p:cNvPr>
          <p:cNvSpPr>
            <a:spLocks noGrp="1"/>
          </p:cNvSpPr>
          <p:nvPr>
            <p:ph type="body" sz="quarter" idx="11"/>
          </p:nvPr>
        </p:nvSpPr>
        <p:spPr>
          <a:xfrm>
            <a:off x="5038404" y="1449388"/>
            <a:ext cx="6570984" cy="5065712"/>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spTree>
    <p:extLst>
      <p:ext uri="{BB962C8B-B14F-4D97-AF65-F5344CB8AC3E}">
        <p14:creationId xmlns:p14="http://schemas.microsoft.com/office/powerpoint/2010/main" val="98076613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4_Large Number Divider 1">
    <p:bg>
      <p:bgRef idx="1001">
        <a:schemeClr val="bg2"/>
      </p:bgRef>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D287FF5-DA2B-6549-A430-2AB0462370E7}"/>
              </a:ext>
            </a:extLst>
          </p:cNvPr>
          <p:cNvSpPr txBox="1"/>
          <p:nvPr/>
        </p:nvSpPr>
        <p:spPr>
          <a:xfrm>
            <a:off x="0" y="680484"/>
            <a:ext cx="4356100" cy="6177516"/>
          </a:xfrm>
          <a:prstGeom prst="rect">
            <a:avLst/>
          </a:prstGeom>
          <a:noFill/>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5</a:t>
            </a:r>
          </a:p>
        </p:txBody>
      </p:sp>
      <p:sp>
        <p:nvSpPr>
          <p:cNvPr id="8" name="Title 1">
            <a:extLst>
              <a:ext uri="{FF2B5EF4-FFF2-40B4-BE49-F238E27FC236}">
                <a16:creationId xmlns:a16="http://schemas.microsoft.com/office/drawing/2014/main" id="{0B03ADF2-CBA0-AB48-AC2A-77EAF2C81AA2}"/>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924424967"/>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Blank 12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1B332-E374-400C-A4BE-F5A3D34D538E}"/>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8554718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23_Blank 12 Column">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82688445-EE12-46F9-81F4-AA9BB279E730}"/>
              </a:ext>
            </a:extLst>
          </p:cNvPr>
          <p:cNvSpPr>
            <a:spLocks noGrp="1"/>
          </p:cNvSpPr>
          <p:nvPr>
            <p:ph type="title"/>
          </p:nvPr>
        </p:nvSpPr>
        <p:spPr/>
        <p:txBody>
          <a:bodyPr/>
          <a:lstStyle/>
          <a:p>
            <a:r>
              <a:rPr lang="en-US"/>
              <a:t>Click to edit Master title style</a:t>
            </a:r>
          </a:p>
        </p:txBody>
      </p:sp>
      <p:sp>
        <p:nvSpPr>
          <p:cNvPr id="2" name="Content Placeholder 2">
            <a:extLst>
              <a:ext uri="{FF2B5EF4-FFF2-40B4-BE49-F238E27FC236}">
                <a16:creationId xmlns:a16="http://schemas.microsoft.com/office/drawing/2014/main" id="{C3C62C6B-8FBC-44F7-8F0F-26EEE83AAA97}"/>
              </a:ext>
            </a:extLst>
          </p:cNvPr>
          <p:cNvSpPr>
            <a:spLocks noGrp="1"/>
          </p:cNvSpPr>
          <p:nvPr>
            <p:ph sz="quarter" idx="10"/>
          </p:nvPr>
        </p:nvSpPr>
        <p:spPr>
          <a:xfrm>
            <a:off x="5349875" y="1985938"/>
            <a:ext cx="1782445" cy="430887"/>
          </a:xfrm>
        </p:spPr>
        <p:txBody>
          <a:bodyPr/>
          <a:lstStyle>
            <a:lvl1pPr marL="0" indent="0">
              <a:buNone/>
              <a:defRPr/>
            </a:lvl1pPr>
          </a:lstStyle>
          <a:p>
            <a:pPr lvl="0"/>
            <a:endParaRPr lang="en-US"/>
          </a:p>
        </p:txBody>
      </p:sp>
      <p:sp>
        <p:nvSpPr>
          <p:cNvPr id="3" name="Content Placeholder 2">
            <a:extLst>
              <a:ext uri="{FF2B5EF4-FFF2-40B4-BE49-F238E27FC236}">
                <a16:creationId xmlns:a16="http://schemas.microsoft.com/office/drawing/2014/main" id="{11D3A625-556E-4936-91FF-0F14A4E2534F}"/>
              </a:ext>
            </a:extLst>
          </p:cNvPr>
          <p:cNvSpPr>
            <a:spLocks noGrp="1"/>
          </p:cNvSpPr>
          <p:nvPr>
            <p:ph sz="quarter" idx="11"/>
          </p:nvPr>
        </p:nvSpPr>
        <p:spPr>
          <a:xfrm>
            <a:off x="7346315" y="1990423"/>
            <a:ext cx="1782445" cy="430887"/>
          </a:xfrm>
        </p:spPr>
        <p:txBody>
          <a:bodyPr/>
          <a:lstStyle>
            <a:lvl1pPr marL="0" indent="0">
              <a:buNone/>
              <a:defRPr/>
            </a:lvl1pPr>
          </a:lstStyle>
          <a:p>
            <a:pPr lvl="0"/>
            <a:endParaRPr lang="en-US"/>
          </a:p>
        </p:txBody>
      </p:sp>
      <p:sp>
        <p:nvSpPr>
          <p:cNvPr id="4" name="Content Placeholder 2">
            <a:extLst>
              <a:ext uri="{FF2B5EF4-FFF2-40B4-BE49-F238E27FC236}">
                <a16:creationId xmlns:a16="http://schemas.microsoft.com/office/drawing/2014/main" id="{7F23A0E2-59DF-46CA-B960-052143FDB8E2}"/>
              </a:ext>
            </a:extLst>
          </p:cNvPr>
          <p:cNvSpPr>
            <a:spLocks noGrp="1"/>
          </p:cNvSpPr>
          <p:nvPr>
            <p:ph sz="quarter" idx="12"/>
          </p:nvPr>
        </p:nvSpPr>
        <p:spPr>
          <a:xfrm>
            <a:off x="5349875" y="2702218"/>
            <a:ext cx="1782445" cy="430887"/>
          </a:xfrm>
        </p:spPr>
        <p:txBody>
          <a:bodyPr/>
          <a:lstStyle>
            <a:lvl1pPr marL="0" indent="0">
              <a:buNone/>
              <a:defRPr/>
            </a:lvl1pPr>
          </a:lstStyle>
          <a:p>
            <a:pPr lvl="0"/>
            <a:endParaRPr lang="en-US"/>
          </a:p>
        </p:txBody>
      </p:sp>
      <p:sp>
        <p:nvSpPr>
          <p:cNvPr id="5" name="Content Placeholder 2">
            <a:extLst>
              <a:ext uri="{FF2B5EF4-FFF2-40B4-BE49-F238E27FC236}">
                <a16:creationId xmlns:a16="http://schemas.microsoft.com/office/drawing/2014/main" id="{72A2B9EE-EFF3-4223-A335-4B337C58456F}"/>
              </a:ext>
            </a:extLst>
          </p:cNvPr>
          <p:cNvSpPr>
            <a:spLocks noGrp="1"/>
          </p:cNvSpPr>
          <p:nvPr>
            <p:ph sz="quarter" idx="13"/>
          </p:nvPr>
        </p:nvSpPr>
        <p:spPr>
          <a:xfrm>
            <a:off x="7346315" y="2706703"/>
            <a:ext cx="1782445" cy="430887"/>
          </a:xfrm>
        </p:spPr>
        <p:txBody>
          <a:bodyPr/>
          <a:lstStyle>
            <a:lvl1pPr marL="0" indent="0">
              <a:buNone/>
              <a:defRPr/>
            </a:lvl1pPr>
          </a:lstStyle>
          <a:p>
            <a:pPr lvl="0"/>
            <a:endParaRPr lang="en-US"/>
          </a:p>
        </p:txBody>
      </p:sp>
      <p:sp>
        <p:nvSpPr>
          <p:cNvPr id="6" name="Content Placeholder 2">
            <a:extLst>
              <a:ext uri="{FF2B5EF4-FFF2-40B4-BE49-F238E27FC236}">
                <a16:creationId xmlns:a16="http://schemas.microsoft.com/office/drawing/2014/main" id="{A0FB0C2D-6C69-4834-8DA1-5FFF7DE389D6}"/>
              </a:ext>
            </a:extLst>
          </p:cNvPr>
          <p:cNvSpPr>
            <a:spLocks noGrp="1"/>
          </p:cNvSpPr>
          <p:nvPr>
            <p:ph sz="quarter" idx="14"/>
          </p:nvPr>
        </p:nvSpPr>
        <p:spPr>
          <a:xfrm>
            <a:off x="5349875" y="3418498"/>
            <a:ext cx="1782445" cy="430887"/>
          </a:xfrm>
        </p:spPr>
        <p:txBody>
          <a:bodyPr/>
          <a:lstStyle>
            <a:lvl1pPr marL="0" indent="0">
              <a:buNone/>
              <a:defRPr/>
            </a:lvl1pPr>
          </a:lstStyle>
          <a:p>
            <a:pPr lvl="0"/>
            <a:endParaRPr lang="en-US"/>
          </a:p>
        </p:txBody>
      </p:sp>
      <p:sp>
        <p:nvSpPr>
          <p:cNvPr id="7" name="Content Placeholder 2">
            <a:extLst>
              <a:ext uri="{FF2B5EF4-FFF2-40B4-BE49-F238E27FC236}">
                <a16:creationId xmlns:a16="http://schemas.microsoft.com/office/drawing/2014/main" id="{974F5C32-0421-4E9E-9ABB-66680E98312A}"/>
              </a:ext>
            </a:extLst>
          </p:cNvPr>
          <p:cNvSpPr>
            <a:spLocks noGrp="1"/>
          </p:cNvSpPr>
          <p:nvPr>
            <p:ph sz="quarter" idx="15"/>
          </p:nvPr>
        </p:nvSpPr>
        <p:spPr>
          <a:xfrm>
            <a:off x="7346315" y="3422983"/>
            <a:ext cx="1782445" cy="430887"/>
          </a:xfrm>
        </p:spPr>
        <p:txBody>
          <a:bodyPr/>
          <a:lstStyle>
            <a:lvl1pPr marL="0" indent="0">
              <a:buNone/>
              <a:defRPr/>
            </a:lvl1pPr>
          </a:lstStyle>
          <a:p>
            <a:pPr lvl="0"/>
            <a:endParaRPr lang="en-US"/>
          </a:p>
        </p:txBody>
      </p:sp>
      <p:sp>
        <p:nvSpPr>
          <p:cNvPr id="8" name="Content Placeholder 2">
            <a:extLst>
              <a:ext uri="{FF2B5EF4-FFF2-40B4-BE49-F238E27FC236}">
                <a16:creationId xmlns:a16="http://schemas.microsoft.com/office/drawing/2014/main" id="{A8BB9255-8C92-4E65-B201-FFB1B5E15846}"/>
              </a:ext>
            </a:extLst>
          </p:cNvPr>
          <p:cNvSpPr>
            <a:spLocks noGrp="1"/>
          </p:cNvSpPr>
          <p:nvPr>
            <p:ph sz="quarter" idx="16"/>
          </p:nvPr>
        </p:nvSpPr>
        <p:spPr>
          <a:xfrm>
            <a:off x="5349875" y="4130293"/>
            <a:ext cx="1782445" cy="430887"/>
          </a:xfrm>
        </p:spPr>
        <p:txBody>
          <a:bodyPr/>
          <a:lstStyle>
            <a:lvl1pPr marL="0" indent="0">
              <a:buNone/>
              <a:defRPr/>
            </a:lvl1pPr>
          </a:lstStyle>
          <a:p>
            <a:pPr lvl="0"/>
            <a:endParaRPr lang="en-US"/>
          </a:p>
        </p:txBody>
      </p:sp>
      <p:sp>
        <p:nvSpPr>
          <p:cNvPr id="9" name="Content Placeholder 2">
            <a:extLst>
              <a:ext uri="{FF2B5EF4-FFF2-40B4-BE49-F238E27FC236}">
                <a16:creationId xmlns:a16="http://schemas.microsoft.com/office/drawing/2014/main" id="{EF96164B-333F-4D3E-BCD8-07237BD537AE}"/>
              </a:ext>
            </a:extLst>
          </p:cNvPr>
          <p:cNvSpPr>
            <a:spLocks noGrp="1"/>
          </p:cNvSpPr>
          <p:nvPr>
            <p:ph sz="quarter" idx="17"/>
          </p:nvPr>
        </p:nvSpPr>
        <p:spPr>
          <a:xfrm>
            <a:off x="7346315" y="4134778"/>
            <a:ext cx="1782445" cy="430887"/>
          </a:xfrm>
        </p:spPr>
        <p:txBody>
          <a:bodyPr/>
          <a:lstStyle>
            <a:lvl1pPr marL="0" indent="0">
              <a:buNone/>
              <a:defRPr/>
            </a:lvl1pPr>
          </a:lstStyle>
          <a:p>
            <a:pPr lvl="0"/>
            <a:endParaRPr lang="en-US"/>
          </a:p>
        </p:txBody>
      </p:sp>
      <p:sp>
        <p:nvSpPr>
          <p:cNvPr id="10" name="Content Placeholder 2">
            <a:extLst>
              <a:ext uri="{FF2B5EF4-FFF2-40B4-BE49-F238E27FC236}">
                <a16:creationId xmlns:a16="http://schemas.microsoft.com/office/drawing/2014/main" id="{EAD382AE-1ED1-4491-8C9C-85E1502F9D4B}"/>
              </a:ext>
            </a:extLst>
          </p:cNvPr>
          <p:cNvSpPr>
            <a:spLocks noGrp="1"/>
          </p:cNvSpPr>
          <p:nvPr>
            <p:ph sz="quarter" idx="18"/>
          </p:nvPr>
        </p:nvSpPr>
        <p:spPr>
          <a:xfrm>
            <a:off x="5349875" y="4844171"/>
            <a:ext cx="1782445" cy="430887"/>
          </a:xfrm>
        </p:spPr>
        <p:txBody>
          <a:bodyPr/>
          <a:lstStyle>
            <a:lvl1pPr marL="0" indent="0">
              <a:buNone/>
              <a:defRPr/>
            </a:lvl1pPr>
          </a:lstStyle>
          <a:p>
            <a:pPr lvl="0"/>
            <a:endParaRPr lang="en-US"/>
          </a:p>
        </p:txBody>
      </p:sp>
      <p:sp>
        <p:nvSpPr>
          <p:cNvPr id="11" name="Content Placeholder 2">
            <a:extLst>
              <a:ext uri="{FF2B5EF4-FFF2-40B4-BE49-F238E27FC236}">
                <a16:creationId xmlns:a16="http://schemas.microsoft.com/office/drawing/2014/main" id="{46447513-42E7-47C3-91EE-092329AD317B}"/>
              </a:ext>
            </a:extLst>
          </p:cNvPr>
          <p:cNvSpPr>
            <a:spLocks noGrp="1"/>
          </p:cNvSpPr>
          <p:nvPr>
            <p:ph sz="quarter" idx="19"/>
          </p:nvPr>
        </p:nvSpPr>
        <p:spPr>
          <a:xfrm>
            <a:off x="7346315" y="4848656"/>
            <a:ext cx="1782445" cy="430887"/>
          </a:xfrm>
        </p:spPr>
        <p:txBody>
          <a:bodyPr/>
          <a:lstStyle>
            <a:lvl1pPr marL="0" indent="0">
              <a:buNone/>
              <a:defRPr/>
            </a:lvl1pPr>
          </a:lstStyle>
          <a:p>
            <a:pPr lvl="0"/>
            <a:endParaRPr lang="en-US"/>
          </a:p>
        </p:txBody>
      </p:sp>
      <p:grpSp>
        <p:nvGrpSpPr>
          <p:cNvPr id="17" name="Group 16">
            <a:extLst>
              <a:ext uri="{FF2B5EF4-FFF2-40B4-BE49-F238E27FC236}">
                <a16:creationId xmlns:a16="http://schemas.microsoft.com/office/drawing/2014/main" id="{DBB50EA7-5939-4A4A-BFEF-A3CD399AE269}"/>
              </a:ext>
              <a:ext uri="{C183D7F6-B498-43B3-948B-1728B52AA6E4}">
                <adec:decorative xmlns:adec="http://schemas.microsoft.com/office/drawing/2017/decorative" val="1"/>
              </a:ext>
            </a:extLst>
          </p:cNvPr>
          <p:cNvGrpSpPr/>
          <p:nvPr userDrawn="1"/>
        </p:nvGrpSpPr>
        <p:grpSpPr>
          <a:xfrm>
            <a:off x="293687" y="3292475"/>
            <a:ext cx="11898312" cy="3274090"/>
            <a:chOff x="293687" y="3292475"/>
            <a:chExt cx="11898312" cy="3274090"/>
          </a:xfrm>
        </p:grpSpPr>
        <p:pic>
          <p:nvPicPr>
            <p:cNvPr id="12" name="Graphic 2">
              <a:extLst>
                <a:ext uri="{FF2B5EF4-FFF2-40B4-BE49-F238E27FC236}">
                  <a16:creationId xmlns:a16="http://schemas.microsoft.com/office/drawing/2014/main" id="{43E54373-410D-4B92-BC06-86E2878AE0C1}"/>
                </a:ext>
                <a:ext uri="{C183D7F6-B498-43B3-948B-1728B52AA6E4}">
                  <adec:decorative xmlns:adec="http://schemas.microsoft.com/office/drawing/2017/decorative" val="1"/>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293687" y="6272991"/>
              <a:ext cx="1370013" cy="293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a:extLst>
                <a:ext uri="{FF2B5EF4-FFF2-40B4-BE49-F238E27FC236}">
                  <a16:creationId xmlns:a16="http://schemas.microsoft.com/office/drawing/2014/main" id="{D5FC42D2-FCDB-4156-8E4C-560513F90EAC}"/>
                </a:ext>
                <a:ext uri="{C183D7F6-B498-43B3-948B-1728B52AA6E4}">
                  <adec:decorative xmlns:adec="http://schemas.microsoft.com/office/drawing/2017/decorative" val="1"/>
                </a:ext>
              </a:extLst>
            </p:cNvPr>
            <p:cNvSpPr/>
            <p:nvPr userDrawn="1"/>
          </p:nvSpPr>
          <p:spPr>
            <a:xfrm>
              <a:off x="2900362" y="3292475"/>
              <a:ext cx="9291637" cy="141446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14" name="Straight Connector 13">
              <a:extLst>
                <a:ext uri="{FF2B5EF4-FFF2-40B4-BE49-F238E27FC236}">
                  <a16:creationId xmlns:a16="http://schemas.microsoft.com/office/drawing/2014/main" id="{F9E6CEA0-1494-4A53-B7A9-DDFAF6E93F82}"/>
                </a:ext>
                <a:ext uri="{C183D7F6-B498-43B3-948B-1728B52AA6E4}">
                  <adec:decorative xmlns:adec="http://schemas.microsoft.com/office/drawing/2017/decorative" val="1"/>
                </a:ext>
              </a:extLst>
            </p:cNvPr>
            <p:cNvCxnSpPr>
              <a:cxnSpLocks/>
            </p:cNvCxnSpPr>
            <p:nvPr userDrawn="1"/>
          </p:nvCxnSpPr>
          <p:spPr>
            <a:xfrm>
              <a:off x="5862236" y="5162439"/>
              <a:ext cx="0" cy="1384995"/>
            </a:xfrm>
            <a:prstGeom prst="line">
              <a:avLst/>
            </a:prstGeom>
            <a:ln w="3175">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827DDF4-B241-4266-8459-FCA0049B4D4B}"/>
                </a:ext>
                <a:ext uri="{C183D7F6-B498-43B3-948B-1728B52AA6E4}">
                  <adec:decorative xmlns:adec="http://schemas.microsoft.com/office/drawing/2017/decorative" val="1"/>
                </a:ext>
              </a:extLst>
            </p:cNvPr>
            <p:cNvCxnSpPr>
              <a:cxnSpLocks/>
            </p:cNvCxnSpPr>
            <p:nvPr userDrawn="1"/>
          </p:nvCxnSpPr>
          <p:spPr>
            <a:xfrm>
              <a:off x="8732436" y="5162439"/>
              <a:ext cx="0" cy="1384995"/>
            </a:xfrm>
            <a:prstGeom prst="line">
              <a:avLst/>
            </a:prstGeom>
            <a:ln w="3175">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6973703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22_Blank 12 Column">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5A36D999-0850-4630-BF98-3F2BD0A751C3}"/>
              </a:ext>
            </a:extLst>
          </p:cNvPr>
          <p:cNvSpPr>
            <a:spLocks noGrp="1"/>
          </p:cNvSpPr>
          <p:nvPr>
            <p:ph type="title"/>
          </p:nvPr>
        </p:nvSpPr>
        <p:spPr/>
        <p:txBody>
          <a:bodyPr/>
          <a:lstStyle/>
          <a:p>
            <a:r>
              <a:rPr lang="en-US"/>
              <a:t>Click to edit Master title style</a:t>
            </a:r>
          </a:p>
        </p:txBody>
      </p:sp>
      <p:sp>
        <p:nvSpPr>
          <p:cNvPr id="2" name="Content Placeholder 2">
            <a:extLst>
              <a:ext uri="{FF2B5EF4-FFF2-40B4-BE49-F238E27FC236}">
                <a16:creationId xmlns:a16="http://schemas.microsoft.com/office/drawing/2014/main" id="{7A45F766-211E-44AC-AB54-5329F1ADE300}"/>
              </a:ext>
            </a:extLst>
          </p:cNvPr>
          <p:cNvSpPr>
            <a:spLocks noGrp="1"/>
          </p:cNvSpPr>
          <p:nvPr>
            <p:ph sz="quarter" idx="10"/>
          </p:nvPr>
        </p:nvSpPr>
        <p:spPr>
          <a:xfrm>
            <a:off x="4953551" y="2010001"/>
            <a:ext cx="1782445" cy="430887"/>
          </a:xfrm>
        </p:spPr>
        <p:txBody>
          <a:bodyPr/>
          <a:lstStyle>
            <a:lvl1pPr marL="0" indent="0">
              <a:buNone/>
              <a:defRPr/>
            </a:lvl1pPr>
          </a:lstStyle>
          <a:p>
            <a:pPr lvl="0"/>
            <a:endParaRPr lang="en-US"/>
          </a:p>
        </p:txBody>
      </p:sp>
      <p:sp>
        <p:nvSpPr>
          <p:cNvPr id="3" name="Content Placeholder 2">
            <a:extLst>
              <a:ext uri="{FF2B5EF4-FFF2-40B4-BE49-F238E27FC236}">
                <a16:creationId xmlns:a16="http://schemas.microsoft.com/office/drawing/2014/main" id="{016B18F9-9A76-4323-A9D7-5EA4E72B1188}"/>
              </a:ext>
            </a:extLst>
          </p:cNvPr>
          <p:cNvSpPr>
            <a:spLocks noGrp="1"/>
          </p:cNvSpPr>
          <p:nvPr>
            <p:ph sz="quarter" idx="11"/>
          </p:nvPr>
        </p:nvSpPr>
        <p:spPr>
          <a:xfrm>
            <a:off x="6949991" y="2014486"/>
            <a:ext cx="1782445" cy="430887"/>
          </a:xfrm>
        </p:spPr>
        <p:txBody>
          <a:bodyPr/>
          <a:lstStyle>
            <a:lvl1pPr marL="0" indent="0">
              <a:buNone/>
              <a:defRPr/>
            </a:lvl1pPr>
          </a:lstStyle>
          <a:p>
            <a:pPr lvl="0"/>
            <a:endParaRPr lang="en-US"/>
          </a:p>
        </p:txBody>
      </p:sp>
      <p:sp>
        <p:nvSpPr>
          <p:cNvPr id="4" name="Content Placeholder 2">
            <a:extLst>
              <a:ext uri="{FF2B5EF4-FFF2-40B4-BE49-F238E27FC236}">
                <a16:creationId xmlns:a16="http://schemas.microsoft.com/office/drawing/2014/main" id="{3A415062-56A4-4350-A621-9031A769F0CB}"/>
              </a:ext>
            </a:extLst>
          </p:cNvPr>
          <p:cNvSpPr>
            <a:spLocks noGrp="1"/>
          </p:cNvSpPr>
          <p:nvPr>
            <p:ph sz="quarter" idx="12"/>
          </p:nvPr>
        </p:nvSpPr>
        <p:spPr>
          <a:xfrm>
            <a:off x="4953551" y="2726281"/>
            <a:ext cx="1782445" cy="430887"/>
          </a:xfrm>
        </p:spPr>
        <p:txBody>
          <a:bodyPr/>
          <a:lstStyle>
            <a:lvl1pPr marL="0" indent="0">
              <a:buNone/>
              <a:defRPr/>
            </a:lvl1pPr>
          </a:lstStyle>
          <a:p>
            <a:pPr lvl="0"/>
            <a:endParaRPr lang="en-US"/>
          </a:p>
        </p:txBody>
      </p:sp>
      <p:sp>
        <p:nvSpPr>
          <p:cNvPr id="5" name="Content Placeholder 2">
            <a:extLst>
              <a:ext uri="{FF2B5EF4-FFF2-40B4-BE49-F238E27FC236}">
                <a16:creationId xmlns:a16="http://schemas.microsoft.com/office/drawing/2014/main" id="{7AD5C4CD-D94F-4066-B289-9B358FB8E6DF}"/>
              </a:ext>
            </a:extLst>
          </p:cNvPr>
          <p:cNvSpPr>
            <a:spLocks noGrp="1"/>
          </p:cNvSpPr>
          <p:nvPr>
            <p:ph sz="quarter" idx="13"/>
          </p:nvPr>
        </p:nvSpPr>
        <p:spPr>
          <a:xfrm>
            <a:off x="6949991" y="2730766"/>
            <a:ext cx="1782445" cy="430887"/>
          </a:xfrm>
        </p:spPr>
        <p:txBody>
          <a:bodyPr/>
          <a:lstStyle>
            <a:lvl1pPr marL="0" indent="0">
              <a:buNone/>
              <a:defRPr/>
            </a:lvl1pPr>
          </a:lstStyle>
          <a:p>
            <a:pPr lvl="0"/>
            <a:endParaRPr lang="en-US"/>
          </a:p>
        </p:txBody>
      </p:sp>
      <p:sp>
        <p:nvSpPr>
          <p:cNvPr id="6" name="Content Placeholder 2">
            <a:extLst>
              <a:ext uri="{FF2B5EF4-FFF2-40B4-BE49-F238E27FC236}">
                <a16:creationId xmlns:a16="http://schemas.microsoft.com/office/drawing/2014/main" id="{53C158BF-CDEB-4CFC-B158-AD2774F71D06}"/>
              </a:ext>
            </a:extLst>
          </p:cNvPr>
          <p:cNvSpPr>
            <a:spLocks noGrp="1"/>
          </p:cNvSpPr>
          <p:nvPr>
            <p:ph sz="quarter" idx="14"/>
          </p:nvPr>
        </p:nvSpPr>
        <p:spPr>
          <a:xfrm>
            <a:off x="4953551" y="3442561"/>
            <a:ext cx="1782445" cy="430887"/>
          </a:xfrm>
        </p:spPr>
        <p:txBody>
          <a:bodyPr/>
          <a:lstStyle>
            <a:lvl1pPr marL="0" indent="0">
              <a:buNone/>
              <a:defRPr/>
            </a:lvl1pPr>
          </a:lstStyle>
          <a:p>
            <a:pPr lvl="0"/>
            <a:endParaRPr lang="en-US"/>
          </a:p>
        </p:txBody>
      </p:sp>
      <p:sp>
        <p:nvSpPr>
          <p:cNvPr id="7" name="Content Placeholder 2">
            <a:extLst>
              <a:ext uri="{FF2B5EF4-FFF2-40B4-BE49-F238E27FC236}">
                <a16:creationId xmlns:a16="http://schemas.microsoft.com/office/drawing/2014/main" id="{E699737E-8CAD-44FF-A46E-23D9E15F7A34}"/>
              </a:ext>
            </a:extLst>
          </p:cNvPr>
          <p:cNvSpPr>
            <a:spLocks noGrp="1"/>
          </p:cNvSpPr>
          <p:nvPr>
            <p:ph sz="quarter" idx="15"/>
          </p:nvPr>
        </p:nvSpPr>
        <p:spPr>
          <a:xfrm>
            <a:off x="6949991" y="3447046"/>
            <a:ext cx="1782445" cy="430887"/>
          </a:xfrm>
        </p:spPr>
        <p:txBody>
          <a:bodyPr/>
          <a:lstStyle>
            <a:lvl1pPr marL="0" indent="0">
              <a:buNone/>
              <a:defRPr/>
            </a:lvl1pPr>
          </a:lstStyle>
          <a:p>
            <a:pPr lvl="0"/>
            <a:endParaRPr lang="en-US"/>
          </a:p>
        </p:txBody>
      </p:sp>
      <p:sp>
        <p:nvSpPr>
          <p:cNvPr id="8" name="Content Placeholder 2">
            <a:extLst>
              <a:ext uri="{FF2B5EF4-FFF2-40B4-BE49-F238E27FC236}">
                <a16:creationId xmlns:a16="http://schemas.microsoft.com/office/drawing/2014/main" id="{B380A208-FF11-4A91-A994-2E369B68DDE5}"/>
              </a:ext>
            </a:extLst>
          </p:cNvPr>
          <p:cNvSpPr>
            <a:spLocks noGrp="1"/>
          </p:cNvSpPr>
          <p:nvPr>
            <p:ph sz="quarter" idx="16"/>
          </p:nvPr>
        </p:nvSpPr>
        <p:spPr>
          <a:xfrm>
            <a:off x="4953551" y="4154356"/>
            <a:ext cx="1782445" cy="430887"/>
          </a:xfrm>
        </p:spPr>
        <p:txBody>
          <a:bodyPr/>
          <a:lstStyle>
            <a:lvl1pPr marL="0" indent="0">
              <a:buNone/>
              <a:defRPr/>
            </a:lvl1pPr>
          </a:lstStyle>
          <a:p>
            <a:pPr lvl="0"/>
            <a:endParaRPr lang="en-US"/>
          </a:p>
        </p:txBody>
      </p:sp>
      <p:sp>
        <p:nvSpPr>
          <p:cNvPr id="9" name="Content Placeholder 2">
            <a:extLst>
              <a:ext uri="{FF2B5EF4-FFF2-40B4-BE49-F238E27FC236}">
                <a16:creationId xmlns:a16="http://schemas.microsoft.com/office/drawing/2014/main" id="{0790EDC1-FC41-4D6A-A2CE-699C5F4446E0}"/>
              </a:ext>
            </a:extLst>
          </p:cNvPr>
          <p:cNvSpPr>
            <a:spLocks noGrp="1"/>
          </p:cNvSpPr>
          <p:nvPr>
            <p:ph sz="quarter" idx="17"/>
          </p:nvPr>
        </p:nvSpPr>
        <p:spPr>
          <a:xfrm>
            <a:off x="6949991" y="4158841"/>
            <a:ext cx="1782445" cy="430887"/>
          </a:xfrm>
        </p:spPr>
        <p:txBody>
          <a:bodyPr/>
          <a:lstStyle>
            <a:lvl1pPr marL="0" indent="0">
              <a:buNone/>
              <a:defRPr/>
            </a:lvl1pPr>
          </a:lstStyle>
          <a:p>
            <a:pPr lvl="0"/>
            <a:endParaRPr lang="en-US"/>
          </a:p>
        </p:txBody>
      </p:sp>
      <p:sp>
        <p:nvSpPr>
          <p:cNvPr id="10" name="Content Placeholder 2">
            <a:extLst>
              <a:ext uri="{FF2B5EF4-FFF2-40B4-BE49-F238E27FC236}">
                <a16:creationId xmlns:a16="http://schemas.microsoft.com/office/drawing/2014/main" id="{4E40162A-8DD3-48B0-A3E8-864760CE59D7}"/>
              </a:ext>
            </a:extLst>
          </p:cNvPr>
          <p:cNvSpPr>
            <a:spLocks noGrp="1"/>
          </p:cNvSpPr>
          <p:nvPr>
            <p:ph sz="quarter" idx="18"/>
          </p:nvPr>
        </p:nvSpPr>
        <p:spPr>
          <a:xfrm>
            <a:off x="4953551" y="4868234"/>
            <a:ext cx="1782445" cy="430887"/>
          </a:xfrm>
        </p:spPr>
        <p:txBody>
          <a:bodyPr/>
          <a:lstStyle>
            <a:lvl1pPr marL="0" indent="0">
              <a:buNone/>
              <a:defRPr/>
            </a:lvl1pPr>
          </a:lstStyle>
          <a:p>
            <a:pPr lvl="0"/>
            <a:endParaRPr lang="en-US"/>
          </a:p>
        </p:txBody>
      </p:sp>
      <p:sp>
        <p:nvSpPr>
          <p:cNvPr id="11" name="Content Placeholder 2">
            <a:extLst>
              <a:ext uri="{FF2B5EF4-FFF2-40B4-BE49-F238E27FC236}">
                <a16:creationId xmlns:a16="http://schemas.microsoft.com/office/drawing/2014/main" id="{ADFD546B-4EDC-41B3-973E-4B79166B99A9}"/>
              </a:ext>
            </a:extLst>
          </p:cNvPr>
          <p:cNvSpPr>
            <a:spLocks noGrp="1"/>
          </p:cNvSpPr>
          <p:nvPr>
            <p:ph sz="quarter" idx="19"/>
          </p:nvPr>
        </p:nvSpPr>
        <p:spPr>
          <a:xfrm>
            <a:off x="6949991" y="4872719"/>
            <a:ext cx="1782445" cy="430887"/>
          </a:xfrm>
        </p:spPr>
        <p:txBody>
          <a:bodyPr/>
          <a:lstStyle>
            <a:lvl1pPr marL="0" indent="0">
              <a:buNone/>
              <a:defRPr/>
            </a:lvl1pPr>
          </a:lstStyle>
          <a:p>
            <a:pPr lvl="0"/>
            <a:endParaRPr lang="en-US"/>
          </a:p>
        </p:txBody>
      </p:sp>
      <p:grpSp>
        <p:nvGrpSpPr>
          <p:cNvPr id="16" name="Group 15">
            <a:extLst>
              <a:ext uri="{FF2B5EF4-FFF2-40B4-BE49-F238E27FC236}">
                <a16:creationId xmlns:a16="http://schemas.microsoft.com/office/drawing/2014/main" id="{AC2809DD-EEF6-4CA0-B572-4CF38390B93D}"/>
              </a:ext>
              <a:ext uri="{C183D7F6-B498-43B3-948B-1728B52AA6E4}">
                <adec:decorative xmlns:adec="http://schemas.microsoft.com/office/drawing/2017/decorative" val="1"/>
              </a:ext>
            </a:extLst>
          </p:cNvPr>
          <p:cNvGrpSpPr/>
          <p:nvPr userDrawn="1"/>
        </p:nvGrpSpPr>
        <p:grpSpPr>
          <a:xfrm>
            <a:off x="2900362" y="3292475"/>
            <a:ext cx="9291637" cy="3254959"/>
            <a:chOff x="2900362" y="3292475"/>
            <a:chExt cx="9291637" cy="3254959"/>
          </a:xfrm>
        </p:grpSpPr>
        <p:sp>
          <p:nvSpPr>
            <p:cNvPr id="13" name="Rectangle 12">
              <a:extLst>
                <a:ext uri="{FF2B5EF4-FFF2-40B4-BE49-F238E27FC236}">
                  <a16:creationId xmlns:a16="http://schemas.microsoft.com/office/drawing/2014/main" id="{887E7AB6-10CE-4779-A1D1-2B8C0F658DA8}"/>
                </a:ext>
                <a:ext uri="{C183D7F6-B498-43B3-948B-1728B52AA6E4}">
                  <adec:decorative xmlns:adec="http://schemas.microsoft.com/office/drawing/2017/decorative" val="1"/>
                </a:ext>
              </a:extLst>
            </p:cNvPr>
            <p:cNvSpPr/>
            <p:nvPr userDrawn="1"/>
          </p:nvSpPr>
          <p:spPr>
            <a:xfrm>
              <a:off x="2900362" y="3292475"/>
              <a:ext cx="9291637" cy="141446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14" name="Straight Connector 13">
              <a:extLst>
                <a:ext uri="{FF2B5EF4-FFF2-40B4-BE49-F238E27FC236}">
                  <a16:creationId xmlns:a16="http://schemas.microsoft.com/office/drawing/2014/main" id="{EA8BB288-AEDF-425A-AB4A-20C221AB14F7}"/>
                </a:ext>
                <a:ext uri="{C183D7F6-B498-43B3-948B-1728B52AA6E4}">
                  <adec:decorative xmlns:adec="http://schemas.microsoft.com/office/drawing/2017/decorative" val="1"/>
                </a:ext>
              </a:extLst>
            </p:cNvPr>
            <p:cNvCxnSpPr>
              <a:cxnSpLocks/>
            </p:cNvCxnSpPr>
            <p:nvPr userDrawn="1"/>
          </p:nvCxnSpPr>
          <p:spPr>
            <a:xfrm>
              <a:off x="5862236" y="5162439"/>
              <a:ext cx="0" cy="1384995"/>
            </a:xfrm>
            <a:prstGeom prst="line">
              <a:avLst/>
            </a:prstGeom>
            <a:ln w="3175">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9B481FB-4737-441F-997A-FE0B7669EB01}"/>
                </a:ext>
                <a:ext uri="{C183D7F6-B498-43B3-948B-1728B52AA6E4}">
                  <adec:decorative xmlns:adec="http://schemas.microsoft.com/office/drawing/2017/decorative" val="1"/>
                </a:ext>
              </a:extLst>
            </p:cNvPr>
            <p:cNvCxnSpPr>
              <a:cxnSpLocks/>
            </p:cNvCxnSpPr>
            <p:nvPr userDrawn="1"/>
          </p:nvCxnSpPr>
          <p:spPr>
            <a:xfrm>
              <a:off x="8732436" y="5162439"/>
              <a:ext cx="0" cy="1384995"/>
            </a:xfrm>
            <a:prstGeom prst="line">
              <a:avLst/>
            </a:prstGeom>
            <a:ln w="3175">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pic>
        <p:nvPicPr>
          <p:cNvPr id="18" name="Graphic 2">
            <a:extLst>
              <a:ext uri="{FF2B5EF4-FFF2-40B4-BE49-F238E27FC236}">
                <a16:creationId xmlns:a16="http://schemas.microsoft.com/office/drawing/2014/main" id="{4D53DCEF-08E3-448D-A44A-22492408C366}"/>
              </a:ext>
              <a:ext uri="{C183D7F6-B498-43B3-948B-1728B52AA6E4}">
                <adec:decorative xmlns:adec="http://schemas.microsoft.com/office/drawing/2017/decorative" val="1"/>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293687" y="6272991"/>
            <a:ext cx="1370013" cy="293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1227773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21_Blank 12 Column">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9F1F6C47-CA2A-4678-8E69-0BD2DFE1D162}"/>
              </a:ext>
            </a:extLst>
          </p:cNvPr>
          <p:cNvSpPr>
            <a:spLocks noGrp="1"/>
          </p:cNvSpPr>
          <p:nvPr>
            <p:ph type="title"/>
          </p:nvPr>
        </p:nvSpPr>
        <p:spPr/>
        <p:txBody>
          <a:bodyPr/>
          <a:lstStyle/>
          <a:p>
            <a:r>
              <a:rPr lang="en-US"/>
              <a:t>Click to edit Master title style</a:t>
            </a:r>
          </a:p>
        </p:txBody>
      </p:sp>
      <p:sp>
        <p:nvSpPr>
          <p:cNvPr id="2" name="Content Placeholder 2">
            <a:extLst>
              <a:ext uri="{FF2B5EF4-FFF2-40B4-BE49-F238E27FC236}">
                <a16:creationId xmlns:a16="http://schemas.microsoft.com/office/drawing/2014/main" id="{2EA38A0A-B53E-4AB6-87D6-9C68016AAC61}"/>
              </a:ext>
            </a:extLst>
          </p:cNvPr>
          <p:cNvSpPr>
            <a:spLocks noGrp="1"/>
          </p:cNvSpPr>
          <p:nvPr>
            <p:ph sz="quarter" idx="10"/>
          </p:nvPr>
        </p:nvSpPr>
        <p:spPr>
          <a:xfrm>
            <a:off x="5277686" y="1961874"/>
            <a:ext cx="1782445" cy="430887"/>
          </a:xfrm>
        </p:spPr>
        <p:txBody>
          <a:bodyPr/>
          <a:lstStyle>
            <a:lvl1pPr marL="0" indent="0">
              <a:buNone/>
              <a:defRPr/>
            </a:lvl1pPr>
          </a:lstStyle>
          <a:p>
            <a:pPr lvl="0"/>
            <a:endParaRPr lang="en-US"/>
          </a:p>
        </p:txBody>
      </p:sp>
      <p:sp>
        <p:nvSpPr>
          <p:cNvPr id="3" name="Content Placeholder 2">
            <a:extLst>
              <a:ext uri="{FF2B5EF4-FFF2-40B4-BE49-F238E27FC236}">
                <a16:creationId xmlns:a16="http://schemas.microsoft.com/office/drawing/2014/main" id="{949C0CB0-4E46-4C65-BF07-6068796FF8DF}"/>
              </a:ext>
            </a:extLst>
          </p:cNvPr>
          <p:cNvSpPr>
            <a:spLocks noGrp="1"/>
          </p:cNvSpPr>
          <p:nvPr>
            <p:ph sz="quarter" idx="11"/>
          </p:nvPr>
        </p:nvSpPr>
        <p:spPr>
          <a:xfrm>
            <a:off x="7274126" y="1966359"/>
            <a:ext cx="1782445" cy="430887"/>
          </a:xfrm>
        </p:spPr>
        <p:txBody>
          <a:bodyPr/>
          <a:lstStyle>
            <a:lvl1pPr marL="0" indent="0">
              <a:buNone/>
              <a:defRPr/>
            </a:lvl1pPr>
          </a:lstStyle>
          <a:p>
            <a:pPr lvl="0"/>
            <a:endParaRPr lang="en-US"/>
          </a:p>
        </p:txBody>
      </p:sp>
      <p:sp>
        <p:nvSpPr>
          <p:cNvPr id="4" name="Content Placeholder 2">
            <a:extLst>
              <a:ext uri="{FF2B5EF4-FFF2-40B4-BE49-F238E27FC236}">
                <a16:creationId xmlns:a16="http://schemas.microsoft.com/office/drawing/2014/main" id="{95B348E1-586B-44BD-A24F-99B7D2396B8B}"/>
              </a:ext>
            </a:extLst>
          </p:cNvPr>
          <p:cNvSpPr>
            <a:spLocks noGrp="1"/>
          </p:cNvSpPr>
          <p:nvPr>
            <p:ph sz="quarter" idx="12"/>
          </p:nvPr>
        </p:nvSpPr>
        <p:spPr>
          <a:xfrm>
            <a:off x="5277686" y="2678154"/>
            <a:ext cx="1782445" cy="430887"/>
          </a:xfrm>
        </p:spPr>
        <p:txBody>
          <a:bodyPr/>
          <a:lstStyle>
            <a:lvl1pPr marL="0" indent="0">
              <a:buNone/>
              <a:defRPr/>
            </a:lvl1pPr>
          </a:lstStyle>
          <a:p>
            <a:pPr lvl="0"/>
            <a:endParaRPr lang="en-US"/>
          </a:p>
        </p:txBody>
      </p:sp>
      <p:sp>
        <p:nvSpPr>
          <p:cNvPr id="5" name="Content Placeholder 2">
            <a:extLst>
              <a:ext uri="{FF2B5EF4-FFF2-40B4-BE49-F238E27FC236}">
                <a16:creationId xmlns:a16="http://schemas.microsoft.com/office/drawing/2014/main" id="{E24A7390-050A-4867-A049-BDF0C289FD3B}"/>
              </a:ext>
            </a:extLst>
          </p:cNvPr>
          <p:cNvSpPr>
            <a:spLocks noGrp="1"/>
          </p:cNvSpPr>
          <p:nvPr>
            <p:ph sz="quarter" idx="13"/>
          </p:nvPr>
        </p:nvSpPr>
        <p:spPr>
          <a:xfrm>
            <a:off x="7274126" y="2682639"/>
            <a:ext cx="1782445" cy="430887"/>
          </a:xfrm>
        </p:spPr>
        <p:txBody>
          <a:bodyPr/>
          <a:lstStyle>
            <a:lvl1pPr marL="0" indent="0">
              <a:buNone/>
              <a:defRPr/>
            </a:lvl1pPr>
          </a:lstStyle>
          <a:p>
            <a:pPr lvl="0"/>
            <a:endParaRPr lang="en-US"/>
          </a:p>
        </p:txBody>
      </p:sp>
      <p:sp>
        <p:nvSpPr>
          <p:cNvPr id="6" name="Content Placeholder 2">
            <a:extLst>
              <a:ext uri="{FF2B5EF4-FFF2-40B4-BE49-F238E27FC236}">
                <a16:creationId xmlns:a16="http://schemas.microsoft.com/office/drawing/2014/main" id="{42376BD9-07BF-42BA-9644-6A75550E7BD2}"/>
              </a:ext>
            </a:extLst>
          </p:cNvPr>
          <p:cNvSpPr>
            <a:spLocks noGrp="1"/>
          </p:cNvSpPr>
          <p:nvPr>
            <p:ph sz="quarter" idx="14"/>
          </p:nvPr>
        </p:nvSpPr>
        <p:spPr>
          <a:xfrm>
            <a:off x="5277686" y="3394434"/>
            <a:ext cx="1782445" cy="430887"/>
          </a:xfrm>
        </p:spPr>
        <p:txBody>
          <a:bodyPr/>
          <a:lstStyle>
            <a:lvl1pPr marL="0" indent="0">
              <a:buNone/>
              <a:defRPr/>
            </a:lvl1pPr>
          </a:lstStyle>
          <a:p>
            <a:pPr lvl="0"/>
            <a:endParaRPr lang="en-US"/>
          </a:p>
        </p:txBody>
      </p:sp>
      <p:sp>
        <p:nvSpPr>
          <p:cNvPr id="7" name="Content Placeholder 2">
            <a:extLst>
              <a:ext uri="{FF2B5EF4-FFF2-40B4-BE49-F238E27FC236}">
                <a16:creationId xmlns:a16="http://schemas.microsoft.com/office/drawing/2014/main" id="{705C9814-6895-40FE-8566-B4216D39C03E}"/>
              </a:ext>
            </a:extLst>
          </p:cNvPr>
          <p:cNvSpPr>
            <a:spLocks noGrp="1"/>
          </p:cNvSpPr>
          <p:nvPr>
            <p:ph sz="quarter" idx="15"/>
          </p:nvPr>
        </p:nvSpPr>
        <p:spPr>
          <a:xfrm>
            <a:off x="7274126" y="3398919"/>
            <a:ext cx="1782445" cy="430887"/>
          </a:xfrm>
        </p:spPr>
        <p:txBody>
          <a:bodyPr/>
          <a:lstStyle>
            <a:lvl1pPr marL="0" indent="0">
              <a:buNone/>
              <a:defRPr/>
            </a:lvl1pPr>
          </a:lstStyle>
          <a:p>
            <a:pPr lvl="0"/>
            <a:endParaRPr lang="en-US"/>
          </a:p>
        </p:txBody>
      </p:sp>
      <p:sp>
        <p:nvSpPr>
          <p:cNvPr id="8" name="Content Placeholder 2">
            <a:extLst>
              <a:ext uri="{FF2B5EF4-FFF2-40B4-BE49-F238E27FC236}">
                <a16:creationId xmlns:a16="http://schemas.microsoft.com/office/drawing/2014/main" id="{4C52F294-CD88-4F6E-A11C-EEA578FA696E}"/>
              </a:ext>
            </a:extLst>
          </p:cNvPr>
          <p:cNvSpPr>
            <a:spLocks noGrp="1"/>
          </p:cNvSpPr>
          <p:nvPr>
            <p:ph sz="quarter" idx="16"/>
          </p:nvPr>
        </p:nvSpPr>
        <p:spPr>
          <a:xfrm>
            <a:off x="5277686" y="4106229"/>
            <a:ext cx="1782445" cy="430887"/>
          </a:xfrm>
        </p:spPr>
        <p:txBody>
          <a:bodyPr/>
          <a:lstStyle>
            <a:lvl1pPr marL="0" indent="0">
              <a:buNone/>
              <a:defRPr/>
            </a:lvl1pPr>
          </a:lstStyle>
          <a:p>
            <a:pPr lvl="0"/>
            <a:endParaRPr lang="en-US"/>
          </a:p>
        </p:txBody>
      </p:sp>
      <p:sp>
        <p:nvSpPr>
          <p:cNvPr id="9" name="Content Placeholder 2">
            <a:extLst>
              <a:ext uri="{FF2B5EF4-FFF2-40B4-BE49-F238E27FC236}">
                <a16:creationId xmlns:a16="http://schemas.microsoft.com/office/drawing/2014/main" id="{C9277D5E-F9C3-41AB-92D7-0A6B83B6F48B}"/>
              </a:ext>
            </a:extLst>
          </p:cNvPr>
          <p:cNvSpPr>
            <a:spLocks noGrp="1"/>
          </p:cNvSpPr>
          <p:nvPr>
            <p:ph sz="quarter" idx="17"/>
          </p:nvPr>
        </p:nvSpPr>
        <p:spPr>
          <a:xfrm>
            <a:off x="7274126" y="4110714"/>
            <a:ext cx="1782445" cy="430887"/>
          </a:xfrm>
        </p:spPr>
        <p:txBody>
          <a:bodyPr/>
          <a:lstStyle>
            <a:lvl1pPr marL="0" indent="0">
              <a:buNone/>
              <a:defRPr/>
            </a:lvl1pPr>
          </a:lstStyle>
          <a:p>
            <a:pPr lvl="0"/>
            <a:endParaRPr lang="en-US"/>
          </a:p>
        </p:txBody>
      </p:sp>
      <p:sp>
        <p:nvSpPr>
          <p:cNvPr id="10" name="Content Placeholder 2">
            <a:extLst>
              <a:ext uri="{FF2B5EF4-FFF2-40B4-BE49-F238E27FC236}">
                <a16:creationId xmlns:a16="http://schemas.microsoft.com/office/drawing/2014/main" id="{AE20A8EA-780D-42BB-9D53-4474F8B27564}"/>
              </a:ext>
            </a:extLst>
          </p:cNvPr>
          <p:cNvSpPr>
            <a:spLocks noGrp="1"/>
          </p:cNvSpPr>
          <p:nvPr>
            <p:ph sz="quarter" idx="18"/>
          </p:nvPr>
        </p:nvSpPr>
        <p:spPr>
          <a:xfrm>
            <a:off x="5277686" y="4820107"/>
            <a:ext cx="1782445" cy="430887"/>
          </a:xfrm>
        </p:spPr>
        <p:txBody>
          <a:bodyPr/>
          <a:lstStyle>
            <a:lvl1pPr marL="0" indent="0">
              <a:buNone/>
              <a:defRPr/>
            </a:lvl1pPr>
          </a:lstStyle>
          <a:p>
            <a:pPr lvl="0"/>
            <a:endParaRPr lang="en-US"/>
          </a:p>
        </p:txBody>
      </p:sp>
      <p:sp>
        <p:nvSpPr>
          <p:cNvPr id="11" name="Content Placeholder 2">
            <a:extLst>
              <a:ext uri="{FF2B5EF4-FFF2-40B4-BE49-F238E27FC236}">
                <a16:creationId xmlns:a16="http://schemas.microsoft.com/office/drawing/2014/main" id="{EF3A40B2-7627-4A1C-A101-B81649A73D59}"/>
              </a:ext>
            </a:extLst>
          </p:cNvPr>
          <p:cNvSpPr>
            <a:spLocks noGrp="1"/>
          </p:cNvSpPr>
          <p:nvPr>
            <p:ph sz="quarter" idx="19"/>
          </p:nvPr>
        </p:nvSpPr>
        <p:spPr>
          <a:xfrm>
            <a:off x="7274126" y="4824592"/>
            <a:ext cx="1782445" cy="430887"/>
          </a:xfrm>
        </p:spPr>
        <p:txBody>
          <a:bodyPr/>
          <a:lstStyle>
            <a:lvl1pPr marL="0" indent="0">
              <a:buNone/>
              <a:defRPr/>
            </a:lvl1pPr>
          </a:lstStyle>
          <a:p>
            <a:pPr lvl="0"/>
            <a:endParaRPr lang="en-US"/>
          </a:p>
        </p:txBody>
      </p:sp>
      <p:grpSp>
        <p:nvGrpSpPr>
          <p:cNvPr id="17" name="Group 16">
            <a:extLst>
              <a:ext uri="{FF2B5EF4-FFF2-40B4-BE49-F238E27FC236}">
                <a16:creationId xmlns:a16="http://schemas.microsoft.com/office/drawing/2014/main" id="{BA121493-9458-45B9-97EB-CB18286E4565}"/>
              </a:ext>
              <a:ext uri="{C183D7F6-B498-43B3-948B-1728B52AA6E4}">
                <adec:decorative xmlns:adec="http://schemas.microsoft.com/office/drawing/2017/decorative" val="1"/>
              </a:ext>
            </a:extLst>
          </p:cNvPr>
          <p:cNvGrpSpPr/>
          <p:nvPr userDrawn="1"/>
        </p:nvGrpSpPr>
        <p:grpSpPr>
          <a:xfrm>
            <a:off x="293687" y="3292475"/>
            <a:ext cx="11898312" cy="3274090"/>
            <a:chOff x="293687" y="3292475"/>
            <a:chExt cx="11898312" cy="3274090"/>
          </a:xfrm>
        </p:grpSpPr>
        <p:pic>
          <p:nvPicPr>
            <p:cNvPr id="12" name="Graphic 2">
              <a:extLst>
                <a:ext uri="{FF2B5EF4-FFF2-40B4-BE49-F238E27FC236}">
                  <a16:creationId xmlns:a16="http://schemas.microsoft.com/office/drawing/2014/main" id="{D10DE5DF-65B5-4A83-9D99-6431EB07ABD9}"/>
                </a:ext>
                <a:ext uri="{C183D7F6-B498-43B3-948B-1728B52AA6E4}">
                  <adec:decorative xmlns:adec="http://schemas.microsoft.com/office/drawing/2017/decorative" val="1"/>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293687" y="6272991"/>
              <a:ext cx="1370013" cy="293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a:extLst>
                <a:ext uri="{FF2B5EF4-FFF2-40B4-BE49-F238E27FC236}">
                  <a16:creationId xmlns:a16="http://schemas.microsoft.com/office/drawing/2014/main" id="{F813E1E5-1B40-4460-A84A-5E9C644BCF33}"/>
                </a:ext>
                <a:ext uri="{C183D7F6-B498-43B3-948B-1728B52AA6E4}">
                  <adec:decorative xmlns:adec="http://schemas.microsoft.com/office/drawing/2017/decorative" val="1"/>
                </a:ext>
              </a:extLst>
            </p:cNvPr>
            <p:cNvSpPr/>
            <p:nvPr userDrawn="1"/>
          </p:nvSpPr>
          <p:spPr>
            <a:xfrm>
              <a:off x="2900362" y="3292475"/>
              <a:ext cx="9291637" cy="141446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14" name="Straight Connector 13">
              <a:extLst>
                <a:ext uri="{FF2B5EF4-FFF2-40B4-BE49-F238E27FC236}">
                  <a16:creationId xmlns:a16="http://schemas.microsoft.com/office/drawing/2014/main" id="{7CBED41D-7E94-405E-A0C4-BA0E4E1B9E26}"/>
                </a:ext>
                <a:ext uri="{C183D7F6-B498-43B3-948B-1728B52AA6E4}">
                  <adec:decorative xmlns:adec="http://schemas.microsoft.com/office/drawing/2017/decorative" val="1"/>
                </a:ext>
              </a:extLst>
            </p:cNvPr>
            <p:cNvCxnSpPr>
              <a:cxnSpLocks/>
            </p:cNvCxnSpPr>
            <p:nvPr userDrawn="1"/>
          </p:nvCxnSpPr>
          <p:spPr>
            <a:xfrm>
              <a:off x="5862236" y="5162439"/>
              <a:ext cx="0" cy="1384995"/>
            </a:xfrm>
            <a:prstGeom prst="line">
              <a:avLst/>
            </a:prstGeom>
            <a:ln w="3175">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6B17B58-F802-402B-ABB9-A4DAD79E9079}"/>
                </a:ext>
                <a:ext uri="{C183D7F6-B498-43B3-948B-1728B52AA6E4}">
                  <adec:decorative xmlns:adec="http://schemas.microsoft.com/office/drawing/2017/decorative" val="1"/>
                </a:ext>
              </a:extLst>
            </p:cNvPr>
            <p:cNvCxnSpPr>
              <a:cxnSpLocks/>
            </p:cNvCxnSpPr>
            <p:nvPr userDrawn="1"/>
          </p:nvCxnSpPr>
          <p:spPr>
            <a:xfrm>
              <a:off x="8732436" y="5162439"/>
              <a:ext cx="0" cy="1384995"/>
            </a:xfrm>
            <a:prstGeom prst="line">
              <a:avLst/>
            </a:prstGeom>
            <a:ln w="3175">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03852543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20_Blank 12 Column">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2338C272-90BF-44B8-9893-B03828421B18}"/>
              </a:ext>
            </a:extLst>
          </p:cNvPr>
          <p:cNvSpPr>
            <a:spLocks noGrp="1"/>
          </p:cNvSpPr>
          <p:nvPr>
            <p:ph type="title"/>
          </p:nvPr>
        </p:nvSpPr>
        <p:spPr/>
        <p:txBody>
          <a:bodyPr/>
          <a:lstStyle/>
          <a:p>
            <a:r>
              <a:rPr lang="en-US"/>
              <a:t>Click to edit Master title style</a:t>
            </a:r>
          </a:p>
        </p:txBody>
      </p:sp>
      <p:sp>
        <p:nvSpPr>
          <p:cNvPr id="2" name="Content Placeholder 2">
            <a:extLst>
              <a:ext uri="{FF2B5EF4-FFF2-40B4-BE49-F238E27FC236}">
                <a16:creationId xmlns:a16="http://schemas.microsoft.com/office/drawing/2014/main" id="{F4571D44-BB42-4FEE-B0C1-B8ABAE41BCE8}"/>
              </a:ext>
            </a:extLst>
          </p:cNvPr>
          <p:cNvSpPr>
            <a:spLocks noGrp="1"/>
          </p:cNvSpPr>
          <p:nvPr>
            <p:ph sz="quarter" idx="10"/>
          </p:nvPr>
        </p:nvSpPr>
        <p:spPr>
          <a:xfrm>
            <a:off x="5512753" y="1985938"/>
            <a:ext cx="1782445" cy="430887"/>
          </a:xfrm>
        </p:spPr>
        <p:txBody>
          <a:bodyPr/>
          <a:lstStyle>
            <a:lvl1pPr marL="0" indent="0">
              <a:buNone/>
              <a:defRPr/>
            </a:lvl1pPr>
          </a:lstStyle>
          <a:p>
            <a:pPr lvl="0"/>
            <a:endParaRPr lang="en-US"/>
          </a:p>
        </p:txBody>
      </p:sp>
      <p:sp>
        <p:nvSpPr>
          <p:cNvPr id="3" name="Content Placeholder 2">
            <a:extLst>
              <a:ext uri="{FF2B5EF4-FFF2-40B4-BE49-F238E27FC236}">
                <a16:creationId xmlns:a16="http://schemas.microsoft.com/office/drawing/2014/main" id="{18F56A52-4262-4155-A0B3-944034811B3D}"/>
              </a:ext>
            </a:extLst>
          </p:cNvPr>
          <p:cNvSpPr>
            <a:spLocks noGrp="1"/>
          </p:cNvSpPr>
          <p:nvPr>
            <p:ph sz="quarter" idx="11"/>
          </p:nvPr>
        </p:nvSpPr>
        <p:spPr>
          <a:xfrm>
            <a:off x="7509193" y="1990423"/>
            <a:ext cx="1782445" cy="430887"/>
          </a:xfrm>
        </p:spPr>
        <p:txBody>
          <a:bodyPr/>
          <a:lstStyle>
            <a:lvl1pPr marL="0" indent="0">
              <a:buNone/>
              <a:defRPr/>
            </a:lvl1pPr>
          </a:lstStyle>
          <a:p>
            <a:pPr lvl="0"/>
            <a:endParaRPr lang="en-US"/>
          </a:p>
        </p:txBody>
      </p:sp>
      <p:sp>
        <p:nvSpPr>
          <p:cNvPr id="4" name="Content Placeholder 2">
            <a:extLst>
              <a:ext uri="{FF2B5EF4-FFF2-40B4-BE49-F238E27FC236}">
                <a16:creationId xmlns:a16="http://schemas.microsoft.com/office/drawing/2014/main" id="{6078776B-C119-45D4-93D7-45DA3811590B}"/>
              </a:ext>
            </a:extLst>
          </p:cNvPr>
          <p:cNvSpPr>
            <a:spLocks noGrp="1"/>
          </p:cNvSpPr>
          <p:nvPr>
            <p:ph sz="quarter" idx="12"/>
          </p:nvPr>
        </p:nvSpPr>
        <p:spPr>
          <a:xfrm>
            <a:off x="5512753" y="2702218"/>
            <a:ext cx="1782445" cy="430887"/>
          </a:xfrm>
        </p:spPr>
        <p:txBody>
          <a:bodyPr/>
          <a:lstStyle>
            <a:lvl1pPr marL="0" indent="0">
              <a:buNone/>
              <a:defRPr/>
            </a:lvl1pPr>
          </a:lstStyle>
          <a:p>
            <a:pPr lvl="0"/>
            <a:endParaRPr lang="en-US"/>
          </a:p>
        </p:txBody>
      </p:sp>
      <p:sp>
        <p:nvSpPr>
          <p:cNvPr id="5" name="Content Placeholder 2">
            <a:extLst>
              <a:ext uri="{FF2B5EF4-FFF2-40B4-BE49-F238E27FC236}">
                <a16:creationId xmlns:a16="http://schemas.microsoft.com/office/drawing/2014/main" id="{9078C71A-74A4-4370-84DA-306C6A7A6F00}"/>
              </a:ext>
            </a:extLst>
          </p:cNvPr>
          <p:cNvSpPr>
            <a:spLocks noGrp="1"/>
          </p:cNvSpPr>
          <p:nvPr>
            <p:ph sz="quarter" idx="13"/>
          </p:nvPr>
        </p:nvSpPr>
        <p:spPr>
          <a:xfrm>
            <a:off x="7509193" y="2706703"/>
            <a:ext cx="1782445" cy="430887"/>
          </a:xfrm>
        </p:spPr>
        <p:txBody>
          <a:bodyPr/>
          <a:lstStyle>
            <a:lvl1pPr marL="0" indent="0">
              <a:buNone/>
              <a:defRPr/>
            </a:lvl1pPr>
          </a:lstStyle>
          <a:p>
            <a:pPr lvl="0"/>
            <a:endParaRPr lang="en-US"/>
          </a:p>
        </p:txBody>
      </p:sp>
      <p:sp>
        <p:nvSpPr>
          <p:cNvPr id="6" name="Content Placeholder 2">
            <a:extLst>
              <a:ext uri="{FF2B5EF4-FFF2-40B4-BE49-F238E27FC236}">
                <a16:creationId xmlns:a16="http://schemas.microsoft.com/office/drawing/2014/main" id="{646067B5-8704-45E0-B527-F1806357B8D5}"/>
              </a:ext>
            </a:extLst>
          </p:cNvPr>
          <p:cNvSpPr>
            <a:spLocks noGrp="1"/>
          </p:cNvSpPr>
          <p:nvPr>
            <p:ph sz="quarter" idx="14"/>
          </p:nvPr>
        </p:nvSpPr>
        <p:spPr>
          <a:xfrm>
            <a:off x="5512753" y="3418498"/>
            <a:ext cx="1782445" cy="430887"/>
          </a:xfrm>
        </p:spPr>
        <p:txBody>
          <a:bodyPr/>
          <a:lstStyle>
            <a:lvl1pPr marL="0" indent="0">
              <a:buNone/>
              <a:defRPr/>
            </a:lvl1pPr>
          </a:lstStyle>
          <a:p>
            <a:pPr lvl="0"/>
            <a:endParaRPr lang="en-US"/>
          </a:p>
        </p:txBody>
      </p:sp>
      <p:sp>
        <p:nvSpPr>
          <p:cNvPr id="7" name="Content Placeholder 2">
            <a:extLst>
              <a:ext uri="{FF2B5EF4-FFF2-40B4-BE49-F238E27FC236}">
                <a16:creationId xmlns:a16="http://schemas.microsoft.com/office/drawing/2014/main" id="{9CCB8BF4-96B8-4D44-BC14-DFC96555AECC}"/>
              </a:ext>
            </a:extLst>
          </p:cNvPr>
          <p:cNvSpPr>
            <a:spLocks noGrp="1"/>
          </p:cNvSpPr>
          <p:nvPr>
            <p:ph sz="quarter" idx="15"/>
          </p:nvPr>
        </p:nvSpPr>
        <p:spPr>
          <a:xfrm>
            <a:off x="7509193" y="3422983"/>
            <a:ext cx="1782445" cy="430887"/>
          </a:xfrm>
        </p:spPr>
        <p:txBody>
          <a:bodyPr/>
          <a:lstStyle>
            <a:lvl1pPr marL="0" indent="0">
              <a:buNone/>
              <a:defRPr/>
            </a:lvl1pPr>
          </a:lstStyle>
          <a:p>
            <a:pPr lvl="0"/>
            <a:endParaRPr lang="en-US"/>
          </a:p>
        </p:txBody>
      </p:sp>
      <p:sp>
        <p:nvSpPr>
          <p:cNvPr id="8" name="Content Placeholder 2">
            <a:extLst>
              <a:ext uri="{FF2B5EF4-FFF2-40B4-BE49-F238E27FC236}">
                <a16:creationId xmlns:a16="http://schemas.microsoft.com/office/drawing/2014/main" id="{E92C17CF-2623-4E78-9565-BAAD48C92B72}"/>
              </a:ext>
            </a:extLst>
          </p:cNvPr>
          <p:cNvSpPr>
            <a:spLocks noGrp="1"/>
          </p:cNvSpPr>
          <p:nvPr>
            <p:ph sz="quarter" idx="16"/>
          </p:nvPr>
        </p:nvSpPr>
        <p:spPr>
          <a:xfrm>
            <a:off x="5512753" y="4130293"/>
            <a:ext cx="1782445" cy="430887"/>
          </a:xfrm>
        </p:spPr>
        <p:txBody>
          <a:bodyPr/>
          <a:lstStyle>
            <a:lvl1pPr marL="0" indent="0">
              <a:buNone/>
              <a:defRPr/>
            </a:lvl1pPr>
          </a:lstStyle>
          <a:p>
            <a:pPr lvl="0"/>
            <a:endParaRPr lang="en-US"/>
          </a:p>
        </p:txBody>
      </p:sp>
      <p:sp>
        <p:nvSpPr>
          <p:cNvPr id="9" name="Content Placeholder 2">
            <a:extLst>
              <a:ext uri="{FF2B5EF4-FFF2-40B4-BE49-F238E27FC236}">
                <a16:creationId xmlns:a16="http://schemas.microsoft.com/office/drawing/2014/main" id="{DFFFBEE2-96B2-4E65-842D-839AD59A5054}"/>
              </a:ext>
            </a:extLst>
          </p:cNvPr>
          <p:cNvSpPr>
            <a:spLocks noGrp="1"/>
          </p:cNvSpPr>
          <p:nvPr>
            <p:ph sz="quarter" idx="17"/>
          </p:nvPr>
        </p:nvSpPr>
        <p:spPr>
          <a:xfrm>
            <a:off x="7509193" y="4134778"/>
            <a:ext cx="1782445" cy="430887"/>
          </a:xfrm>
        </p:spPr>
        <p:txBody>
          <a:bodyPr/>
          <a:lstStyle>
            <a:lvl1pPr marL="0" indent="0">
              <a:buNone/>
              <a:defRPr/>
            </a:lvl1pPr>
          </a:lstStyle>
          <a:p>
            <a:pPr lvl="0"/>
            <a:endParaRPr lang="en-US"/>
          </a:p>
        </p:txBody>
      </p:sp>
      <p:sp>
        <p:nvSpPr>
          <p:cNvPr id="10" name="Content Placeholder 2">
            <a:extLst>
              <a:ext uri="{FF2B5EF4-FFF2-40B4-BE49-F238E27FC236}">
                <a16:creationId xmlns:a16="http://schemas.microsoft.com/office/drawing/2014/main" id="{32241355-5312-478F-9534-306F051A1654}"/>
              </a:ext>
            </a:extLst>
          </p:cNvPr>
          <p:cNvSpPr>
            <a:spLocks noGrp="1"/>
          </p:cNvSpPr>
          <p:nvPr>
            <p:ph sz="quarter" idx="18"/>
          </p:nvPr>
        </p:nvSpPr>
        <p:spPr>
          <a:xfrm>
            <a:off x="5512753" y="4844171"/>
            <a:ext cx="1782445" cy="430887"/>
          </a:xfrm>
        </p:spPr>
        <p:txBody>
          <a:bodyPr/>
          <a:lstStyle>
            <a:lvl1pPr marL="0" indent="0">
              <a:buNone/>
              <a:defRPr/>
            </a:lvl1pPr>
          </a:lstStyle>
          <a:p>
            <a:pPr lvl="0"/>
            <a:endParaRPr lang="en-US"/>
          </a:p>
        </p:txBody>
      </p:sp>
      <p:sp>
        <p:nvSpPr>
          <p:cNvPr id="11" name="Content Placeholder 2">
            <a:extLst>
              <a:ext uri="{FF2B5EF4-FFF2-40B4-BE49-F238E27FC236}">
                <a16:creationId xmlns:a16="http://schemas.microsoft.com/office/drawing/2014/main" id="{51CA3C9B-AD94-4495-B1D7-3056AB330EE8}"/>
              </a:ext>
            </a:extLst>
          </p:cNvPr>
          <p:cNvSpPr>
            <a:spLocks noGrp="1"/>
          </p:cNvSpPr>
          <p:nvPr>
            <p:ph sz="quarter" idx="19"/>
          </p:nvPr>
        </p:nvSpPr>
        <p:spPr>
          <a:xfrm>
            <a:off x="7509193" y="4848656"/>
            <a:ext cx="1782445" cy="430887"/>
          </a:xfrm>
        </p:spPr>
        <p:txBody>
          <a:bodyPr/>
          <a:lstStyle>
            <a:lvl1pPr marL="0" indent="0">
              <a:buNone/>
              <a:defRPr/>
            </a:lvl1pPr>
          </a:lstStyle>
          <a:p>
            <a:pPr lvl="0"/>
            <a:endParaRPr lang="en-US"/>
          </a:p>
        </p:txBody>
      </p:sp>
      <p:grpSp>
        <p:nvGrpSpPr>
          <p:cNvPr id="17" name="Group 16">
            <a:extLst>
              <a:ext uri="{FF2B5EF4-FFF2-40B4-BE49-F238E27FC236}">
                <a16:creationId xmlns:a16="http://schemas.microsoft.com/office/drawing/2014/main" id="{44F6186B-956C-4CA8-96DD-712DA1672E97}"/>
              </a:ext>
              <a:ext uri="{C183D7F6-B498-43B3-948B-1728B52AA6E4}">
                <adec:decorative xmlns:adec="http://schemas.microsoft.com/office/drawing/2017/decorative" val="1"/>
              </a:ext>
            </a:extLst>
          </p:cNvPr>
          <p:cNvGrpSpPr/>
          <p:nvPr userDrawn="1"/>
        </p:nvGrpSpPr>
        <p:grpSpPr>
          <a:xfrm>
            <a:off x="293687" y="3292475"/>
            <a:ext cx="11898312" cy="3274090"/>
            <a:chOff x="293687" y="3292475"/>
            <a:chExt cx="11898312" cy="3274090"/>
          </a:xfrm>
        </p:grpSpPr>
        <p:pic>
          <p:nvPicPr>
            <p:cNvPr id="12" name="Graphic 2">
              <a:extLst>
                <a:ext uri="{FF2B5EF4-FFF2-40B4-BE49-F238E27FC236}">
                  <a16:creationId xmlns:a16="http://schemas.microsoft.com/office/drawing/2014/main" id="{35BB6458-8A01-4CF6-9274-4EFA4EE2F204}"/>
                </a:ext>
                <a:ext uri="{C183D7F6-B498-43B3-948B-1728B52AA6E4}">
                  <adec:decorative xmlns:adec="http://schemas.microsoft.com/office/drawing/2017/decorative" val="1"/>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293687" y="6272991"/>
              <a:ext cx="1370013" cy="293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a:extLst>
                <a:ext uri="{FF2B5EF4-FFF2-40B4-BE49-F238E27FC236}">
                  <a16:creationId xmlns:a16="http://schemas.microsoft.com/office/drawing/2014/main" id="{AEFDD5B8-998E-4406-8D4D-64A87E74BF41}"/>
                </a:ext>
                <a:ext uri="{C183D7F6-B498-43B3-948B-1728B52AA6E4}">
                  <adec:decorative xmlns:adec="http://schemas.microsoft.com/office/drawing/2017/decorative" val="1"/>
                </a:ext>
              </a:extLst>
            </p:cNvPr>
            <p:cNvSpPr/>
            <p:nvPr userDrawn="1"/>
          </p:nvSpPr>
          <p:spPr>
            <a:xfrm>
              <a:off x="2900362" y="3292475"/>
              <a:ext cx="9291637" cy="141446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14" name="Straight Connector 13">
              <a:extLst>
                <a:ext uri="{FF2B5EF4-FFF2-40B4-BE49-F238E27FC236}">
                  <a16:creationId xmlns:a16="http://schemas.microsoft.com/office/drawing/2014/main" id="{621C1F37-CB67-4369-AE64-1797C7BC7274}"/>
                </a:ext>
                <a:ext uri="{C183D7F6-B498-43B3-948B-1728B52AA6E4}">
                  <adec:decorative xmlns:adec="http://schemas.microsoft.com/office/drawing/2017/decorative" val="1"/>
                </a:ext>
              </a:extLst>
            </p:cNvPr>
            <p:cNvCxnSpPr>
              <a:cxnSpLocks/>
            </p:cNvCxnSpPr>
            <p:nvPr userDrawn="1"/>
          </p:nvCxnSpPr>
          <p:spPr>
            <a:xfrm>
              <a:off x="5862236" y="5162439"/>
              <a:ext cx="0" cy="1384995"/>
            </a:xfrm>
            <a:prstGeom prst="line">
              <a:avLst/>
            </a:prstGeom>
            <a:ln w="3175">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D18E4AB-5F4E-4148-9084-2AD9988545DF}"/>
                </a:ext>
                <a:ext uri="{C183D7F6-B498-43B3-948B-1728B52AA6E4}">
                  <adec:decorative xmlns:adec="http://schemas.microsoft.com/office/drawing/2017/decorative" val="1"/>
                </a:ext>
              </a:extLst>
            </p:cNvPr>
            <p:cNvCxnSpPr>
              <a:cxnSpLocks/>
            </p:cNvCxnSpPr>
            <p:nvPr userDrawn="1"/>
          </p:nvCxnSpPr>
          <p:spPr>
            <a:xfrm>
              <a:off x="8732436" y="5162439"/>
              <a:ext cx="0" cy="1384995"/>
            </a:xfrm>
            <a:prstGeom prst="line">
              <a:avLst/>
            </a:prstGeom>
            <a:ln w="3175">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4891974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19_Blank 12 Column">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9A23852F-D0CB-4BB3-A4B8-9090ADB6C7D4}"/>
              </a:ext>
            </a:extLst>
          </p:cNvPr>
          <p:cNvSpPr>
            <a:spLocks noGrp="1"/>
          </p:cNvSpPr>
          <p:nvPr>
            <p:ph type="title"/>
          </p:nvPr>
        </p:nvSpPr>
        <p:spPr/>
        <p:txBody>
          <a:bodyPr/>
          <a:lstStyle/>
          <a:p>
            <a:r>
              <a:rPr lang="en-US"/>
              <a:t>Click to edit Master title style</a:t>
            </a:r>
          </a:p>
        </p:txBody>
      </p:sp>
      <p:sp>
        <p:nvSpPr>
          <p:cNvPr id="2" name="Content Placeholder 2">
            <a:extLst>
              <a:ext uri="{FF2B5EF4-FFF2-40B4-BE49-F238E27FC236}">
                <a16:creationId xmlns:a16="http://schemas.microsoft.com/office/drawing/2014/main" id="{44D2BA3C-C95B-401C-ADE5-2CC9A6F7EC87}"/>
              </a:ext>
            </a:extLst>
          </p:cNvPr>
          <p:cNvSpPr>
            <a:spLocks noGrp="1"/>
          </p:cNvSpPr>
          <p:nvPr>
            <p:ph sz="quarter" idx="10"/>
          </p:nvPr>
        </p:nvSpPr>
        <p:spPr>
          <a:xfrm>
            <a:off x="5301748" y="1990807"/>
            <a:ext cx="1782445" cy="430887"/>
          </a:xfrm>
        </p:spPr>
        <p:txBody>
          <a:bodyPr/>
          <a:lstStyle>
            <a:lvl1pPr marL="0" indent="0">
              <a:buNone/>
              <a:defRPr/>
            </a:lvl1pPr>
          </a:lstStyle>
          <a:p>
            <a:pPr lvl="0"/>
            <a:endParaRPr lang="en-US"/>
          </a:p>
        </p:txBody>
      </p:sp>
      <p:sp>
        <p:nvSpPr>
          <p:cNvPr id="3" name="Content Placeholder 2">
            <a:extLst>
              <a:ext uri="{FF2B5EF4-FFF2-40B4-BE49-F238E27FC236}">
                <a16:creationId xmlns:a16="http://schemas.microsoft.com/office/drawing/2014/main" id="{A0BB3F7D-0487-4C11-A850-F7A302CC2C76}"/>
              </a:ext>
            </a:extLst>
          </p:cNvPr>
          <p:cNvSpPr>
            <a:spLocks noGrp="1"/>
          </p:cNvSpPr>
          <p:nvPr>
            <p:ph sz="quarter" idx="11"/>
          </p:nvPr>
        </p:nvSpPr>
        <p:spPr>
          <a:xfrm>
            <a:off x="7298188" y="1995292"/>
            <a:ext cx="1782445" cy="430887"/>
          </a:xfrm>
        </p:spPr>
        <p:txBody>
          <a:bodyPr/>
          <a:lstStyle>
            <a:lvl1pPr marL="0" indent="0">
              <a:buNone/>
              <a:defRPr/>
            </a:lvl1pPr>
          </a:lstStyle>
          <a:p>
            <a:pPr lvl="0"/>
            <a:endParaRPr lang="en-US"/>
          </a:p>
        </p:txBody>
      </p:sp>
      <p:sp>
        <p:nvSpPr>
          <p:cNvPr id="4" name="Content Placeholder 2">
            <a:extLst>
              <a:ext uri="{FF2B5EF4-FFF2-40B4-BE49-F238E27FC236}">
                <a16:creationId xmlns:a16="http://schemas.microsoft.com/office/drawing/2014/main" id="{4A5E4619-C0EA-4EA5-9B88-AD5E9A9F16E1}"/>
              </a:ext>
            </a:extLst>
          </p:cNvPr>
          <p:cNvSpPr>
            <a:spLocks noGrp="1"/>
          </p:cNvSpPr>
          <p:nvPr>
            <p:ph sz="quarter" idx="12"/>
          </p:nvPr>
        </p:nvSpPr>
        <p:spPr>
          <a:xfrm>
            <a:off x="5301748" y="2707087"/>
            <a:ext cx="1782445" cy="430887"/>
          </a:xfrm>
        </p:spPr>
        <p:txBody>
          <a:bodyPr/>
          <a:lstStyle>
            <a:lvl1pPr marL="0" indent="0">
              <a:buNone/>
              <a:defRPr/>
            </a:lvl1pPr>
          </a:lstStyle>
          <a:p>
            <a:pPr lvl="0"/>
            <a:endParaRPr lang="en-US"/>
          </a:p>
        </p:txBody>
      </p:sp>
      <p:sp>
        <p:nvSpPr>
          <p:cNvPr id="5" name="Content Placeholder 2">
            <a:extLst>
              <a:ext uri="{FF2B5EF4-FFF2-40B4-BE49-F238E27FC236}">
                <a16:creationId xmlns:a16="http://schemas.microsoft.com/office/drawing/2014/main" id="{5BAD8CF4-7606-430B-BEA7-D59D91A9ECA1}"/>
              </a:ext>
            </a:extLst>
          </p:cNvPr>
          <p:cNvSpPr>
            <a:spLocks noGrp="1"/>
          </p:cNvSpPr>
          <p:nvPr>
            <p:ph sz="quarter" idx="13"/>
          </p:nvPr>
        </p:nvSpPr>
        <p:spPr>
          <a:xfrm>
            <a:off x="7298188" y="2711572"/>
            <a:ext cx="1782445" cy="430887"/>
          </a:xfrm>
        </p:spPr>
        <p:txBody>
          <a:bodyPr/>
          <a:lstStyle>
            <a:lvl1pPr marL="0" indent="0">
              <a:buNone/>
              <a:defRPr/>
            </a:lvl1pPr>
          </a:lstStyle>
          <a:p>
            <a:pPr lvl="0"/>
            <a:endParaRPr lang="en-US"/>
          </a:p>
        </p:txBody>
      </p:sp>
      <p:sp>
        <p:nvSpPr>
          <p:cNvPr id="6" name="Content Placeholder 2">
            <a:extLst>
              <a:ext uri="{FF2B5EF4-FFF2-40B4-BE49-F238E27FC236}">
                <a16:creationId xmlns:a16="http://schemas.microsoft.com/office/drawing/2014/main" id="{D1ED2898-7834-4E52-A0BD-79C60BAB9CA1}"/>
              </a:ext>
            </a:extLst>
          </p:cNvPr>
          <p:cNvSpPr>
            <a:spLocks noGrp="1"/>
          </p:cNvSpPr>
          <p:nvPr>
            <p:ph sz="quarter" idx="14"/>
          </p:nvPr>
        </p:nvSpPr>
        <p:spPr>
          <a:xfrm>
            <a:off x="5301748" y="3423367"/>
            <a:ext cx="1782445" cy="430887"/>
          </a:xfrm>
        </p:spPr>
        <p:txBody>
          <a:bodyPr/>
          <a:lstStyle>
            <a:lvl1pPr marL="0" indent="0">
              <a:buNone/>
              <a:defRPr/>
            </a:lvl1pPr>
          </a:lstStyle>
          <a:p>
            <a:pPr lvl="0"/>
            <a:endParaRPr lang="en-US"/>
          </a:p>
        </p:txBody>
      </p:sp>
      <p:sp>
        <p:nvSpPr>
          <p:cNvPr id="7" name="Content Placeholder 2">
            <a:extLst>
              <a:ext uri="{FF2B5EF4-FFF2-40B4-BE49-F238E27FC236}">
                <a16:creationId xmlns:a16="http://schemas.microsoft.com/office/drawing/2014/main" id="{AF256DD0-577B-46FC-B88C-3CA8EC278F2D}"/>
              </a:ext>
            </a:extLst>
          </p:cNvPr>
          <p:cNvSpPr>
            <a:spLocks noGrp="1"/>
          </p:cNvSpPr>
          <p:nvPr>
            <p:ph sz="quarter" idx="15"/>
          </p:nvPr>
        </p:nvSpPr>
        <p:spPr>
          <a:xfrm>
            <a:off x="7298188" y="3427852"/>
            <a:ext cx="1782445" cy="430887"/>
          </a:xfrm>
        </p:spPr>
        <p:txBody>
          <a:bodyPr/>
          <a:lstStyle>
            <a:lvl1pPr marL="0" indent="0">
              <a:buNone/>
              <a:defRPr/>
            </a:lvl1pPr>
          </a:lstStyle>
          <a:p>
            <a:pPr lvl="0"/>
            <a:endParaRPr lang="en-US"/>
          </a:p>
        </p:txBody>
      </p:sp>
      <p:sp>
        <p:nvSpPr>
          <p:cNvPr id="8" name="Content Placeholder 2">
            <a:extLst>
              <a:ext uri="{FF2B5EF4-FFF2-40B4-BE49-F238E27FC236}">
                <a16:creationId xmlns:a16="http://schemas.microsoft.com/office/drawing/2014/main" id="{B247CAE8-D2C6-46DA-8DAF-272BE8863FC5}"/>
              </a:ext>
            </a:extLst>
          </p:cNvPr>
          <p:cNvSpPr>
            <a:spLocks noGrp="1"/>
          </p:cNvSpPr>
          <p:nvPr>
            <p:ph sz="quarter" idx="16"/>
          </p:nvPr>
        </p:nvSpPr>
        <p:spPr>
          <a:xfrm>
            <a:off x="5301748" y="4135162"/>
            <a:ext cx="1782445" cy="430887"/>
          </a:xfrm>
        </p:spPr>
        <p:txBody>
          <a:bodyPr/>
          <a:lstStyle>
            <a:lvl1pPr marL="0" indent="0">
              <a:buNone/>
              <a:defRPr/>
            </a:lvl1pPr>
          </a:lstStyle>
          <a:p>
            <a:pPr lvl="0"/>
            <a:endParaRPr lang="en-US"/>
          </a:p>
        </p:txBody>
      </p:sp>
      <p:sp>
        <p:nvSpPr>
          <p:cNvPr id="9" name="Content Placeholder 2">
            <a:extLst>
              <a:ext uri="{FF2B5EF4-FFF2-40B4-BE49-F238E27FC236}">
                <a16:creationId xmlns:a16="http://schemas.microsoft.com/office/drawing/2014/main" id="{3F6529DF-FB90-46C2-82EA-05224336C791}"/>
              </a:ext>
            </a:extLst>
          </p:cNvPr>
          <p:cNvSpPr>
            <a:spLocks noGrp="1"/>
          </p:cNvSpPr>
          <p:nvPr>
            <p:ph sz="quarter" idx="17"/>
          </p:nvPr>
        </p:nvSpPr>
        <p:spPr>
          <a:xfrm>
            <a:off x="7298188" y="4139647"/>
            <a:ext cx="1782445" cy="430887"/>
          </a:xfrm>
        </p:spPr>
        <p:txBody>
          <a:bodyPr/>
          <a:lstStyle>
            <a:lvl1pPr marL="0" indent="0">
              <a:buNone/>
              <a:defRPr/>
            </a:lvl1pPr>
          </a:lstStyle>
          <a:p>
            <a:pPr lvl="0"/>
            <a:endParaRPr lang="en-US"/>
          </a:p>
        </p:txBody>
      </p:sp>
      <p:sp>
        <p:nvSpPr>
          <p:cNvPr id="10" name="Content Placeholder 2">
            <a:extLst>
              <a:ext uri="{FF2B5EF4-FFF2-40B4-BE49-F238E27FC236}">
                <a16:creationId xmlns:a16="http://schemas.microsoft.com/office/drawing/2014/main" id="{6689514C-9B8E-4B60-A9A6-47D19E1DCBDC}"/>
              </a:ext>
            </a:extLst>
          </p:cNvPr>
          <p:cNvSpPr>
            <a:spLocks noGrp="1"/>
          </p:cNvSpPr>
          <p:nvPr>
            <p:ph sz="quarter" idx="18"/>
          </p:nvPr>
        </p:nvSpPr>
        <p:spPr>
          <a:xfrm>
            <a:off x="5301748" y="4849040"/>
            <a:ext cx="1782445" cy="430887"/>
          </a:xfrm>
        </p:spPr>
        <p:txBody>
          <a:bodyPr/>
          <a:lstStyle>
            <a:lvl1pPr marL="0" indent="0">
              <a:buNone/>
              <a:defRPr/>
            </a:lvl1pPr>
          </a:lstStyle>
          <a:p>
            <a:pPr lvl="0"/>
            <a:endParaRPr lang="en-US"/>
          </a:p>
        </p:txBody>
      </p:sp>
      <p:sp>
        <p:nvSpPr>
          <p:cNvPr id="11" name="Content Placeholder 2">
            <a:extLst>
              <a:ext uri="{FF2B5EF4-FFF2-40B4-BE49-F238E27FC236}">
                <a16:creationId xmlns:a16="http://schemas.microsoft.com/office/drawing/2014/main" id="{FB12C86D-2FF5-4BD3-98C2-9880D469122D}"/>
              </a:ext>
            </a:extLst>
          </p:cNvPr>
          <p:cNvSpPr>
            <a:spLocks noGrp="1"/>
          </p:cNvSpPr>
          <p:nvPr>
            <p:ph sz="quarter" idx="19"/>
          </p:nvPr>
        </p:nvSpPr>
        <p:spPr>
          <a:xfrm>
            <a:off x="7298188" y="4853525"/>
            <a:ext cx="1782445" cy="430887"/>
          </a:xfrm>
        </p:spPr>
        <p:txBody>
          <a:bodyPr/>
          <a:lstStyle>
            <a:lvl1pPr marL="0" indent="0">
              <a:buNone/>
              <a:defRPr/>
            </a:lvl1pPr>
          </a:lstStyle>
          <a:p>
            <a:pPr lvl="0"/>
            <a:endParaRPr lang="en-US"/>
          </a:p>
        </p:txBody>
      </p:sp>
      <p:grpSp>
        <p:nvGrpSpPr>
          <p:cNvPr id="17" name="Group 16">
            <a:extLst>
              <a:ext uri="{FF2B5EF4-FFF2-40B4-BE49-F238E27FC236}">
                <a16:creationId xmlns:a16="http://schemas.microsoft.com/office/drawing/2014/main" id="{2DF6D54E-7CDC-454D-BDBC-F9C7865FFB25}"/>
              </a:ext>
              <a:ext uri="{C183D7F6-B498-43B3-948B-1728B52AA6E4}">
                <adec:decorative xmlns:adec="http://schemas.microsoft.com/office/drawing/2017/decorative" val="1"/>
              </a:ext>
            </a:extLst>
          </p:cNvPr>
          <p:cNvGrpSpPr/>
          <p:nvPr userDrawn="1"/>
        </p:nvGrpSpPr>
        <p:grpSpPr>
          <a:xfrm>
            <a:off x="293687" y="3292475"/>
            <a:ext cx="11898312" cy="3274090"/>
            <a:chOff x="293687" y="3292475"/>
            <a:chExt cx="11898312" cy="3274090"/>
          </a:xfrm>
        </p:grpSpPr>
        <p:pic>
          <p:nvPicPr>
            <p:cNvPr id="12" name="Graphic 2">
              <a:extLst>
                <a:ext uri="{FF2B5EF4-FFF2-40B4-BE49-F238E27FC236}">
                  <a16:creationId xmlns:a16="http://schemas.microsoft.com/office/drawing/2014/main" id="{B71779FF-3B20-4187-B9CA-DC4B4BB0FD7F}"/>
                </a:ext>
                <a:ext uri="{C183D7F6-B498-43B3-948B-1728B52AA6E4}">
                  <adec:decorative xmlns:adec="http://schemas.microsoft.com/office/drawing/2017/decorative" val="1"/>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293687" y="6272991"/>
              <a:ext cx="1370013" cy="293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a:extLst>
                <a:ext uri="{FF2B5EF4-FFF2-40B4-BE49-F238E27FC236}">
                  <a16:creationId xmlns:a16="http://schemas.microsoft.com/office/drawing/2014/main" id="{331BE4E7-F645-49F7-B274-4416DABF4CE3}"/>
                </a:ext>
                <a:ext uri="{C183D7F6-B498-43B3-948B-1728B52AA6E4}">
                  <adec:decorative xmlns:adec="http://schemas.microsoft.com/office/drawing/2017/decorative" val="1"/>
                </a:ext>
              </a:extLst>
            </p:cNvPr>
            <p:cNvSpPr/>
            <p:nvPr userDrawn="1"/>
          </p:nvSpPr>
          <p:spPr>
            <a:xfrm>
              <a:off x="2900362" y="3292475"/>
              <a:ext cx="9291637" cy="141446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14" name="Straight Connector 13">
              <a:extLst>
                <a:ext uri="{FF2B5EF4-FFF2-40B4-BE49-F238E27FC236}">
                  <a16:creationId xmlns:a16="http://schemas.microsoft.com/office/drawing/2014/main" id="{8A6038AF-56F5-4CF1-8511-1FA3EA5DD4F3}"/>
                </a:ext>
                <a:ext uri="{C183D7F6-B498-43B3-948B-1728B52AA6E4}">
                  <adec:decorative xmlns:adec="http://schemas.microsoft.com/office/drawing/2017/decorative" val="1"/>
                </a:ext>
              </a:extLst>
            </p:cNvPr>
            <p:cNvCxnSpPr>
              <a:cxnSpLocks/>
            </p:cNvCxnSpPr>
            <p:nvPr userDrawn="1"/>
          </p:nvCxnSpPr>
          <p:spPr>
            <a:xfrm>
              <a:off x="5862236" y="5162439"/>
              <a:ext cx="0" cy="1384995"/>
            </a:xfrm>
            <a:prstGeom prst="line">
              <a:avLst/>
            </a:prstGeom>
            <a:ln w="3175">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C0DD1A7-388B-4E8B-9519-36F08FBB3A7D}"/>
                </a:ext>
                <a:ext uri="{C183D7F6-B498-43B3-948B-1728B52AA6E4}">
                  <adec:decorative xmlns:adec="http://schemas.microsoft.com/office/drawing/2017/decorative" val="1"/>
                </a:ext>
              </a:extLst>
            </p:cNvPr>
            <p:cNvCxnSpPr>
              <a:cxnSpLocks/>
            </p:cNvCxnSpPr>
            <p:nvPr userDrawn="1"/>
          </p:nvCxnSpPr>
          <p:spPr>
            <a:xfrm>
              <a:off x="8732436" y="5162439"/>
              <a:ext cx="0" cy="1384995"/>
            </a:xfrm>
            <a:prstGeom prst="line">
              <a:avLst/>
            </a:prstGeom>
            <a:ln w="3175">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96395500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18_Blank 12 Column">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DACB55F2-B556-42E0-A266-3CE15C18E67F}"/>
              </a:ext>
            </a:extLst>
          </p:cNvPr>
          <p:cNvSpPr>
            <a:spLocks noGrp="1"/>
          </p:cNvSpPr>
          <p:nvPr>
            <p:ph type="title"/>
          </p:nvPr>
        </p:nvSpPr>
        <p:spPr/>
        <p:txBody>
          <a:bodyPr/>
          <a:lstStyle/>
          <a:p>
            <a:r>
              <a:rPr lang="en-US"/>
              <a:t>Click to edit Master title style</a:t>
            </a:r>
          </a:p>
        </p:txBody>
      </p:sp>
      <p:sp>
        <p:nvSpPr>
          <p:cNvPr id="2" name="Content Placeholder 2">
            <a:extLst>
              <a:ext uri="{FF2B5EF4-FFF2-40B4-BE49-F238E27FC236}">
                <a16:creationId xmlns:a16="http://schemas.microsoft.com/office/drawing/2014/main" id="{B3DDB7E7-5453-4673-B922-8BD7F95D8D74}"/>
              </a:ext>
            </a:extLst>
          </p:cNvPr>
          <p:cNvSpPr>
            <a:spLocks noGrp="1"/>
          </p:cNvSpPr>
          <p:nvPr>
            <p:ph sz="quarter" idx="10"/>
          </p:nvPr>
        </p:nvSpPr>
        <p:spPr>
          <a:xfrm>
            <a:off x="4281086" y="1995292"/>
            <a:ext cx="1782445" cy="430887"/>
          </a:xfrm>
        </p:spPr>
        <p:txBody>
          <a:bodyPr/>
          <a:lstStyle>
            <a:lvl1pPr marL="0" indent="0">
              <a:buNone/>
              <a:defRPr/>
            </a:lvl1pPr>
          </a:lstStyle>
          <a:p>
            <a:pPr lvl="0"/>
            <a:endParaRPr lang="en-US"/>
          </a:p>
        </p:txBody>
      </p:sp>
      <p:sp>
        <p:nvSpPr>
          <p:cNvPr id="3" name="Content Placeholder 2">
            <a:extLst>
              <a:ext uri="{FF2B5EF4-FFF2-40B4-BE49-F238E27FC236}">
                <a16:creationId xmlns:a16="http://schemas.microsoft.com/office/drawing/2014/main" id="{9F615DA1-3EE1-45D4-8971-7728D121F4EA}"/>
              </a:ext>
            </a:extLst>
          </p:cNvPr>
          <p:cNvSpPr>
            <a:spLocks noGrp="1"/>
          </p:cNvSpPr>
          <p:nvPr>
            <p:ph sz="quarter" idx="11"/>
          </p:nvPr>
        </p:nvSpPr>
        <p:spPr>
          <a:xfrm>
            <a:off x="6277526" y="1999777"/>
            <a:ext cx="1782445" cy="430887"/>
          </a:xfrm>
        </p:spPr>
        <p:txBody>
          <a:bodyPr/>
          <a:lstStyle>
            <a:lvl1pPr marL="0" indent="0">
              <a:buNone/>
              <a:defRPr/>
            </a:lvl1pPr>
          </a:lstStyle>
          <a:p>
            <a:pPr lvl="0"/>
            <a:endParaRPr lang="en-US"/>
          </a:p>
        </p:txBody>
      </p:sp>
      <p:sp>
        <p:nvSpPr>
          <p:cNvPr id="4" name="Content Placeholder 2">
            <a:extLst>
              <a:ext uri="{FF2B5EF4-FFF2-40B4-BE49-F238E27FC236}">
                <a16:creationId xmlns:a16="http://schemas.microsoft.com/office/drawing/2014/main" id="{F8ACB5B1-CE54-4BC6-BA33-1EDA38988082}"/>
              </a:ext>
            </a:extLst>
          </p:cNvPr>
          <p:cNvSpPr>
            <a:spLocks noGrp="1"/>
          </p:cNvSpPr>
          <p:nvPr>
            <p:ph sz="quarter" idx="12"/>
          </p:nvPr>
        </p:nvSpPr>
        <p:spPr>
          <a:xfrm>
            <a:off x="4281086" y="2711572"/>
            <a:ext cx="1782445" cy="430887"/>
          </a:xfrm>
        </p:spPr>
        <p:txBody>
          <a:bodyPr/>
          <a:lstStyle>
            <a:lvl1pPr marL="0" indent="0">
              <a:buNone/>
              <a:defRPr/>
            </a:lvl1pPr>
          </a:lstStyle>
          <a:p>
            <a:pPr lvl="0"/>
            <a:endParaRPr lang="en-US"/>
          </a:p>
        </p:txBody>
      </p:sp>
      <p:sp>
        <p:nvSpPr>
          <p:cNvPr id="5" name="Content Placeholder 2">
            <a:extLst>
              <a:ext uri="{FF2B5EF4-FFF2-40B4-BE49-F238E27FC236}">
                <a16:creationId xmlns:a16="http://schemas.microsoft.com/office/drawing/2014/main" id="{93CF510E-15EA-4D9E-ADA7-0AC34FC7C16A}"/>
              </a:ext>
            </a:extLst>
          </p:cNvPr>
          <p:cNvSpPr>
            <a:spLocks noGrp="1"/>
          </p:cNvSpPr>
          <p:nvPr>
            <p:ph sz="quarter" idx="13"/>
          </p:nvPr>
        </p:nvSpPr>
        <p:spPr>
          <a:xfrm>
            <a:off x="6277526" y="2716057"/>
            <a:ext cx="1782445" cy="430887"/>
          </a:xfrm>
        </p:spPr>
        <p:txBody>
          <a:bodyPr/>
          <a:lstStyle>
            <a:lvl1pPr marL="0" indent="0">
              <a:buNone/>
              <a:defRPr/>
            </a:lvl1pPr>
          </a:lstStyle>
          <a:p>
            <a:pPr lvl="0"/>
            <a:endParaRPr lang="en-US"/>
          </a:p>
        </p:txBody>
      </p:sp>
      <p:sp>
        <p:nvSpPr>
          <p:cNvPr id="6" name="Content Placeholder 2">
            <a:extLst>
              <a:ext uri="{FF2B5EF4-FFF2-40B4-BE49-F238E27FC236}">
                <a16:creationId xmlns:a16="http://schemas.microsoft.com/office/drawing/2014/main" id="{CEC8012C-FA1C-4473-AC40-73C2B83FD312}"/>
              </a:ext>
            </a:extLst>
          </p:cNvPr>
          <p:cNvSpPr>
            <a:spLocks noGrp="1"/>
          </p:cNvSpPr>
          <p:nvPr>
            <p:ph sz="quarter" idx="14"/>
          </p:nvPr>
        </p:nvSpPr>
        <p:spPr>
          <a:xfrm>
            <a:off x="4281086" y="3427852"/>
            <a:ext cx="1782445" cy="430887"/>
          </a:xfrm>
        </p:spPr>
        <p:txBody>
          <a:bodyPr/>
          <a:lstStyle>
            <a:lvl1pPr marL="0" indent="0">
              <a:buNone/>
              <a:defRPr/>
            </a:lvl1pPr>
          </a:lstStyle>
          <a:p>
            <a:pPr lvl="0"/>
            <a:endParaRPr lang="en-US"/>
          </a:p>
        </p:txBody>
      </p:sp>
      <p:sp>
        <p:nvSpPr>
          <p:cNvPr id="7" name="Content Placeholder 2">
            <a:extLst>
              <a:ext uri="{FF2B5EF4-FFF2-40B4-BE49-F238E27FC236}">
                <a16:creationId xmlns:a16="http://schemas.microsoft.com/office/drawing/2014/main" id="{F8CA8DAE-6C82-4AFD-B365-CDDAC5C03112}"/>
              </a:ext>
            </a:extLst>
          </p:cNvPr>
          <p:cNvSpPr>
            <a:spLocks noGrp="1"/>
          </p:cNvSpPr>
          <p:nvPr>
            <p:ph sz="quarter" idx="15"/>
          </p:nvPr>
        </p:nvSpPr>
        <p:spPr>
          <a:xfrm>
            <a:off x="6277526" y="3432337"/>
            <a:ext cx="1782445" cy="430887"/>
          </a:xfrm>
        </p:spPr>
        <p:txBody>
          <a:bodyPr/>
          <a:lstStyle>
            <a:lvl1pPr marL="0" indent="0">
              <a:buNone/>
              <a:defRPr/>
            </a:lvl1pPr>
          </a:lstStyle>
          <a:p>
            <a:pPr lvl="0"/>
            <a:endParaRPr lang="en-US"/>
          </a:p>
        </p:txBody>
      </p:sp>
      <p:sp>
        <p:nvSpPr>
          <p:cNvPr id="8" name="Content Placeholder 2">
            <a:extLst>
              <a:ext uri="{FF2B5EF4-FFF2-40B4-BE49-F238E27FC236}">
                <a16:creationId xmlns:a16="http://schemas.microsoft.com/office/drawing/2014/main" id="{AAE32A70-2AF5-4E48-BA01-2EB140989BE7}"/>
              </a:ext>
            </a:extLst>
          </p:cNvPr>
          <p:cNvSpPr>
            <a:spLocks noGrp="1"/>
          </p:cNvSpPr>
          <p:nvPr>
            <p:ph sz="quarter" idx="16"/>
          </p:nvPr>
        </p:nvSpPr>
        <p:spPr>
          <a:xfrm>
            <a:off x="4281086" y="4139647"/>
            <a:ext cx="1782445" cy="430887"/>
          </a:xfrm>
        </p:spPr>
        <p:txBody>
          <a:bodyPr/>
          <a:lstStyle>
            <a:lvl1pPr marL="0" indent="0">
              <a:buNone/>
              <a:defRPr/>
            </a:lvl1pPr>
          </a:lstStyle>
          <a:p>
            <a:pPr lvl="0"/>
            <a:endParaRPr lang="en-US"/>
          </a:p>
        </p:txBody>
      </p:sp>
      <p:sp>
        <p:nvSpPr>
          <p:cNvPr id="9" name="Content Placeholder 2">
            <a:extLst>
              <a:ext uri="{FF2B5EF4-FFF2-40B4-BE49-F238E27FC236}">
                <a16:creationId xmlns:a16="http://schemas.microsoft.com/office/drawing/2014/main" id="{C43FB3F8-9C7B-47EE-A87B-A221054A77CA}"/>
              </a:ext>
            </a:extLst>
          </p:cNvPr>
          <p:cNvSpPr>
            <a:spLocks noGrp="1"/>
          </p:cNvSpPr>
          <p:nvPr>
            <p:ph sz="quarter" idx="17"/>
          </p:nvPr>
        </p:nvSpPr>
        <p:spPr>
          <a:xfrm>
            <a:off x="6277526" y="4144132"/>
            <a:ext cx="1782445" cy="430887"/>
          </a:xfrm>
        </p:spPr>
        <p:txBody>
          <a:bodyPr/>
          <a:lstStyle>
            <a:lvl1pPr marL="0" indent="0">
              <a:buNone/>
              <a:defRPr/>
            </a:lvl1pPr>
          </a:lstStyle>
          <a:p>
            <a:pPr lvl="0"/>
            <a:endParaRPr lang="en-US"/>
          </a:p>
        </p:txBody>
      </p:sp>
      <p:sp>
        <p:nvSpPr>
          <p:cNvPr id="10" name="Content Placeholder 2">
            <a:extLst>
              <a:ext uri="{FF2B5EF4-FFF2-40B4-BE49-F238E27FC236}">
                <a16:creationId xmlns:a16="http://schemas.microsoft.com/office/drawing/2014/main" id="{0ED70BDE-EF4C-46C7-9D72-A0FD819D892F}"/>
              </a:ext>
            </a:extLst>
          </p:cNvPr>
          <p:cNvSpPr>
            <a:spLocks noGrp="1"/>
          </p:cNvSpPr>
          <p:nvPr>
            <p:ph sz="quarter" idx="18"/>
          </p:nvPr>
        </p:nvSpPr>
        <p:spPr>
          <a:xfrm>
            <a:off x="4281086" y="4853525"/>
            <a:ext cx="1782445" cy="430887"/>
          </a:xfrm>
        </p:spPr>
        <p:txBody>
          <a:bodyPr/>
          <a:lstStyle>
            <a:lvl1pPr marL="0" indent="0">
              <a:buNone/>
              <a:defRPr/>
            </a:lvl1pPr>
          </a:lstStyle>
          <a:p>
            <a:pPr lvl="0"/>
            <a:endParaRPr lang="en-US"/>
          </a:p>
        </p:txBody>
      </p:sp>
      <p:sp>
        <p:nvSpPr>
          <p:cNvPr id="11" name="Content Placeholder 2">
            <a:extLst>
              <a:ext uri="{FF2B5EF4-FFF2-40B4-BE49-F238E27FC236}">
                <a16:creationId xmlns:a16="http://schemas.microsoft.com/office/drawing/2014/main" id="{7073D90A-D6F2-454C-AFC9-E0F48FE5B9B6}"/>
              </a:ext>
            </a:extLst>
          </p:cNvPr>
          <p:cNvSpPr>
            <a:spLocks noGrp="1"/>
          </p:cNvSpPr>
          <p:nvPr>
            <p:ph sz="quarter" idx="19"/>
          </p:nvPr>
        </p:nvSpPr>
        <p:spPr>
          <a:xfrm>
            <a:off x="6277526" y="4858010"/>
            <a:ext cx="1782445" cy="430887"/>
          </a:xfrm>
        </p:spPr>
        <p:txBody>
          <a:bodyPr/>
          <a:lstStyle>
            <a:lvl1pPr marL="0" indent="0">
              <a:buNone/>
              <a:defRPr/>
            </a:lvl1pPr>
          </a:lstStyle>
          <a:p>
            <a:pPr lvl="0"/>
            <a:endParaRPr lang="en-US"/>
          </a:p>
        </p:txBody>
      </p:sp>
      <p:sp>
        <p:nvSpPr>
          <p:cNvPr id="17" name="Content Placeholder 16">
            <a:extLst>
              <a:ext uri="{FF2B5EF4-FFF2-40B4-BE49-F238E27FC236}">
                <a16:creationId xmlns:a16="http://schemas.microsoft.com/office/drawing/2014/main" id="{89501953-8D17-4D1C-97D8-9944479A9017}"/>
              </a:ext>
            </a:extLst>
          </p:cNvPr>
          <p:cNvSpPr>
            <a:spLocks noGrp="1"/>
          </p:cNvSpPr>
          <p:nvPr>
            <p:ph sz="quarter" idx="20"/>
          </p:nvPr>
        </p:nvSpPr>
        <p:spPr>
          <a:xfrm>
            <a:off x="8732436" y="1995292"/>
            <a:ext cx="1782763" cy="430887"/>
          </a:xfrm>
        </p:spPr>
        <p:txBody>
          <a:bodyPr/>
          <a:lstStyle>
            <a:lvl1pPr marL="0" indent="0">
              <a:buNone/>
              <a:defRPr/>
            </a:lvl1pPr>
          </a:lstStyle>
          <a:p>
            <a:pPr lvl="0"/>
            <a:endParaRPr lang="en-US"/>
          </a:p>
        </p:txBody>
      </p:sp>
      <p:grpSp>
        <p:nvGrpSpPr>
          <p:cNvPr id="18" name="Group 17">
            <a:extLst>
              <a:ext uri="{FF2B5EF4-FFF2-40B4-BE49-F238E27FC236}">
                <a16:creationId xmlns:a16="http://schemas.microsoft.com/office/drawing/2014/main" id="{B349586C-D979-4CF6-AB7E-E28F833EC231}"/>
              </a:ext>
              <a:ext uri="{C183D7F6-B498-43B3-948B-1728B52AA6E4}">
                <adec:decorative xmlns:adec="http://schemas.microsoft.com/office/drawing/2017/decorative" val="1"/>
              </a:ext>
            </a:extLst>
          </p:cNvPr>
          <p:cNvGrpSpPr/>
          <p:nvPr userDrawn="1"/>
        </p:nvGrpSpPr>
        <p:grpSpPr>
          <a:xfrm>
            <a:off x="293687" y="3292475"/>
            <a:ext cx="11898312" cy="3274090"/>
            <a:chOff x="293687" y="3292475"/>
            <a:chExt cx="11898312" cy="3274090"/>
          </a:xfrm>
        </p:grpSpPr>
        <p:pic>
          <p:nvPicPr>
            <p:cNvPr id="12" name="Graphic 2">
              <a:extLst>
                <a:ext uri="{FF2B5EF4-FFF2-40B4-BE49-F238E27FC236}">
                  <a16:creationId xmlns:a16="http://schemas.microsoft.com/office/drawing/2014/main" id="{46289555-8BB9-4108-877B-726865247557}"/>
                </a:ext>
                <a:ext uri="{C183D7F6-B498-43B3-948B-1728B52AA6E4}">
                  <adec:decorative xmlns:adec="http://schemas.microsoft.com/office/drawing/2017/decorative" val="1"/>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293687" y="6272991"/>
              <a:ext cx="1370013" cy="293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a:extLst>
                <a:ext uri="{FF2B5EF4-FFF2-40B4-BE49-F238E27FC236}">
                  <a16:creationId xmlns:a16="http://schemas.microsoft.com/office/drawing/2014/main" id="{34FC5EB5-F0D0-4ED9-B926-D9F40A16681F}"/>
                </a:ext>
                <a:ext uri="{C183D7F6-B498-43B3-948B-1728B52AA6E4}">
                  <adec:decorative xmlns:adec="http://schemas.microsoft.com/office/drawing/2017/decorative" val="1"/>
                </a:ext>
              </a:extLst>
            </p:cNvPr>
            <p:cNvSpPr/>
            <p:nvPr userDrawn="1"/>
          </p:nvSpPr>
          <p:spPr>
            <a:xfrm>
              <a:off x="2900362" y="3292475"/>
              <a:ext cx="9291637" cy="141446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14" name="Straight Connector 13">
              <a:extLst>
                <a:ext uri="{FF2B5EF4-FFF2-40B4-BE49-F238E27FC236}">
                  <a16:creationId xmlns:a16="http://schemas.microsoft.com/office/drawing/2014/main" id="{CCF1EAAE-2E4D-4479-B45C-36C025F65280}"/>
                </a:ext>
                <a:ext uri="{C183D7F6-B498-43B3-948B-1728B52AA6E4}">
                  <adec:decorative xmlns:adec="http://schemas.microsoft.com/office/drawing/2017/decorative" val="1"/>
                </a:ext>
              </a:extLst>
            </p:cNvPr>
            <p:cNvCxnSpPr>
              <a:cxnSpLocks/>
            </p:cNvCxnSpPr>
            <p:nvPr userDrawn="1"/>
          </p:nvCxnSpPr>
          <p:spPr>
            <a:xfrm>
              <a:off x="5862236" y="5162439"/>
              <a:ext cx="0" cy="1384995"/>
            </a:xfrm>
            <a:prstGeom prst="line">
              <a:avLst/>
            </a:prstGeom>
            <a:ln w="3175">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D766588-9949-455C-9EF2-765113C3AEFB}"/>
                </a:ext>
                <a:ext uri="{C183D7F6-B498-43B3-948B-1728B52AA6E4}">
                  <adec:decorative xmlns:adec="http://schemas.microsoft.com/office/drawing/2017/decorative" val="1"/>
                </a:ext>
              </a:extLst>
            </p:cNvPr>
            <p:cNvCxnSpPr>
              <a:cxnSpLocks/>
            </p:cNvCxnSpPr>
            <p:nvPr userDrawn="1"/>
          </p:nvCxnSpPr>
          <p:spPr>
            <a:xfrm>
              <a:off x="8732436" y="5162439"/>
              <a:ext cx="0" cy="1384995"/>
            </a:xfrm>
            <a:prstGeom prst="line">
              <a:avLst/>
            </a:prstGeom>
            <a:ln w="3175">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72790844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17_Blank 12 Column">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B02C4DA4-B8D1-4240-BDF4-A5E4604070FE}"/>
              </a:ext>
            </a:extLst>
          </p:cNvPr>
          <p:cNvSpPr>
            <a:spLocks noGrp="1"/>
          </p:cNvSpPr>
          <p:nvPr>
            <p:ph type="title"/>
          </p:nvPr>
        </p:nvSpPr>
        <p:spPr/>
        <p:txBody>
          <a:bodyPr/>
          <a:lstStyle/>
          <a:p>
            <a:r>
              <a:rPr lang="en-US"/>
              <a:t>Click to edit Master title style</a:t>
            </a:r>
          </a:p>
        </p:txBody>
      </p:sp>
      <p:sp>
        <p:nvSpPr>
          <p:cNvPr id="2" name="Content Placeholder 2">
            <a:extLst>
              <a:ext uri="{FF2B5EF4-FFF2-40B4-BE49-F238E27FC236}">
                <a16:creationId xmlns:a16="http://schemas.microsoft.com/office/drawing/2014/main" id="{6018279B-70E0-4CFD-92DC-6E694886864A}"/>
              </a:ext>
            </a:extLst>
          </p:cNvPr>
          <p:cNvSpPr>
            <a:spLocks noGrp="1"/>
          </p:cNvSpPr>
          <p:nvPr>
            <p:ph sz="quarter" idx="10"/>
          </p:nvPr>
        </p:nvSpPr>
        <p:spPr>
          <a:xfrm>
            <a:off x="4700169" y="1847448"/>
            <a:ext cx="1782445" cy="430887"/>
          </a:xfrm>
        </p:spPr>
        <p:txBody>
          <a:bodyPr/>
          <a:lstStyle>
            <a:lvl1pPr marL="0" indent="0">
              <a:buNone/>
              <a:defRPr/>
            </a:lvl1pPr>
          </a:lstStyle>
          <a:p>
            <a:pPr lvl="0"/>
            <a:endParaRPr lang="en-US"/>
          </a:p>
        </p:txBody>
      </p:sp>
      <p:sp>
        <p:nvSpPr>
          <p:cNvPr id="3" name="Content Placeholder 2">
            <a:extLst>
              <a:ext uri="{FF2B5EF4-FFF2-40B4-BE49-F238E27FC236}">
                <a16:creationId xmlns:a16="http://schemas.microsoft.com/office/drawing/2014/main" id="{FE4AAAB3-EFF5-4234-A697-853B50BC53D2}"/>
              </a:ext>
            </a:extLst>
          </p:cNvPr>
          <p:cNvSpPr>
            <a:spLocks noGrp="1"/>
          </p:cNvSpPr>
          <p:nvPr>
            <p:ph sz="quarter" idx="11"/>
          </p:nvPr>
        </p:nvSpPr>
        <p:spPr>
          <a:xfrm>
            <a:off x="6696609" y="1851933"/>
            <a:ext cx="1782445" cy="430887"/>
          </a:xfrm>
        </p:spPr>
        <p:txBody>
          <a:bodyPr/>
          <a:lstStyle>
            <a:lvl1pPr marL="0" indent="0">
              <a:buNone/>
              <a:defRPr/>
            </a:lvl1pPr>
          </a:lstStyle>
          <a:p>
            <a:pPr lvl="0"/>
            <a:endParaRPr lang="en-US"/>
          </a:p>
        </p:txBody>
      </p:sp>
      <p:sp>
        <p:nvSpPr>
          <p:cNvPr id="4" name="Content Placeholder 2">
            <a:extLst>
              <a:ext uri="{FF2B5EF4-FFF2-40B4-BE49-F238E27FC236}">
                <a16:creationId xmlns:a16="http://schemas.microsoft.com/office/drawing/2014/main" id="{84358B1D-20A1-4562-A7C8-980AE4C09D56}"/>
              </a:ext>
            </a:extLst>
          </p:cNvPr>
          <p:cNvSpPr>
            <a:spLocks noGrp="1"/>
          </p:cNvSpPr>
          <p:nvPr>
            <p:ph sz="quarter" idx="12"/>
          </p:nvPr>
        </p:nvSpPr>
        <p:spPr>
          <a:xfrm>
            <a:off x="4700169" y="2563728"/>
            <a:ext cx="1782445" cy="430887"/>
          </a:xfrm>
        </p:spPr>
        <p:txBody>
          <a:bodyPr/>
          <a:lstStyle>
            <a:lvl1pPr marL="0" indent="0">
              <a:buNone/>
              <a:defRPr/>
            </a:lvl1pPr>
          </a:lstStyle>
          <a:p>
            <a:pPr lvl="0"/>
            <a:endParaRPr lang="en-US"/>
          </a:p>
        </p:txBody>
      </p:sp>
      <p:sp>
        <p:nvSpPr>
          <p:cNvPr id="5" name="Content Placeholder 2">
            <a:extLst>
              <a:ext uri="{FF2B5EF4-FFF2-40B4-BE49-F238E27FC236}">
                <a16:creationId xmlns:a16="http://schemas.microsoft.com/office/drawing/2014/main" id="{B3C2A80B-1D5B-4BE6-9B45-2D0DA1705DD0}"/>
              </a:ext>
            </a:extLst>
          </p:cNvPr>
          <p:cNvSpPr>
            <a:spLocks noGrp="1"/>
          </p:cNvSpPr>
          <p:nvPr>
            <p:ph sz="quarter" idx="13"/>
          </p:nvPr>
        </p:nvSpPr>
        <p:spPr>
          <a:xfrm>
            <a:off x="6696609" y="2568213"/>
            <a:ext cx="1782445" cy="430887"/>
          </a:xfrm>
        </p:spPr>
        <p:txBody>
          <a:bodyPr/>
          <a:lstStyle>
            <a:lvl1pPr marL="0" indent="0">
              <a:buNone/>
              <a:defRPr/>
            </a:lvl1pPr>
          </a:lstStyle>
          <a:p>
            <a:pPr lvl="0"/>
            <a:endParaRPr lang="en-US"/>
          </a:p>
        </p:txBody>
      </p:sp>
      <p:sp>
        <p:nvSpPr>
          <p:cNvPr id="6" name="Content Placeholder 2">
            <a:extLst>
              <a:ext uri="{FF2B5EF4-FFF2-40B4-BE49-F238E27FC236}">
                <a16:creationId xmlns:a16="http://schemas.microsoft.com/office/drawing/2014/main" id="{F2D3F82B-E24B-4F5F-B583-41DC7237329D}"/>
              </a:ext>
            </a:extLst>
          </p:cNvPr>
          <p:cNvSpPr>
            <a:spLocks noGrp="1"/>
          </p:cNvSpPr>
          <p:nvPr>
            <p:ph sz="quarter" idx="14"/>
          </p:nvPr>
        </p:nvSpPr>
        <p:spPr>
          <a:xfrm>
            <a:off x="4700169" y="3280008"/>
            <a:ext cx="1782445" cy="430887"/>
          </a:xfrm>
        </p:spPr>
        <p:txBody>
          <a:bodyPr/>
          <a:lstStyle>
            <a:lvl1pPr marL="0" indent="0">
              <a:buNone/>
              <a:defRPr/>
            </a:lvl1pPr>
          </a:lstStyle>
          <a:p>
            <a:pPr lvl="0"/>
            <a:endParaRPr lang="en-US"/>
          </a:p>
        </p:txBody>
      </p:sp>
      <p:sp>
        <p:nvSpPr>
          <p:cNvPr id="7" name="Content Placeholder 2">
            <a:extLst>
              <a:ext uri="{FF2B5EF4-FFF2-40B4-BE49-F238E27FC236}">
                <a16:creationId xmlns:a16="http://schemas.microsoft.com/office/drawing/2014/main" id="{CDD0C324-ED99-4561-A23E-FCF36EE9CF75}"/>
              </a:ext>
            </a:extLst>
          </p:cNvPr>
          <p:cNvSpPr>
            <a:spLocks noGrp="1"/>
          </p:cNvSpPr>
          <p:nvPr>
            <p:ph sz="quarter" idx="15"/>
          </p:nvPr>
        </p:nvSpPr>
        <p:spPr>
          <a:xfrm>
            <a:off x="6696609" y="3284493"/>
            <a:ext cx="1782445" cy="430887"/>
          </a:xfrm>
        </p:spPr>
        <p:txBody>
          <a:bodyPr/>
          <a:lstStyle>
            <a:lvl1pPr marL="0" indent="0">
              <a:buNone/>
              <a:defRPr/>
            </a:lvl1pPr>
          </a:lstStyle>
          <a:p>
            <a:pPr lvl="0"/>
            <a:endParaRPr lang="en-US"/>
          </a:p>
        </p:txBody>
      </p:sp>
      <p:sp>
        <p:nvSpPr>
          <p:cNvPr id="8" name="Content Placeholder 2">
            <a:extLst>
              <a:ext uri="{FF2B5EF4-FFF2-40B4-BE49-F238E27FC236}">
                <a16:creationId xmlns:a16="http://schemas.microsoft.com/office/drawing/2014/main" id="{92D821ED-6216-47EB-AB4E-834C6B438489}"/>
              </a:ext>
            </a:extLst>
          </p:cNvPr>
          <p:cNvSpPr>
            <a:spLocks noGrp="1"/>
          </p:cNvSpPr>
          <p:nvPr>
            <p:ph sz="quarter" idx="16"/>
          </p:nvPr>
        </p:nvSpPr>
        <p:spPr>
          <a:xfrm>
            <a:off x="4700169" y="3991803"/>
            <a:ext cx="1782445" cy="430887"/>
          </a:xfrm>
        </p:spPr>
        <p:txBody>
          <a:bodyPr/>
          <a:lstStyle>
            <a:lvl1pPr marL="0" indent="0">
              <a:buNone/>
              <a:defRPr/>
            </a:lvl1pPr>
          </a:lstStyle>
          <a:p>
            <a:pPr lvl="0"/>
            <a:endParaRPr lang="en-US"/>
          </a:p>
        </p:txBody>
      </p:sp>
      <p:sp>
        <p:nvSpPr>
          <p:cNvPr id="9" name="Content Placeholder 2">
            <a:extLst>
              <a:ext uri="{FF2B5EF4-FFF2-40B4-BE49-F238E27FC236}">
                <a16:creationId xmlns:a16="http://schemas.microsoft.com/office/drawing/2014/main" id="{699B1C42-F579-441C-A84E-9057022A8845}"/>
              </a:ext>
            </a:extLst>
          </p:cNvPr>
          <p:cNvSpPr>
            <a:spLocks noGrp="1"/>
          </p:cNvSpPr>
          <p:nvPr>
            <p:ph sz="quarter" idx="17"/>
          </p:nvPr>
        </p:nvSpPr>
        <p:spPr>
          <a:xfrm>
            <a:off x="6696609" y="3996288"/>
            <a:ext cx="1782445" cy="430887"/>
          </a:xfrm>
        </p:spPr>
        <p:txBody>
          <a:bodyPr/>
          <a:lstStyle>
            <a:lvl1pPr marL="0" indent="0">
              <a:buNone/>
              <a:defRPr/>
            </a:lvl1pPr>
          </a:lstStyle>
          <a:p>
            <a:pPr lvl="0"/>
            <a:endParaRPr lang="en-US"/>
          </a:p>
        </p:txBody>
      </p:sp>
      <p:sp>
        <p:nvSpPr>
          <p:cNvPr id="10" name="Content Placeholder 2">
            <a:extLst>
              <a:ext uri="{FF2B5EF4-FFF2-40B4-BE49-F238E27FC236}">
                <a16:creationId xmlns:a16="http://schemas.microsoft.com/office/drawing/2014/main" id="{6FBFC663-58BC-4352-84C0-1A72041E4C66}"/>
              </a:ext>
            </a:extLst>
          </p:cNvPr>
          <p:cNvSpPr>
            <a:spLocks noGrp="1"/>
          </p:cNvSpPr>
          <p:nvPr>
            <p:ph sz="quarter" idx="18"/>
          </p:nvPr>
        </p:nvSpPr>
        <p:spPr>
          <a:xfrm>
            <a:off x="4700169" y="4705681"/>
            <a:ext cx="1782445" cy="430887"/>
          </a:xfrm>
        </p:spPr>
        <p:txBody>
          <a:bodyPr/>
          <a:lstStyle>
            <a:lvl1pPr marL="0" indent="0">
              <a:buNone/>
              <a:defRPr/>
            </a:lvl1pPr>
          </a:lstStyle>
          <a:p>
            <a:pPr lvl="0"/>
            <a:endParaRPr lang="en-US"/>
          </a:p>
        </p:txBody>
      </p:sp>
      <p:sp>
        <p:nvSpPr>
          <p:cNvPr id="11" name="Content Placeholder 2">
            <a:extLst>
              <a:ext uri="{FF2B5EF4-FFF2-40B4-BE49-F238E27FC236}">
                <a16:creationId xmlns:a16="http://schemas.microsoft.com/office/drawing/2014/main" id="{27791340-DA4E-41CA-A527-E6A88B365D43}"/>
              </a:ext>
            </a:extLst>
          </p:cNvPr>
          <p:cNvSpPr>
            <a:spLocks noGrp="1"/>
          </p:cNvSpPr>
          <p:nvPr>
            <p:ph sz="quarter" idx="19"/>
          </p:nvPr>
        </p:nvSpPr>
        <p:spPr>
          <a:xfrm>
            <a:off x="6696609" y="4710166"/>
            <a:ext cx="1782445" cy="430887"/>
          </a:xfrm>
        </p:spPr>
        <p:txBody>
          <a:bodyPr/>
          <a:lstStyle>
            <a:lvl1pPr marL="0" indent="0">
              <a:buNone/>
              <a:defRPr/>
            </a:lvl1pPr>
          </a:lstStyle>
          <a:p>
            <a:pPr lvl="0"/>
            <a:endParaRPr lang="en-US"/>
          </a:p>
        </p:txBody>
      </p:sp>
      <p:grpSp>
        <p:nvGrpSpPr>
          <p:cNvPr id="17" name="Group 16">
            <a:extLst>
              <a:ext uri="{FF2B5EF4-FFF2-40B4-BE49-F238E27FC236}">
                <a16:creationId xmlns:a16="http://schemas.microsoft.com/office/drawing/2014/main" id="{70DADDC3-119C-4139-97C5-125944E75713}"/>
              </a:ext>
              <a:ext uri="{C183D7F6-B498-43B3-948B-1728B52AA6E4}">
                <adec:decorative xmlns:adec="http://schemas.microsoft.com/office/drawing/2017/decorative" val="1"/>
              </a:ext>
            </a:extLst>
          </p:cNvPr>
          <p:cNvGrpSpPr/>
          <p:nvPr userDrawn="1"/>
        </p:nvGrpSpPr>
        <p:grpSpPr>
          <a:xfrm>
            <a:off x="293687" y="3292475"/>
            <a:ext cx="11898312" cy="3274090"/>
            <a:chOff x="293687" y="3292475"/>
            <a:chExt cx="11898312" cy="3274090"/>
          </a:xfrm>
        </p:grpSpPr>
        <p:pic>
          <p:nvPicPr>
            <p:cNvPr id="12" name="Graphic 2">
              <a:extLst>
                <a:ext uri="{FF2B5EF4-FFF2-40B4-BE49-F238E27FC236}">
                  <a16:creationId xmlns:a16="http://schemas.microsoft.com/office/drawing/2014/main" id="{27DFB2F7-0F26-4556-8838-7531B5F925A2}"/>
                </a:ext>
                <a:ext uri="{C183D7F6-B498-43B3-948B-1728B52AA6E4}">
                  <adec:decorative xmlns:adec="http://schemas.microsoft.com/office/drawing/2017/decorative" val="1"/>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293687" y="6272991"/>
              <a:ext cx="1370013" cy="293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a:extLst>
                <a:ext uri="{FF2B5EF4-FFF2-40B4-BE49-F238E27FC236}">
                  <a16:creationId xmlns:a16="http://schemas.microsoft.com/office/drawing/2014/main" id="{F82C06D1-6D76-467A-86D7-6464EE289CF7}"/>
                </a:ext>
                <a:ext uri="{C183D7F6-B498-43B3-948B-1728B52AA6E4}">
                  <adec:decorative xmlns:adec="http://schemas.microsoft.com/office/drawing/2017/decorative" val="1"/>
                </a:ext>
              </a:extLst>
            </p:cNvPr>
            <p:cNvSpPr/>
            <p:nvPr userDrawn="1"/>
          </p:nvSpPr>
          <p:spPr>
            <a:xfrm>
              <a:off x="2900362" y="3292475"/>
              <a:ext cx="9291637" cy="141446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14" name="Straight Connector 13">
              <a:extLst>
                <a:ext uri="{FF2B5EF4-FFF2-40B4-BE49-F238E27FC236}">
                  <a16:creationId xmlns:a16="http://schemas.microsoft.com/office/drawing/2014/main" id="{0765FFF3-DE67-4384-BA2A-9A32D1034093}"/>
                </a:ext>
                <a:ext uri="{C183D7F6-B498-43B3-948B-1728B52AA6E4}">
                  <adec:decorative xmlns:adec="http://schemas.microsoft.com/office/drawing/2017/decorative" val="1"/>
                </a:ext>
              </a:extLst>
            </p:cNvPr>
            <p:cNvCxnSpPr>
              <a:cxnSpLocks/>
            </p:cNvCxnSpPr>
            <p:nvPr userDrawn="1"/>
          </p:nvCxnSpPr>
          <p:spPr>
            <a:xfrm>
              <a:off x="5862236" y="5162439"/>
              <a:ext cx="0" cy="1384995"/>
            </a:xfrm>
            <a:prstGeom prst="line">
              <a:avLst/>
            </a:prstGeom>
            <a:ln w="3175">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4ABD798-C325-489B-B4A1-F9401E4C03BB}"/>
                </a:ext>
                <a:ext uri="{C183D7F6-B498-43B3-948B-1728B52AA6E4}">
                  <adec:decorative xmlns:adec="http://schemas.microsoft.com/office/drawing/2017/decorative" val="1"/>
                </a:ext>
              </a:extLst>
            </p:cNvPr>
            <p:cNvCxnSpPr>
              <a:cxnSpLocks/>
            </p:cNvCxnSpPr>
            <p:nvPr userDrawn="1"/>
          </p:nvCxnSpPr>
          <p:spPr>
            <a:xfrm>
              <a:off x="8732436" y="5162439"/>
              <a:ext cx="0" cy="1384995"/>
            </a:xfrm>
            <a:prstGeom prst="line">
              <a:avLst/>
            </a:prstGeom>
            <a:ln w="3175">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40592209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16_Blank 12 Column">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EDDB3AAD-C627-465D-B741-A12C5DF3C2DC}"/>
              </a:ext>
            </a:extLst>
          </p:cNvPr>
          <p:cNvSpPr>
            <a:spLocks noGrp="1"/>
          </p:cNvSpPr>
          <p:nvPr>
            <p:ph type="title"/>
          </p:nvPr>
        </p:nvSpPr>
        <p:spPr/>
        <p:txBody>
          <a:bodyPr/>
          <a:lstStyle/>
          <a:p>
            <a:r>
              <a:rPr lang="en-US"/>
              <a:t>Click to edit Master title style</a:t>
            </a:r>
          </a:p>
        </p:txBody>
      </p:sp>
      <p:sp>
        <p:nvSpPr>
          <p:cNvPr id="2" name="Content Placeholder 2">
            <a:extLst>
              <a:ext uri="{FF2B5EF4-FFF2-40B4-BE49-F238E27FC236}">
                <a16:creationId xmlns:a16="http://schemas.microsoft.com/office/drawing/2014/main" id="{046B03FE-E8F6-4834-ADCD-4EC67030C3A9}"/>
              </a:ext>
            </a:extLst>
          </p:cNvPr>
          <p:cNvSpPr>
            <a:spLocks noGrp="1"/>
          </p:cNvSpPr>
          <p:nvPr>
            <p:ph sz="quarter" idx="10"/>
          </p:nvPr>
        </p:nvSpPr>
        <p:spPr>
          <a:xfrm>
            <a:off x="4664075" y="1949843"/>
            <a:ext cx="1782445" cy="430887"/>
          </a:xfrm>
        </p:spPr>
        <p:txBody>
          <a:bodyPr/>
          <a:lstStyle>
            <a:lvl1pPr marL="0" indent="0">
              <a:buNone/>
              <a:defRPr/>
            </a:lvl1pPr>
          </a:lstStyle>
          <a:p>
            <a:pPr lvl="0"/>
            <a:endParaRPr lang="en-US"/>
          </a:p>
        </p:txBody>
      </p:sp>
      <p:sp>
        <p:nvSpPr>
          <p:cNvPr id="3" name="Content Placeholder 2">
            <a:extLst>
              <a:ext uri="{FF2B5EF4-FFF2-40B4-BE49-F238E27FC236}">
                <a16:creationId xmlns:a16="http://schemas.microsoft.com/office/drawing/2014/main" id="{9FF4F34F-DDF0-4911-BC71-C6781470A610}"/>
              </a:ext>
            </a:extLst>
          </p:cNvPr>
          <p:cNvSpPr>
            <a:spLocks noGrp="1"/>
          </p:cNvSpPr>
          <p:nvPr>
            <p:ph sz="quarter" idx="11"/>
          </p:nvPr>
        </p:nvSpPr>
        <p:spPr>
          <a:xfrm>
            <a:off x="6660515" y="1954328"/>
            <a:ext cx="1782445" cy="430887"/>
          </a:xfrm>
        </p:spPr>
        <p:txBody>
          <a:bodyPr/>
          <a:lstStyle>
            <a:lvl1pPr marL="0" indent="0">
              <a:buNone/>
              <a:defRPr/>
            </a:lvl1pPr>
          </a:lstStyle>
          <a:p>
            <a:pPr lvl="0"/>
            <a:endParaRPr lang="en-US"/>
          </a:p>
        </p:txBody>
      </p:sp>
      <p:sp>
        <p:nvSpPr>
          <p:cNvPr id="4" name="Content Placeholder 2">
            <a:extLst>
              <a:ext uri="{FF2B5EF4-FFF2-40B4-BE49-F238E27FC236}">
                <a16:creationId xmlns:a16="http://schemas.microsoft.com/office/drawing/2014/main" id="{69444102-0A3C-4E9D-8F57-4B98EB50AFFB}"/>
              </a:ext>
            </a:extLst>
          </p:cNvPr>
          <p:cNvSpPr>
            <a:spLocks noGrp="1"/>
          </p:cNvSpPr>
          <p:nvPr>
            <p:ph sz="quarter" idx="12"/>
          </p:nvPr>
        </p:nvSpPr>
        <p:spPr>
          <a:xfrm>
            <a:off x="4664075" y="2666123"/>
            <a:ext cx="1782445" cy="430887"/>
          </a:xfrm>
        </p:spPr>
        <p:txBody>
          <a:bodyPr/>
          <a:lstStyle>
            <a:lvl1pPr marL="0" indent="0">
              <a:buNone/>
              <a:defRPr/>
            </a:lvl1pPr>
          </a:lstStyle>
          <a:p>
            <a:pPr lvl="0"/>
            <a:endParaRPr lang="en-US"/>
          </a:p>
        </p:txBody>
      </p:sp>
      <p:sp>
        <p:nvSpPr>
          <p:cNvPr id="5" name="Content Placeholder 2">
            <a:extLst>
              <a:ext uri="{FF2B5EF4-FFF2-40B4-BE49-F238E27FC236}">
                <a16:creationId xmlns:a16="http://schemas.microsoft.com/office/drawing/2014/main" id="{E4910FF3-C223-4C1E-B3CE-B52AC2751E39}"/>
              </a:ext>
            </a:extLst>
          </p:cNvPr>
          <p:cNvSpPr>
            <a:spLocks noGrp="1"/>
          </p:cNvSpPr>
          <p:nvPr>
            <p:ph sz="quarter" idx="13"/>
          </p:nvPr>
        </p:nvSpPr>
        <p:spPr>
          <a:xfrm>
            <a:off x="6660515" y="2670608"/>
            <a:ext cx="1782445" cy="430887"/>
          </a:xfrm>
        </p:spPr>
        <p:txBody>
          <a:bodyPr/>
          <a:lstStyle>
            <a:lvl1pPr marL="0" indent="0">
              <a:buNone/>
              <a:defRPr/>
            </a:lvl1pPr>
          </a:lstStyle>
          <a:p>
            <a:pPr lvl="0"/>
            <a:endParaRPr lang="en-US"/>
          </a:p>
        </p:txBody>
      </p:sp>
      <p:sp>
        <p:nvSpPr>
          <p:cNvPr id="6" name="Content Placeholder 2">
            <a:extLst>
              <a:ext uri="{FF2B5EF4-FFF2-40B4-BE49-F238E27FC236}">
                <a16:creationId xmlns:a16="http://schemas.microsoft.com/office/drawing/2014/main" id="{69CF1A27-514E-4A99-ACF8-7B2B4788D398}"/>
              </a:ext>
            </a:extLst>
          </p:cNvPr>
          <p:cNvSpPr>
            <a:spLocks noGrp="1"/>
          </p:cNvSpPr>
          <p:nvPr>
            <p:ph sz="quarter" idx="14"/>
          </p:nvPr>
        </p:nvSpPr>
        <p:spPr>
          <a:xfrm>
            <a:off x="4664075" y="3382403"/>
            <a:ext cx="1782445" cy="430887"/>
          </a:xfrm>
        </p:spPr>
        <p:txBody>
          <a:bodyPr/>
          <a:lstStyle>
            <a:lvl1pPr marL="0" indent="0">
              <a:buNone/>
              <a:defRPr/>
            </a:lvl1pPr>
          </a:lstStyle>
          <a:p>
            <a:pPr lvl="0"/>
            <a:endParaRPr lang="en-US"/>
          </a:p>
        </p:txBody>
      </p:sp>
      <p:sp>
        <p:nvSpPr>
          <p:cNvPr id="7" name="Content Placeholder 2">
            <a:extLst>
              <a:ext uri="{FF2B5EF4-FFF2-40B4-BE49-F238E27FC236}">
                <a16:creationId xmlns:a16="http://schemas.microsoft.com/office/drawing/2014/main" id="{6E5EA021-01A5-45EB-BB24-0A31E61BA5CC}"/>
              </a:ext>
            </a:extLst>
          </p:cNvPr>
          <p:cNvSpPr>
            <a:spLocks noGrp="1"/>
          </p:cNvSpPr>
          <p:nvPr>
            <p:ph sz="quarter" idx="15"/>
          </p:nvPr>
        </p:nvSpPr>
        <p:spPr>
          <a:xfrm>
            <a:off x="6660515" y="3386888"/>
            <a:ext cx="1782445" cy="430887"/>
          </a:xfrm>
        </p:spPr>
        <p:txBody>
          <a:bodyPr/>
          <a:lstStyle>
            <a:lvl1pPr marL="0" indent="0">
              <a:buNone/>
              <a:defRPr/>
            </a:lvl1pPr>
          </a:lstStyle>
          <a:p>
            <a:pPr lvl="0"/>
            <a:endParaRPr lang="en-US"/>
          </a:p>
        </p:txBody>
      </p:sp>
      <p:sp>
        <p:nvSpPr>
          <p:cNvPr id="8" name="Content Placeholder 2">
            <a:extLst>
              <a:ext uri="{FF2B5EF4-FFF2-40B4-BE49-F238E27FC236}">
                <a16:creationId xmlns:a16="http://schemas.microsoft.com/office/drawing/2014/main" id="{CD41C61E-2B61-4E03-A1CA-19843B557091}"/>
              </a:ext>
            </a:extLst>
          </p:cNvPr>
          <p:cNvSpPr>
            <a:spLocks noGrp="1"/>
          </p:cNvSpPr>
          <p:nvPr>
            <p:ph sz="quarter" idx="16"/>
          </p:nvPr>
        </p:nvSpPr>
        <p:spPr>
          <a:xfrm>
            <a:off x="4664075" y="4094198"/>
            <a:ext cx="1782445" cy="430887"/>
          </a:xfrm>
        </p:spPr>
        <p:txBody>
          <a:bodyPr/>
          <a:lstStyle>
            <a:lvl1pPr marL="0" indent="0">
              <a:buNone/>
              <a:defRPr/>
            </a:lvl1pPr>
          </a:lstStyle>
          <a:p>
            <a:pPr lvl="0"/>
            <a:endParaRPr lang="en-US"/>
          </a:p>
        </p:txBody>
      </p:sp>
      <p:sp>
        <p:nvSpPr>
          <p:cNvPr id="9" name="Content Placeholder 2">
            <a:extLst>
              <a:ext uri="{FF2B5EF4-FFF2-40B4-BE49-F238E27FC236}">
                <a16:creationId xmlns:a16="http://schemas.microsoft.com/office/drawing/2014/main" id="{857D4F57-7F3F-4D97-B4B2-2A414F2E84BC}"/>
              </a:ext>
            </a:extLst>
          </p:cNvPr>
          <p:cNvSpPr>
            <a:spLocks noGrp="1"/>
          </p:cNvSpPr>
          <p:nvPr>
            <p:ph sz="quarter" idx="17"/>
          </p:nvPr>
        </p:nvSpPr>
        <p:spPr>
          <a:xfrm>
            <a:off x="6660515" y="4098683"/>
            <a:ext cx="1782445" cy="430887"/>
          </a:xfrm>
        </p:spPr>
        <p:txBody>
          <a:bodyPr/>
          <a:lstStyle>
            <a:lvl1pPr marL="0" indent="0">
              <a:buNone/>
              <a:defRPr/>
            </a:lvl1pPr>
          </a:lstStyle>
          <a:p>
            <a:pPr lvl="0"/>
            <a:endParaRPr lang="en-US"/>
          </a:p>
        </p:txBody>
      </p:sp>
      <p:sp>
        <p:nvSpPr>
          <p:cNvPr id="10" name="Content Placeholder 2">
            <a:extLst>
              <a:ext uri="{FF2B5EF4-FFF2-40B4-BE49-F238E27FC236}">
                <a16:creationId xmlns:a16="http://schemas.microsoft.com/office/drawing/2014/main" id="{D433EF61-D6B2-4444-A99C-4DD4723264EC}"/>
              </a:ext>
            </a:extLst>
          </p:cNvPr>
          <p:cNvSpPr>
            <a:spLocks noGrp="1"/>
          </p:cNvSpPr>
          <p:nvPr>
            <p:ph sz="quarter" idx="18"/>
          </p:nvPr>
        </p:nvSpPr>
        <p:spPr>
          <a:xfrm>
            <a:off x="4664075" y="4808076"/>
            <a:ext cx="1782445" cy="430887"/>
          </a:xfrm>
        </p:spPr>
        <p:txBody>
          <a:bodyPr/>
          <a:lstStyle>
            <a:lvl1pPr marL="0" indent="0">
              <a:buNone/>
              <a:defRPr/>
            </a:lvl1pPr>
          </a:lstStyle>
          <a:p>
            <a:pPr lvl="0"/>
            <a:endParaRPr lang="en-US"/>
          </a:p>
        </p:txBody>
      </p:sp>
      <p:sp>
        <p:nvSpPr>
          <p:cNvPr id="11" name="Content Placeholder 2">
            <a:extLst>
              <a:ext uri="{FF2B5EF4-FFF2-40B4-BE49-F238E27FC236}">
                <a16:creationId xmlns:a16="http://schemas.microsoft.com/office/drawing/2014/main" id="{EBDC3918-A878-4BF0-A893-C67A7BCF7885}"/>
              </a:ext>
            </a:extLst>
          </p:cNvPr>
          <p:cNvSpPr>
            <a:spLocks noGrp="1"/>
          </p:cNvSpPr>
          <p:nvPr>
            <p:ph sz="quarter" idx="19"/>
          </p:nvPr>
        </p:nvSpPr>
        <p:spPr>
          <a:xfrm>
            <a:off x="6660515" y="4812561"/>
            <a:ext cx="1782445" cy="430887"/>
          </a:xfrm>
        </p:spPr>
        <p:txBody>
          <a:bodyPr/>
          <a:lstStyle>
            <a:lvl1pPr marL="0" indent="0">
              <a:buNone/>
              <a:defRPr/>
            </a:lvl1pPr>
          </a:lstStyle>
          <a:p>
            <a:pPr lvl="0"/>
            <a:endParaRPr lang="en-US"/>
          </a:p>
        </p:txBody>
      </p:sp>
      <p:grpSp>
        <p:nvGrpSpPr>
          <p:cNvPr id="16" name="Group 15">
            <a:extLst>
              <a:ext uri="{FF2B5EF4-FFF2-40B4-BE49-F238E27FC236}">
                <a16:creationId xmlns:a16="http://schemas.microsoft.com/office/drawing/2014/main" id="{531FF931-E1CB-4F3B-A1EF-3423669718D1}"/>
              </a:ext>
              <a:ext uri="{C183D7F6-B498-43B3-948B-1728B52AA6E4}">
                <adec:decorative xmlns:adec="http://schemas.microsoft.com/office/drawing/2017/decorative" val="1"/>
              </a:ext>
            </a:extLst>
          </p:cNvPr>
          <p:cNvGrpSpPr/>
          <p:nvPr userDrawn="1"/>
        </p:nvGrpSpPr>
        <p:grpSpPr>
          <a:xfrm>
            <a:off x="293687" y="3292475"/>
            <a:ext cx="11898312" cy="3274090"/>
            <a:chOff x="293687" y="3292475"/>
            <a:chExt cx="11898312" cy="3274090"/>
          </a:xfrm>
        </p:grpSpPr>
        <p:pic>
          <p:nvPicPr>
            <p:cNvPr id="12" name="Graphic 2">
              <a:extLst>
                <a:ext uri="{FF2B5EF4-FFF2-40B4-BE49-F238E27FC236}">
                  <a16:creationId xmlns:a16="http://schemas.microsoft.com/office/drawing/2014/main" id="{EE0393E1-A4CB-48AC-9498-B4BEF93B66C5}"/>
                </a:ext>
                <a:ext uri="{C183D7F6-B498-43B3-948B-1728B52AA6E4}">
                  <adec:decorative xmlns:adec="http://schemas.microsoft.com/office/drawing/2017/decorative" val="1"/>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293687" y="6272991"/>
              <a:ext cx="1370013" cy="293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a:extLst>
                <a:ext uri="{FF2B5EF4-FFF2-40B4-BE49-F238E27FC236}">
                  <a16:creationId xmlns:a16="http://schemas.microsoft.com/office/drawing/2014/main" id="{0D6BB19D-50BC-483E-B14D-4DBEAF895C78}"/>
                </a:ext>
                <a:ext uri="{C183D7F6-B498-43B3-948B-1728B52AA6E4}">
                  <adec:decorative xmlns:adec="http://schemas.microsoft.com/office/drawing/2017/decorative" val="1"/>
                </a:ext>
              </a:extLst>
            </p:cNvPr>
            <p:cNvSpPr/>
            <p:nvPr userDrawn="1"/>
          </p:nvSpPr>
          <p:spPr>
            <a:xfrm>
              <a:off x="2900362" y="3292475"/>
              <a:ext cx="9291637" cy="141446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14" name="Straight Connector 13">
              <a:extLst>
                <a:ext uri="{FF2B5EF4-FFF2-40B4-BE49-F238E27FC236}">
                  <a16:creationId xmlns:a16="http://schemas.microsoft.com/office/drawing/2014/main" id="{3C5AD30C-FDC1-4F43-BAE7-69917A419B13}"/>
                </a:ext>
                <a:ext uri="{C183D7F6-B498-43B3-948B-1728B52AA6E4}">
                  <adec:decorative xmlns:adec="http://schemas.microsoft.com/office/drawing/2017/decorative" val="1"/>
                </a:ext>
              </a:extLst>
            </p:cNvPr>
            <p:cNvCxnSpPr>
              <a:cxnSpLocks/>
            </p:cNvCxnSpPr>
            <p:nvPr userDrawn="1"/>
          </p:nvCxnSpPr>
          <p:spPr>
            <a:xfrm>
              <a:off x="5862236" y="5162439"/>
              <a:ext cx="0" cy="1384995"/>
            </a:xfrm>
            <a:prstGeom prst="line">
              <a:avLst/>
            </a:prstGeom>
            <a:ln w="3175">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3D68E1F9-7AA3-41DC-9D48-3BB0DD3090EB}"/>
                </a:ext>
                <a:ext uri="{C183D7F6-B498-43B3-948B-1728B52AA6E4}">
                  <adec:decorative xmlns:adec="http://schemas.microsoft.com/office/drawing/2017/decorative" val="1"/>
                </a:ext>
              </a:extLst>
            </p:cNvPr>
            <p:cNvCxnSpPr>
              <a:cxnSpLocks/>
            </p:cNvCxnSpPr>
            <p:nvPr userDrawn="1"/>
          </p:nvCxnSpPr>
          <p:spPr>
            <a:xfrm>
              <a:off x="8732436" y="5162439"/>
              <a:ext cx="0" cy="1384995"/>
            </a:xfrm>
            <a:prstGeom prst="line">
              <a:avLst/>
            </a:prstGeom>
            <a:ln w="3175">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33474072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Agenda_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457200"/>
            <a:ext cx="7355587" cy="553998"/>
          </a:xfrm>
        </p:spPr>
        <p:txBody>
          <a:bodyPr/>
          <a:lstStyle/>
          <a:p>
            <a:r>
              <a:rPr lang="en-US"/>
              <a:t>Click to edit Master title style</a:t>
            </a:r>
          </a:p>
        </p:txBody>
      </p:sp>
      <p:sp>
        <p:nvSpPr>
          <p:cNvPr id="24" name="Text Placeholder 23">
            <a:extLst>
              <a:ext uri="{FF2B5EF4-FFF2-40B4-BE49-F238E27FC236}">
                <a16:creationId xmlns:a16="http://schemas.microsoft.com/office/drawing/2014/main" id="{FA225A8B-1EC4-42B7-8C97-73FFC4D1334D}"/>
              </a:ext>
            </a:extLst>
          </p:cNvPr>
          <p:cNvSpPr>
            <a:spLocks noGrp="1"/>
          </p:cNvSpPr>
          <p:nvPr>
            <p:ph type="body" sz="quarter" idx="10"/>
          </p:nvPr>
        </p:nvSpPr>
        <p:spPr>
          <a:xfrm>
            <a:off x="588263" y="1422400"/>
            <a:ext cx="7119937" cy="307777"/>
          </a:xfrm>
        </p:spPr>
        <p:txBody>
          <a:bodyPr/>
          <a:lstStyle>
            <a:lvl1pPr marL="0" indent="0">
              <a:buNone/>
              <a:defRPr sz="2000"/>
            </a:lvl1pPr>
          </a:lstStyle>
          <a:p>
            <a:pPr lvl="0"/>
            <a:r>
              <a:rPr lang="en-US"/>
              <a:t>Click to edit Master text styles</a:t>
            </a:r>
          </a:p>
        </p:txBody>
      </p:sp>
      <p:grpSp>
        <p:nvGrpSpPr>
          <p:cNvPr id="3" name="Group 2">
            <a:extLst>
              <a:ext uri="{FF2B5EF4-FFF2-40B4-BE49-F238E27FC236}">
                <a16:creationId xmlns:a16="http://schemas.microsoft.com/office/drawing/2014/main" id="{3BF2EF14-5647-4D76-9E65-D4DEB51FAEED}"/>
              </a:ext>
              <a:ext uri="{C183D7F6-B498-43B3-948B-1728B52AA6E4}">
                <adec:decorative xmlns:adec="http://schemas.microsoft.com/office/drawing/2017/decorative" val="1"/>
              </a:ext>
            </a:extLst>
          </p:cNvPr>
          <p:cNvGrpSpPr/>
          <p:nvPr userDrawn="1"/>
        </p:nvGrpSpPr>
        <p:grpSpPr>
          <a:xfrm>
            <a:off x="588262" y="2074260"/>
            <a:ext cx="7119937" cy="45719"/>
            <a:chOff x="588262" y="2074260"/>
            <a:chExt cx="7119937" cy="45719"/>
          </a:xfrm>
        </p:grpSpPr>
        <p:cxnSp>
          <p:nvCxnSpPr>
            <p:cNvPr id="6" name="Straight Connector 5">
              <a:extLst>
                <a:ext uri="{FF2B5EF4-FFF2-40B4-BE49-F238E27FC236}">
                  <a16:creationId xmlns:a16="http://schemas.microsoft.com/office/drawing/2014/main" id="{BF06318A-B790-4ED7-8FB9-B3548C1C0150}"/>
                </a:ext>
                <a:ext uri="{C183D7F6-B498-43B3-948B-1728B52AA6E4}">
                  <adec:decorative xmlns:adec="http://schemas.microsoft.com/office/drawing/2017/decorative" val="1"/>
                </a:ext>
              </a:extLst>
            </p:cNvPr>
            <p:cNvCxnSpPr>
              <a:cxnSpLocks/>
            </p:cNvCxnSpPr>
            <p:nvPr/>
          </p:nvCxnSpPr>
          <p:spPr>
            <a:xfrm>
              <a:off x="588262" y="2097120"/>
              <a:ext cx="7119937"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BA14F730-1F26-481D-AD1C-DD49FECED44D}"/>
                </a:ext>
                <a:ext uri="{C183D7F6-B498-43B3-948B-1728B52AA6E4}">
                  <adec:decorative xmlns:adec="http://schemas.microsoft.com/office/drawing/2017/decorative" val="1"/>
                </a:ext>
              </a:extLst>
            </p:cNvPr>
            <p:cNvSpPr/>
            <p:nvPr/>
          </p:nvSpPr>
          <p:spPr>
            <a:xfrm>
              <a:off x="7178617" y="2074260"/>
              <a:ext cx="529582"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100000"/>
                </a:lnSpc>
              </a:pPr>
              <a:endParaRPr lang="en-US"/>
            </a:p>
          </p:txBody>
        </p:sp>
      </p:grpSp>
      <p:sp>
        <p:nvSpPr>
          <p:cNvPr id="25" name="Text Placeholder 23">
            <a:extLst>
              <a:ext uri="{FF2B5EF4-FFF2-40B4-BE49-F238E27FC236}">
                <a16:creationId xmlns:a16="http://schemas.microsoft.com/office/drawing/2014/main" id="{10CFB942-4708-4A95-B8CF-C260999A441E}"/>
              </a:ext>
            </a:extLst>
          </p:cNvPr>
          <p:cNvSpPr>
            <a:spLocks noGrp="1"/>
          </p:cNvSpPr>
          <p:nvPr>
            <p:ph type="body" sz="quarter" idx="11"/>
          </p:nvPr>
        </p:nvSpPr>
        <p:spPr>
          <a:xfrm>
            <a:off x="588263" y="2464062"/>
            <a:ext cx="7119937" cy="307777"/>
          </a:xfrm>
        </p:spPr>
        <p:txBody>
          <a:bodyPr/>
          <a:lstStyle>
            <a:lvl1pPr marL="0" indent="0">
              <a:buNone/>
              <a:defRPr sz="2000"/>
            </a:lvl1pPr>
          </a:lstStyle>
          <a:p>
            <a:pPr lvl="0"/>
            <a:r>
              <a:rPr lang="en-US"/>
              <a:t>Click to edit Master text styles</a:t>
            </a:r>
          </a:p>
        </p:txBody>
      </p:sp>
      <p:grpSp>
        <p:nvGrpSpPr>
          <p:cNvPr id="18" name="Group 17">
            <a:extLst>
              <a:ext uri="{FF2B5EF4-FFF2-40B4-BE49-F238E27FC236}">
                <a16:creationId xmlns:a16="http://schemas.microsoft.com/office/drawing/2014/main" id="{EE9EA716-E424-43DF-94B2-2D3B535A2BF0}"/>
              </a:ext>
              <a:ext uri="{C183D7F6-B498-43B3-948B-1728B52AA6E4}">
                <adec:decorative xmlns:adec="http://schemas.microsoft.com/office/drawing/2017/decorative" val="1"/>
              </a:ext>
            </a:extLst>
          </p:cNvPr>
          <p:cNvGrpSpPr/>
          <p:nvPr userDrawn="1"/>
        </p:nvGrpSpPr>
        <p:grpSpPr>
          <a:xfrm>
            <a:off x="588262" y="3115922"/>
            <a:ext cx="7119937" cy="45719"/>
            <a:chOff x="588262" y="3115922"/>
            <a:chExt cx="7119937" cy="45719"/>
          </a:xfrm>
        </p:grpSpPr>
        <p:cxnSp>
          <p:nvCxnSpPr>
            <p:cNvPr id="9" name="Straight Connector 8">
              <a:extLst>
                <a:ext uri="{FF2B5EF4-FFF2-40B4-BE49-F238E27FC236}">
                  <a16:creationId xmlns:a16="http://schemas.microsoft.com/office/drawing/2014/main" id="{B9BB847F-73D8-4628-9194-A3F50570B8D8}"/>
                </a:ext>
                <a:ext uri="{C183D7F6-B498-43B3-948B-1728B52AA6E4}">
                  <adec:decorative xmlns:adec="http://schemas.microsoft.com/office/drawing/2017/decorative" val="1"/>
                </a:ext>
              </a:extLst>
            </p:cNvPr>
            <p:cNvCxnSpPr>
              <a:cxnSpLocks/>
            </p:cNvCxnSpPr>
            <p:nvPr/>
          </p:nvCxnSpPr>
          <p:spPr>
            <a:xfrm>
              <a:off x="588262" y="3138782"/>
              <a:ext cx="7119937"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D6975D2F-E38C-4C50-80D2-856644B26F61}"/>
                </a:ext>
                <a:ext uri="{C183D7F6-B498-43B3-948B-1728B52AA6E4}">
                  <adec:decorative xmlns:adec="http://schemas.microsoft.com/office/drawing/2017/decorative" val="1"/>
                </a:ext>
              </a:extLst>
            </p:cNvPr>
            <p:cNvSpPr/>
            <p:nvPr/>
          </p:nvSpPr>
          <p:spPr>
            <a:xfrm>
              <a:off x="7178617" y="3115922"/>
              <a:ext cx="529582"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100000"/>
                </a:lnSpc>
              </a:pPr>
              <a:endParaRPr lang="en-US"/>
            </a:p>
          </p:txBody>
        </p:sp>
      </p:grpSp>
      <p:sp>
        <p:nvSpPr>
          <p:cNvPr id="26" name="Text Placeholder 23">
            <a:extLst>
              <a:ext uri="{FF2B5EF4-FFF2-40B4-BE49-F238E27FC236}">
                <a16:creationId xmlns:a16="http://schemas.microsoft.com/office/drawing/2014/main" id="{DEC062CE-C13D-4EF4-9588-77EC30480134}"/>
              </a:ext>
            </a:extLst>
          </p:cNvPr>
          <p:cNvSpPr>
            <a:spLocks noGrp="1"/>
          </p:cNvSpPr>
          <p:nvPr>
            <p:ph type="body" sz="quarter" idx="12"/>
          </p:nvPr>
        </p:nvSpPr>
        <p:spPr>
          <a:xfrm>
            <a:off x="588263" y="3505724"/>
            <a:ext cx="7119937" cy="307777"/>
          </a:xfrm>
        </p:spPr>
        <p:txBody>
          <a:bodyPr/>
          <a:lstStyle>
            <a:lvl1pPr marL="0" indent="0">
              <a:buNone/>
              <a:defRPr sz="2000"/>
            </a:lvl1pPr>
          </a:lstStyle>
          <a:p>
            <a:pPr lvl="0"/>
            <a:r>
              <a:rPr lang="en-US"/>
              <a:t>Click to edit Master text styles</a:t>
            </a:r>
          </a:p>
        </p:txBody>
      </p:sp>
      <p:grpSp>
        <p:nvGrpSpPr>
          <p:cNvPr id="19" name="Group 18">
            <a:extLst>
              <a:ext uri="{FF2B5EF4-FFF2-40B4-BE49-F238E27FC236}">
                <a16:creationId xmlns:a16="http://schemas.microsoft.com/office/drawing/2014/main" id="{995169C2-DD2F-4656-BAF9-7E0FBC4C495D}"/>
              </a:ext>
              <a:ext uri="{C183D7F6-B498-43B3-948B-1728B52AA6E4}">
                <adec:decorative xmlns:adec="http://schemas.microsoft.com/office/drawing/2017/decorative" val="1"/>
              </a:ext>
            </a:extLst>
          </p:cNvPr>
          <p:cNvGrpSpPr/>
          <p:nvPr userDrawn="1"/>
        </p:nvGrpSpPr>
        <p:grpSpPr>
          <a:xfrm>
            <a:off x="588262" y="4157584"/>
            <a:ext cx="7119937" cy="45719"/>
            <a:chOff x="588262" y="4157584"/>
            <a:chExt cx="7119937" cy="45719"/>
          </a:xfrm>
        </p:grpSpPr>
        <p:cxnSp>
          <p:nvCxnSpPr>
            <p:cNvPr id="12" name="Straight Connector 11">
              <a:extLst>
                <a:ext uri="{FF2B5EF4-FFF2-40B4-BE49-F238E27FC236}">
                  <a16:creationId xmlns:a16="http://schemas.microsoft.com/office/drawing/2014/main" id="{A168340F-68F6-48E7-B1C9-DA9F824761F1}"/>
                </a:ext>
                <a:ext uri="{C183D7F6-B498-43B3-948B-1728B52AA6E4}">
                  <adec:decorative xmlns:adec="http://schemas.microsoft.com/office/drawing/2017/decorative" val="1"/>
                </a:ext>
              </a:extLst>
            </p:cNvPr>
            <p:cNvCxnSpPr>
              <a:cxnSpLocks/>
            </p:cNvCxnSpPr>
            <p:nvPr/>
          </p:nvCxnSpPr>
          <p:spPr>
            <a:xfrm>
              <a:off x="588262" y="4180444"/>
              <a:ext cx="7119937"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00152C76-A98C-4058-B1B1-03DE54DB0678}"/>
                </a:ext>
                <a:ext uri="{C183D7F6-B498-43B3-948B-1728B52AA6E4}">
                  <adec:decorative xmlns:adec="http://schemas.microsoft.com/office/drawing/2017/decorative" val="1"/>
                </a:ext>
              </a:extLst>
            </p:cNvPr>
            <p:cNvSpPr/>
            <p:nvPr/>
          </p:nvSpPr>
          <p:spPr>
            <a:xfrm>
              <a:off x="7178617" y="4157584"/>
              <a:ext cx="529582"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100000"/>
                </a:lnSpc>
              </a:pPr>
              <a:endParaRPr lang="en-US"/>
            </a:p>
          </p:txBody>
        </p:sp>
      </p:grpSp>
      <p:sp>
        <p:nvSpPr>
          <p:cNvPr id="27" name="Text Placeholder 23">
            <a:extLst>
              <a:ext uri="{FF2B5EF4-FFF2-40B4-BE49-F238E27FC236}">
                <a16:creationId xmlns:a16="http://schemas.microsoft.com/office/drawing/2014/main" id="{F0BEAA64-5661-4F4F-BE86-B11440F17D9D}"/>
              </a:ext>
            </a:extLst>
          </p:cNvPr>
          <p:cNvSpPr>
            <a:spLocks noGrp="1"/>
          </p:cNvSpPr>
          <p:nvPr>
            <p:ph type="body" sz="quarter" idx="13"/>
          </p:nvPr>
        </p:nvSpPr>
        <p:spPr>
          <a:xfrm>
            <a:off x="588263" y="4547386"/>
            <a:ext cx="7119937" cy="307777"/>
          </a:xfrm>
        </p:spPr>
        <p:txBody>
          <a:bodyPr/>
          <a:lstStyle>
            <a:lvl1pPr marL="0" indent="0">
              <a:buNone/>
              <a:defRPr sz="2000"/>
            </a:lvl1pPr>
          </a:lstStyle>
          <a:p>
            <a:pPr lvl="0"/>
            <a:r>
              <a:rPr lang="en-US"/>
              <a:t>Click to edit Master text styles</a:t>
            </a:r>
          </a:p>
        </p:txBody>
      </p:sp>
      <p:grpSp>
        <p:nvGrpSpPr>
          <p:cNvPr id="20" name="Group 19">
            <a:extLst>
              <a:ext uri="{FF2B5EF4-FFF2-40B4-BE49-F238E27FC236}">
                <a16:creationId xmlns:a16="http://schemas.microsoft.com/office/drawing/2014/main" id="{E49467CC-0CEC-4FC3-B439-BA75F7D3CEC5}"/>
              </a:ext>
              <a:ext uri="{C183D7F6-B498-43B3-948B-1728B52AA6E4}">
                <adec:decorative xmlns:adec="http://schemas.microsoft.com/office/drawing/2017/decorative" val="1"/>
              </a:ext>
            </a:extLst>
          </p:cNvPr>
          <p:cNvGrpSpPr/>
          <p:nvPr userDrawn="1"/>
        </p:nvGrpSpPr>
        <p:grpSpPr>
          <a:xfrm>
            <a:off x="588262" y="5199246"/>
            <a:ext cx="7119937" cy="45719"/>
            <a:chOff x="588262" y="5199246"/>
            <a:chExt cx="7119937" cy="45719"/>
          </a:xfrm>
        </p:grpSpPr>
        <p:cxnSp>
          <p:nvCxnSpPr>
            <p:cNvPr id="15" name="Straight Connector 14">
              <a:extLst>
                <a:ext uri="{FF2B5EF4-FFF2-40B4-BE49-F238E27FC236}">
                  <a16:creationId xmlns:a16="http://schemas.microsoft.com/office/drawing/2014/main" id="{5428AE37-6AD9-4B12-838E-EF8FEAA0CC18}"/>
                </a:ext>
                <a:ext uri="{C183D7F6-B498-43B3-948B-1728B52AA6E4}">
                  <adec:decorative xmlns:adec="http://schemas.microsoft.com/office/drawing/2017/decorative" val="1"/>
                </a:ext>
              </a:extLst>
            </p:cNvPr>
            <p:cNvCxnSpPr>
              <a:cxnSpLocks/>
            </p:cNvCxnSpPr>
            <p:nvPr/>
          </p:nvCxnSpPr>
          <p:spPr>
            <a:xfrm>
              <a:off x="588262" y="5222106"/>
              <a:ext cx="7119937"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2F5CE46F-47DF-4B4B-8EC1-E20C9AFF2793}"/>
                </a:ext>
                <a:ext uri="{C183D7F6-B498-43B3-948B-1728B52AA6E4}">
                  <adec:decorative xmlns:adec="http://schemas.microsoft.com/office/drawing/2017/decorative" val="1"/>
                </a:ext>
              </a:extLst>
            </p:cNvPr>
            <p:cNvSpPr/>
            <p:nvPr/>
          </p:nvSpPr>
          <p:spPr>
            <a:xfrm>
              <a:off x="7178617" y="5199246"/>
              <a:ext cx="529582"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100000"/>
                </a:lnSpc>
              </a:pPr>
              <a:endParaRPr lang="en-US"/>
            </a:p>
          </p:txBody>
        </p:sp>
      </p:grpSp>
      <p:sp>
        <p:nvSpPr>
          <p:cNvPr id="28" name="Text Placeholder 23">
            <a:extLst>
              <a:ext uri="{FF2B5EF4-FFF2-40B4-BE49-F238E27FC236}">
                <a16:creationId xmlns:a16="http://schemas.microsoft.com/office/drawing/2014/main" id="{F3E0719C-E8DD-47B8-B332-D4670047E34A}"/>
              </a:ext>
            </a:extLst>
          </p:cNvPr>
          <p:cNvSpPr>
            <a:spLocks noGrp="1"/>
          </p:cNvSpPr>
          <p:nvPr>
            <p:ph type="body" sz="quarter" idx="14"/>
          </p:nvPr>
        </p:nvSpPr>
        <p:spPr>
          <a:xfrm>
            <a:off x="588263" y="5589051"/>
            <a:ext cx="7119937" cy="307777"/>
          </a:xfrm>
        </p:spPr>
        <p:txBody>
          <a:bodyPr/>
          <a:lstStyle>
            <a:lvl1pPr marL="0" indent="0">
              <a:buNone/>
              <a:defRPr sz="2000"/>
            </a:lvl1pPr>
          </a:lstStyle>
          <a:p>
            <a:pPr lvl="0"/>
            <a:r>
              <a:rPr lang="en-US"/>
              <a:t>Click to edit Master text styles</a:t>
            </a:r>
          </a:p>
        </p:txBody>
      </p:sp>
      <p:pic>
        <p:nvPicPr>
          <p:cNvPr id="17" name="Picture 16" descr="A volunteer working a housing project ">
            <a:extLst>
              <a:ext uri="{FF2B5EF4-FFF2-40B4-BE49-F238E27FC236}">
                <a16:creationId xmlns:a16="http://schemas.microsoft.com/office/drawing/2014/main" id="{D7E393C5-15ED-4B15-8543-EFCBD8AA47F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24800" y="0"/>
            <a:ext cx="4267200" cy="6858000"/>
          </a:xfrm>
          <a:prstGeom prst="rect">
            <a:avLst/>
          </a:prstGeom>
        </p:spPr>
      </p:pic>
      <p:sp>
        <p:nvSpPr>
          <p:cNvPr id="31" name="Picture Placeholder 30" descr="This photo is a 'placeholder' only. Drag or drop your photo here, or click and tap the center to insert a photo.">
            <a:extLst>
              <a:ext uri="{FF2B5EF4-FFF2-40B4-BE49-F238E27FC236}">
                <a16:creationId xmlns:a16="http://schemas.microsoft.com/office/drawing/2014/main" id="{813E3B14-915C-49D3-B271-CF6AC9AB1CA7}"/>
              </a:ext>
            </a:extLst>
          </p:cNvPr>
          <p:cNvSpPr>
            <a:spLocks noGrp="1"/>
          </p:cNvSpPr>
          <p:nvPr>
            <p:ph type="pic" sz="quarter" idx="15"/>
          </p:nvPr>
        </p:nvSpPr>
        <p:spPr>
          <a:xfrm>
            <a:off x="7924800" y="38100"/>
            <a:ext cx="4267200" cy="6858000"/>
          </a:xfrm>
        </p:spPr>
        <p:txBody>
          <a:bodyPr anchor="ctr">
            <a:noAutofit/>
          </a:bodyPr>
          <a:lstStyle>
            <a:lvl1pPr marL="0" indent="0" algn="ctr">
              <a:buNone/>
              <a:defRPr>
                <a:solidFill>
                  <a:schemeClr val="tx1"/>
                </a:solidFill>
              </a:defRPr>
            </a:lvl1pPr>
          </a:lstStyle>
          <a:p>
            <a:endParaRPr lang="en-US"/>
          </a:p>
        </p:txBody>
      </p:sp>
    </p:spTree>
    <p:extLst>
      <p:ext uri="{BB962C8B-B14F-4D97-AF65-F5344CB8AC3E}">
        <p14:creationId xmlns:p14="http://schemas.microsoft.com/office/powerpoint/2010/main" val="291560396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15_Blank 12 Column">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3BE11450-EFF7-4670-948E-82BCCF6840F8}"/>
              </a:ext>
            </a:extLst>
          </p:cNvPr>
          <p:cNvSpPr>
            <a:spLocks noGrp="1"/>
          </p:cNvSpPr>
          <p:nvPr>
            <p:ph type="title"/>
          </p:nvPr>
        </p:nvSpPr>
        <p:spPr/>
        <p:txBody>
          <a:bodyPr/>
          <a:lstStyle/>
          <a:p>
            <a:r>
              <a:rPr lang="en-US"/>
              <a:t>Click to edit Master title style</a:t>
            </a:r>
          </a:p>
        </p:txBody>
      </p:sp>
      <p:sp>
        <p:nvSpPr>
          <p:cNvPr id="2" name="Content Placeholder 2">
            <a:extLst>
              <a:ext uri="{FF2B5EF4-FFF2-40B4-BE49-F238E27FC236}">
                <a16:creationId xmlns:a16="http://schemas.microsoft.com/office/drawing/2014/main" id="{6A1D3928-9358-41FE-9D83-833C02ED8DA0}"/>
              </a:ext>
            </a:extLst>
          </p:cNvPr>
          <p:cNvSpPr>
            <a:spLocks noGrp="1"/>
          </p:cNvSpPr>
          <p:nvPr>
            <p:ph sz="quarter" idx="10"/>
          </p:nvPr>
        </p:nvSpPr>
        <p:spPr>
          <a:xfrm>
            <a:off x="4242970" y="1775363"/>
            <a:ext cx="1782445" cy="430887"/>
          </a:xfrm>
        </p:spPr>
        <p:txBody>
          <a:bodyPr/>
          <a:lstStyle>
            <a:lvl1pPr marL="0" indent="0">
              <a:buNone/>
              <a:defRPr/>
            </a:lvl1pPr>
          </a:lstStyle>
          <a:p>
            <a:pPr lvl="0"/>
            <a:endParaRPr lang="en-US"/>
          </a:p>
        </p:txBody>
      </p:sp>
      <p:sp>
        <p:nvSpPr>
          <p:cNvPr id="3" name="Content Placeholder 2">
            <a:extLst>
              <a:ext uri="{FF2B5EF4-FFF2-40B4-BE49-F238E27FC236}">
                <a16:creationId xmlns:a16="http://schemas.microsoft.com/office/drawing/2014/main" id="{A781D0EA-8BE4-47EA-BA47-8D355D31C826}"/>
              </a:ext>
            </a:extLst>
          </p:cNvPr>
          <p:cNvSpPr>
            <a:spLocks noGrp="1"/>
          </p:cNvSpPr>
          <p:nvPr>
            <p:ph sz="quarter" idx="11"/>
          </p:nvPr>
        </p:nvSpPr>
        <p:spPr>
          <a:xfrm>
            <a:off x="6239410" y="1779848"/>
            <a:ext cx="1782445" cy="430887"/>
          </a:xfrm>
        </p:spPr>
        <p:txBody>
          <a:bodyPr/>
          <a:lstStyle>
            <a:lvl1pPr marL="0" indent="0">
              <a:buNone/>
              <a:defRPr/>
            </a:lvl1pPr>
          </a:lstStyle>
          <a:p>
            <a:pPr lvl="0"/>
            <a:endParaRPr lang="en-US"/>
          </a:p>
        </p:txBody>
      </p:sp>
      <p:sp>
        <p:nvSpPr>
          <p:cNvPr id="4" name="Content Placeholder 2">
            <a:extLst>
              <a:ext uri="{FF2B5EF4-FFF2-40B4-BE49-F238E27FC236}">
                <a16:creationId xmlns:a16="http://schemas.microsoft.com/office/drawing/2014/main" id="{6DA6D61E-0C85-41DC-A5C0-83268D2428A0}"/>
              </a:ext>
            </a:extLst>
          </p:cNvPr>
          <p:cNvSpPr>
            <a:spLocks noGrp="1"/>
          </p:cNvSpPr>
          <p:nvPr>
            <p:ph sz="quarter" idx="12"/>
          </p:nvPr>
        </p:nvSpPr>
        <p:spPr>
          <a:xfrm>
            <a:off x="4242970" y="2491643"/>
            <a:ext cx="1782445" cy="430887"/>
          </a:xfrm>
        </p:spPr>
        <p:txBody>
          <a:bodyPr/>
          <a:lstStyle>
            <a:lvl1pPr marL="0" indent="0">
              <a:buNone/>
              <a:defRPr/>
            </a:lvl1pPr>
          </a:lstStyle>
          <a:p>
            <a:pPr lvl="0"/>
            <a:endParaRPr lang="en-US"/>
          </a:p>
        </p:txBody>
      </p:sp>
      <p:sp>
        <p:nvSpPr>
          <p:cNvPr id="5" name="Content Placeholder 2">
            <a:extLst>
              <a:ext uri="{FF2B5EF4-FFF2-40B4-BE49-F238E27FC236}">
                <a16:creationId xmlns:a16="http://schemas.microsoft.com/office/drawing/2014/main" id="{BEF68005-D85D-4D4F-ADA2-3EDF6640CDFB}"/>
              </a:ext>
            </a:extLst>
          </p:cNvPr>
          <p:cNvSpPr>
            <a:spLocks noGrp="1"/>
          </p:cNvSpPr>
          <p:nvPr>
            <p:ph sz="quarter" idx="13"/>
          </p:nvPr>
        </p:nvSpPr>
        <p:spPr>
          <a:xfrm>
            <a:off x="6239410" y="2496128"/>
            <a:ext cx="1782445" cy="430887"/>
          </a:xfrm>
        </p:spPr>
        <p:txBody>
          <a:bodyPr/>
          <a:lstStyle>
            <a:lvl1pPr marL="0" indent="0">
              <a:buNone/>
              <a:defRPr/>
            </a:lvl1pPr>
          </a:lstStyle>
          <a:p>
            <a:pPr lvl="0"/>
            <a:endParaRPr lang="en-US"/>
          </a:p>
        </p:txBody>
      </p:sp>
      <p:sp>
        <p:nvSpPr>
          <p:cNvPr id="6" name="Content Placeholder 2">
            <a:extLst>
              <a:ext uri="{FF2B5EF4-FFF2-40B4-BE49-F238E27FC236}">
                <a16:creationId xmlns:a16="http://schemas.microsoft.com/office/drawing/2014/main" id="{6FED242A-9CD2-4460-A38B-AE47D257C180}"/>
              </a:ext>
            </a:extLst>
          </p:cNvPr>
          <p:cNvSpPr>
            <a:spLocks noGrp="1"/>
          </p:cNvSpPr>
          <p:nvPr>
            <p:ph sz="quarter" idx="14"/>
          </p:nvPr>
        </p:nvSpPr>
        <p:spPr>
          <a:xfrm>
            <a:off x="4242970" y="3207923"/>
            <a:ext cx="1782445" cy="430887"/>
          </a:xfrm>
        </p:spPr>
        <p:txBody>
          <a:bodyPr/>
          <a:lstStyle>
            <a:lvl1pPr marL="0" indent="0">
              <a:buNone/>
              <a:defRPr/>
            </a:lvl1pPr>
          </a:lstStyle>
          <a:p>
            <a:pPr lvl="0"/>
            <a:endParaRPr lang="en-US"/>
          </a:p>
        </p:txBody>
      </p:sp>
      <p:sp>
        <p:nvSpPr>
          <p:cNvPr id="7" name="Content Placeholder 2">
            <a:extLst>
              <a:ext uri="{FF2B5EF4-FFF2-40B4-BE49-F238E27FC236}">
                <a16:creationId xmlns:a16="http://schemas.microsoft.com/office/drawing/2014/main" id="{500D2E25-B283-4E8F-9ABC-FA076B542DA7}"/>
              </a:ext>
            </a:extLst>
          </p:cNvPr>
          <p:cNvSpPr>
            <a:spLocks noGrp="1"/>
          </p:cNvSpPr>
          <p:nvPr>
            <p:ph sz="quarter" idx="15"/>
          </p:nvPr>
        </p:nvSpPr>
        <p:spPr>
          <a:xfrm>
            <a:off x="6239410" y="3212408"/>
            <a:ext cx="1782445" cy="430887"/>
          </a:xfrm>
        </p:spPr>
        <p:txBody>
          <a:bodyPr/>
          <a:lstStyle>
            <a:lvl1pPr marL="0" indent="0">
              <a:buNone/>
              <a:defRPr/>
            </a:lvl1pPr>
          </a:lstStyle>
          <a:p>
            <a:pPr lvl="0"/>
            <a:endParaRPr lang="en-US"/>
          </a:p>
        </p:txBody>
      </p:sp>
      <p:sp>
        <p:nvSpPr>
          <p:cNvPr id="8" name="Content Placeholder 2">
            <a:extLst>
              <a:ext uri="{FF2B5EF4-FFF2-40B4-BE49-F238E27FC236}">
                <a16:creationId xmlns:a16="http://schemas.microsoft.com/office/drawing/2014/main" id="{137F4BA2-CB21-4FA0-BA6D-D9C72717C1C9}"/>
              </a:ext>
            </a:extLst>
          </p:cNvPr>
          <p:cNvSpPr>
            <a:spLocks noGrp="1"/>
          </p:cNvSpPr>
          <p:nvPr>
            <p:ph sz="quarter" idx="16"/>
          </p:nvPr>
        </p:nvSpPr>
        <p:spPr>
          <a:xfrm>
            <a:off x="4242970" y="3919718"/>
            <a:ext cx="1782445" cy="430887"/>
          </a:xfrm>
        </p:spPr>
        <p:txBody>
          <a:bodyPr/>
          <a:lstStyle>
            <a:lvl1pPr marL="0" indent="0">
              <a:buNone/>
              <a:defRPr/>
            </a:lvl1pPr>
          </a:lstStyle>
          <a:p>
            <a:pPr lvl="0"/>
            <a:endParaRPr lang="en-US"/>
          </a:p>
        </p:txBody>
      </p:sp>
      <p:sp>
        <p:nvSpPr>
          <p:cNvPr id="9" name="Content Placeholder 2">
            <a:extLst>
              <a:ext uri="{FF2B5EF4-FFF2-40B4-BE49-F238E27FC236}">
                <a16:creationId xmlns:a16="http://schemas.microsoft.com/office/drawing/2014/main" id="{81635E3A-2B58-4C41-85E9-833E3C64CE9C}"/>
              </a:ext>
            </a:extLst>
          </p:cNvPr>
          <p:cNvSpPr>
            <a:spLocks noGrp="1"/>
          </p:cNvSpPr>
          <p:nvPr>
            <p:ph sz="quarter" idx="17"/>
          </p:nvPr>
        </p:nvSpPr>
        <p:spPr>
          <a:xfrm>
            <a:off x="6239410" y="3924203"/>
            <a:ext cx="1782445" cy="430887"/>
          </a:xfrm>
        </p:spPr>
        <p:txBody>
          <a:bodyPr/>
          <a:lstStyle>
            <a:lvl1pPr marL="0" indent="0">
              <a:buNone/>
              <a:defRPr/>
            </a:lvl1pPr>
          </a:lstStyle>
          <a:p>
            <a:pPr lvl="0"/>
            <a:endParaRPr lang="en-US"/>
          </a:p>
        </p:txBody>
      </p:sp>
      <p:sp>
        <p:nvSpPr>
          <p:cNvPr id="10" name="Content Placeholder 2">
            <a:extLst>
              <a:ext uri="{FF2B5EF4-FFF2-40B4-BE49-F238E27FC236}">
                <a16:creationId xmlns:a16="http://schemas.microsoft.com/office/drawing/2014/main" id="{F7ACF956-1E04-4B2F-9492-59AC25E36D07}"/>
              </a:ext>
            </a:extLst>
          </p:cNvPr>
          <p:cNvSpPr>
            <a:spLocks noGrp="1"/>
          </p:cNvSpPr>
          <p:nvPr>
            <p:ph sz="quarter" idx="18"/>
          </p:nvPr>
        </p:nvSpPr>
        <p:spPr>
          <a:xfrm>
            <a:off x="4242970" y="4633596"/>
            <a:ext cx="1782445" cy="430887"/>
          </a:xfrm>
        </p:spPr>
        <p:txBody>
          <a:bodyPr/>
          <a:lstStyle>
            <a:lvl1pPr marL="0" indent="0">
              <a:buNone/>
              <a:defRPr/>
            </a:lvl1pPr>
          </a:lstStyle>
          <a:p>
            <a:pPr lvl="0"/>
            <a:endParaRPr lang="en-US"/>
          </a:p>
        </p:txBody>
      </p:sp>
      <p:sp>
        <p:nvSpPr>
          <p:cNvPr id="11" name="Content Placeholder 2">
            <a:extLst>
              <a:ext uri="{FF2B5EF4-FFF2-40B4-BE49-F238E27FC236}">
                <a16:creationId xmlns:a16="http://schemas.microsoft.com/office/drawing/2014/main" id="{2C8C8CD4-02C9-4E3C-9281-D844302D57DE}"/>
              </a:ext>
            </a:extLst>
          </p:cNvPr>
          <p:cNvSpPr>
            <a:spLocks noGrp="1"/>
          </p:cNvSpPr>
          <p:nvPr>
            <p:ph sz="quarter" idx="19"/>
          </p:nvPr>
        </p:nvSpPr>
        <p:spPr>
          <a:xfrm>
            <a:off x="6239410" y="4638081"/>
            <a:ext cx="1782445" cy="430887"/>
          </a:xfrm>
        </p:spPr>
        <p:txBody>
          <a:bodyPr/>
          <a:lstStyle>
            <a:lvl1pPr marL="0" indent="0">
              <a:buNone/>
              <a:defRPr/>
            </a:lvl1pPr>
          </a:lstStyle>
          <a:p>
            <a:pPr lvl="0"/>
            <a:endParaRPr lang="en-US"/>
          </a:p>
        </p:txBody>
      </p:sp>
      <p:grpSp>
        <p:nvGrpSpPr>
          <p:cNvPr id="17" name="Group 16">
            <a:extLst>
              <a:ext uri="{FF2B5EF4-FFF2-40B4-BE49-F238E27FC236}">
                <a16:creationId xmlns:a16="http://schemas.microsoft.com/office/drawing/2014/main" id="{47BEACFE-CDCD-49A4-B692-8B18445D9691}"/>
              </a:ext>
              <a:ext uri="{C183D7F6-B498-43B3-948B-1728B52AA6E4}">
                <adec:decorative xmlns:adec="http://schemas.microsoft.com/office/drawing/2017/decorative" val="1"/>
              </a:ext>
            </a:extLst>
          </p:cNvPr>
          <p:cNvGrpSpPr/>
          <p:nvPr userDrawn="1"/>
        </p:nvGrpSpPr>
        <p:grpSpPr>
          <a:xfrm>
            <a:off x="293687" y="3292475"/>
            <a:ext cx="11898312" cy="3274090"/>
            <a:chOff x="293687" y="3292475"/>
            <a:chExt cx="11898312" cy="3274090"/>
          </a:xfrm>
        </p:grpSpPr>
        <p:pic>
          <p:nvPicPr>
            <p:cNvPr id="12" name="Graphic 2">
              <a:extLst>
                <a:ext uri="{FF2B5EF4-FFF2-40B4-BE49-F238E27FC236}">
                  <a16:creationId xmlns:a16="http://schemas.microsoft.com/office/drawing/2014/main" id="{D7961E0D-DF56-409D-BCFF-D5D93C35BC5D}"/>
                </a:ext>
                <a:ext uri="{C183D7F6-B498-43B3-948B-1728B52AA6E4}">
                  <adec:decorative xmlns:adec="http://schemas.microsoft.com/office/drawing/2017/decorative" val="1"/>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293687" y="6272991"/>
              <a:ext cx="1370013" cy="293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a:extLst>
                <a:ext uri="{FF2B5EF4-FFF2-40B4-BE49-F238E27FC236}">
                  <a16:creationId xmlns:a16="http://schemas.microsoft.com/office/drawing/2014/main" id="{67D13309-F756-4B94-B84B-6DFECE5C619B}"/>
                </a:ext>
                <a:ext uri="{C183D7F6-B498-43B3-948B-1728B52AA6E4}">
                  <adec:decorative xmlns:adec="http://schemas.microsoft.com/office/drawing/2017/decorative" val="1"/>
                </a:ext>
              </a:extLst>
            </p:cNvPr>
            <p:cNvSpPr/>
            <p:nvPr userDrawn="1"/>
          </p:nvSpPr>
          <p:spPr>
            <a:xfrm>
              <a:off x="2900362" y="3292475"/>
              <a:ext cx="9291637" cy="141446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14" name="Straight Connector 13">
              <a:extLst>
                <a:ext uri="{FF2B5EF4-FFF2-40B4-BE49-F238E27FC236}">
                  <a16:creationId xmlns:a16="http://schemas.microsoft.com/office/drawing/2014/main" id="{8554A2B4-CDCA-4C08-B9EB-4E4D8651C6E4}"/>
                </a:ext>
                <a:ext uri="{C183D7F6-B498-43B3-948B-1728B52AA6E4}">
                  <adec:decorative xmlns:adec="http://schemas.microsoft.com/office/drawing/2017/decorative" val="1"/>
                </a:ext>
              </a:extLst>
            </p:cNvPr>
            <p:cNvCxnSpPr>
              <a:cxnSpLocks/>
            </p:cNvCxnSpPr>
            <p:nvPr userDrawn="1"/>
          </p:nvCxnSpPr>
          <p:spPr>
            <a:xfrm>
              <a:off x="5862236" y="5162439"/>
              <a:ext cx="0" cy="1384995"/>
            </a:xfrm>
            <a:prstGeom prst="line">
              <a:avLst/>
            </a:prstGeom>
            <a:ln w="3175">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FDED9AA-DADE-4DBC-A43F-98FDF801C09D}"/>
                </a:ext>
                <a:ext uri="{C183D7F6-B498-43B3-948B-1728B52AA6E4}">
                  <adec:decorative xmlns:adec="http://schemas.microsoft.com/office/drawing/2017/decorative" val="1"/>
                </a:ext>
              </a:extLst>
            </p:cNvPr>
            <p:cNvCxnSpPr>
              <a:cxnSpLocks/>
            </p:cNvCxnSpPr>
            <p:nvPr userDrawn="1"/>
          </p:nvCxnSpPr>
          <p:spPr>
            <a:xfrm>
              <a:off x="8732436" y="5162439"/>
              <a:ext cx="0" cy="1384995"/>
            </a:xfrm>
            <a:prstGeom prst="line">
              <a:avLst/>
            </a:prstGeom>
            <a:ln w="3175">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00093902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14_Blank 12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D7BE2F-686C-4E6A-AD37-E00A1F5E722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34B3ECF-2BE9-4182-AAC8-1945345C2AE3}"/>
              </a:ext>
            </a:extLst>
          </p:cNvPr>
          <p:cNvSpPr>
            <a:spLocks noGrp="1"/>
          </p:cNvSpPr>
          <p:nvPr>
            <p:ph sz="quarter" idx="10"/>
          </p:nvPr>
        </p:nvSpPr>
        <p:spPr>
          <a:xfrm>
            <a:off x="3865796" y="2468396"/>
            <a:ext cx="1782445" cy="184666"/>
          </a:xfrm>
        </p:spPr>
        <p:txBody>
          <a:bodyPr/>
          <a:lstStyle>
            <a:lvl1pPr marL="0" indent="0">
              <a:buNone/>
              <a:defRPr sz="1200"/>
            </a:lvl1pPr>
          </a:lstStyle>
          <a:p>
            <a:pPr lvl="0"/>
            <a:endParaRPr lang="en-US"/>
          </a:p>
        </p:txBody>
      </p:sp>
      <p:sp>
        <p:nvSpPr>
          <p:cNvPr id="4" name="Content Placeholder 2">
            <a:extLst>
              <a:ext uri="{FF2B5EF4-FFF2-40B4-BE49-F238E27FC236}">
                <a16:creationId xmlns:a16="http://schemas.microsoft.com/office/drawing/2014/main" id="{57033FF4-DBB6-4BB7-8727-9DC062817AE4}"/>
              </a:ext>
            </a:extLst>
          </p:cNvPr>
          <p:cNvSpPr>
            <a:spLocks noGrp="1"/>
          </p:cNvSpPr>
          <p:nvPr>
            <p:ph sz="quarter" idx="11"/>
          </p:nvPr>
        </p:nvSpPr>
        <p:spPr>
          <a:xfrm>
            <a:off x="5862236" y="2472881"/>
            <a:ext cx="1782445" cy="184666"/>
          </a:xfrm>
        </p:spPr>
        <p:txBody>
          <a:bodyPr/>
          <a:lstStyle>
            <a:lvl1pPr marL="0" indent="0">
              <a:buNone/>
              <a:defRPr sz="1200"/>
            </a:lvl1pPr>
          </a:lstStyle>
          <a:p>
            <a:pPr lvl="0"/>
            <a:endParaRPr lang="en-US"/>
          </a:p>
        </p:txBody>
      </p:sp>
      <p:sp>
        <p:nvSpPr>
          <p:cNvPr id="5" name="Content Placeholder 2">
            <a:extLst>
              <a:ext uri="{FF2B5EF4-FFF2-40B4-BE49-F238E27FC236}">
                <a16:creationId xmlns:a16="http://schemas.microsoft.com/office/drawing/2014/main" id="{3978B877-064B-4263-9D5D-1E7D234E3188}"/>
              </a:ext>
            </a:extLst>
          </p:cNvPr>
          <p:cNvSpPr>
            <a:spLocks noGrp="1"/>
          </p:cNvSpPr>
          <p:nvPr>
            <p:ph sz="quarter" idx="12"/>
          </p:nvPr>
        </p:nvSpPr>
        <p:spPr>
          <a:xfrm>
            <a:off x="3865796" y="3184676"/>
            <a:ext cx="1782445" cy="184666"/>
          </a:xfrm>
        </p:spPr>
        <p:txBody>
          <a:bodyPr/>
          <a:lstStyle>
            <a:lvl1pPr marL="0" indent="0">
              <a:buNone/>
              <a:defRPr sz="1200"/>
            </a:lvl1pPr>
          </a:lstStyle>
          <a:p>
            <a:pPr lvl="0"/>
            <a:endParaRPr lang="en-US"/>
          </a:p>
        </p:txBody>
      </p:sp>
      <p:sp>
        <p:nvSpPr>
          <p:cNvPr id="6" name="Content Placeholder 2">
            <a:extLst>
              <a:ext uri="{FF2B5EF4-FFF2-40B4-BE49-F238E27FC236}">
                <a16:creationId xmlns:a16="http://schemas.microsoft.com/office/drawing/2014/main" id="{8DD3FE33-F23C-45EF-B290-9BD7DA0A7FDA}"/>
              </a:ext>
            </a:extLst>
          </p:cNvPr>
          <p:cNvSpPr>
            <a:spLocks noGrp="1"/>
          </p:cNvSpPr>
          <p:nvPr>
            <p:ph sz="quarter" idx="13"/>
          </p:nvPr>
        </p:nvSpPr>
        <p:spPr>
          <a:xfrm>
            <a:off x="5862236" y="3189161"/>
            <a:ext cx="1782445" cy="184666"/>
          </a:xfrm>
        </p:spPr>
        <p:txBody>
          <a:bodyPr/>
          <a:lstStyle>
            <a:lvl1pPr marL="0" indent="0">
              <a:buNone/>
              <a:defRPr sz="1200"/>
            </a:lvl1pPr>
          </a:lstStyle>
          <a:p>
            <a:pPr lvl="0"/>
            <a:endParaRPr lang="en-US"/>
          </a:p>
        </p:txBody>
      </p:sp>
      <p:sp>
        <p:nvSpPr>
          <p:cNvPr id="7" name="Content Placeholder 2">
            <a:extLst>
              <a:ext uri="{FF2B5EF4-FFF2-40B4-BE49-F238E27FC236}">
                <a16:creationId xmlns:a16="http://schemas.microsoft.com/office/drawing/2014/main" id="{F84FF0FA-1E69-433C-B372-D232B582890C}"/>
              </a:ext>
            </a:extLst>
          </p:cNvPr>
          <p:cNvSpPr>
            <a:spLocks noGrp="1"/>
          </p:cNvSpPr>
          <p:nvPr>
            <p:ph sz="quarter" idx="14"/>
          </p:nvPr>
        </p:nvSpPr>
        <p:spPr>
          <a:xfrm>
            <a:off x="3865796" y="3900956"/>
            <a:ext cx="1782445" cy="184666"/>
          </a:xfrm>
        </p:spPr>
        <p:txBody>
          <a:bodyPr/>
          <a:lstStyle>
            <a:lvl1pPr marL="0" indent="0">
              <a:buNone/>
              <a:defRPr sz="1200"/>
            </a:lvl1pPr>
          </a:lstStyle>
          <a:p>
            <a:pPr lvl="0"/>
            <a:endParaRPr lang="en-US"/>
          </a:p>
        </p:txBody>
      </p:sp>
      <p:sp>
        <p:nvSpPr>
          <p:cNvPr id="8" name="Content Placeholder 2">
            <a:extLst>
              <a:ext uri="{FF2B5EF4-FFF2-40B4-BE49-F238E27FC236}">
                <a16:creationId xmlns:a16="http://schemas.microsoft.com/office/drawing/2014/main" id="{CBB87E21-E12E-4E93-A5B4-446D7BF21DBF}"/>
              </a:ext>
            </a:extLst>
          </p:cNvPr>
          <p:cNvSpPr>
            <a:spLocks noGrp="1"/>
          </p:cNvSpPr>
          <p:nvPr>
            <p:ph sz="quarter" idx="15"/>
          </p:nvPr>
        </p:nvSpPr>
        <p:spPr>
          <a:xfrm>
            <a:off x="5862236" y="3905441"/>
            <a:ext cx="1782445" cy="184666"/>
          </a:xfrm>
        </p:spPr>
        <p:txBody>
          <a:bodyPr/>
          <a:lstStyle>
            <a:lvl1pPr marL="0" indent="0">
              <a:buNone/>
              <a:defRPr sz="1200"/>
            </a:lvl1pPr>
          </a:lstStyle>
          <a:p>
            <a:pPr lvl="0"/>
            <a:endParaRPr lang="en-US"/>
          </a:p>
        </p:txBody>
      </p:sp>
      <p:sp>
        <p:nvSpPr>
          <p:cNvPr id="9" name="Content Placeholder 2">
            <a:extLst>
              <a:ext uri="{FF2B5EF4-FFF2-40B4-BE49-F238E27FC236}">
                <a16:creationId xmlns:a16="http://schemas.microsoft.com/office/drawing/2014/main" id="{45A9A549-2BC4-41FA-B293-AFB373CE0551}"/>
              </a:ext>
            </a:extLst>
          </p:cNvPr>
          <p:cNvSpPr>
            <a:spLocks noGrp="1"/>
          </p:cNvSpPr>
          <p:nvPr>
            <p:ph sz="quarter" idx="16"/>
          </p:nvPr>
        </p:nvSpPr>
        <p:spPr>
          <a:xfrm>
            <a:off x="3865796" y="4612751"/>
            <a:ext cx="1782445" cy="184666"/>
          </a:xfrm>
        </p:spPr>
        <p:txBody>
          <a:bodyPr/>
          <a:lstStyle>
            <a:lvl1pPr marL="0" indent="0">
              <a:buNone/>
              <a:defRPr sz="1200"/>
            </a:lvl1pPr>
          </a:lstStyle>
          <a:p>
            <a:pPr lvl="0"/>
            <a:endParaRPr lang="en-US"/>
          </a:p>
        </p:txBody>
      </p:sp>
      <p:sp>
        <p:nvSpPr>
          <p:cNvPr id="10" name="Content Placeholder 2">
            <a:extLst>
              <a:ext uri="{FF2B5EF4-FFF2-40B4-BE49-F238E27FC236}">
                <a16:creationId xmlns:a16="http://schemas.microsoft.com/office/drawing/2014/main" id="{6FFC37B0-6795-49B0-AFE6-CE281B3FB759}"/>
              </a:ext>
            </a:extLst>
          </p:cNvPr>
          <p:cNvSpPr>
            <a:spLocks noGrp="1"/>
          </p:cNvSpPr>
          <p:nvPr>
            <p:ph sz="quarter" idx="17"/>
          </p:nvPr>
        </p:nvSpPr>
        <p:spPr>
          <a:xfrm>
            <a:off x="5862236" y="4617236"/>
            <a:ext cx="1782445" cy="184666"/>
          </a:xfrm>
        </p:spPr>
        <p:txBody>
          <a:bodyPr/>
          <a:lstStyle>
            <a:lvl1pPr marL="0" indent="0">
              <a:buNone/>
              <a:defRPr sz="1200"/>
            </a:lvl1pPr>
          </a:lstStyle>
          <a:p>
            <a:pPr lvl="0"/>
            <a:endParaRPr lang="en-US"/>
          </a:p>
        </p:txBody>
      </p:sp>
      <p:sp>
        <p:nvSpPr>
          <p:cNvPr id="11" name="Content Placeholder 2">
            <a:extLst>
              <a:ext uri="{FF2B5EF4-FFF2-40B4-BE49-F238E27FC236}">
                <a16:creationId xmlns:a16="http://schemas.microsoft.com/office/drawing/2014/main" id="{A4341A23-7B7A-4F8B-9F80-51AFFAB581AC}"/>
              </a:ext>
            </a:extLst>
          </p:cNvPr>
          <p:cNvSpPr>
            <a:spLocks noGrp="1"/>
          </p:cNvSpPr>
          <p:nvPr>
            <p:ph sz="quarter" idx="18"/>
          </p:nvPr>
        </p:nvSpPr>
        <p:spPr>
          <a:xfrm>
            <a:off x="3865796" y="5326629"/>
            <a:ext cx="1782445" cy="184666"/>
          </a:xfrm>
        </p:spPr>
        <p:txBody>
          <a:bodyPr/>
          <a:lstStyle>
            <a:lvl1pPr marL="0" indent="0">
              <a:buNone/>
              <a:defRPr sz="1200"/>
            </a:lvl1pPr>
          </a:lstStyle>
          <a:p>
            <a:pPr lvl="0"/>
            <a:endParaRPr lang="en-US"/>
          </a:p>
        </p:txBody>
      </p:sp>
      <p:sp>
        <p:nvSpPr>
          <p:cNvPr id="12" name="Content Placeholder 2">
            <a:extLst>
              <a:ext uri="{FF2B5EF4-FFF2-40B4-BE49-F238E27FC236}">
                <a16:creationId xmlns:a16="http://schemas.microsoft.com/office/drawing/2014/main" id="{7D077B91-EAF0-4226-9367-BBDE604E3803}"/>
              </a:ext>
            </a:extLst>
          </p:cNvPr>
          <p:cNvSpPr>
            <a:spLocks noGrp="1"/>
          </p:cNvSpPr>
          <p:nvPr>
            <p:ph sz="quarter" idx="19"/>
          </p:nvPr>
        </p:nvSpPr>
        <p:spPr>
          <a:xfrm>
            <a:off x="5862236" y="5331114"/>
            <a:ext cx="1782445" cy="184666"/>
          </a:xfrm>
        </p:spPr>
        <p:txBody>
          <a:bodyPr/>
          <a:lstStyle>
            <a:lvl1pPr marL="0" indent="0">
              <a:buNone/>
              <a:defRPr sz="1200"/>
            </a:lvl1pPr>
          </a:lstStyle>
          <a:p>
            <a:pPr lvl="0"/>
            <a:endParaRPr lang="en-US"/>
          </a:p>
        </p:txBody>
      </p:sp>
      <p:grpSp>
        <p:nvGrpSpPr>
          <p:cNvPr id="17" name="Group 16">
            <a:extLst>
              <a:ext uri="{FF2B5EF4-FFF2-40B4-BE49-F238E27FC236}">
                <a16:creationId xmlns:a16="http://schemas.microsoft.com/office/drawing/2014/main" id="{4162F5C6-4A8A-41C9-A7AD-6D7AE19D2DA0}"/>
              </a:ext>
              <a:ext uri="{C183D7F6-B498-43B3-948B-1728B52AA6E4}">
                <adec:decorative xmlns:adec="http://schemas.microsoft.com/office/drawing/2017/decorative" val="1"/>
              </a:ext>
            </a:extLst>
          </p:cNvPr>
          <p:cNvGrpSpPr/>
          <p:nvPr userDrawn="1"/>
        </p:nvGrpSpPr>
        <p:grpSpPr>
          <a:xfrm>
            <a:off x="293687" y="3292475"/>
            <a:ext cx="11898312" cy="3274090"/>
            <a:chOff x="293687" y="3292475"/>
            <a:chExt cx="11898312" cy="3274090"/>
          </a:xfrm>
        </p:grpSpPr>
        <p:sp>
          <p:nvSpPr>
            <p:cNvPr id="13" name="Rectangle 12">
              <a:extLst>
                <a:ext uri="{FF2B5EF4-FFF2-40B4-BE49-F238E27FC236}">
                  <a16:creationId xmlns:a16="http://schemas.microsoft.com/office/drawing/2014/main" id="{6CFB81A5-069A-42F2-81EC-4E7A0A77289C}"/>
                </a:ext>
                <a:ext uri="{C183D7F6-B498-43B3-948B-1728B52AA6E4}">
                  <adec:decorative xmlns:adec="http://schemas.microsoft.com/office/drawing/2017/decorative" val="1"/>
                </a:ext>
              </a:extLst>
            </p:cNvPr>
            <p:cNvSpPr/>
            <p:nvPr userDrawn="1"/>
          </p:nvSpPr>
          <p:spPr>
            <a:xfrm>
              <a:off x="2900362" y="3292475"/>
              <a:ext cx="9291637" cy="141446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14" name="Straight Connector 13">
              <a:extLst>
                <a:ext uri="{FF2B5EF4-FFF2-40B4-BE49-F238E27FC236}">
                  <a16:creationId xmlns:a16="http://schemas.microsoft.com/office/drawing/2014/main" id="{DE05A791-6E1F-4E96-93CC-C94199136BAE}"/>
                </a:ext>
                <a:ext uri="{C183D7F6-B498-43B3-948B-1728B52AA6E4}">
                  <adec:decorative xmlns:adec="http://schemas.microsoft.com/office/drawing/2017/decorative" val="1"/>
                </a:ext>
              </a:extLst>
            </p:cNvPr>
            <p:cNvCxnSpPr>
              <a:cxnSpLocks/>
            </p:cNvCxnSpPr>
            <p:nvPr userDrawn="1"/>
          </p:nvCxnSpPr>
          <p:spPr>
            <a:xfrm>
              <a:off x="5862236" y="5162439"/>
              <a:ext cx="0" cy="1384995"/>
            </a:xfrm>
            <a:prstGeom prst="line">
              <a:avLst/>
            </a:prstGeom>
            <a:ln w="3175">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06D0AE2-D44C-4B8C-899E-744383085B61}"/>
                </a:ext>
                <a:ext uri="{C183D7F6-B498-43B3-948B-1728B52AA6E4}">
                  <adec:decorative xmlns:adec="http://schemas.microsoft.com/office/drawing/2017/decorative" val="1"/>
                </a:ext>
              </a:extLst>
            </p:cNvPr>
            <p:cNvCxnSpPr>
              <a:cxnSpLocks/>
            </p:cNvCxnSpPr>
            <p:nvPr userDrawn="1"/>
          </p:nvCxnSpPr>
          <p:spPr>
            <a:xfrm>
              <a:off x="8732436" y="5162439"/>
              <a:ext cx="0" cy="1384995"/>
            </a:xfrm>
            <a:prstGeom prst="line">
              <a:avLst/>
            </a:prstGeom>
            <a:ln w="3175">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pic>
          <p:nvPicPr>
            <p:cNvPr id="16" name="Graphic 2">
              <a:extLst>
                <a:ext uri="{FF2B5EF4-FFF2-40B4-BE49-F238E27FC236}">
                  <a16:creationId xmlns:a16="http://schemas.microsoft.com/office/drawing/2014/main" id="{65D56D44-1B52-4CCD-9EC9-579868A144E3}"/>
                </a:ext>
                <a:ext uri="{C183D7F6-B498-43B3-948B-1728B52AA6E4}">
                  <adec:decorative xmlns:adec="http://schemas.microsoft.com/office/drawing/2017/decorative" val="1"/>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293687" y="6272991"/>
              <a:ext cx="1370013" cy="293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85380419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13_Blank 12 Column">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B426979E-8352-4888-8F28-CEDE212D288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A239083-A383-4EBB-912E-CDB03BF370B8}"/>
              </a:ext>
            </a:extLst>
          </p:cNvPr>
          <p:cNvSpPr>
            <a:spLocks noGrp="1"/>
          </p:cNvSpPr>
          <p:nvPr>
            <p:ph sz="quarter" idx="10"/>
          </p:nvPr>
        </p:nvSpPr>
        <p:spPr>
          <a:xfrm>
            <a:off x="4020318" y="2065421"/>
            <a:ext cx="1946763" cy="184666"/>
          </a:xfrm>
        </p:spPr>
        <p:txBody>
          <a:bodyPr/>
          <a:lstStyle>
            <a:lvl1pPr marL="0" indent="0">
              <a:buNone/>
              <a:defRPr sz="1200"/>
            </a:lvl1pPr>
          </a:lstStyle>
          <a:p>
            <a:pPr lvl="0"/>
            <a:endParaRPr lang="en-US"/>
          </a:p>
        </p:txBody>
      </p:sp>
      <p:sp>
        <p:nvSpPr>
          <p:cNvPr id="4" name="Content Placeholder 2">
            <a:extLst>
              <a:ext uri="{FF2B5EF4-FFF2-40B4-BE49-F238E27FC236}">
                <a16:creationId xmlns:a16="http://schemas.microsoft.com/office/drawing/2014/main" id="{F50403D1-2542-4299-B7EC-8ACB47F24D15}"/>
              </a:ext>
            </a:extLst>
          </p:cNvPr>
          <p:cNvSpPr>
            <a:spLocks noGrp="1"/>
          </p:cNvSpPr>
          <p:nvPr>
            <p:ph sz="quarter" idx="11"/>
          </p:nvPr>
        </p:nvSpPr>
        <p:spPr>
          <a:xfrm>
            <a:off x="6329765" y="2065421"/>
            <a:ext cx="1946763" cy="184666"/>
          </a:xfrm>
        </p:spPr>
        <p:txBody>
          <a:bodyPr/>
          <a:lstStyle>
            <a:lvl1pPr marL="0" indent="0">
              <a:buNone/>
              <a:defRPr sz="1200"/>
            </a:lvl1pPr>
          </a:lstStyle>
          <a:p>
            <a:pPr lvl="0"/>
            <a:endParaRPr lang="en-US"/>
          </a:p>
        </p:txBody>
      </p:sp>
      <p:sp>
        <p:nvSpPr>
          <p:cNvPr id="5" name="Content Placeholder 2">
            <a:extLst>
              <a:ext uri="{FF2B5EF4-FFF2-40B4-BE49-F238E27FC236}">
                <a16:creationId xmlns:a16="http://schemas.microsoft.com/office/drawing/2014/main" id="{B8E9B3AC-BFCB-4BDF-BC81-EB3F5E669FF3}"/>
              </a:ext>
            </a:extLst>
          </p:cNvPr>
          <p:cNvSpPr>
            <a:spLocks noGrp="1"/>
          </p:cNvSpPr>
          <p:nvPr>
            <p:ph sz="quarter" idx="12"/>
          </p:nvPr>
        </p:nvSpPr>
        <p:spPr>
          <a:xfrm>
            <a:off x="4020318" y="2921205"/>
            <a:ext cx="1946763" cy="184666"/>
          </a:xfrm>
        </p:spPr>
        <p:txBody>
          <a:bodyPr/>
          <a:lstStyle>
            <a:lvl1pPr marL="0" indent="0">
              <a:buNone/>
              <a:defRPr sz="1200"/>
            </a:lvl1pPr>
          </a:lstStyle>
          <a:p>
            <a:pPr lvl="0"/>
            <a:endParaRPr lang="en-US"/>
          </a:p>
        </p:txBody>
      </p:sp>
      <p:sp>
        <p:nvSpPr>
          <p:cNvPr id="6" name="Content Placeholder 2">
            <a:extLst>
              <a:ext uri="{FF2B5EF4-FFF2-40B4-BE49-F238E27FC236}">
                <a16:creationId xmlns:a16="http://schemas.microsoft.com/office/drawing/2014/main" id="{ABDED5F7-381C-49B8-A448-D2037468F9D3}"/>
              </a:ext>
            </a:extLst>
          </p:cNvPr>
          <p:cNvSpPr>
            <a:spLocks noGrp="1"/>
          </p:cNvSpPr>
          <p:nvPr>
            <p:ph sz="quarter" idx="13"/>
          </p:nvPr>
        </p:nvSpPr>
        <p:spPr>
          <a:xfrm>
            <a:off x="6329765" y="2921205"/>
            <a:ext cx="1946763" cy="184666"/>
          </a:xfrm>
        </p:spPr>
        <p:txBody>
          <a:bodyPr/>
          <a:lstStyle>
            <a:lvl1pPr marL="0" indent="0">
              <a:buNone/>
              <a:defRPr sz="1200"/>
            </a:lvl1pPr>
          </a:lstStyle>
          <a:p>
            <a:pPr lvl="0"/>
            <a:endParaRPr lang="en-US"/>
          </a:p>
        </p:txBody>
      </p:sp>
      <p:sp>
        <p:nvSpPr>
          <p:cNvPr id="7" name="Content Placeholder 2">
            <a:extLst>
              <a:ext uri="{FF2B5EF4-FFF2-40B4-BE49-F238E27FC236}">
                <a16:creationId xmlns:a16="http://schemas.microsoft.com/office/drawing/2014/main" id="{64DC3401-273C-4210-B8DB-9CD6B6146DB0}"/>
              </a:ext>
            </a:extLst>
          </p:cNvPr>
          <p:cNvSpPr>
            <a:spLocks noGrp="1"/>
          </p:cNvSpPr>
          <p:nvPr>
            <p:ph sz="quarter" idx="14"/>
          </p:nvPr>
        </p:nvSpPr>
        <p:spPr>
          <a:xfrm>
            <a:off x="4020318" y="3618727"/>
            <a:ext cx="1946763" cy="184666"/>
          </a:xfrm>
        </p:spPr>
        <p:txBody>
          <a:bodyPr/>
          <a:lstStyle>
            <a:lvl1pPr marL="0" indent="0">
              <a:buNone/>
              <a:defRPr sz="1200"/>
            </a:lvl1pPr>
          </a:lstStyle>
          <a:p>
            <a:pPr lvl="0"/>
            <a:endParaRPr lang="en-US"/>
          </a:p>
        </p:txBody>
      </p:sp>
      <p:sp>
        <p:nvSpPr>
          <p:cNvPr id="8" name="Content Placeholder 2">
            <a:extLst>
              <a:ext uri="{FF2B5EF4-FFF2-40B4-BE49-F238E27FC236}">
                <a16:creationId xmlns:a16="http://schemas.microsoft.com/office/drawing/2014/main" id="{3F86959E-4B26-4EF7-9A2A-7E38601F8568}"/>
              </a:ext>
            </a:extLst>
          </p:cNvPr>
          <p:cNvSpPr>
            <a:spLocks noGrp="1"/>
          </p:cNvSpPr>
          <p:nvPr>
            <p:ph sz="quarter" idx="15"/>
          </p:nvPr>
        </p:nvSpPr>
        <p:spPr>
          <a:xfrm>
            <a:off x="6329765" y="3618727"/>
            <a:ext cx="1946763" cy="184666"/>
          </a:xfrm>
        </p:spPr>
        <p:txBody>
          <a:bodyPr/>
          <a:lstStyle>
            <a:lvl1pPr marL="0" indent="0">
              <a:buNone/>
              <a:defRPr sz="1200"/>
            </a:lvl1pPr>
          </a:lstStyle>
          <a:p>
            <a:pPr lvl="0"/>
            <a:endParaRPr lang="en-US"/>
          </a:p>
        </p:txBody>
      </p:sp>
      <p:sp>
        <p:nvSpPr>
          <p:cNvPr id="9" name="Content Placeholder 2">
            <a:extLst>
              <a:ext uri="{FF2B5EF4-FFF2-40B4-BE49-F238E27FC236}">
                <a16:creationId xmlns:a16="http://schemas.microsoft.com/office/drawing/2014/main" id="{401A2006-A3AC-41A6-AC04-9D1BB2733C07}"/>
              </a:ext>
            </a:extLst>
          </p:cNvPr>
          <p:cNvSpPr>
            <a:spLocks noGrp="1"/>
          </p:cNvSpPr>
          <p:nvPr>
            <p:ph sz="quarter" idx="16"/>
          </p:nvPr>
        </p:nvSpPr>
        <p:spPr>
          <a:xfrm>
            <a:off x="4020318" y="4453934"/>
            <a:ext cx="1946763" cy="184666"/>
          </a:xfrm>
        </p:spPr>
        <p:txBody>
          <a:bodyPr/>
          <a:lstStyle>
            <a:lvl1pPr marL="0" indent="0">
              <a:buNone/>
              <a:defRPr sz="1200"/>
            </a:lvl1pPr>
          </a:lstStyle>
          <a:p>
            <a:pPr lvl="0"/>
            <a:endParaRPr lang="en-US"/>
          </a:p>
        </p:txBody>
      </p:sp>
      <p:sp>
        <p:nvSpPr>
          <p:cNvPr id="10" name="Content Placeholder 2">
            <a:extLst>
              <a:ext uri="{FF2B5EF4-FFF2-40B4-BE49-F238E27FC236}">
                <a16:creationId xmlns:a16="http://schemas.microsoft.com/office/drawing/2014/main" id="{4C9FFC49-90C1-46FF-90A8-887BA9E6DAD7}"/>
              </a:ext>
            </a:extLst>
          </p:cNvPr>
          <p:cNvSpPr>
            <a:spLocks noGrp="1"/>
          </p:cNvSpPr>
          <p:nvPr>
            <p:ph sz="quarter" idx="17"/>
          </p:nvPr>
        </p:nvSpPr>
        <p:spPr>
          <a:xfrm>
            <a:off x="6329765" y="4453934"/>
            <a:ext cx="1946763" cy="184666"/>
          </a:xfrm>
        </p:spPr>
        <p:txBody>
          <a:bodyPr/>
          <a:lstStyle>
            <a:lvl1pPr marL="0" indent="0">
              <a:buNone/>
              <a:defRPr sz="1200"/>
            </a:lvl1pPr>
          </a:lstStyle>
          <a:p>
            <a:pPr lvl="0"/>
            <a:endParaRPr lang="en-US"/>
          </a:p>
        </p:txBody>
      </p:sp>
      <p:sp>
        <p:nvSpPr>
          <p:cNvPr id="11" name="Content Placeholder 2">
            <a:extLst>
              <a:ext uri="{FF2B5EF4-FFF2-40B4-BE49-F238E27FC236}">
                <a16:creationId xmlns:a16="http://schemas.microsoft.com/office/drawing/2014/main" id="{74EF5A97-AD7D-4860-9A2D-F10366A2FE86}"/>
              </a:ext>
            </a:extLst>
          </p:cNvPr>
          <p:cNvSpPr>
            <a:spLocks noGrp="1"/>
          </p:cNvSpPr>
          <p:nvPr>
            <p:ph sz="quarter" idx="18"/>
          </p:nvPr>
        </p:nvSpPr>
        <p:spPr>
          <a:xfrm>
            <a:off x="4020318" y="5504585"/>
            <a:ext cx="1946763" cy="184666"/>
          </a:xfrm>
        </p:spPr>
        <p:txBody>
          <a:bodyPr/>
          <a:lstStyle>
            <a:lvl1pPr marL="0" indent="0">
              <a:buNone/>
              <a:defRPr sz="1200"/>
            </a:lvl1pPr>
          </a:lstStyle>
          <a:p>
            <a:pPr lvl="0"/>
            <a:endParaRPr lang="en-US"/>
          </a:p>
        </p:txBody>
      </p:sp>
      <p:sp>
        <p:nvSpPr>
          <p:cNvPr id="12" name="Content Placeholder 2">
            <a:extLst>
              <a:ext uri="{FF2B5EF4-FFF2-40B4-BE49-F238E27FC236}">
                <a16:creationId xmlns:a16="http://schemas.microsoft.com/office/drawing/2014/main" id="{8C0835BD-075F-4A03-B554-20B0B7495343}"/>
              </a:ext>
            </a:extLst>
          </p:cNvPr>
          <p:cNvSpPr>
            <a:spLocks noGrp="1"/>
          </p:cNvSpPr>
          <p:nvPr>
            <p:ph sz="quarter" idx="19"/>
          </p:nvPr>
        </p:nvSpPr>
        <p:spPr>
          <a:xfrm>
            <a:off x="6329765" y="5504585"/>
            <a:ext cx="1946763" cy="184666"/>
          </a:xfrm>
        </p:spPr>
        <p:txBody>
          <a:bodyPr/>
          <a:lstStyle>
            <a:lvl1pPr marL="0" indent="0">
              <a:buNone/>
              <a:defRPr sz="1200"/>
            </a:lvl1pPr>
          </a:lstStyle>
          <a:p>
            <a:pPr lvl="0"/>
            <a:endParaRPr lang="en-US"/>
          </a:p>
        </p:txBody>
      </p:sp>
      <p:grpSp>
        <p:nvGrpSpPr>
          <p:cNvPr id="2" name="Group 1">
            <a:extLst>
              <a:ext uri="{FF2B5EF4-FFF2-40B4-BE49-F238E27FC236}">
                <a16:creationId xmlns:a16="http://schemas.microsoft.com/office/drawing/2014/main" id="{9DBCE912-D398-468B-8C01-714F96A68DC9}"/>
              </a:ext>
              <a:ext uri="{C183D7F6-B498-43B3-948B-1728B52AA6E4}">
                <adec:decorative xmlns:adec="http://schemas.microsoft.com/office/drawing/2017/decorative" val="1"/>
              </a:ext>
            </a:extLst>
          </p:cNvPr>
          <p:cNvGrpSpPr/>
          <p:nvPr userDrawn="1"/>
        </p:nvGrpSpPr>
        <p:grpSpPr>
          <a:xfrm>
            <a:off x="293687" y="3292475"/>
            <a:ext cx="11898312" cy="3274090"/>
            <a:chOff x="293687" y="3292475"/>
            <a:chExt cx="11898312" cy="3274090"/>
          </a:xfrm>
        </p:grpSpPr>
        <p:pic>
          <p:nvPicPr>
            <p:cNvPr id="13" name="Graphic 2">
              <a:extLst>
                <a:ext uri="{FF2B5EF4-FFF2-40B4-BE49-F238E27FC236}">
                  <a16:creationId xmlns:a16="http://schemas.microsoft.com/office/drawing/2014/main" id="{ED26F998-B200-4EA6-AE5A-5C9A6C74CD61}"/>
                </a:ext>
                <a:ext uri="{C183D7F6-B498-43B3-948B-1728B52AA6E4}">
                  <adec:decorative xmlns:adec="http://schemas.microsoft.com/office/drawing/2017/decorative" val="1"/>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293687" y="6272991"/>
              <a:ext cx="1370013" cy="293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a:extLst>
                <a:ext uri="{FF2B5EF4-FFF2-40B4-BE49-F238E27FC236}">
                  <a16:creationId xmlns:a16="http://schemas.microsoft.com/office/drawing/2014/main" id="{248C13FF-52B0-4797-B38B-7D2A7C515DD2}"/>
                </a:ext>
                <a:ext uri="{C183D7F6-B498-43B3-948B-1728B52AA6E4}">
                  <adec:decorative xmlns:adec="http://schemas.microsoft.com/office/drawing/2017/decorative" val="1"/>
                </a:ext>
              </a:extLst>
            </p:cNvPr>
            <p:cNvSpPr/>
            <p:nvPr userDrawn="1"/>
          </p:nvSpPr>
          <p:spPr>
            <a:xfrm>
              <a:off x="2900362" y="3292475"/>
              <a:ext cx="9291637" cy="141446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15" name="Straight Connector 14">
              <a:extLst>
                <a:ext uri="{FF2B5EF4-FFF2-40B4-BE49-F238E27FC236}">
                  <a16:creationId xmlns:a16="http://schemas.microsoft.com/office/drawing/2014/main" id="{9B1DF276-FA98-4D38-9CB8-9C33392124DC}"/>
                </a:ext>
                <a:ext uri="{C183D7F6-B498-43B3-948B-1728B52AA6E4}">
                  <adec:decorative xmlns:adec="http://schemas.microsoft.com/office/drawing/2017/decorative" val="1"/>
                </a:ext>
              </a:extLst>
            </p:cNvPr>
            <p:cNvCxnSpPr>
              <a:cxnSpLocks/>
            </p:cNvCxnSpPr>
            <p:nvPr userDrawn="1"/>
          </p:nvCxnSpPr>
          <p:spPr>
            <a:xfrm>
              <a:off x="5862236" y="5162439"/>
              <a:ext cx="0" cy="1384995"/>
            </a:xfrm>
            <a:prstGeom prst="line">
              <a:avLst/>
            </a:prstGeom>
            <a:ln w="3175">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E7F65DA7-913E-4F90-A75B-6CE488352235}"/>
                </a:ext>
                <a:ext uri="{C183D7F6-B498-43B3-948B-1728B52AA6E4}">
                  <adec:decorative xmlns:adec="http://schemas.microsoft.com/office/drawing/2017/decorative" val="1"/>
                </a:ext>
              </a:extLst>
            </p:cNvPr>
            <p:cNvCxnSpPr>
              <a:cxnSpLocks/>
            </p:cNvCxnSpPr>
            <p:nvPr userDrawn="1"/>
          </p:nvCxnSpPr>
          <p:spPr>
            <a:xfrm>
              <a:off x="8732436" y="5162439"/>
              <a:ext cx="0" cy="1384995"/>
            </a:xfrm>
            <a:prstGeom prst="line">
              <a:avLst/>
            </a:prstGeom>
            <a:ln w="3175">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89269388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10_Blank 12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16FD3-D6C7-4A79-A98F-13E9E864ADC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0F87A7B-A7AF-4855-A89D-3CE12F846EF7}"/>
              </a:ext>
            </a:extLst>
          </p:cNvPr>
          <p:cNvSpPr>
            <a:spLocks noGrp="1"/>
          </p:cNvSpPr>
          <p:nvPr>
            <p:ph sz="quarter" idx="10"/>
          </p:nvPr>
        </p:nvSpPr>
        <p:spPr>
          <a:xfrm>
            <a:off x="4922838" y="1481973"/>
            <a:ext cx="1279842" cy="184666"/>
          </a:xfrm>
        </p:spPr>
        <p:txBody>
          <a:bodyPr/>
          <a:lstStyle>
            <a:lvl1pPr marL="0" indent="0">
              <a:buNone/>
              <a:defRPr sz="1200"/>
            </a:lvl1pPr>
          </a:lstStyle>
          <a:p>
            <a:pPr lvl="0"/>
            <a:endParaRPr lang="en-US"/>
          </a:p>
        </p:txBody>
      </p:sp>
      <p:sp>
        <p:nvSpPr>
          <p:cNvPr id="4" name="Content Placeholder 2">
            <a:extLst>
              <a:ext uri="{FF2B5EF4-FFF2-40B4-BE49-F238E27FC236}">
                <a16:creationId xmlns:a16="http://schemas.microsoft.com/office/drawing/2014/main" id="{A74118DE-054D-4323-BC63-CDFF1D93872D}"/>
              </a:ext>
            </a:extLst>
          </p:cNvPr>
          <p:cNvSpPr>
            <a:spLocks noGrp="1"/>
          </p:cNvSpPr>
          <p:nvPr>
            <p:ph sz="quarter" idx="11"/>
          </p:nvPr>
        </p:nvSpPr>
        <p:spPr>
          <a:xfrm>
            <a:off x="6507798" y="1497213"/>
            <a:ext cx="1279842" cy="184666"/>
          </a:xfrm>
        </p:spPr>
        <p:txBody>
          <a:bodyPr/>
          <a:lstStyle>
            <a:lvl1pPr marL="0" indent="0">
              <a:buNone/>
              <a:defRPr sz="1200"/>
            </a:lvl1pPr>
          </a:lstStyle>
          <a:p>
            <a:pPr lvl="0"/>
            <a:endParaRPr lang="en-US"/>
          </a:p>
        </p:txBody>
      </p:sp>
      <p:sp>
        <p:nvSpPr>
          <p:cNvPr id="5" name="Content Placeholder 2">
            <a:extLst>
              <a:ext uri="{FF2B5EF4-FFF2-40B4-BE49-F238E27FC236}">
                <a16:creationId xmlns:a16="http://schemas.microsoft.com/office/drawing/2014/main" id="{22180CFB-C833-4744-B4BC-4748C42FA6FE}"/>
              </a:ext>
            </a:extLst>
          </p:cNvPr>
          <p:cNvSpPr>
            <a:spLocks noGrp="1"/>
          </p:cNvSpPr>
          <p:nvPr>
            <p:ph sz="quarter" idx="12"/>
          </p:nvPr>
        </p:nvSpPr>
        <p:spPr>
          <a:xfrm>
            <a:off x="5029518" y="2365893"/>
            <a:ext cx="1279842" cy="184666"/>
          </a:xfrm>
        </p:spPr>
        <p:txBody>
          <a:bodyPr/>
          <a:lstStyle>
            <a:lvl1pPr marL="0" indent="0">
              <a:buNone/>
              <a:defRPr sz="1200"/>
            </a:lvl1pPr>
          </a:lstStyle>
          <a:p>
            <a:pPr lvl="0"/>
            <a:endParaRPr lang="en-US"/>
          </a:p>
        </p:txBody>
      </p:sp>
      <p:sp>
        <p:nvSpPr>
          <p:cNvPr id="6" name="Content Placeholder 2">
            <a:extLst>
              <a:ext uri="{FF2B5EF4-FFF2-40B4-BE49-F238E27FC236}">
                <a16:creationId xmlns:a16="http://schemas.microsoft.com/office/drawing/2014/main" id="{6FD92D64-AC68-45AA-B811-BADA0D9DF080}"/>
              </a:ext>
            </a:extLst>
          </p:cNvPr>
          <p:cNvSpPr>
            <a:spLocks noGrp="1"/>
          </p:cNvSpPr>
          <p:nvPr>
            <p:ph sz="quarter" idx="13"/>
          </p:nvPr>
        </p:nvSpPr>
        <p:spPr>
          <a:xfrm>
            <a:off x="6614478" y="2381133"/>
            <a:ext cx="1279842" cy="184666"/>
          </a:xfrm>
        </p:spPr>
        <p:txBody>
          <a:bodyPr/>
          <a:lstStyle>
            <a:lvl1pPr marL="0" indent="0">
              <a:buNone/>
              <a:defRPr sz="1200"/>
            </a:lvl1pPr>
          </a:lstStyle>
          <a:p>
            <a:pPr lvl="0"/>
            <a:endParaRPr lang="en-US"/>
          </a:p>
        </p:txBody>
      </p:sp>
      <p:sp>
        <p:nvSpPr>
          <p:cNvPr id="7" name="Content Placeholder 2">
            <a:extLst>
              <a:ext uri="{FF2B5EF4-FFF2-40B4-BE49-F238E27FC236}">
                <a16:creationId xmlns:a16="http://schemas.microsoft.com/office/drawing/2014/main" id="{27169B0C-3A13-426C-A060-BDEC3E3AA9F8}"/>
              </a:ext>
            </a:extLst>
          </p:cNvPr>
          <p:cNvSpPr>
            <a:spLocks noGrp="1"/>
          </p:cNvSpPr>
          <p:nvPr>
            <p:ph sz="quarter" idx="14"/>
          </p:nvPr>
        </p:nvSpPr>
        <p:spPr>
          <a:xfrm>
            <a:off x="5029518" y="3234573"/>
            <a:ext cx="1279842" cy="184666"/>
          </a:xfrm>
        </p:spPr>
        <p:txBody>
          <a:bodyPr/>
          <a:lstStyle>
            <a:lvl1pPr marL="0" indent="0">
              <a:buNone/>
              <a:defRPr sz="1200"/>
            </a:lvl1pPr>
          </a:lstStyle>
          <a:p>
            <a:pPr lvl="0"/>
            <a:endParaRPr lang="en-US"/>
          </a:p>
        </p:txBody>
      </p:sp>
      <p:sp>
        <p:nvSpPr>
          <p:cNvPr id="8" name="Content Placeholder 2">
            <a:extLst>
              <a:ext uri="{FF2B5EF4-FFF2-40B4-BE49-F238E27FC236}">
                <a16:creationId xmlns:a16="http://schemas.microsoft.com/office/drawing/2014/main" id="{B2899CDB-C4BC-459C-8B73-CD7BE5F3EED7}"/>
              </a:ext>
            </a:extLst>
          </p:cNvPr>
          <p:cNvSpPr>
            <a:spLocks noGrp="1"/>
          </p:cNvSpPr>
          <p:nvPr>
            <p:ph sz="quarter" idx="15"/>
          </p:nvPr>
        </p:nvSpPr>
        <p:spPr>
          <a:xfrm>
            <a:off x="6614478" y="3249813"/>
            <a:ext cx="1279842" cy="184666"/>
          </a:xfrm>
        </p:spPr>
        <p:txBody>
          <a:bodyPr/>
          <a:lstStyle>
            <a:lvl1pPr marL="0" indent="0">
              <a:buNone/>
              <a:defRPr sz="1200"/>
            </a:lvl1pPr>
          </a:lstStyle>
          <a:p>
            <a:pPr lvl="0"/>
            <a:endParaRPr lang="en-US"/>
          </a:p>
        </p:txBody>
      </p:sp>
      <p:sp>
        <p:nvSpPr>
          <p:cNvPr id="9" name="Content Placeholder 2">
            <a:extLst>
              <a:ext uri="{FF2B5EF4-FFF2-40B4-BE49-F238E27FC236}">
                <a16:creationId xmlns:a16="http://schemas.microsoft.com/office/drawing/2014/main" id="{31BE830A-4F0D-4728-AF87-EB7499818FA1}"/>
              </a:ext>
            </a:extLst>
          </p:cNvPr>
          <p:cNvSpPr>
            <a:spLocks noGrp="1"/>
          </p:cNvSpPr>
          <p:nvPr>
            <p:ph sz="quarter" idx="16"/>
          </p:nvPr>
        </p:nvSpPr>
        <p:spPr>
          <a:xfrm>
            <a:off x="5029518" y="3950536"/>
            <a:ext cx="1279842" cy="184666"/>
          </a:xfrm>
        </p:spPr>
        <p:txBody>
          <a:bodyPr/>
          <a:lstStyle>
            <a:lvl1pPr marL="0" indent="0">
              <a:buNone/>
              <a:defRPr sz="1200"/>
            </a:lvl1pPr>
          </a:lstStyle>
          <a:p>
            <a:pPr lvl="0"/>
            <a:endParaRPr lang="en-US"/>
          </a:p>
        </p:txBody>
      </p:sp>
      <p:sp>
        <p:nvSpPr>
          <p:cNvPr id="10" name="Content Placeholder 2">
            <a:extLst>
              <a:ext uri="{FF2B5EF4-FFF2-40B4-BE49-F238E27FC236}">
                <a16:creationId xmlns:a16="http://schemas.microsoft.com/office/drawing/2014/main" id="{71403473-B218-4CA0-A156-D0414DAD015C}"/>
              </a:ext>
            </a:extLst>
          </p:cNvPr>
          <p:cNvSpPr>
            <a:spLocks noGrp="1"/>
          </p:cNvSpPr>
          <p:nvPr>
            <p:ph sz="quarter" idx="17"/>
          </p:nvPr>
        </p:nvSpPr>
        <p:spPr>
          <a:xfrm>
            <a:off x="6614478" y="3965776"/>
            <a:ext cx="1279842" cy="184666"/>
          </a:xfrm>
        </p:spPr>
        <p:txBody>
          <a:bodyPr/>
          <a:lstStyle>
            <a:lvl1pPr marL="0" indent="0">
              <a:buNone/>
              <a:defRPr sz="1200"/>
            </a:lvl1pPr>
          </a:lstStyle>
          <a:p>
            <a:pPr lvl="0"/>
            <a:endParaRPr lang="en-US"/>
          </a:p>
        </p:txBody>
      </p:sp>
      <p:sp>
        <p:nvSpPr>
          <p:cNvPr id="11" name="Content Placeholder 2">
            <a:extLst>
              <a:ext uri="{FF2B5EF4-FFF2-40B4-BE49-F238E27FC236}">
                <a16:creationId xmlns:a16="http://schemas.microsoft.com/office/drawing/2014/main" id="{3C1A556B-A361-4AE2-83C5-07DF489A0251}"/>
              </a:ext>
            </a:extLst>
          </p:cNvPr>
          <p:cNvSpPr>
            <a:spLocks noGrp="1"/>
          </p:cNvSpPr>
          <p:nvPr>
            <p:ph sz="quarter" idx="18"/>
          </p:nvPr>
        </p:nvSpPr>
        <p:spPr>
          <a:xfrm>
            <a:off x="5029518" y="4842552"/>
            <a:ext cx="1279842" cy="184666"/>
          </a:xfrm>
        </p:spPr>
        <p:txBody>
          <a:bodyPr/>
          <a:lstStyle>
            <a:lvl1pPr marL="0" indent="0">
              <a:buNone/>
              <a:defRPr sz="1200"/>
            </a:lvl1pPr>
          </a:lstStyle>
          <a:p>
            <a:pPr lvl="0"/>
            <a:endParaRPr lang="en-US"/>
          </a:p>
        </p:txBody>
      </p:sp>
      <p:sp>
        <p:nvSpPr>
          <p:cNvPr id="12" name="Content Placeholder 2">
            <a:extLst>
              <a:ext uri="{FF2B5EF4-FFF2-40B4-BE49-F238E27FC236}">
                <a16:creationId xmlns:a16="http://schemas.microsoft.com/office/drawing/2014/main" id="{C11336E7-5BD5-40A1-BBD9-48E008FE3F9D}"/>
              </a:ext>
            </a:extLst>
          </p:cNvPr>
          <p:cNvSpPr>
            <a:spLocks noGrp="1"/>
          </p:cNvSpPr>
          <p:nvPr>
            <p:ph sz="quarter" idx="19"/>
          </p:nvPr>
        </p:nvSpPr>
        <p:spPr>
          <a:xfrm>
            <a:off x="6614478" y="4857792"/>
            <a:ext cx="1279842" cy="184666"/>
          </a:xfrm>
        </p:spPr>
        <p:txBody>
          <a:bodyPr/>
          <a:lstStyle>
            <a:lvl1pPr marL="0" indent="0">
              <a:buNone/>
              <a:defRPr sz="1200"/>
            </a:lvl1pPr>
          </a:lstStyle>
          <a:p>
            <a:pPr lvl="0"/>
            <a:endParaRPr lang="en-US"/>
          </a:p>
        </p:txBody>
      </p:sp>
      <p:sp>
        <p:nvSpPr>
          <p:cNvPr id="13" name="Content Placeholder 2">
            <a:extLst>
              <a:ext uri="{FF2B5EF4-FFF2-40B4-BE49-F238E27FC236}">
                <a16:creationId xmlns:a16="http://schemas.microsoft.com/office/drawing/2014/main" id="{1BBA097E-4DB6-4DDF-8D78-E8C302E988E9}"/>
              </a:ext>
            </a:extLst>
          </p:cNvPr>
          <p:cNvSpPr>
            <a:spLocks noGrp="1"/>
          </p:cNvSpPr>
          <p:nvPr>
            <p:ph sz="quarter" idx="20"/>
          </p:nvPr>
        </p:nvSpPr>
        <p:spPr>
          <a:xfrm>
            <a:off x="5029518" y="5596773"/>
            <a:ext cx="1279842" cy="184666"/>
          </a:xfrm>
        </p:spPr>
        <p:txBody>
          <a:bodyPr/>
          <a:lstStyle>
            <a:lvl1pPr marL="0" indent="0">
              <a:buNone/>
              <a:defRPr sz="1200"/>
            </a:lvl1pPr>
          </a:lstStyle>
          <a:p>
            <a:pPr lvl="0"/>
            <a:endParaRPr lang="en-US"/>
          </a:p>
        </p:txBody>
      </p:sp>
      <p:sp>
        <p:nvSpPr>
          <p:cNvPr id="14" name="Content Placeholder 2">
            <a:extLst>
              <a:ext uri="{FF2B5EF4-FFF2-40B4-BE49-F238E27FC236}">
                <a16:creationId xmlns:a16="http://schemas.microsoft.com/office/drawing/2014/main" id="{0D5FD05D-0059-42B3-B3A0-2DF6639F4CC4}"/>
              </a:ext>
            </a:extLst>
          </p:cNvPr>
          <p:cNvSpPr>
            <a:spLocks noGrp="1"/>
          </p:cNvSpPr>
          <p:nvPr>
            <p:ph sz="quarter" idx="21"/>
          </p:nvPr>
        </p:nvSpPr>
        <p:spPr>
          <a:xfrm>
            <a:off x="6614478" y="5612013"/>
            <a:ext cx="1279842" cy="184666"/>
          </a:xfrm>
        </p:spPr>
        <p:txBody>
          <a:bodyPr/>
          <a:lstStyle>
            <a:lvl1pPr marL="0" indent="0">
              <a:buNone/>
              <a:defRPr sz="1200"/>
            </a:lvl1pPr>
          </a:lstStyle>
          <a:p>
            <a:pPr lvl="0"/>
            <a:endParaRPr lang="en-US"/>
          </a:p>
        </p:txBody>
      </p:sp>
      <p:grpSp>
        <p:nvGrpSpPr>
          <p:cNvPr id="19" name="Group 18">
            <a:extLst>
              <a:ext uri="{FF2B5EF4-FFF2-40B4-BE49-F238E27FC236}">
                <a16:creationId xmlns:a16="http://schemas.microsoft.com/office/drawing/2014/main" id="{322D3711-F298-48B3-9A93-EE5B468A6C64}"/>
              </a:ext>
              <a:ext uri="{C183D7F6-B498-43B3-948B-1728B52AA6E4}">
                <adec:decorative xmlns:adec="http://schemas.microsoft.com/office/drawing/2017/decorative" val="1"/>
              </a:ext>
            </a:extLst>
          </p:cNvPr>
          <p:cNvGrpSpPr/>
          <p:nvPr userDrawn="1"/>
        </p:nvGrpSpPr>
        <p:grpSpPr>
          <a:xfrm>
            <a:off x="2900362" y="3292475"/>
            <a:ext cx="9291637" cy="3254959"/>
            <a:chOff x="2900362" y="3292475"/>
            <a:chExt cx="9291637" cy="3254959"/>
          </a:xfrm>
        </p:grpSpPr>
        <p:sp>
          <p:nvSpPr>
            <p:cNvPr id="16" name="Rectangle 15">
              <a:extLst>
                <a:ext uri="{FF2B5EF4-FFF2-40B4-BE49-F238E27FC236}">
                  <a16:creationId xmlns:a16="http://schemas.microsoft.com/office/drawing/2014/main" id="{67582EFC-51F0-4B41-BB79-450305C5993E}"/>
                </a:ext>
                <a:ext uri="{C183D7F6-B498-43B3-948B-1728B52AA6E4}">
                  <adec:decorative xmlns:adec="http://schemas.microsoft.com/office/drawing/2017/decorative" val="1"/>
                </a:ext>
              </a:extLst>
            </p:cNvPr>
            <p:cNvSpPr/>
            <p:nvPr userDrawn="1"/>
          </p:nvSpPr>
          <p:spPr>
            <a:xfrm>
              <a:off x="2900362" y="3292475"/>
              <a:ext cx="9291637" cy="141446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17" name="Straight Connector 16">
              <a:extLst>
                <a:ext uri="{FF2B5EF4-FFF2-40B4-BE49-F238E27FC236}">
                  <a16:creationId xmlns:a16="http://schemas.microsoft.com/office/drawing/2014/main" id="{99B2C72F-D974-4619-BA20-7E9DFD272D6D}"/>
                </a:ext>
                <a:ext uri="{C183D7F6-B498-43B3-948B-1728B52AA6E4}">
                  <adec:decorative xmlns:adec="http://schemas.microsoft.com/office/drawing/2017/decorative" val="1"/>
                </a:ext>
              </a:extLst>
            </p:cNvPr>
            <p:cNvCxnSpPr>
              <a:cxnSpLocks/>
            </p:cNvCxnSpPr>
            <p:nvPr userDrawn="1"/>
          </p:nvCxnSpPr>
          <p:spPr>
            <a:xfrm>
              <a:off x="5862236" y="5162439"/>
              <a:ext cx="0" cy="1384995"/>
            </a:xfrm>
            <a:prstGeom prst="line">
              <a:avLst/>
            </a:prstGeom>
            <a:ln w="3175">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85AF4517-1B62-4719-95B7-BB78CB0B43AB}"/>
                </a:ext>
                <a:ext uri="{C183D7F6-B498-43B3-948B-1728B52AA6E4}">
                  <adec:decorative xmlns:adec="http://schemas.microsoft.com/office/drawing/2017/decorative" val="1"/>
                </a:ext>
              </a:extLst>
            </p:cNvPr>
            <p:cNvCxnSpPr>
              <a:cxnSpLocks/>
            </p:cNvCxnSpPr>
            <p:nvPr userDrawn="1"/>
          </p:nvCxnSpPr>
          <p:spPr>
            <a:xfrm>
              <a:off x="8732436" y="5162439"/>
              <a:ext cx="0" cy="1384995"/>
            </a:xfrm>
            <a:prstGeom prst="line">
              <a:avLst/>
            </a:prstGeom>
            <a:ln w="3175">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pic>
        <p:nvPicPr>
          <p:cNvPr id="20" name="Graphic 2">
            <a:extLst>
              <a:ext uri="{FF2B5EF4-FFF2-40B4-BE49-F238E27FC236}">
                <a16:creationId xmlns:a16="http://schemas.microsoft.com/office/drawing/2014/main" id="{A1E15A1D-7469-4BD1-849D-D0F1AF886A83}"/>
              </a:ext>
              <a:ext uri="{C183D7F6-B498-43B3-948B-1728B52AA6E4}">
                <adec:decorative xmlns:adec="http://schemas.microsoft.com/office/drawing/2017/decorative" val="1"/>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293687" y="6272991"/>
            <a:ext cx="1370013" cy="293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2764612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6_Blank 12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D3B02-D6AE-4B07-BCA2-511635C6F85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B14D5E4-5988-4BAB-B066-8ED287D4B043}"/>
              </a:ext>
            </a:extLst>
          </p:cNvPr>
          <p:cNvSpPr>
            <a:spLocks noGrp="1"/>
          </p:cNvSpPr>
          <p:nvPr>
            <p:ph sz="quarter" idx="10"/>
          </p:nvPr>
        </p:nvSpPr>
        <p:spPr>
          <a:xfrm>
            <a:off x="4395457" y="1460333"/>
            <a:ext cx="1641962" cy="184666"/>
          </a:xfrm>
        </p:spPr>
        <p:txBody>
          <a:bodyPr/>
          <a:lstStyle>
            <a:lvl1pPr marL="0" indent="0">
              <a:buNone/>
              <a:defRPr sz="1200"/>
            </a:lvl1pPr>
          </a:lstStyle>
          <a:p>
            <a:pPr lvl="0"/>
            <a:endParaRPr lang="en-US"/>
          </a:p>
        </p:txBody>
      </p:sp>
      <p:sp>
        <p:nvSpPr>
          <p:cNvPr id="4" name="Content Placeholder 2">
            <a:extLst>
              <a:ext uri="{FF2B5EF4-FFF2-40B4-BE49-F238E27FC236}">
                <a16:creationId xmlns:a16="http://schemas.microsoft.com/office/drawing/2014/main" id="{6096968E-9471-4D26-81E0-0BB2B11EEA39}"/>
              </a:ext>
            </a:extLst>
          </p:cNvPr>
          <p:cNvSpPr>
            <a:spLocks noGrp="1"/>
          </p:cNvSpPr>
          <p:nvPr>
            <p:ph sz="quarter" idx="11"/>
          </p:nvPr>
        </p:nvSpPr>
        <p:spPr>
          <a:xfrm>
            <a:off x="6329765" y="1460333"/>
            <a:ext cx="1641962" cy="184666"/>
          </a:xfrm>
        </p:spPr>
        <p:txBody>
          <a:bodyPr/>
          <a:lstStyle>
            <a:lvl1pPr marL="0" indent="0">
              <a:buNone/>
              <a:defRPr sz="1200"/>
            </a:lvl1pPr>
          </a:lstStyle>
          <a:p>
            <a:pPr lvl="0"/>
            <a:endParaRPr lang="en-US"/>
          </a:p>
        </p:txBody>
      </p:sp>
      <p:sp>
        <p:nvSpPr>
          <p:cNvPr id="5" name="Content Placeholder 2">
            <a:extLst>
              <a:ext uri="{FF2B5EF4-FFF2-40B4-BE49-F238E27FC236}">
                <a16:creationId xmlns:a16="http://schemas.microsoft.com/office/drawing/2014/main" id="{D5A851E3-323A-4BDB-8E7D-FBAD8EE16123}"/>
              </a:ext>
            </a:extLst>
          </p:cNvPr>
          <p:cNvSpPr>
            <a:spLocks noGrp="1"/>
          </p:cNvSpPr>
          <p:nvPr>
            <p:ph sz="quarter" idx="12"/>
          </p:nvPr>
        </p:nvSpPr>
        <p:spPr>
          <a:xfrm>
            <a:off x="4395457" y="2339564"/>
            <a:ext cx="1641962" cy="184666"/>
          </a:xfrm>
        </p:spPr>
        <p:txBody>
          <a:bodyPr/>
          <a:lstStyle>
            <a:lvl1pPr marL="0" indent="0">
              <a:buNone/>
              <a:defRPr sz="1200"/>
            </a:lvl1pPr>
          </a:lstStyle>
          <a:p>
            <a:pPr lvl="0"/>
            <a:endParaRPr lang="en-US"/>
          </a:p>
        </p:txBody>
      </p:sp>
      <p:sp>
        <p:nvSpPr>
          <p:cNvPr id="6" name="Content Placeholder 2">
            <a:extLst>
              <a:ext uri="{FF2B5EF4-FFF2-40B4-BE49-F238E27FC236}">
                <a16:creationId xmlns:a16="http://schemas.microsoft.com/office/drawing/2014/main" id="{3A468A83-0895-45DC-9EFD-9DEE12B0D891}"/>
              </a:ext>
            </a:extLst>
          </p:cNvPr>
          <p:cNvSpPr>
            <a:spLocks noGrp="1"/>
          </p:cNvSpPr>
          <p:nvPr>
            <p:ph sz="quarter" idx="13"/>
          </p:nvPr>
        </p:nvSpPr>
        <p:spPr>
          <a:xfrm>
            <a:off x="6329765" y="2339564"/>
            <a:ext cx="1641962" cy="184666"/>
          </a:xfrm>
        </p:spPr>
        <p:txBody>
          <a:bodyPr/>
          <a:lstStyle>
            <a:lvl1pPr marL="0" indent="0">
              <a:buNone/>
              <a:defRPr sz="1200"/>
            </a:lvl1pPr>
          </a:lstStyle>
          <a:p>
            <a:pPr lvl="0"/>
            <a:endParaRPr lang="en-US"/>
          </a:p>
        </p:txBody>
      </p:sp>
      <p:sp>
        <p:nvSpPr>
          <p:cNvPr id="7" name="Content Placeholder 2">
            <a:extLst>
              <a:ext uri="{FF2B5EF4-FFF2-40B4-BE49-F238E27FC236}">
                <a16:creationId xmlns:a16="http://schemas.microsoft.com/office/drawing/2014/main" id="{BE7E8387-3E5C-45CA-B30C-E6A3FEC3B0E1}"/>
              </a:ext>
            </a:extLst>
          </p:cNvPr>
          <p:cNvSpPr>
            <a:spLocks noGrp="1"/>
          </p:cNvSpPr>
          <p:nvPr>
            <p:ph sz="quarter" idx="14"/>
          </p:nvPr>
        </p:nvSpPr>
        <p:spPr>
          <a:xfrm>
            <a:off x="4395457" y="3218795"/>
            <a:ext cx="1641962" cy="184666"/>
          </a:xfrm>
        </p:spPr>
        <p:txBody>
          <a:bodyPr/>
          <a:lstStyle>
            <a:lvl1pPr marL="0" indent="0">
              <a:buNone/>
              <a:defRPr sz="1200"/>
            </a:lvl1pPr>
          </a:lstStyle>
          <a:p>
            <a:pPr lvl="0"/>
            <a:endParaRPr lang="en-US"/>
          </a:p>
        </p:txBody>
      </p:sp>
      <p:sp>
        <p:nvSpPr>
          <p:cNvPr id="8" name="Content Placeholder 2">
            <a:extLst>
              <a:ext uri="{FF2B5EF4-FFF2-40B4-BE49-F238E27FC236}">
                <a16:creationId xmlns:a16="http://schemas.microsoft.com/office/drawing/2014/main" id="{44CFD575-3694-4BC9-9ACF-947EA95C3406}"/>
              </a:ext>
            </a:extLst>
          </p:cNvPr>
          <p:cNvSpPr>
            <a:spLocks noGrp="1"/>
          </p:cNvSpPr>
          <p:nvPr>
            <p:ph sz="quarter" idx="15"/>
          </p:nvPr>
        </p:nvSpPr>
        <p:spPr>
          <a:xfrm>
            <a:off x="6329765" y="3218795"/>
            <a:ext cx="1641962" cy="184666"/>
          </a:xfrm>
        </p:spPr>
        <p:txBody>
          <a:bodyPr/>
          <a:lstStyle>
            <a:lvl1pPr marL="0" indent="0">
              <a:buNone/>
              <a:defRPr sz="1200"/>
            </a:lvl1pPr>
          </a:lstStyle>
          <a:p>
            <a:pPr lvl="0"/>
            <a:endParaRPr lang="en-US"/>
          </a:p>
        </p:txBody>
      </p:sp>
      <p:sp>
        <p:nvSpPr>
          <p:cNvPr id="9" name="Content Placeholder 2">
            <a:extLst>
              <a:ext uri="{FF2B5EF4-FFF2-40B4-BE49-F238E27FC236}">
                <a16:creationId xmlns:a16="http://schemas.microsoft.com/office/drawing/2014/main" id="{54B6C5EC-6B84-4755-91C0-58C83D8C507D}"/>
              </a:ext>
            </a:extLst>
          </p:cNvPr>
          <p:cNvSpPr>
            <a:spLocks noGrp="1"/>
          </p:cNvSpPr>
          <p:nvPr>
            <p:ph sz="quarter" idx="16"/>
          </p:nvPr>
        </p:nvSpPr>
        <p:spPr>
          <a:xfrm>
            <a:off x="4395457" y="4092163"/>
            <a:ext cx="1641962" cy="184666"/>
          </a:xfrm>
        </p:spPr>
        <p:txBody>
          <a:bodyPr/>
          <a:lstStyle>
            <a:lvl1pPr marL="0" indent="0">
              <a:buNone/>
              <a:defRPr sz="1200"/>
            </a:lvl1pPr>
          </a:lstStyle>
          <a:p>
            <a:pPr lvl="0"/>
            <a:endParaRPr lang="en-US"/>
          </a:p>
        </p:txBody>
      </p:sp>
      <p:sp>
        <p:nvSpPr>
          <p:cNvPr id="10" name="Content Placeholder 2">
            <a:extLst>
              <a:ext uri="{FF2B5EF4-FFF2-40B4-BE49-F238E27FC236}">
                <a16:creationId xmlns:a16="http://schemas.microsoft.com/office/drawing/2014/main" id="{E508718B-01DF-4A6F-8293-0FD4E669A73A}"/>
              </a:ext>
            </a:extLst>
          </p:cNvPr>
          <p:cNvSpPr>
            <a:spLocks noGrp="1"/>
          </p:cNvSpPr>
          <p:nvPr>
            <p:ph sz="quarter" idx="17"/>
          </p:nvPr>
        </p:nvSpPr>
        <p:spPr>
          <a:xfrm>
            <a:off x="6329765" y="4092163"/>
            <a:ext cx="1641962" cy="184666"/>
          </a:xfrm>
        </p:spPr>
        <p:txBody>
          <a:bodyPr/>
          <a:lstStyle>
            <a:lvl1pPr marL="0" indent="0">
              <a:buNone/>
              <a:defRPr sz="1200"/>
            </a:lvl1pPr>
          </a:lstStyle>
          <a:p>
            <a:pPr lvl="0"/>
            <a:endParaRPr lang="en-US"/>
          </a:p>
        </p:txBody>
      </p:sp>
      <p:sp>
        <p:nvSpPr>
          <p:cNvPr id="11" name="Content Placeholder 2">
            <a:extLst>
              <a:ext uri="{FF2B5EF4-FFF2-40B4-BE49-F238E27FC236}">
                <a16:creationId xmlns:a16="http://schemas.microsoft.com/office/drawing/2014/main" id="{04E40ACE-3DD2-4D5B-A7B7-F771A5112EB6}"/>
              </a:ext>
            </a:extLst>
          </p:cNvPr>
          <p:cNvSpPr>
            <a:spLocks noGrp="1"/>
          </p:cNvSpPr>
          <p:nvPr>
            <p:ph sz="quarter" idx="18"/>
          </p:nvPr>
        </p:nvSpPr>
        <p:spPr>
          <a:xfrm>
            <a:off x="4395457" y="4965532"/>
            <a:ext cx="1641962" cy="184666"/>
          </a:xfrm>
        </p:spPr>
        <p:txBody>
          <a:bodyPr/>
          <a:lstStyle>
            <a:lvl1pPr marL="0" indent="0">
              <a:buNone/>
              <a:defRPr sz="1200"/>
            </a:lvl1pPr>
          </a:lstStyle>
          <a:p>
            <a:pPr lvl="0"/>
            <a:endParaRPr lang="en-US"/>
          </a:p>
        </p:txBody>
      </p:sp>
      <p:sp>
        <p:nvSpPr>
          <p:cNvPr id="12" name="Content Placeholder 2">
            <a:extLst>
              <a:ext uri="{FF2B5EF4-FFF2-40B4-BE49-F238E27FC236}">
                <a16:creationId xmlns:a16="http://schemas.microsoft.com/office/drawing/2014/main" id="{10AC02BE-FB10-4B2D-BFFD-E2273BC3B938}"/>
              </a:ext>
            </a:extLst>
          </p:cNvPr>
          <p:cNvSpPr>
            <a:spLocks noGrp="1"/>
          </p:cNvSpPr>
          <p:nvPr>
            <p:ph sz="quarter" idx="19"/>
          </p:nvPr>
        </p:nvSpPr>
        <p:spPr>
          <a:xfrm>
            <a:off x="6329765" y="4965532"/>
            <a:ext cx="1641962" cy="184666"/>
          </a:xfrm>
        </p:spPr>
        <p:txBody>
          <a:bodyPr/>
          <a:lstStyle>
            <a:lvl1pPr marL="0" indent="0">
              <a:buNone/>
              <a:defRPr sz="1200"/>
            </a:lvl1pPr>
          </a:lstStyle>
          <a:p>
            <a:pPr lvl="0"/>
            <a:endParaRPr lang="en-US"/>
          </a:p>
        </p:txBody>
      </p:sp>
      <p:sp>
        <p:nvSpPr>
          <p:cNvPr id="13" name="Content Placeholder 2">
            <a:extLst>
              <a:ext uri="{FF2B5EF4-FFF2-40B4-BE49-F238E27FC236}">
                <a16:creationId xmlns:a16="http://schemas.microsoft.com/office/drawing/2014/main" id="{9714095C-5B1F-4B92-9951-4293EEB4AE98}"/>
              </a:ext>
            </a:extLst>
          </p:cNvPr>
          <p:cNvSpPr>
            <a:spLocks noGrp="1"/>
          </p:cNvSpPr>
          <p:nvPr>
            <p:ph sz="quarter" idx="20"/>
          </p:nvPr>
        </p:nvSpPr>
        <p:spPr>
          <a:xfrm>
            <a:off x="4395457" y="5838901"/>
            <a:ext cx="1641962" cy="184666"/>
          </a:xfrm>
        </p:spPr>
        <p:txBody>
          <a:bodyPr/>
          <a:lstStyle>
            <a:lvl1pPr marL="0" indent="0">
              <a:buNone/>
              <a:defRPr sz="1200"/>
            </a:lvl1pPr>
          </a:lstStyle>
          <a:p>
            <a:pPr lvl="0"/>
            <a:endParaRPr lang="en-US"/>
          </a:p>
        </p:txBody>
      </p:sp>
      <p:sp>
        <p:nvSpPr>
          <p:cNvPr id="14" name="Content Placeholder 2">
            <a:extLst>
              <a:ext uri="{FF2B5EF4-FFF2-40B4-BE49-F238E27FC236}">
                <a16:creationId xmlns:a16="http://schemas.microsoft.com/office/drawing/2014/main" id="{0BEE95C8-67C3-4240-8587-1F833B1C2DC2}"/>
              </a:ext>
            </a:extLst>
          </p:cNvPr>
          <p:cNvSpPr>
            <a:spLocks noGrp="1"/>
          </p:cNvSpPr>
          <p:nvPr>
            <p:ph sz="quarter" idx="21"/>
          </p:nvPr>
        </p:nvSpPr>
        <p:spPr>
          <a:xfrm>
            <a:off x="6329765" y="5838901"/>
            <a:ext cx="1641962" cy="184666"/>
          </a:xfrm>
        </p:spPr>
        <p:txBody>
          <a:bodyPr/>
          <a:lstStyle>
            <a:lvl1pPr marL="0" indent="0">
              <a:buNone/>
              <a:defRPr sz="1200"/>
            </a:lvl1pPr>
          </a:lstStyle>
          <a:p>
            <a:pPr lvl="0"/>
            <a:endParaRPr lang="en-US"/>
          </a:p>
        </p:txBody>
      </p:sp>
      <p:grpSp>
        <p:nvGrpSpPr>
          <p:cNvPr id="19" name="Group 18">
            <a:extLst>
              <a:ext uri="{FF2B5EF4-FFF2-40B4-BE49-F238E27FC236}">
                <a16:creationId xmlns:a16="http://schemas.microsoft.com/office/drawing/2014/main" id="{74B5FE35-41E9-42FC-AA4C-DAD8FE7FB147}"/>
              </a:ext>
              <a:ext uri="{C183D7F6-B498-43B3-948B-1728B52AA6E4}">
                <adec:decorative xmlns:adec="http://schemas.microsoft.com/office/drawing/2017/decorative" val="1"/>
              </a:ext>
            </a:extLst>
          </p:cNvPr>
          <p:cNvGrpSpPr/>
          <p:nvPr userDrawn="1"/>
        </p:nvGrpSpPr>
        <p:grpSpPr>
          <a:xfrm>
            <a:off x="293687" y="3292475"/>
            <a:ext cx="11898312" cy="3274090"/>
            <a:chOff x="293687" y="3292475"/>
            <a:chExt cx="11898312" cy="3274090"/>
          </a:xfrm>
        </p:grpSpPr>
        <p:pic>
          <p:nvPicPr>
            <p:cNvPr id="15" name="Graphic 2">
              <a:extLst>
                <a:ext uri="{FF2B5EF4-FFF2-40B4-BE49-F238E27FC236}">
                  <a16:creationId xmlns:a16="http://schemas.microsoft.com/office/drawing/2014/main" id="{84A8C002-6879-46AA-B741-73D0FBEDC370}"/>
                </a:ext>
                <a:ext uri="{C183D7F6-B498-43B3-948B-1728B52AA6E4}">
                  <adec:decorative xmlns:adec="http://schemas.microsoft.com/office/drawing/2017/decorative" val="1"/>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293687" y="6272991"/>
              <a:ext cx="1370013" cy="293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5">
              <a:extLst>
                <a:ext uri="{FF2B5EF4-FFF2-40B4-BE49-F238E27FC236}">
                  <a16:creationId xmlns:a16="http://schemas.microsoft.com/office/drawing/2014/main" id="{7DFC96C9-E7AD-4DC8-85F3-81D6D5B127D8}"/>
                </a:ext>
                <a:ext uri="{C183D7F6-B498-43B3-948B-1728B52AA6E4}">
                  <adec:decorative xmlns:adec="http://schemas.microsoft.com/office/drawing/2017/decorative" val="1"/>
                </a:ext>
              </a:extLst>
            </p:cNvPr>
            <p:cNvSpPr/>
            <p:nvPr userDrawn="1"/>
          </p:nvSpPr>
          <p:spPr>
            <a:xfrm>
              <a:off x="2900362" y="3292475"/>
              <a:ext cx="9291637" cy="141446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17" name="Straight Connector 16">
              <a:extLst>
                <a:ext uri="{FF2B5EF4-FFF2-40B4-BE49-F238E27FC236}">
                  <a16:creationId xmlns:a16="http://schemas.microsoft.com/office/drawing/2014/main" id="{EDE7A125-C8B6-4BA7-99AC-46B0B9D7E94C}"/>
                </a:ext>
                <a:ext uri="{C183D7F6-B498-43B3-948B-1728B52AA6E4}">
                  <adec:decorative xmlns:adec="http://schemas.microsoft.com/office/drawing/2017/decorative" val="1"/>
                </a:ext>
              </a:extLst>
            </p:cNvPr>
            <p:cNvCxnSpPr>
              <a:cxnSpLocks/>
            </p:cNvCxnSpPr>
            <p:nvPr userDrawn="1"/>
          </p:nvCxnSpPr>
          <p:spPr>
            <a:xfrm>
              <a:off x="5862236" y="5162439"/>
              <a:ext cx="0" cy="1384995"/>
            </a:xfrm>
            <a:prstGeom prst="line">
              <a:avLst/>
            </a:prstGeom>
            <a:ln w="3175">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0A7BFF6C-A06E-4FE1-B04C-49F3A440D55D}"/>
                </a:ext>
                <a:ext uri="{C183D7F6-B498-43B3-948B-1728B52AA6E4}">
                  <adec:decorative xmlns:adec="http://schemas.microsoft.com/office/drawing/2017/decorative" val="1"/>
                </a:ext>
              </a:extLst>
            </p:cNvPr>
            <p:cNvCxnSpPr>
              <a:cxnSpLocks/>
            </p:cNvCxnSpPr>
            <p:nvPr userDrawn="1"/>
          </p:nvCxnSpPr>
          <p:spPr>
            <a:xfrm>
              <a:off x="8732436" y="5162439"/>
              <a:ext cx="0" cy="1384995"/>
            </a:xfrm>
            <a:prstGeom prst="line">
              <a:avLst/>
            </a:prstGeom>
            <a:ln w="3175">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74340038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12_Blank 12 Column">
    <p:spTree>
      <p:nvGrpSpPr>
        <p:cNvPr id="1" name=""/>
        <p:cNvGrpSpPr/>
        <p:nvPr/>
      </p:nvGrpSpPr>
      <p:grpSpPr>
        <a:xfrm>
          <a:off x="0" y="0"/>
          <a:ext cx="0" cy="0"/>
          <a:chOff x="0" y="0"/>
          <a:chExt cx="0" cy="0"/>
        </a:xfrm>
      </p:grpSpPr>
      <p:sp>
        <p:nvSpPr>
          <p:cNvPr id="21" name="Title 20">
            <a:extLst>
              <a:ext uri="{FF2B5EF4-FFF2-40B4-BE49-F238E27FC236}">
                <a16:creationId xmlns:a16="http://schemas.microsoft.com/office/drawing/2014/main" id="{B86F2E76-D5EC-4779-BE75-9E696C1C0D8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7EDCD2D-FC4E-4C74-B939-9420E27D9780}"/>
              </a:ext>
            </a:extLst>
          </p:cNvPr>
          <p:cNvSpPr>
            <a:spLocks noGrp="1"/>
          </p:cNvSpPr>
          <p:nvPr>
            <p:ph sz="quarter" idx="10"/>
          </p:nvPr>
        </p:nvSpPr>
        <p:spPr>
          <a:xfrm>
            <a:off x="4685550" y="1524668"/>
            <a:ext cx="1237948" cy="184666"/>
          </a:xfrm>
        </p:spPr>
        <p:txBody>
          <a:bodyPr/>
          <a:lstStyle>
            <a:lvl1pPr marL="0" indent="0">
              <a:buNone/>
              <a:defRPr sz="1200"/>
            </a:lvl1pPr>
          </a:lstStyle>
          <a:p>
            <a:pPr lvl="0"/>
            <a:endParaRPr lang="en-US"/>
          </a:p>
        </p:txBody>
      </p:sp>
      <p:sp>
        <p:nvSpPr>
          <p:cNvPr id="4" name="Content Placeholder 2">
            <a:extLst>
              <a:ext uri="{FF2B5EF4-FFF2-40B4-BE49-F238E27FC236}">
                <a16:creationId xmlns:a16="http://schemas.microsoft.com/office/drawing/2014/main" id="{A6C32D33-2759-4165-B539-B0E420C2D581}"/>
              </a:ext>
            </a:extLst>
          </p:cNvPr>
          <p:cNvSpPr>
            <a:spLocks noGrp="1"/>
          </p:cNvSpPr>
          <p:nvPr>
            <p:ph sz="quarter" idx="11"/>
          </p:nvPr>
        </p:nvSpPr>
        <p:spPr>
          <a:xfrm>
            <a:off x="6215338" y="1524667"/>
            <a:ext cx="1237948" cy="184666"/>
          </a:xfrm>
        </p:spPr>
        <p:txBody>
          <a:bodyPr/>
          <a:lstStyle>
            <a:lvl1pPr marL="0" indent="0">
              <a:buNone/>
              <a:defRPr sz="1200"/>
            </a:lvl1pPr>
          </a:lstStyle>
          <a:p>
            <a:pPr lvl="0"/>
            <a:endParaRPr lang="en-US"/>
          </a:p>
        </p:txBody>
      </p:sp>
      <p:sp>
        <p:nvSpPr>
          <p:cNvPr id="5" name="Content Placeholder 2">
            <a:extLst>
              <a:ext uri="{FF2B5EF4-FFF2-40B4-BE49-F238E27FC236}">
                <a16:creationId xmlns:a16="http://schemas.microsoft.com/office/drawing/2014/main" id="{11034C31-8785-4257-8FD4-EC1B653B6ADF}"/>
              </a:ext>
            </a:extLst>
          </p:cNvPr>
          <p:cNvSpPr>
            <a:spLocks noGrp="1"/>
          </p:cNvSpPr>
          <p:nvPr>
            <p:ph sz="quarter" idx="12"/>
          </p:nvPr>
        </p:nvSpPr>
        <p:spPr>
          <a:xfrm>
            <a:off x="4685550" y="2302101"/>
            <a:ext cx="1237948" cy="184666"/>
          </a:xfrm>
        </p:spPr>
        <p:txBody>
          <a:bodyPr/>
          <a:lstStyle>
            <a:lvl1pPr marL="0" indent="0">
              <a:buNone/>
              <a:defRPr sz="1200"/>
            </a:lvl1pPr>
          </a:lstStyle>
          <a:p>
            <a:pPr lvl="0"/>
            <a:endParaRPr lang="en-US"/>
          </a:p>
        </p:txBody>
      </p:sp>
      <p:sp>
        <p:nvSpPr>
          <p:cNvPr id="6" name="Content Placeholder 2">
            <a:extLst>
              <a:ext uri="{FF2B5EF4-FFF2-40B4-BE49-F238E27FC236}">
                <a16:creationId xmlns:a16="http://schemas.microsoft.com/office/drawing/2014/main" id="{07EFB75E-EF54-4499-8ACE-8830D2B112E0}"/>
              </a:ext>
            </a:extLst>
          </p:cNvPr>
          <p:cNvSpPr>
            <a:spLocks noGrp="1"/>
          </p:cNvSpPr>
          <p:nvPr>
            <p:ph sz="quarter" idx="13"/>
          </p:nvPr>
        </p:nvSpPr>
        <p:spPr>
          <a:xfrm>
            <a:off x="6215338" y="2302100"/>
            <a:ext cx="1237948" cy="184666"/>
          </a:xfrm>
        </p:spPr>
        <p:txBody>
          <a:bodyPr/>
          <a:lstStyle>
            <a:lvl1pPr marL="0" indent="0">
              <a:buNone/>
              <a:defRPr sz="1200"/>
            </a:lvl1pPr>
          </a:lstStyle>
          <a:p>
            <a:pPr lvl="0"/>
            <a:endParaRPr lang="en-US"/>
          </a:p>
        </p:txBody>
      </p:sp>
      <p:sp>
        <p:nvSpPr>
          <p:cNvPr id="7" name="Content Placeholder 2">
            <a:extLst>
              <a:ext uri="{FF2B5EF4-FFF2-40B4-BE49-F238E27FC236}">
                <a16:creationId xmlns:a16="http://schemas.microsoft.com/office/drawing/2014/main" id="{80BFDE0A-4715-41C2-A080-7E7F45EE87D3}"/>
              </a:ext>
            </a:extLst>
          </p:cNvPr>
          <p:cNvSpPr>
            <a:spLocks noGrp="1"/>
          </p:cNvSpPr>
          <p:nvPr>
            <p:ph sz="quarter" idx="14"/>
          </p:nvPr>
        </p:nvSpPr>
        <p:spPr>
          <a:xfrm>
            <a:off x="4685550" y="2973433"/>
            <a:ext cx="1237948" cy="184666"/>
          </a:xfrm>
        </p:spPr>
        <p:txBody>
          <a:bodyPr/>
          <a:lstStyle>
            <a:lvl1pPr marL="0" indent="0">
              <a:buNone/>
              <a:defRPr sz="1200"/>
            </a:lvl1pPr>
          </a:lstStyle>
          <a:p>
            <a:pPr lvl="0"/>
            <a:endParaRPr lang="en-US"/>
          </a:p>
        </p:txBody>
      </p:sp>
      <p:sp>
        <p:nvSpPr>
          <p:cNvPr id="8" name="Content Placeholder 2">
            <a:extLst>
              <a:ext uri="{FF2B5EF4-FFF2-40B4-BE49-F238E27FC236}">
                <a16:creationId xmlns:a16="http://schemas.microsoft.com/office/drawing/2014/main" id="{6E280161-99FD-497D-AC57-774D3CC71E14}"/>
              </a:ext>
            </a:extLst>
          </p:cNvPr>
          <p:cNvSpPr>
            <a:spLocks noGrp="1"/>
          </p:cNvSpPr>
          <p:nvPr>
            <p:ph sz="quarter" idx="15"/>
          </p:nvPr>
        </p:nvSpPr>
        <p:spPr>
          <a:xfrm>
            <a:off x="6215338" y="2973432"/>
            <a:ext cx="1237948" cy="184666"/>
          </a:xfrm>
        </p:spPr>
        <p:txBody>
          <a:bodyPr/>
          <a:lstStyle>
            <a:lvl1pPr marL="0" indent="0">
              <a:buNone/>
              <a:defRPr sz="1200"/>
            </a:lvl1pPr>
          </a:lstStyle>
          <a:p>
            <a:pPr lvl="0"/>
            <a:endParaRPr lang="en-US"/>
          </a:p>
        </p:txBody>
      </p:sp>
      <p:sp>
        <p:nvSpPr>
          <p:cNvPr id="9" name="Content Placeholder 2">
            <a:extLst>
              <a:ext uri="{FF2B5EF4-FFF2-40B4-BE49-F238E27FC236}">
                <a16:creationId xmlns:a16="http://schemas.microsoft.com/office/drawing/2014/main" id="{DB9D0A99-03CD-4262-A1A7-1236113BF9BB}"/>
              </a:ext>
            </a:extLst>
          </p:cNvPr>
          <p:cNvSpPr>
            <a:spLocks noGrp="1"/>
          </p:cNvSpPr>
          <p:nvPr>
            <p:ph sz="quarter" idx="16"/>
          </p:nvPr>
        </p:nvSpPr>
        <p:spPr>
          <a:xfrm>
            <a:off x="4685550" y="3644765"/>
            <a:ext cx="1237948" cy="184666"/>
          </a:xfrm>
        </p:spPr>
        <p:txBody>
          <a:bodyPr/>
          <a:lstStyle>
            <a:lvl1pPr marL="0" indent="0">
              <a:buNone/>
              <a:defRPr sz="1200"/>
            </a:lvl1pPr>
          </a:lstStyle>
          <a:p>
            <a:pPr lvl="0"/>
            <a:endParaRPr lang="en-US"/>
          </a:p>
        </p:txBody>
      </p:sp>
      <p:sp>
        <p:nvSpPr>
          <p:cNvPr id="10" name="Content Placeholder 2">
            <a:extLst>
              <a:ext uri="{FF2B5EF4-FFF2-40B4-BE49-F238E27FC236}">
                <a16:creationId xmlns:a16="http://schemas.microsoft.com/office/drawing/2014/main" id="{63D58BA6-2704-42C0-AC25-6273C7C317A5}"/>
              </a:ext>
            </a:extLst>
          </p:cNvPr>
          <p:cNvSpPr>
            <a:spLocks noGrp="1"/>
          </p:cNvSpPr>
          <p:nvPr>
            <p:ph sz="quarter" idx="17"/>
          </p:nvPr>
        </p:nvSpPr>
        <p:spPr>
          <a:xfrm>
            <a:off x="6215338" y="3644764"/>
            <a:ext cx="1237948" cy="184666"/>
          </a:xfrm>
        </p:spPr>
        <p:txBody>
          <a:bodyPr/>
          <a:lstStyle>
            <a:lvl1pPr marL="0" indent="0">
              <a:buNone/>
              <a:defRPr sz="1200"/>
            </a:lvl1pPr>
          </a:lstStyle>
          <a:p>
            <a:pPr lvl="0"/>
            <a:endParaRPr lang="en-US"/>
          </a:p>
        </p:txBody>
      </p:sp>
      <p:sp>
        <p:nvSpPr>
          <p:cNvPr id="11" name="Content Placeholder 2">
            <a:extLst>
              <a:ext uri="{FF2B5EF4-FFF2-40B4-BE49-F238E27FC236}">
                <a16:creationId xmlns:a16="http://schemas.microsoft.com/office/drawing/2014/main" id="{9FE85B85-9221-4C64-9059-DA4F3B0E64B3}"/>
              </a:ext>
            </a:extLst>
          </p:cNvPr>
          <p:cNvSpPr>
            <a:spLocks noGrp="1"/>
          </p:cNvSpPr>
          <p:nvPr>
            <p:ph sz="quarter" idx="18"/>
          </p:nvPr>
        </p:nvSpPr>
        <p:spPr>
          <a:xfrm>
            <a:off x="4685550" y="4387475"/>
            <a:ext cx="1237948" cy="184666"/>
          </a:xfrm>
        </p:spPr>
        <p:txBody>
          <a:bodyPr/>
          <a:lstStyle>
            <a:lvl1pPr marL="0" indent="0">
              <a:buNone/>
              <a:defRPr sz="1200"/>
            </a:lvl1pPr>
          </a:lstStyle>
          <a:p>
            <a:pPr lvl="0"/>
            <a:endParaRPr lang="en-US"/>
          </a:p>
        </p:txBody>
      </p:sp>
      <p:sp>
        <p:nvSpPr>
          <p:cNvPr id="12" name="Content Placeholder 2">
            <a:extLst>
              <a:ext uri="{FF2B5EF4-FFF2-40B4-BE49-F238E27FC236}">
                <a16:creationId xmlns:a16="http://schemas.microsoft.com/office/drawing/2014/main" id="{A7BFD84F-BC95-470E-A245-CD169DE6CE36}"/>
              </a:ext>
            </a:extLst>
          </p:cNvPr>
          <p:cNvSpPr>
            <a:spLocks noGrp="1"/>
          </p:cNvSpPr>
          <p:nvPr>
            <p:ph sz="quarter" idx="19"/>
          </p:nvPr>
        </p:nvSpPr>
        <p:spPr>
          <a:xfrm>
            <a:off x="6215338" y="4387474"/>
            <a:ext cx="1237948" cy="184666"/>
          </a:xfrm>
        </p:spPr>
        <p:txBody>
          <a:bodyPr/>
          <a:lstStyle>
            <a:lvl1pPr marL="0" indent="0">
              <a:buNone/>
              <a:defRPr sz="1200"/>
            </a:lvl1pPr>
          </a:lstStyle>
          <a:p>
            <a:pPr lvl="0"/>
            <a:endParaRPr lang="en-US"/>
          </a:p>
        </p:txBody>
      </p:sp>
      <p:sp>
        <p:nvSpPr>
          <p:cNvPr id="13" name="Content Placeholder 2">
            <a:extLst>
              <a:ext uri="{FF2B5EF4-FFF2-40B4-BE49-F238E27FC236}">
                <a16:creationId xmlns:a16="http://schemas.microsoft.com/office/drawing/2014/main" id="{325C0B6F-DD35-4896-A7FD-AC16B7C5D251}"/>
              </a:ext>
            </a:extLst>
          </p:cNvPr>
          <p:cNvSpPr>
            <a:spLocks noGrp="1"/>
          </p:cNvSpPr>
          <p:nvPr>
            <p:ph sz="quarter" idx="20"/>
          </p:nvPr>
        </p:nvSpPr>
        <p:spPr>
          <a:xfrm>
            <a:off x="4685550" y="5130185"/>
            <a:ext cx="1237948" cy="184666"/>
          </a:xfrm>
        </p:spPr>
        <p:txBody>
          <a:bodyPr/>
          <a:lstStyle>
            <a:lvl1pPr marL="0" indent="0">
              <a:buNone/>
              <a:defRPr sz="1200"/>
            </a:lvl1pPr>
          </a:lstStyle>
          <a:p>
            <a:pPr lvl="0"/>
            <a:endParaRPr lang="en-US"/>
          </a:p>
        </p:txBody>
      </p:sp>
      <p:sp>
        <p:nvSpPr>
          <p:cNvPr id="14" name="Content Placeholder 2">
            <a:extLst>
              <a:ext uri="{FF2B5EF4-FFF2-40B4-BE49-F238E27FC236}">
                <a16:creationId xmlns:a16="http://schemas.microsoft.com/office/drawing/2014/main" id="{FF6809B8-804F-4503-BD09-5DFA3CDCE5C5}"/>
              </a:ext>
            </a:extLst>
          </p:cNvPr>
          <p:cNvSpPr>
            <a:spLocks noGrp="1"/>
          </p:cNvSpPr>
          <p:nvPr>
            <p:ph sz="quarter" idx="21"/>
          </p:nvPr>
        </p:nvSpPr>
        <p:spPr>
          <a:xfrm>
            <a:off x="6215338" y="5130184"/>
            <a:ext cx="1237948" cy="184666"/>
          </a:xfrm>
        </p:spPr>
        <p:txBody>
          <a:bodyPr/>
          <a:lstStyle>
            <a:lvl1pPr marL="0" indent="0">
              <a:buNone/>
              <a:defRPr sz="1200"/>
            </a:lvl1pPr>
          </a:lstStyle>
          <a:p>
            <a:pPr lvl="0"/>
            <a:endParaRPr lang="en-US"/>
          </a:p>
        </p:txBody>
      </p:sp>
      <p:sp>
        <p:nvSpPr>
          <p:cNvPr id="15" name="Content Placeholder 2">
            <a:extLst>
              <a:ext uri="{FF2B5EF4-FFF2-40B4-BE49-F238E27FC236}">
                <a16:creationId xmlns:a16="http://schemas.microsoft.com/office/drawing/2014/main" id="{3C0309C2-0E6D-4E93-B48F-7A6A52119833}"/>
              </a:ext>
            </a:extLst>
          </p:cNvPr>
          <p:cNvSpPr>
            <a:spLocks noGrp="1"/>
          </p:cNvSpPr>
          <p:nvPr>
            <p:ph sz="quarter" idx="22"/>
          </p:nvPr>
        </p:nvSpPr>
        <p:spPr>
          <a:xfrm>
            <a:off x="4583307" y="5872895"/>
            <a:ext cx="1237948" cy="184666"/>
          </a:xfrm>
        </p:spPr>
        <p:txBody>
          <a:bodyPr/>
          <a:lstStyle>
            <a:lvl1pPr marL="0" indent="0">
              <a:buNone/>
              <a:defRPr sz="1200"/>
            </a:lvl1pPr>
          </a:lstStyle>
          <a:p>
            <a:pPr lvl="0"/>
            <a:endParaRPr lang="en-US"/>
          </a:p>
        </p:txBody>
      </p:sp>
      <p:sp>
        <p:nvSpPr>
          <p:cNvPr id="16" name="Content Placeholder 2">
            <a:extLst>
              <a:ext uri="{FF2B5EF4-FFF2-40B4-BE49-F238E27FC236}">
                <a16:creationId xmlns:a16="http://schemas.microsoft.com/office/drawing/2014/main" id="{FF6DC1F1-C404-4DF8-8CA0-37B4B880A6C4}"/>
              </a:ext>
            </a:extLst>
          </p:cNvPr>
          <p:cNvSpPr>
            <a:spLocks noGrp="1"/>
          </p:cNvSpPr>
          <p:nvPr>
            <p:ph sz="quarter" idx="23"/>
          </p:nvPr>
        </p:nvSpPr>
        <p:spPr>
          <a:xfrm>
            <a:off x="6113095" y="5872894"/>
            <a:ext cx="1237948" cy="184666"/>
          </a:xfrm>
        </p:spPr>
        <p:txBody>
          <a:bodyPr/>
          <a:lstStyle>
            <a:lvl1pPr marL="0" indent="0">
              <a:buNone/>
              <a:defRPr sz="1200"/>
            </a:lvl1pPr>
          </a:lstStyle>
          <a:p>
            <a:pPr lvl="0"/>
            <a:endParaRPr lang="en-US"/>
          </a:p>
        </p:txBody>
      </p:sp>
      <p:grpSp>
        <p:nvGrpSpPr>
          <p:cNvPr id="2" name="Group 1">
            <a:extLst>
              <a:ext uri="{FF2B5EF4-FFF2-40B4-BE49-F238E27FC236}">
                <a16:creationId xmlns:a16="http://schemas.microsoft.com/office/drawing/2014/main" id="{44622CC0-CDA7-4FE3-BA19-42E721242581}"/>
              </a:ext>
              <a:ext uri="{C183D7F6-B498-43B3-948B-1728B52AA6E4}">
                <adec:decorative xmlns:adec="http://schemas.microsoft.com/office/drawing/2017/decorative" val="1"/>
              </a:ext>
            </a:extLst>
          </p:cNvPr>
          <p:cNvGrpSpPr/>
          <p:nvPr userDrawn="1"/>
        </p:nvGrpSpPr>
        <p:grpSpPr>
          <a:xfrm>
            <a:off x="293687" y="3292475"/>
            <a:ext cx="11898312" cy="3274090"/>
            <a:chOff x="293687" y="3292475"/>
            <a:chExt cx="11898312" cy="3274090"/>
          </a:xfrm>
        </p:grpSpPr>
        <p:pic>
          <p:nvPicPr>
            <p:cNvPr id="17" name="Graphic 2">
              <a:extLst>
                <a:ext uri="{FF2B5EF4-FFF2-40B4-BE49-F238E27FC236}">
                  <a16:creationId xmlns:a16="http://schemas.microsoft.com/office/drawing/2014/main" id="{411A469B-CC99-4924-A310-FA5D4FD63534}"/>
                </a:ext>
                <a:ext uri="{C183D7F6-B498-43B3-948B-1728B52AA6E4}">
                  <adec:decorative xmlns:adec="http://schemas.microsoft.com/office/drawing/2017/decorative" val="1"/>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293687" y="6272991"/>
              <a:ext cx="1370013" cy="293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17">
              <a:extLst>
                <a:ext uri="{FF2B5EF4-FFF2-40B4-BE49-F238E27FC236}">
                  <a16:creationId xmlns:a16="http://schemas.microsoft.com/office/drawing/2014/main" id="{51C0332A-9B96-4041-8E5A-CCBF5F7EC345}"/>
                </a:ext>
                <a:ext uri="{C183D7F6-B498-43B3-948B-1728B52AA6E4}">
                  <adec:decorative xmlns:adec="http://schemas.microsoft.com/office/drawing/2017/decorative" val="1"/>
                </a:ext>
              </a:extLst>
            </p:cNvPr>
            <p:cNvSpPr/>
            <p:nvPr userDrawn="1"/>
          </p:nvSpPr>
          <p:spPr>
            <a:xfrm>
              <a:off x="2900362" y="3292475"/>
              <a:ext cx="9291637" cy="141446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19" name="Straight Connector 18">
              <a:extLst>
                <a:ext uri="{FF2B5EF4-FFF2-40B4-BE49-F238E27FC236}">
                  <a16:creationId xmlns:a16="http://schemas.microsoft.com/office/drawing/2014/main" id="{88228718-1BFD-4055-B6B9-2DFCF6E06E88}"/>
                </a:ext>
                <a:ext uri="{C183D7F6-B498-43B3-948B-1728B52AA6E4}">
                  <adec:decorative xmlns:adec="http://schemas.microsoft.com/office/drawing/2017/decorative" val="1"/>
                </a:ext>
              </a:extLst>
            </p:cNvPr>
            <p:cNvCxnSpPr>
              <a:cxnSpLocks/>
            </p:cNvCxnSpPr>
            <p:nvPr userDrawn="1"/>
          </p:nvCxnSpPr>
          <p:spPr>
            <a:xfrm>
              <a:off x="5862236" y="5162439"/>
              <a:ext cx="0" cy="1384995"/>
            </a:xfrm>
            <a:prstGeom prst="line">
              <a:avLst/>
            </a:prstGeom>
            <a:ln w="3175">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0AF16D37-263D-4BDA-AEF7-D26B2AB44536}"/>
                </a:ext>
                <a:ext uri="{C183D7F6-B498-43B3-948B-1728B52AA6E4}">
                  <adec:decorative xmlns:adec="http://schemas.microsoft.com/office/drawing/2017/decorative" val="1"/>
                </a:ext>
              </a:extLst>
            </p:cNvPr>
            <p:cNvCxnSpPr>
              <a:cxnSpLocks/>
            </p:cNvCxnSpPr>
            <p:nvPr userDrawn="1"/>
          </p:nvCxnSpPr>
          <p:spPr>
            <a:xfrm>
              <a:off x="8732436" y="5162439"/>
              <a:ext cx="0" cy="1384995"/>
            </a:xfrm>
            <a:prstGeom prst="line">
              <a:avLst/>
            </a:prstGeom>
            <a:ln w="3175">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46627053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11_Blank 12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F76E08-27FD-43F9-ADE9-9E9364EFE15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F144C5E-C8AB-4CC0-91D6-B83572727349}"/>
              </a:ext>
            </a:extLst>
          </p:cNvPr>
          <p:cNvSpPr>
            <a:spLocks noGrp="1"/>
          </p:cNvSpPr>
          <p:nvPr>
            <p:ph sz="quarter" idx="10"/>
          </p:nvPr>
        </p:nvSpPr>
        <p:spPr>
          <a:xfrm>
            <a:off x="4185836" y="1137590"/>
            <a:ext cx="1387475" cy="153888"/>
          </a:xfrm>
        </p:spPr>
        <p:txBody>
          <a:bodyPr/>
          <a:lstStyle>
            <a:lvl1pPr marL="0" indent="0">
              <a:buNone/>
              <a:defRPr sz="1000"/>
            </a:lvl1pPr>
          </a:lstStyle>
          <a:p>
            <a:pPr lvl="0"/>
            <a:endParaRPr lang="en-US"/>
          </a:p>
        </p:txBody>
      </p:sp>
      <p:sp>
        <p:nvSpPr>
          <p:cNvPr id="4" name="Content Placeholder 2">
            <a:extLst>
              <a:ext uri="{FF2B5EF4-FFF2-40B4-BE49-F238E27FC236}">
                <a16:creationId xmlns:a16="http://schemas.microsoft.com/office/drawing/2014/main" id="{E4E9E90B-B149-4F44-A03E-1F24472B753A}"/>
              </a:ext>
            </a:extLst>
          </p:cNvPr>
          <p:cNvSpPr>
            <a:spLocks noGrp="1"/>
          </p:cNvSpPr>
          <p:nvPr>
            <p:ph sz="quarter" idx="11"/>
          </p:nvPr>
        </p:nvSpPr>
        <p:spPr>
          <a:xfrm>
            <a:off x="5862236" y="1244270"/>
            <a:ext cx="1387475" cy="153888"/>
          </a:xfrm>
        </p:spPr>
        <p:txBody>
          <a:bodyPr/>
          <a:lstStyle>
            <a:lvl1pPr marL="0" indent="0">
              <a:buNone/>
              <a:defRPr sz="1000"/>
            </a:lvl1pPr>
          </a:lstStyle>
          <a:p>
            <a:pPr lvl="0"/>
            <a:endParaRPr lang="en-US"/>
          </a:p>
        </p:txBody>
      </p:sp>
      <p:sp>
        <p:nvSpPr>
          <p:cNvPr id="5" name="Content Placeholder 2">
            <a:extLst>
              <a:ext uri="{FF2B5EF4-FFF2-40B4-BE49-F238E27FC236}">
                <a16:creationId xmlns:a16="http://schemas.microsoft.com/office/drawing/2014/main" id="{9411D232-972E-4FA6-BA3E-FD8021B5DFD1}"/>
              </a:ext>
            </a:extLst>
          </p:cNvPr>
          <p:cNvSpPr>
            <a:spLocks noGrp="1"/>
          </p:cNvSpPr>
          <p:nvPr>
            <p:ph sz="quarter" idx="12"/>
          </p:nvPr>
        </p:nvSpPr>
        <p:spPr>
          <a:xfrm>
            <a:off x="4185836" y="2021510"/>
            <a:ext cx="1387475" cy="153888"/>
          </a:xfrm>
        </p:spPr>
        <p:txBody>
          <a:bodyPr/>
          <a:lstStyle>
            <a:lvl1pPr marL="0" indent="0">
              <a:buNone/>
              <a:defRPr sz="1000"/>
            </a:lvl1pPr>
          </a:lstStyle>
          <a:p>
            <a:pPr lvl="0"/>
            <a:endParaRPr lang="en-US"/>
          </a:p>
        </p:txBody>
      </p:sp>
      <p:sp>
        <p:nvSpPr>
          <p:cNvPr id="6" name="Content Placeholder 2">
            <a:extLst>
              <a:ext uri="{FF2B5EF4-FFF2-40B4-BE49-F238E27FC236}">
                <a16:creationId xmlns:a16="http://schemas.microsoft.com/office/drawing/2014/main" id="{4C3AB1B8-BC70-4D2F-95EF-068D92983898}"/>
              </a:ext>
            </a:extLst>
          </p:cNvPr>
          <p:cNvSpPr>
            <a:spLocks noGrp="1"/>
          </p:cNvSpPr>
          <p:nvPr>
            <p:ph sz="quarter" idx="13"/>
          </p:nvPr>
        </p:nvSpPr>
        <p:spPr>
          <a:xfrm>
            <a:off x="5862236" y="2128190"/>
            <a:ext cx="1387475" cy="153888"/>
          </a:xfrm>
        </p:spPr>
        <p:txBody>
          <a:bodyPr/>
          <a:lstStyle>
            <a:lvl1pPr marL="0" indent="0">
              <a:buNone/>
              <a:defRPr sz="1000"/>
            </a:lvl1pPr>
          </a:lstStyle>
          <a:p>
            <a:pPr lvl="0"/>
            <a:endParaRPr lang="en-US"/>
          </a:p>
        </p:txBody>
      </p:sp>
      <p:sp>
        <p:nvSpPr>
          <p:cNvPr id="7" name="Content Placeholder 2">
            <a:extLst>
              <a:ext uri="{FF2B5EF4-FFF2-40B4-BE49-F238E27FC236}">
                <a16:creationId xmlns:a16="http://schemas.microsoft.com/office/drawing/2014/main" id="{A9A70FD6-29D8-4742-BAFB-50628C881E42}"/>
              </a:ext>
            </a:extLst>
          </p:cNvPr>
          <p:cNvSpPr>
            <a:spLocks noGrp="1"/>
          </p:cNvSpPr>
          <p:nvPr>
            <p:ph sz="quarter" idx="14"/>
          </p:nvPr>
        </p:nvSpPr>
        <p:spPr>
          <a:xfrm>
            <a:off x="4185836" y="2982265"/>
            <a:ext cx="1387475" cy="153888"/>
          </a:xfrm>
        </p:spPr>
        <p:txBody>
          <a:bodyPr/>
          <a:lstStyle>
            <a:lvl1pPr marL="0" indent="0">
              <a:buNone/>
              <a:defRPr sz="1000"/>
            </a:lvl1pPr>
          </a:lstStyle>
          <a:p>
            <a:pPr lvl="0"/>
            <a:endParaRPr lang="en-US"/>
          </a:p>
        </p:txBody>
      </p:sp>
      <p:sp>
        <p:nvSpPr>
          <p:cNvPr id="8" name="Content Placeholder 2">
            <a:extLst>
              <a:ext uri="{FF2B5EF4-FFF2-40B4-BE49-F238E27FC236}">
                <a16:creationId xmlns:a16="http://schemas.microsoft.com/office/drawing/2014/main" id="{C8FBDD17-F0B4-45DA-BFBD-BE7AE2ED9AB5}"/>
              </a:ext>
            </a:extLst>
          </p:cNvPr>
          <p:cNvSpPr>
            <a:spLocks noGrp="1"/>
          </p:cNvSpPr>
          <p:nvPr>
            <p:ph sz="quarter" idx="15"/>
          </p:nvPr>
        </p:nvSpPr>
        <p:spPr>
          <a:xfrm>
            <a:off x="5862236" y="3088945"/>
            <a:ext cx="1387475" cy="153888"/>
          </a:xfrm>
        </p:spPr>
        <p:txBody>
          <a:bodyPr/>
          <a:lstStyle>
            <a:lvl1pPr marL="0" indent="0">
              <a:buNone/>
              <a:defRPr sz="1000"/>
            </a:lvl1pPr>
          </a:lstStyle>
          <a:p>
            <a:pPr lvl="0"/>
            <a:endParaRPr lang="en-US"/>
          </a:p>
        </p:txBody>
      </p:sp>
      <p:sp>
        <p:nvSpPr>
          <p:cNvPr id="9" name="Content Placeholder 2">
            <a:extLst>
              <a:ext uri="{FF2B5EF4-FFF2-40B4-BE49-F238E27FC236}">
                <a16:creationId xmlns:a16="http://schemas.microsoft.com/office/drawing/2014/main" id="{EB19AAF3-7F76-428F-8D25-8F8C5814E4AF}"/>
              </a:ext>
            </a:extLst>
          </p:cNvPr>
          <p:cNvSpPr>
            <a:spLocks noGrp="1"/>
          </p:cNvSpPr>
          <p:nvPr>
            <p:ph sz="quarter" idx="16"/>
          </p:nvPr>
        </p:nvSpPr>
        <p:spPr>
          <a:xfrm>
            <a:off x="4185836" y="3836340"/>
            <a:ext cx="1387475" cy="153888"/>
          </a:xfrm>
        </p:spPr>
        <p:txBody>
          <a:bodyPr/>
          <a:lstStyle>
            <a:lvl1pPr marL="0" indent="0">
              <a:buNone/>
              <a:defRPr sz="1000"/>
            </a:lvl1pPr>
          </a:lstStyle>
          <a:p>
            <a:pPr lvl="0"/>
            <a:endParaRPr lang="en-US"/>
          </a:p>
        </p:txBody>
      </p:sp>
      <p:sp>
        <p:nvSpPr>
          <p:cNvPr id="10" name="Content Placeholder 2">
            <a:extLst>
              <a:ext uri="{FF2B5EF4-FFF2-40B4-BE49-F238E27FC236}">
                <a16:creationId xmlns:a16="http://schemas.microsoft.com/office/drawing/2014/main" id="{89BE3D4A-3671-4B23-AA4B-79830103F86F}"/>
              </a:ext>
            </a:extLst>
          </p:cNvPr>
          <p:cNvSpPr>
            <a:spLocks noGrp="1"/>
          </p:cNvSpPr>
          <p:nvPr>
            <p:ph sz="quarter" idx="17"/>
          </p:nvPr>
        </p:nvSpPr>
        <p:spPr>
          <a:xfrm>
            <a:off x="5862236" y="3943020"/>
            <a:ext cx="1387475" cy="153888"/>
          </a:xfrm>
        </p:spPr>
        <p:txBody>
          <a:bodyPr/>
          <a:lstStyle>
            <a:lvl1pPr marL="0" indent="0">
              <a:buNone/>
              <a:defRPr sz="1000"/>
            </a:lvl1pPr>
          </a:lstStyle>
          <a:p>
            <a:pPr lvl="0"/>
            <a:endParaRPr lang="en-US"/>
          </a:p>
        </p:txBody>
      </p:sp>
      <p:sp>
        <p:nvSpPr>
          <p:cNvPr id="11" name="Content Placeholder 2">
            <a:extLst>
              <a:ext uri="{FF2B5EF4-FFF2-40B4-BE49-F238E27FC236}">
                <a16:creationId xmlns:a16="http://schemas.microsoft.com/office/drawing/2014/main" id="{8A2552B5-FBB2-4E61-8F8E-E9327F60F003}"/>
              </a:ext>
            </a:extLst>
          </p:cNvPr>
          <p:cNvSpPr>
            <a:spLocks noGrp="1"/>
          </p:cNvSpPr>
          <p:nvPr>
            <p:ph sz="quarter" idx="18"/>
          </p:nvPr>
        </p:nvSpPr>
        <p:spPr>
          <a:xfrm>
            <a:off x="4185836" y="4901871"/>
            <a:ext cx="1387475" cy="153888"/>
          </a:xfrm>
        </p:spPr>
        <p:txBody>
          <a:bodyPr/>
          <a:lstStyle>
            <a:lvl1pPr marL="0" indent="0">
              <a:buNone/>
              <a:defRPr sz="1000"/>
            </a:lvl1pPr>
          </a:lstStyle>
          <a:p>
            <a:pPr lvl="0"/>
            <a:endParaRPr lang="en-US"/>
          </a:p>
        </p:txBody>
      </p:sp>
      <p:sp>
        <p:nvSpPr>
          <p:cNvPr id="12" name="Content Placeholder 2">
            <a:extLst>
              <a:ext uri="{FF2B5EF4-FFF2-40B4-BE49-F238E27FC236}">
                <a16:creationId xmlns:a16="http://schemas.microsoft.com/office/drawing/2014/main" id="{F265CAF5-83F2-4CDB-BA45-508CD8FB17C5}"/>
              </a:ext>
            </a:extLst>
          </p:cNvPr>
          <p:cNvSpPr>
            <a:spLocks noGrp="1"/>
          </p:cNvSpPr>
          <p:nvPr>
            <p:ph sz="quarter" idx="19"/>
          </p:nvPr>
        </p:nvSpPr>
        <p:spPr>
          <a:xfrm>
            <a:off x="5862236" y="5008551"/>
            <a:ext cx="1387475" cy="153888"/>
          </a:xfrm>
        </p:spPr>
        <p:txBody>
          <a:bodyPr/>
          <a:lstStyle>
            <a:lvl1pPr marL="0" indent="0">
              <a:buNone/>
              <a:defRPr sz="1000"/>
            </a:lvl1pPr>
          </a:lstStyle>
          <a:p>
            <a:pPr lvl="0"/>
            <a:endParaRPr lang="en-US"/>
          </a:p>
        </p:txBody>
      </p:sp>
      <p:grpSp>
        <p:nvGrpSpPr>
          <p:cNvPr id="17" name="Group 16">
            <a:extLst>
              <a:ext uri="{FF2B5EF4-FFF2-40B4-BE49-F238E27FC236}">
                <a16:creationId xmlns:a16="http://schemas.microsoft.com/office/drawing/2014/main" id="{E81C030E-D61D-4418-9344-83519E4F44DC}"/>
              </a:ext>
              <a:ext uri="{C183D7F6-B498-43B3-948B-1728B52AA6E4}">
                <adec:decorative xmlns:adec="http://schemas.microsoft.com/office/drawing/2017/decorative" val="1"/>
              </a:ext>
            </a:extLst>
          </p:cNvPr>
          <p:cNvGrpSpPr/>
          <p:nvPr userDrawn="1"/>
        </p:nvGrpSpPr>
        <p:grpSpPr>
          <a:xfrm>
            <a:off x="293687" y="3232299"/>
            <a:ext cx="11898312" cy="3334266"/>
            <a:chOff x="293687" y="3232299"/>
            <a:chExt cx="11898312" cy="3334266"/>
          </a:xfrm>
        </p:grpSpPr>
        <p:sp>
          <p:nvSpPr>
            <p:cNvPr id="13" name="Rectangle 12">
              <a:extLst>
                <a:ext uri="{FF2B5EF4-FFF2-40B4-BE49-F238E27FC236}">
                  <a16:creationId xmlns:a16="http://schemas.microsoft.com/office/drawing/2014/main" id="{4E2B9DCB-3F36-4805-9CC5-4DE3C694B0F8}"/>
                </a:ext>
                <a:ext uri="{C183D7F6-B498-43B3-948B-1728B52AA6E4}">
                  <adec:decorative xmlns:adec="http://schemas.microsoft.com/office/drawing/2017/decorative" val="1"/>
                </a:ext>
              </a:extLst>
            </p:cNvPr>
            <p:cNvSpPr/>
            <p:nvPr userDrawn="1"/>
          </p:nvSpPr>
          <p:spPr>
            <a:xfrm>
              <a:off x="2900362" y="3232299"/>
              <a:ext cx="9291637" cy="14746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14" name="Straight Connector 13">
              <a:extLst>
                <a:ext uri="{FF2B5EF4-FFF2-40B4-BE49-F238E27FC236}">
                  <a16:creationId xmlns:a16="http://schemas.microsoft.com/office/drawing/2014/main" id="{B7C6EA4C-1D44-4743-B793-25B89EA2907B}"/>
                </a:ext>
                <a:ext uri="{C183D7F6-B498-43B3-948B-1728B52AA6E4}">
                  <adec:decorative xmlns:adec="http://schemas.microsoft.com/office/drawing/2017/decorative" val="1"/>
                </a:ext>
              </a:extLst>
            </p:cNvPr>
            <p:cNvCxnSpPr>
              <a:cxnSpLocks/>
            </p:cNvCxnSpPr>
            <p:nvPr userDrawn="1"/>
          </p:nvCxnSpPr>
          <p:spPr>
            <a:xfrm>
              <a:off x="5862236" y="5162439"/>
              <a:ext cx="0" cy="1384995"/>
            </a:xfrm>
            <a:prstGeom prst="line">
              <a:avLst/>
            </a:prstGeom>
            <a:ln w="3175">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4450F20-A10D-4140-92B4-0C42C1D693F4}"/>
                </a:ext>
                <a:ext uri="{C183D7F6-B498-43B3-948B-1728B52AA6E4}">
                  <adec:decorative xmlns:adec="http://schemas.microsoft.com/office/drawing/2017/decorative" val="1"/>
                </a:ext>
              </a:extLst>
            </p:cNvPr>
            <p:cNvCxnSpPr>
              <a:cxnSpLocks/>
            </p:cNvCxnSpPr>
            <p:nvPr userDrawn="1"/>
          </p:nvCxnSpPr>
          <p:spPr>
            <a:xfrm>
              <a:off x="8732436" y="5162439"/>
              <a:ext cx="0" cy="1384995"/>
            </a:xfrm>
            <a:prstGeom prst="line">
              <a:avLst/>
            </a:prstGeom>
            <a:ln w="3175">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pic>
          <p:nvPicPr>
            <p:cNvPr id="16" name="Graphic 2">
              <a:extLst>
                <a:ext uri="{FF2B5EF4-FFF2-40B4-BE49-F238E27FC236}">
                  <a16:creationId xmlns:a16="http://schemas.microsoft.com/office/drawing/2014/main" id="{672984D8-5477-4AD3-8402-492769BACE65}"/>
                </a:ext>
                <a:ext uri="{C183D7F6-B498-43B3-948B-1728B52AA6E4}">
                  <adec:decorative xmlns:adec="http://schemas.microsoft.com/office/drawing/2017/decorative" val="1"/>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293687" y="6272991"/>
              <a:ext cx="1370013" cy="293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78262893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9_Blank 12 Column">
    <p:spTree>
      <p:nvGrpSpPr>
        <p:cNvPr id="1" name=""/>
        <p:cNvGrpSpPr/>
        <p:nvPr/>
      </p:nvGrpSpPr>
      <p:grpSpPr>
        <a:xfrm>
          <a:off x="0" y="0"/>
          <a:ext cx="0" cy="0"/>
          <a:chOff x="0" y="0"/>
          <a:chExt cx="0" cy="0"/>
        </a:xfrm>
      </p:grpSpPr>
      <p:sp>
        <p:nvSpPr>
          <p:cNvPr id="23" name="Title 22">
            <a:extLst>
              <a:ext uri="{FF2B5EF4-FFF2-40B4-BE49-F238E27FC236}">
                <a16:creationId xmlns:a16="http://schemas.microsoft.com/office/drawing/2014/main" id="{D921D74A-4416-4176-B903-A3E5747A0C5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ADA86AD-5095-4EF9-8929-C6C3DF75B697}"/>
              </a:ext>
            </a:extLst>
          </p:cNvPr>
          <p:cNvSpPr>
            <a:spLocks noGrp="1"/>
          </p:cNvSpPr>
          <p:nvPr>
            <p:ph sz="quarter" idx="10"/>
          </p:nvPr>
        </p:nvSpPr>
        <p:spPr>
          <a:xfrm>
            <a:off x="2574206" y="1122780"/>
            <a:ext cx="1356995" cy="184666"/>
          </a:xfrm>
        </p:spPr>
        <p:txBody>
          <a:bodyPr/>
          <a:lstStyle>
            <a:lvl1pPr marL="0" indent="0">
              <a:buNone/>
              <a:defRPr sz="1200"/>
            </a:lvl1pPr>
          </a:lstStyle>
          <a:p>
            <a:pPr lvl="0"/>
            <a:endParaRPr lang="en-US"/>
          </a:p>
        </p:txBody>
      </p:sp>
      <p:sp>
        <p:nvSpPr>
          <p:cNvPr id="4" name="Content Placeholder 2">
            <a:extLst>
              <a:ext uri="{FF2B5EF4-FFF2-40B4-BE49-F238E27FC236}">
                <a16:creationId xmlns:a16="http://schemas.microsoft.com/office/drawing/2014/main" id="{6E2D2E79-30F0-4372-8572-1E9857A52A4C}"/>
              </a:ext>
            </a:extLst>
          </p:cNvPr>
          <p:cNvSpPr>
            <a:spLocks noGrp="1"/>
          </p:cNvSpPr>
          <p:nvPr>
            <p:ph sz="quarter" idx="11"/>
          </p:nvPr>
        </p:nvSpPr>
        <p:spPr>
          <a:xfrm>
            <a:off x="4159166" y="1122780"/>
            <a:ext cx="1356995" cy="184666"/>
          </a:xfrm>
        </p:spPr>
        <p:txBody>
          <a:bodyPr/>
          <a:lstStyle>
            <a:lvl1pPr marL="0" indent="0">
              <a:buNone/>
              <a:defRPr sz="1200"/>
            </a:lvl1pPr>
          </a:lstStyle>
          <a:p>
            <a:pPr lvl="0"/>
            <a:endParaRPr lang="en-US"/>
          </a:p>
        </p:txBody>
      </p:sp>
      <p:sp>
        <p:nvSpPr>
          <p:cNvPr id="5" name="Content Placeholder 2">
            <a:extLst>
              <a:ext uri="{FF2B5EF4-FFF2-40B4-BE49-F238E27FC236}">
                <a16:creationId xmlns:a16="http://schemas.microsoft.com/office/drawing/2014/main" id="{D36E1E0B-40A2-4908-8FAD-10D3C3C55CDA}"/>
              </a:ext>
            </a:extLst>
          </p:cNvPr>
          <p:cNvSpPr>
            <a:spLocks noGrp="1"/>
          </p:cNvSpPr>
          <p:nvPr>
            <p:ph sz="quarter" idx="12"/>
          </p:nvPr>
        </p:nvSpPr>
        <p:spPr>
          <a:xfrm>
            <a:off x="2574206" y="1945740"/>
            <a:ext cx="1356995" cy="184666"/>
          </a:xfrm>
        </p:spPr>
        <p:txBody>
          <a:bodyPr/>
          <a:lstStyle>
            <a:lvl1pPr marL="0" indent="0">
              <a:buNone/>
              <a:defRPr sz="1200"/>
            </a:lvl1pPr>
          </a:lstStyle>
          <a:p>
            <a:pPr lvl="0"/>
            <a:endParaRPr lang="en-US"/>
          </a:p>
        </p:txBody>
      </p:sp>
      <p:sp>
        <p:nvSpPr>
          <p:cNvPr id="6" name="Content Placeholder 2">
            <a:extLst>
              <a:ext uri="{FF2B5EF4-FFF2-40B4-BE49-F238E27FC236}">
                <a16:creationId xmlns:a16="http://schemas.microsoft.com/office/drawing/2014/main" id="{8C208AD6-363C-47A2-8AB7-18D3EB7C3124}"/>
              </a:ext>
            </a:extLst>
          </p:cNvPr>
          <p:cNvSpPr>
            <a:spLocks noGrp="1"/>
          </p:cNvSpPr>
          <p:nvPr>
            <p:ph sz="quarter" idx="13"/>
          </p:nvPr>
        </p:nvSpPr>
        <p:spPr>
          <a:xfrm>
            <a:off x="4159166" y="1945740"/>
            <a:ext cx="1356995" cy="184666"/>
          </a:xfrm>
        </p:spPr>
        <p:txBody>
          <a:bodyPr/>
          <a:lstStyle>
            <a:lvl1pPr marL="0" indent="0">
              <a:buNone/>
              <a:defRPr sz="1200"/>
            </a:lvl1pPr>
          </a:lstStyle>
          <a:p>
            <a:pPr lvl="0"/>
            <a:endParaRPr lang="en-US"/>
          </a:p>
        </p:txBody>
      </p:sp>
      <p:sp>
        <p:nvSpPr>
          <p:cNvPr id="7" name="Content Placeholder 2">
            <a:extLst>
              <a:ext uri="{FF2B5EF4-FFF2-40B4-BE49-F238E27FC236}">
                <a16:creationId xmlns:a16="http://schemas.microsoft.com/office/drawing/2014/main" id="{1D89CAEC-812C-4246-891F-BA3D0C35B1A6}"/>
              </a:ext>
            </a:extLst>
          </p:cNvPr>
          <p:cNvSpPr>
            <a:spLocks noGrp="1"/>
          </p:cNvSpPr>
          <p:nvPr>
            <p:ph sz="quarter" idx="14"/>
          </p:nvPr>
        </p:nvSpPr>
        <p:spPr>
          <a:xfrm>
            <a:off x="2574206" y="2799815"/>
            <a:ext cx="1356995" cy="184666"/>
          </a:xfrm>
        </p:spPr>
        <p:txBody>
          <a:bodyPr/>
          <a:lstStyle>
            <a:lvl1pPr marL="0" indent="0">
              <a:buNone/>
              <a:defRPr sz="1200"/>
            </a:lvl1pPr>
          </a:lstStyle>
          <a:p>
            <a:pPr lvl="0"/>
            <a:endParaRPr lang="en-US"/>
          </a:p>
        </p:txBody>
      </p:sp>
      <p:sp>
        <p:nvSpPr>
          <p:cNvPr id="8" name="Content Placeholder 2">
            <a:extLst>
              <a:ext uri="{FF2B5EF4-FFF2-40B4-BE49-F238E27FC236}">
                <a16:creationId xmlns:a16="http://schemas.microsoft.com/office/drawing/2014/main" id="{1EBBDBA2-68C4-4F4E-84B4-DB22F3EFAE44}"/>
              </a:ext>
            </a:extLst>
          </p:cNvPr>
          <p:cNvSpPr>
            <a:spLocks noGrp="1"/>
          </p:cNvSpPr>
          <p:nvPr>
            <p:ph sz="quarter" idx="15"/>
          </p:nvPr>
        </p:nvSpPr>
        <p:spPr>
          <a:xfrm>
            <a:off x="4159166" y="2799815"/>
            <a:ext cx="1356995" cy="184666"/>
          </a:xfrm>
        </p:spPr>
        <p:txBody>
          <a:bodyPr/>
          <a:lstStyle>
            <a:lvl1pPr marL="0" indent="0">
              <a:buNone/>
              <a:defRPr sz="1200"/>
            </a:lvl1pPr>
          </a:lstStyle>
          <a:p>
            <a:pPr lvl="0"/>
            <a:endParaRPr lang="en-US"/>
          </a:p>
        </p:txBody>
      </p:sp>
      <p:sp>
        <p:nvSpPr>
          <p:cNvPr id="9" name="Content Placeholder 2">
            <a:extLst>
              <a:ext uri="{FF2B5EF4-FFF2-40B4-BE49-F238E27FC236}">
                <a16:creationId xmlns:a16="http://schemas.microsoft.com/office/drawing/2014/main" id="{C88835BC-A89B-4A7F-AA62-20425801011A}"/>
              </a:ext>
            </a:extLst>
          </p:cNvPr>
          <p:cNvSpPr>
            <a:spLocks noGrp="1"/>
          </p:cNvSpPr>
          <p:nvPr>
            <p:ph sz="quarter" idx="16"/>
          </p:nvPr>
        </p:nvSpPr>
        <p:spPr>
          <a:xfrm>
            <a:off x="5790481" y="1122780"/>
            <a:ext cx="1356995" cy="184666"/>
          </a:xfrm>
        </p:spPr>
        <p:txBody>
          <a:bodyPr/>
          <a:lstStyle>
            <a:lvl1pPr marL="0" indent="0">
              <a:buNone/>
              <a:defRPr sz="1200"/>
            </a:lvl1pPr>
          </a:lstStyle>
          <a:p>
            <a:pPr lvl="0"/>
            <a:endParaRPr lang="en-US"/>
          </a:p>
        </p:txBody>
      </p:sp>
      <p:sp>
        <p:nvSpPr>
          <p:cNvPr id="10" name="Content Placeholder 2">
            <a:extLst>
              <a:ext uri="{FF2B5EF4-FFF2-40B4-BE49-F238E27FC236}">
                <a16:creationId xmlns:a16="http://schemas.microsoft.com/office/drawing/2014/main" id="{973B96CB-D9DC-408E-B4A2-BFFC0BD1F0AB}"/>
              </a:ext>
            </a:extLst>
          </p:cNvPr>
          <p:cNvSpPr>
            <a:spLocks noGrp="1"/>
          </p:cNvSpPr>
          <p:nvPr>
            <p:ph sz="quarter" idx="17"/>
          </p:nvPr>
        </p:nvSpPr>
        <p:spPr>
          <a:xfrm>
            <a:off x="7375441" y="1122780"/>
            <a:ext cx="1356995" cy="184666"/>
          </a:xfrm>
        </p:spPr>
        <p:txBody>
          <a:bodyPr/>
          <a:lstStyle>
            <a:lvl1pPr marL="0" indent="0">
              <a:buNone/>
              <a:defRPr sz="1200"/>
            </a:lvl1pPr>
          </a:lstStyle>
          <a:p>
            <a:pPr lvl="0"/>
            <a:endParaRPr lang="en-US"/>
          </a:p>
        </p:txBody>
      </p:sp>
      <p:sp>
        <p:nvSpPr>
          <p:cNvPr id="11" name="Content Placeholder 2">
            <a:extLst>
              <a:ext uri="{FF2B5EF4-FFF2-40B4-BE49-F238E27FC236}">
                <a16:creationId xmlns:a16="http://schemas.microsoft.com/office/drawing/2014/main" id="{AFA87A2A-9A35-4E96-8F5F-A38A95EEC639}"/>
              </a:ext>
            </a:extLst>
          </p:cNvPr>
          <p:cNvSpPr>
            <a:spLocks noGrp="1"/>
          </p:cNvSpPr>
          <p:nvPr>
            <p:ph sz="quarter" idx="18"/>
          </p:nvPr>
        </p:nvSpPr>
        <p:spPr>
          <a:xfrm>
            <a:off x="2574206" y="3774540"/>
            <a:ext cx="1356995" cy="184666"/>
          </a:xfrm>
        </p:spPr>
        <p:txBody>
          <a:bodyPr/>
          <a:lstStyle>
            <a:lvl1pPr marL="0" indent="0">
              <a:buNone/>
              <a:defRPr sz="1200"/>
            </a:lvl1pPr>
          </a:lstStyle>
          <a:p>
            <a:pPr lvl="0"/>
            <a:endParaRPr lang="en-US"/>
          </a:p>
        </p:txBody>
      </p:sp>
      <p:sp>
        <p:nvSpPr>
          <p:cNvPr id="12" name="Content Placeholder 2">
            <a:extLst>
              <a:ext uri="{FF2B5EF4-FFF2-40B4-BE49-F238E27FC236}">
                <a16:creationId xmlns:a16="http://schemas.microsoft.com/office/drawing/2014/main" id="{00599C45-0DD7-4CD6-AD11-D30D7F8FE76D}"/>
              </a:ext>
            </a:extLst>
          </p:cNvPr>
          <p:cNvSpPr>
            <a:spLocks noGrp="1"/>
          </p:cNvSpPr>
          <p:nvPr>
            <p:ph sz="quarter" idx="19"/>
          </p:nvPr>
        </p:nvSpPr>
        <p:spPr>
          <a:xfrm>
            <a:off x="4159166" y="3774540"/>
            <a:ext cx="1356995" cy="184666"/>
          </a:xfrm>
        </p:spPr>
        <p:txBody>
          <a:bodyPr/>
          <a:lstStyle>
            <a:lvl1pPr marL="0" indent="0">
              <a:buNone/>
              <a:defRPr sz="1200"/>
            </a:lvl1pPr>
          </a:lstStyle>
          <a:p>
            <a:pPr lvl="0"/>
            <a:endParaRPr lang="en-US"/>
          </a:p>
        </p:txBody>
      </p:sp>
      <p:sp>
        <p:nvSpPr>
          <p:cNvPr id="13" name="Content Placeholder 2">
            <a:extLst>
              <a:ext uri="{FF2B5EF4-FFF2-40B4-BE49-F238E27FC236}">
                <a16:creationId xmlns:a16="http://schemas.microsoft.com/office/drawing/2014/main" id="{CC9C58CF-4F97-494C-B434-866906C91D85}"/>
              </a:ext>
            </a:extLst>
          </p:cNvPr>
          <p:cNvSpPr>
            <a:spLocks noGrp="1"/>
          </p:cNvSpPr>
          <p:nvPr>
            <p:ph sz="quarter" idx="20"/>
          </p:nvPr>
        </p:nvSpPr>
        <p:spPr>
          <a:xfrm>
            <a:off x="2574206" y="4749265"/>
            <a:ext cx="1356995" cy="184666"/>
          </a:xfrm>
        </p:spPr>
        <p:txBody>
          <a:bodyPr/>
          <a:lstStyle>
            <a:lvl1pPr marL="0" indent="0">
              <a:buNone/>
              <a:defRPr sz="1200"/>
            </a:lvl1pPr>
          </a:lstStyle>
          <a:p>
            <a:pPr lvl="0"/>
            <a:endParaRPr lang="en-US"/>
          </a:p>
        </p:txBody>
      </p:sp>
      <p:sp>
        <p:nvSpPr>
          <p:cNvPr id="14" name="Content Placeholder 2">
            <a:extLst>
              <a:ext uri="{FF2B5EF4-FFF2-40B4-BE49-F238E27FC236}">
                <a16:creationId xmlns:a16="http://schemas.microsoft.com/office/drawing/2014/main" id="{9A90C1EC-77B5-4EFB-9449-6461E1257568}"/>
              </a:ext>
            </a:extLst>
          </p:cNvPr>
          <p:cNvSpPr>
            <a:spLocks noGrp="1"/>
          </p:cNvSpPr>
          <p:nvPr>
            <p:ph sz="quarter" idx="21"/>
          </p:nvPr>
        </p:nvSpPr>
        <p:spPr>
          <a:xfrm>
            <a:off x="4159166" y="4749265"/>
            <a:ext cx="1356995" cy="184666"/>
          </a:xfrm>
        </p:spPr>
        <p:txBody>
          <a:bodyPr/>
          <a:lstStyle>
            <a:lvl1pPr marL="0" indent="0">
              <a:buNone/>
              <a:defRPr sz="1200"/>
            </a:lvl1pPr>
          </a:lstStyle>
          <a:p>
            <a:pPr lvl="0"/>
            <a:endParaRPr lang="en-US"/>
          </a:p>
        </p:txBody>
      </p:sp>
      <p:sp>
        <p:nvSpPr>
          <p:cNvPr id="15" name="Content Placeholder 2">
            <a:extLst>
              <a:ext uri="{FF2B5EF4-FFF2-40B4-BE49-F238E27FC236}">
                <a16:creationId xmlns:a16="http://schemas.microsoft.com/office/drawing/2014/main" id="{A4E0CFDC-1D14-4B0B-9472-B1F44111D8BD}"/>
              </a:ext>
            </a:extLst>
          </p:cNvPr>
          <p:cNvSpPr>
            <a:spLocks noGrp="1"/>
          </p:cNvSpPr>
          <p:nvPr>
            <p:ph sz="quarter" idx="22"/>
          </p:nvPr>
        </p:nvSpPr>
        <p:spPr>
          <a:xfrm>
            <a:off x="2498641" y="5686843"/>
            <a:ext cx="1356995" cy="184666"/>
          </a:xfrm>
        </p:spPr>
        <p:txBody>
          <a:bodyPr/>
          <a:lstStyle>
            <a:lvl1pPr marL="0" indent="0">
              <a:buNone/>
              <a:defRPr sz="1200"/>
            </a:lvl1pPr>
          </a:lstStyle>
          <a:p>
            <a:pPr lvl="0"/>
            <a:endParaRPr lang="en-US"/>
          </a:p>
        </p:txBody>
      </p:sp>
      <p:sp>
        <p:nvSpPr>
          <p:cNvPr id="16" name="Content Placeholder 2">
            <a:extLst>
              <a:ext uri="{FF2B5EF4-FFF2-40B4-BE49-F238E27FC236}">
                <a16:creationId xmlns:a16="http://schemas.microsoft.com/office/drawing/2014/main" id="{9D817B7F-C4BC-4EF8-8E8C-45E79F5B5673}"/>
              </a:ext>
            </a:extLst>
          </p:cNvPr>
          <p:cNvSpPr>
            <a:spLocks noGrp="1"/>
          </p:cNvSpPr>
          <p:nvPr>
            <p:ph sz="quarter" idx="23"/>
          </p:nvPr>
        </p:nvSpPr>
        <p:spPr>
          <a:xfrm>
            <a:off x="4083601" y="5686843"/>
            <a:ext cx="1356995" cy="184666"/>
          </a:xfrm>
        </p:spPr>
        <p:txBody>
          <a:bodyPr/>
          <a:lstStyle>
            <a:lvl1pPr marL="0" indent="0">
              <a:buNone/>
              <a:defRPr sz="1200"/>
            </a:lvl1pPr>
          </a:lstStyle>
          <a:p>
            <a:pPr lvl="0"/>
            <a:endParaRPr lang="en-US"/>
          </a:p>
        </p:txBody>
      </p:sp>
      <p:sp>
        <p:nvSpPr>
          <p:cNvPr id="17" name="Content Placeholder 2">
            <a:extLst>
              <a:ext uri="{FF2B5EF4-FFF2-40B4-BE49-F238E27FC236}">
                <a16:creationId xmlns:a16="http://schemas.microsoft.com/office/drawing/2014/main" id="{0CD8CF25-9F30-4C0B-9AA6-0FBE4A5AB874}"/>
              </a:ext>
            </a:extLst>
          </p:cNvPr>
          <p:cNvSpPr>
            <a:spLocks noGrp="1"/>
          </p:cNvSpPr>
          <p:nvPr>
            <p:ph sz="quarter" idx="24"/>
          </p:nvPr>
        </p:nvSpPr>
        <p:spPr>
          <a:xfrm>
            <a:off x="5790481" y="2145130"/>
            <a:ext cx="1356995" cy="184666"/>
          </a:xfrm>
        </p:spPr>
        <p:txBody>
          <a:bodyPr/>
          <a:lstStyle>
            <a:lvl1pPr marL="0" indent="0">
              <a:buNone/>
              <a:defRPr sz="1200"/>
            </a:lvl1pPr>
          </a:lstStyle>
          <a:p>
            <a:pPr lvl="0"/>
            <a:endParaRPr lang="en-US"/>
          </a:p>
        </p:txBody>
      </p:sp>
      <p:sp>
        <p:nvSpPr>
          <p:cNvPr id="18" name="Content Placeholder 2">
            <a:extLst>
              <a:ext uri="{FF2B5EF4-FFF2-40B4-BE49-F238E27FC236}">
                <a16:creationId xmlns:a16="http://schemas.microsoft.com/office/drawing/2014/main" id="{3628531D-F0D7-45C4-AB41-1BF44134F699}"/>
              </a:ext>
            </a:extLst>
          </p:cNvPr>
          <p:cNvSpPr>
            <a:spLocks noGrp="1"/>
          </p:cNvSpPr>
          <p:nvPr>
            <p:ph sz="quarter" idx="25"/>
          </p:nvPr>
        </p:nvSpPr>
        <p:spPr>
          <a:xfrm>
            <a:off x="7375441" y="2145130"/>
            <a:ext cx="1356995" cy="184666"/>
          </a:xfrm>
        </p:spPr>
        <p:txBody>
          <a:bodyPr/>
          <a:lstStyle>
            <a:lvl1pPr marL="0" indent="0">
              <a:buNone/>
              <a:defRPr sz="1200"/>
            </a:lvl1pPr>
          </a:lstStyle>
          <a:p>
            <a:pPr lvl="0"/>
            <a:endParaRPr lang="en-US"/>
          </a:p>
        </p:txBody>
      </p:sp>
      <p:sp>
        <p:nvSpPr>
          <p:cNvPr id="19" name="Content Placeholder 2">
            <a:extLst>
              <a:ext uri="{FF2B5EF4-FFF2-40B4-BE49-F238E27FC236}">
                <a16:creationId xmlns:a16="http://schemas.microsoft.com/office/drawing/2014/main" id="{2187656E-6109-4547-BDFB-4B84FC65CCC6}"/>
              </a:ext>
            </a:extLst>
          </p:cNvPr>
          <p:cNvSpPr>
            <a:spLocks noGrp="1"/>
          </p:cNvSpPr>
          <p:nvPr>
            <p:ph sz="quarter" idx="26"/>
          </p:nvPr>
        </p:nvSpPr>
        <p:spPr>
          <a:xfrm>
            <a:off x="5790481" y="3167480"/>
            <a:ext cx="1356995" cy="184666"/>
          </a:xfrm>
        </p:spPr>
        <p:txBody>
          <a:bodyPr/>
          <a:lstStyle>
            <a:lvl1pPr marL="0" indent="0">
              <a:buNone/>
              <a:defRPr sz="1200"/>
            </a:lvl1pPr>
          </a:lstStyle>
          <a:p>
            <a:pPr lvl="0"/>
            <a:endParaRPr lang="en-US"/>
          </a:p>
        </p:txBody>
      </p:sp>
      <p:sp>
        <p:nvSpPr>
          <p:cNvPr id="20" name="Content Placeholder 2">
            <a:extLst>
              <a:ext uri="{FF2B5EF4-FFF2-40B4-BE49-F238E27FC236}">
                <a16:creationId xmlns:a16="http://schemas.microsoft.com/office/drawing/2014/main" id="{527827D5-8D72-4D8B-9975-AC88BC8F0EB2}"/>
              </a:ext>
            </a:extLst>
          </p:cNvPr>
          <p:cNvSpPr>
            <a:spLocks noGrp="1"/>
          </p:cNvSpPr>
          <p:nvPr>
            <p:ph sz="quarter" idx="27"/>
          </p:nvPr>
        </p:nvSpPr>
        <p:spPr>
          <a:xfrm>
            <a:off x="7375441" y="3167480"/>
            <a:ext cx="1356995" cy="184666"/>
          </a:xfrm>
        </p:spPr>
        <p:txBody>
          <a:bodyPr/>
          <a:lstStyle>
            <a:lvl1pPr marL="0" indent="0">
              <a:buNone/>
              <a:defRPr sz="1200"/>
            </a:lvl1pPr>
          </a:lstStyle>
          <a:p>
            <a:pPr lvl="0"/>
            <a:endParaRPr lang="en-US"/>
          </a:p>
        </p:txBody>
      </p:sp>
      <p:grpSp>
        <p:nvGrpSpPr>
          <p:cNvPr id="2" name="Group 1">
            <a:extLst>
              <a:ext uri="{FF2B5EF4-FFF2-40B4-BE49-F238E27FC236}">
                <a16:creationId xmlns:a16="http://schemas.microsoft.com/office/drawing/2014/main" id="{8E3541CB-99DC-4D3B-8EE4-A1BB0FEF8F2B}"/>
              </a:ext>
              <a:ext uri="{C183D7F6-B498-43B3-948B-1728B52AA6E4}">
                <adec:decorative xmlns:adec="http://schemas.microsoft.com/office/drawing/2017/decorative" val="1"/>
              </a:ext>
            </a:extLst>
          </p:cNvPr>
          <p:cNvGrpSpPr/>
          <p:nvPr userDrawn="1"/>
        </p:nvGrpSpPr>
        <p:grpSpPr>
          <a:xfrm>
            <a:off x="293687" y="3292475"/>
            <a:ext cx="11898312" cy="3274090"/>
            <a:chOff x="293687" y="3292475"/>
            <a:chExt cx="11898312" cy="3274090"/>
          </a:xfrm>
        </p:grpSpPr>
        <p:pic>
          <p:nvPicPr>
            <p:cNvPr id="21" name="Graphic 2">
              <a:extLst>
                <a:ext uri="{FF2B5EF4-FFF2-40B4-BE49-F238E27FC236}">
                  <a16:creationId xmlns:a16="http://schemas.microsoft.com/office/drawing/2014/main" id="{C1880B91-746B-45A8-9F0D-0801BBA155D3}"/>
                </a:ext>
                <a:ext uri="{C183D7F6-B498-43B3-948B-1728B52AA6E4}">
                  <adec:decorative xmlns:adec="http://schemas.microsoft.com/office/drawing/2017/decorative" val="1"/>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293687" y="6272991"/>
              <a:ext cx="1370013" cy="293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Rectangle 21">
              <a:extLst>
                <a:ext uri="{FF2B5EF4-FFF2-40B4-BE49-F238E27FC236}">
                  <a16:creationId xmlns:a16="http://schemas.microsoft.com/office/drawing/2014/main" id="{D18513FB-53BB-4ED2-83A7-AC6C8CC941F7}"/>
                </a:ext>
                <a:ext uri="{C183D7F6-B498-43B3-948B-1728B52AA6E4}">
                  <adec:decorative xmlns:adec="http://schemas.microsoft.com/office/drawing/2017/decorative" val="1"/>
                </a:ext>
              </a:extLst>
            </p:cNvPr>
            <p:cNvSpPr/>
            <p:nvPr userDrawn="1"/>
          </p:nvSpPr>
          <p:spPr>
            <a:xfrm>
              <a:off x="2900362" y="3292475"/>
              <a:ext cx="9291637" cy="141446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24" name="Straight Connector 23">
              <a:extLst>
                <a:ext uri="{FF2B5EF4-FFF2-40B4-BE49-F238E27FC236}">
                  <a16:creationId xmlns:a16="http://schemas.microsoft.com/office/drawing/2014/main" id="{C115BED3-871F-4737-8F08-B3FB09E3615E}"/>
                </a:ext>
                <a:ext uri="{C183D7F6-B498-43B3-948B-1728B52AA6E4}">
                  <adec:decorative xmlns:adec="http://schemas.microsoft.com/office/drawing/2017/decorative" val="1"/>
                </a:ext>
              </a:extLst>
            </p:cNvPr>
            <p:cNvCxnSpPr>
              <a:cxnSpLocks/>
            </p:cNvCxnSpPr>
            <p:nvPr userDrawn="1"/>
          </p:nvCxnSpPr>
          <p:spPr>
            <a:xfrm>
              <a:off x="5862236" y="5162439"/>
              <a:ext cx="0" cy="1384995"/>
            </a:xfrm>
            <a:prstGeom prst="line">
              <a:avLst/>
            </a:prstGeom>
            <a:ln w="3175">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E4CF8FBD-9E92-45A5-832D-CF4E2E4AB466}"/>
                </a:ext>
                <a:ext uri="{C183D7F6-B498-43B3-948B-1728B52AA6E4}">
                  <adec:decorative xmlns:adec="http://schemas.microsoft.com/office/drawing/2017/decorative" val="1"/>
                </a:ext>
              </a:extLst>
            </p:cNvPr>
            <p:cNvCxnSpPr>
              <a:cxnSpLocks/>
            </p:cNvCxnSpPr>
            <p:nvPr userDrawn="1"/>
          </p:nvCxnSpPr>
          <p:spPr>
            <a:xfrm>
              <a:off x="8732436" y="5162439"/>
              <a:ext cx="0" cy="1384995"/>
            </a:xfrm>
            <a:prstGeom prst="line">
              <a:avLst/>
            </a:prstGeom>
            <a:ln w="3175">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6748606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8_Blank 12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D0F15E-139D-4C99-91F4-F47B80822BB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85A36F8-C1CC-4412-9921-0B3504B9F34B}"/>
              </a:ext>
            </a:extLst>
          </p:cNvPr>
          <p:cNvSpPr>
            <a:spLocks noGrp="1"/>
          </p:cNvSpPr>
          <p:nvPr>
            <p:ph sz="quarter" idx="10"/>
          </p:nvPr>
        </p:nvSpPr>
        <p:spPr>
          <a:xfrm>
            <a:off x="715963" y="1530100"/>
            <a:ext cx="1432877" cy="625157"/>
          </a:xfrm>
        </p:spPr>
        <p:txBody>
          <a:bodyPr/>
          <a:lstStyle>
            <a:lvl1pPr marL="0" indent="0">
              <a:buNone/>
              <a:defRPr/>
            </a:lvl1pPr>
          </a:lstStyle>
          <a:p>
            <a:pPr lvl="0"/>
            <a:endParaRPr lang="en-US"/>
          </a:p>
        </p:txBody>
      </p:sp>
      <p:sp>
        <p:nvSpPr>
          <p:cNvPr id="4" name="Content Placeholder 2">
            <a:extLst>
              <a:ext uri="{FF2B5EF4-FFF2-40B4-BE49-F238E27FC236}">
                <a16:creationId xmlns:a16="http://schemas.microsoft.com/office/drawing/2014/main" id="{8C5B1E89-5084-4501-9630-C94380D3F92E}"/>
              </a:ext>
            </a:extLst>
          </p:cNvPr>
          <p:cNvSpPr>
            <a:spLocks noGrp="1"/>
          </p:cNvSpPr>
          <p:nvPr>
            <p:ph sz="quarter" idx="11"/>
          </p:nvPr>
        </p:nvSpPr>
        <p:spPr>
          <a:xfrm>
            <a:off x="2361883" y="1530099"/>
            <a:ext cx="1432877" cy="625157"/>
          </a:xfrm>
        </p:spPr>
        <p:txBody>
          <a:bodyPr/>
          <a:lstStyle>
            <a:lvl1pPr marL="0" indent="0">
              <a:buNone/>
              <a:defRPr/>
            </a:lvl1pPr>
          </a:lstStyle>
          <a:p>
            <a:pPr lvl="0"/>
            <a:endParaRPr lang="en-US"/>
          </a:p>
        </p:txBody>
      </p:sp>
      <p:sp>
        <p:nvSpPr>
          <p:cNvPr id="5" name="Content Placeholder 2">
            <a:extLst>
              <a:ext uri="{FF2B5EF4-FFF2-40B4-BE49-F238E27FC236}">
                <a16:creationId xmlns:a16="http://schemas.microsoft.com/office/drawing/2014/main" id="{31FC6C07-D24B-4CB9-AD5D-6464A567811B}"/>
              </a:ext>
            </a:extLst>
          </p:cNvPr>
          <p:cNvSpPr>
            <a:spLocks noGrp="1"/>
          </p:cNvSpPr>
          <p:nvPr>
            <p:ph sz="quarter" idx="12"/>
          </p:nvPr>
        </p:nvSpPr>
        <p:spPr>
          <a:xfrm>
            <a:off x="746284" y="2292100"/>
            <a:ext cx="1432877" cy="625157"/>
          </a:xfrm>
        </p:spPr>
        <p:txBody>
          <a:bodyPr/>
          <a:lstStyle>
            <a:lvl1pPr marL="0" indent="0">
              <a:buNone/>
              <a:defRPr/>
            </a:lvl1pPr>
          </a:lstStyle>
          <a:p>
            <a:pPr lvl="0"/>
            <a:endParaRPr lang="en-US"/>
          </a:p>
        </p:txBody>
      </p:sp>
      <p:sp>
        <p:nvSpPr>
          <p:cNvPr id="6" name="Content Placeholder 2">
            <a:extLst>
              <a:ext uri="{FF2B5EF4-FFF2-40B4-BE49-F238E27FC236}">
                <a16:creationId xmlns:a16="http://schemas.microsoft.com/office/drawing/2014/main" id="{AC5D24FC-5EEF-4E4D-96FE-9DD09A21C846}"/>
              </a:ext>
            </a:extLst>
          </p:cNvPr>
          <p:cNvSpPr>
            <a:spLocks noGrp="1"/>
          </p:cNvSpPr>
          <p:nvPr>
            <p:ph sz="quarter" idx="13"/>
          </p:nvPr>
        </p:nvSpPr>
        <p:spPr>
          <a:xfrm>
            <a:off x="2392204" y="2292099"/>
            <a:ext cx="1432877" cy="625157"/>
          </a:xfrm>
        </p:spPr>
        <p:txBody>
          <a:bodyPr/>
          <a:lstStyle>
            <a:lvl1pPr marL="0" indent="0">
              <a:buNone/>
              <a:defRPr/>
            </a:lvl1pPr>
          </a:lstStyle>
          <a:p>
            <a:pPr lvl="0"/>
            <a:endParaRPr lang="en-US"/>
          </a:p>
        </p:txBody>
      </p:sp>
      <p:sp>
        <p:nvSpPr>
          <p:cNvPr id="7" name="Content Placeholder 2">
            <a:extLst>
              <a:ext uri="{FF2B5EF4-FFF2-40B4-BE49-F238E27FC236}">
                <a16:creationId xmlns:a16="http://schemas.microsoft.com/office/drawing/2014/main" id="{69C40840-FFA4-44CC-B4A3-1C5EDB3C3BD1}"/>
              </a:ext>
            </a:extLst>
          </p:cNvPr>
          <p:cNvSpPr>
            <a:spLocks noGrp="1"/>
          </p:cNvSpPr>
          <p:nvPr>
            <p:ph sz="quarter" idx="14"/>
          </p:nvPr>
        </p:nvSpPr>
        <p:spPr>
          <a:xfrm>
            <a:off x="746284" y="3054100"/>
            <a:ext cx="1432877" cy="625157"/>
          </a:xfrm>
        </p:spPr>
        <p:txBody>
          <a:bodyPr/>
          <a:lstStyle>
            <a:lvl1pPr marL="0" indent="0">
              <a:buNone/>
              <a:defRPr/>
            </a:lvl1pPr>
          </a:lstStyle>
          <a:p>
            <a:pPr lvl="0"/>
            <a:endParaRPr lang="en-US"/>
          </a:p>
        </p:txBody>
      </p:sp>
      <p:sp>
        <p:nvSpPr>
          <p:cNvPr id="8" name="Content Placeholder 2">
            <a:extLst>
              <a:ext uri="{FF2B5EF4-FFF2-40B4-BE49-F238E27FC236}">
                <a16:creationId xmlns:a16="http://schemas.microsoft.com/office/drawing/2014/main" id="{E5B4C7C5-E220-4485-8DF4-E9FB323C8886}"/>
              </a:ext>
            </a:extLst>
          </p:cNvPr>
          <p:cNvSpPr>
            <a:spLocks noGrp="1"/>
          </p:cNvSpPr>
          <p:nvPr>
            <p:ph sz="quarter" idx="15"/>
          </p:nvPr>
        </p:nvSpPr>
        <p:spPr>
          <a:xfrm>
            <a:off x="2392204" y="3054099"/>
            <a:ext cx="1432877" cy="625157"/>
          </a:xfrm>
        </p:spPr>
        <p:txBody>
          <a:bodyPr/>
          <a:lstStyle>
            <a:lvl1pPr marL="0" indent="0">
              <a:buNone/>
              <a:defRPr/>
            </a:lvl1pPr>
          </a:lstStyle>
          <a:p>
            <a:pPr lvl="0"/>
            <a:endParaRPr lang="en-US"/>
          </a:p>
        </p:txBody>
      </p:sp>
      <p:sp>
        <p:nvSpPr>
          <p:cNvPr id="9" name="Content Placeholder 2">
            <a:extLst>
              <a:ext uri="{FF2B5EF4-FFF2-40B4-BE49-F238E27FC236}">
                <a16:creationId xmlns:a16="http://schemas.microsoft.com/office/drawing/2014/main" id="{547EDFB0-7A06-4F03-967A-B399BAD52149}"/>
              </a:ext>
            </a:extLst>
          </p:cNvPr>
          <p:cNvSpPr>
            <a:spLocks noGrp="1"/>
          </p:cNvSpPr>
          <p:nvPr>
            <p:ph sz="quarter" idx="16"/>
          </p:nvPr>
        </p:nvSpPr>
        <p:spPr>
          <a:xfrm>
            <a:off x="746284" y="3891981"/>
            <a:ext cx="1432877" cy="625157"/>
          </a:xfrm>
        </p:spPr>
        <p:txBody>
          <a:bodyPr/>
          <a:lstStyle>
            <a:lvl1pPr marL="0" indent="0">
              <a:buNone/>
              <a:defRPr/>
            </a:lvl1pPr>
          </a:lstStyle>
          <a:p>
            <a:pPr lvl="0"/>
            <a:endParaRPr lang="en-US"/>
          </a:p>
        </p:txBody>
      </p:sp>
      <p:sp>
        <p:nvSpPr>
          <p:cNvPr id="10" name="Content Placeholder 2">
            <a:extLst>
              <a:ext uri="{FF2B5EF4-FFF2-40B4-BE49-F238E27FC236}">
                <a16:creationId xmlns:a16="http://schemas.microsoft.com/office/drawing/2014/main" id="{3060CD1C-B847-4C5C-AA71-810CDC289FAA}"/>
              </a:ext>
            </a:extLst>
          </p:cNvPr>
          <p:cNvSpPr>
            <a:spLocks noGrp="1"/>
          </p:cNvSpPr>
          <p:nvPr>
            <p:ph sz="quarter" idx="17"/>
          </p:nvPr>
        </p:nvSpPr>
        <p:spPr>
          <a:xfrm>
            <a:off x="2392204" y="3891980"/>
            <a:ext cx="1432877" cy="625157"/>
          </a:xfrm>
        </p:spPr>
        <p:txBody>
          <a:bodyPr/>
          <a:lstStyle>
            <a:lvl1pPr marL="0" indent="0">
              <a:buNone/>
              <a:defRPr/>
            </a:lvl1pPr>
          </a:lstStyle>
          <a:p>
            <a:pPr lvl="0"/>
            <a:endParaRPr lang="en-US"/>
          </a:p>
        </p:txBody>
      </p:sp>
      <p:sp>
        <p:nvSpPr>
          <p:cNvPr id="11" name="Content Placeholder 2">
            <a:extLst>
              <a:ext uri="{FF2B5EF4-FFF2-40B4-BE49-F238E27FC236}">
                <a16:creationId xmlns:a16="http://schemas.microsoft.com/office/drawing/2014/main" id="{4486865C-FFE6-4912-81E1-03E1B613F59D}"/>
              </a:ext>
            </a:extLst>
          </p:cNvPr>
          <p:cNvSpPr>
            <a:spLocks noGrp="1"/>
          </p:cNvSpPr>
          <p:nvPr>
            <p:ph sz="quarter" idx="18"/>
          </p:nvPr>
        </p:nvSpPr>
        <p:spPr>
          <a:xfrm>
            <a:off x="746284" y="4729862"/>
            <a:ext cx="1432877" cy="625157"/>
          </a:xfrm>
        </p:spPr>
        <p:txBody>
          <a:bodyPr/>
          <a:lstStyle>
            <a:lvl1pPr marL="0" indent="0">
              <a:buNone/>
              <a:defRPr/>
            </a:lvl1pPr>
          </a:lstStyle>
          <a:p>
            <a:pPr lvl="0"/>
            <a:endParaRPr lang="en-US"/>
          </a:p>
        </p:txBody>
      </p:sp>
      <p:sp>
        <p:nvSpPr>
          <p:cNvPr id="12" name="Content Placeholder 2">
            <a:extLst>
              <a:ext uri="{FF2B5EF4-FFF2-40B4-BE49-F238E27FC236}">
                <a16:creationId xmlns:a16="http://schemas.microsoft.com/office/drawing/2014/main" id="{21A9D2EE-3583-400F-BD12-1660D419AA93}"/>
              </a:ext>
            </a:extLst>
          </p:cNvPr>
          <p:cNvSpPr>
            <a:spLocks noGrp="1"/>
          </p:cNvSpPr>
          <p:nvPr>
            <p:ph sz="quarter" idx="19"/>
          </p:nvPr>
        </p:nvSpPr>
        <p:spPr>
          <a:xfrm>
            <a:off x="2392204" y="4729861"/>
            <a:ext cx="1432877" cy="625157"/>
          </a:xfrm>
        </p:spPr>
        <p:txBody>
          <a:bodyPr/>
          <a:lstStyle>
            <a:lvl1pPr marL="0" indent="0">
              <a:buNone/>
              <a:defRPr/>
            </a:lvl1pPr>
          </a:lstStyle>
          <a:p>
            <a:pPr lvl="0"/>
            <a:endParaRPr lang="en-US"/>
          </a:p>
        </p:txBody>
      </p:sp>
      <p:sp>
        <p:nvSpPr>
          <p:cNvPr id="16" name="Content Placeholder 2">
            <a:extLst>
              <a:ext uri="{FF2B5EF4-FFF2-40B4-BE49-F238E27FC236}">
                <a16:creationId xmlns:a16="http://schemas.microsoft.com/office/drawing/2014/main" id="{D4F7AFCA-1B2E-496C-936D-C36BFC6748BC}"/>
              </a:ext>
            </a:extLst>
          </p:cNvPr>
          <p:cNvSpPr>
            <a:spLocks noGrp="1"/>
          </p:cNvSpPr>
          <p:nvPr>
            <p:ph sz="quarter" idx="20"/>
          </p:nvPr>
        </p:nvSpPr>
        <p:spPr>
          <a:xfrm>
            <a:off x="4271963" y="1530100"/>
            <a:ext cx="1432877" cy="625157"/>
          </a:xfrm>
        </p:spPr>
        <p:txBody>
          <a:bodyPr/>
          <a:lstStyle>
            <a:lvl1pPr marL="0" indent="0">
              <a:buNone/>
              <a:defRPr/>
            </a:lvl1pPr>
          </a:lstStyle>
          <a:p>
            <a:pPr lvl="0"/>
            <a:endParaRPr lang="en-US"/>
          </a:p>
        </p:txBody>
      </p:sp>
      <p:sp>
        <p:nvSpPr>
          <p:cNvPr id="17" name="Content Placeholder 2">
            <a:extLst>
              <a:ext uri="{FF2B5EF4-FFF2-40B4-BE49-F238E27FC236}">
                <a16:creationId xmlns:a16="http://schemas.microsoft.com/office/drawing/2014/main" id="{9797FF80-C65A-4BB7-955B-484E8A4DB191}"/>
              </a:ext>
            </a:extLst>
          </p:cNvPr>
          <p:cNvSpPr>
            <a:spLocks noGrp="1"/>
          </p:cNvSpPr>
          <p:nvPr>
            <p:ph sz="quarter" idx="21"/>
          </p:nvPr>
        </p:nvSpPr>
        <p:spPr>
          <a:xfrm>
            <a:off x="5917883" y="1530099"/>
            <a:ext cx="1432877" cy="625157"/>
          </a:xfrm>
        </p:spPr>
        <p:txBody>
          <a:bodyPr/>
          <a:lstStyle>
            <a:lvl1pPr marL="0" indent="0">
              <a:buNone/>
              <a:defRPr/>
            </a:lvl1pPr>
          </a:lstStyle>
          <a:p>
            <a:pPr lvl="0"/>
            <a:endParaRPr lang="en-US"/>
          </a:p>
        </p:txBody>
      </p:sp>
      <p:sp>
        <p:nvSpPr>
          <p:cNvPr id="18" name="Content Placeholder 2">
            <a:extLst>
              <a:ext uri="{FF2B5EF4-FFF2-40B4-BE49-F238E27FC236}">
                <a16:creationId xmlns:a16="http://schemas.microsoft.com/office/drawing/2014/main" id="{4741017F-5B7D-4F8D-BDE6-995984444A86}"/>
              </a:ext>
            </a:extLst>
          </p:cNvPr>
          <p:cNvSpPr>
            <a:spLocks noGrp="1"/>
          </p:cNvSpPr>
          <p:nvPr>
            <p:ph sz="quarter" idx="22"/>
          </p:nvPr>
        </p:nvSpPr>
        <p:spPr>
          <a:xfrm>
            <a:off x="4302284" y="2292100"/>
            <a:ext cx="1432877" cy="625157"/>
          </a:xfrm>
        </p:spPr>
        <p:txBody>
          <a:bodyPr/>
          <a:lstStyle>
            <a:lvl1pPr marL="0" indent="0">
              <a:buNone/>
              <a:defRPr/>
            </a:lvl1pPr>
          </a:lstStyle>
          <a:p>
            <a:pPr lvl="0"/>
            <a:endParaRPr lang="en-US"/>
          </a:p>
        </p:txBody>
      </p:sp>
      <p:sp>
        <p:nvSpPr>
          <p:cNvPr id="19" name="Content Placeholder 2">
            <a:extLst>
              <a:ext uri="{FF2B5EF4-FFF2-40B4-BE49-F238E27FC236}">
                <a16:creationId xmlns:a16="http://schemas.microsoft.com/office/drawing/2014/main" id="{BC86C89C-43A9-44D7-B5BF-F3F0CCC88A94}"/>
              </a:ext>
            </a:extLst>
          </p:cNvPr>
          <p:cNvSpPr>
            <a:spLocks noGrp="1"/>
          </p:cNvSpPr>
          <p:nvPr>
            <p:ph sz="quarter" idx="23"/>
          </p:nvPr>
        </p:nvSpPr>
        <p:spPr>
          <a:xfrm>
            <a:off x="5948204" y="2292099"/>
            <a:ext cx="1432877" cy="625157"/>
          </a:xfrm>
        </p:spPr>
        <p:txBody>
          <a:bodyPr/>
          <a:lstStyle>
            <a:lvl1pPr marL="0" indent="0">
              <a:buNone/>
              <a:defRPr/>
            </a:lvl1pPr>
          </a:lstStyle>
          <a:p>
            <a:pPr lvl="0"/>
            <a:endParaRPr lang="en-US"/>
          </a:p>
        </p:txBody>
      </p:sp>
      <p:sp>
        <p:nvSpPr>
          <p:cNvPr id="20" name="Content Placeholder 2">
            <a:extLst>
              <a:ext uri="{FF2B5EF4-FFF2-40B4-BE49-F238E27FC236}">
                <a16:creationId xmlns:a16="http://schemas.microsoft.com/office/drawing/2014/main" id="{2CC66197-8945-4103-AE0A-6D8494EAD445}"/>
              </a:ext>
            </a:extLst>
          </p:cNvPr>
          <p:cNvSpPr>
            <a:spLocks noGrp="1"/>
          </p:cNvSpPr>
          <p:nvPr>
            <p:ph sz="quarter" idx="24"/>
          </p:nvPr>
        </p:nvSpPr>
        <p:spPr>
          <a:xfrm>
            <a:off x="4302284" y="3054100"/>
            <a:ext cx="1432877" cy="625157"/>
          </a:xfrm>
        </p:spPr>
        <p:txBody>
          <a:bodyPr/>
          <a:lstStyle>
            <a:lvl1pPr marL="0" indent="0">
              <a:buNone/>
              <a:defRPr/>
            </a:lvl1pPr>
          </a:lstStyle>
          <a:p>
            <a:pPr lvl="0"/>
            <a:endParaRPr lang="en-US"/>
          </a:p>
        </p:txBody>
      </p:sp>
      <p:sp>
        <p:nvSpPr>
          <p:cNvPr id="21" name="Content Placeholder 2">
            <a:extLst>
              <a:ext uri="{FF2B5EF4-FFF2-40B4-BE49-F238E27FC236}">
                <a16:creationId xmlns:a16="http://schemas.microsoft.com/office/drawing/2014/main" id="{8BC1A2E8-69D2-480D-9BDA-B837EFFE2367}"/>
              </a:ext>
            </a:extLst>
          </p:cNvPr>
          <p:cNvSpPr>
            <a:spLocks noGrp="1"/>
          </p:cNvSpPr>
          <p:nvPr>
            <p:ph sz="quarter" idx="25"/>
          </p:nvPr>
        </p:nvSpPr>
        <p:spPr>
          <a:xfrm>
            <a:off x="5948204" y="3054099"/>
            <a:ext cx="1432877" cy="625157"/>
          </a:xfrm>
        </p:spPr>
        <p:txBody>
          <a:bodyPr/>
          <a:lstStyle>
            <a:lvl1pPr marL="0" indent="0">
              <a:buNone/>
              <a:defRPr/>
            </a:lvl1pPr>
          </a:lstStyle>
          <a:p>
            <a:pPr lvl="0"/>
            <a:endParaRPr lang="en-US"/>
          </a:p>
        </p:txBody>
      </p:sp>
      <p:sp>
        <p:nvSpPr>
          <p:cNvPr id="22" name="Content Placeholder 2">
            <a:extLst>
              <a:ext uri="{FF2B5EF4-FFF2-40B4-BE49-F238E27FC236}">
                <a16:creationId xmlns:a16="http://schemas.microsoft.com/office/drawing/2014/main" id="{5D1D394B-A6CF-4B81-8DF2-6AABBCB809E5}"/>
              </a:ext>
            </a:extLst>
          </p:cNvPr>
          <p:cNvSpPr>
            <a:spLocks noGrp="1"/>
          </p:cNvSpPr>
          <p:nvPr>
            <p:ph sz="quarter" idx="26"/>
          </p:nvPr>
        </p:nvSpPr>
        <p:spPr>
          <a:xfrm>
            <a:off x="4302284" y="3891981"/>
            <a:ext cx="1432877" cy="625157"/>
          </a:xfrm>
        </p:spPr>
        <p:txBody>
          <a:bodyPr/>
          <a:lstStyle>
            <a:lvl1pPr marL="0" indent="0">
              <a:buNone/>
              <a:defRPr/>
            </a:lvl1pPr>
          </a:lstStyle>
          <a:p>
            <a:pPr lvl="0"/>
            <a:endParaRPr lang="en-US"/>
          </a:p>
        </p:txBody>
      </p:sp>
      <p:sp>
        <p:nvSpPr>
          <p:cNvPr id="23" name="Content Placeholder 2">
            <a:extLst>
              <a:ext uri="{FF2B5EF4-FFF2-40B4-BE49-F238E27FC236}">
                <a16:creationId xmlns:a16="http://schemas.microsoft.com/office/drawing/2014/main" id="{7E471162-DF76-468F-810D-63212D61E219}"/>
              </a:ext>
            </a:extLst>
          </p:cNvPr>
          <p:cNvSpPr>
            <a:spLocks noGrp="1"/>
          </p:cNvSpPr>
          <p:nvPr>
            <p:ph sz="quarter" idx="27"/>
          </p:nvPr>
        </p:nvSpPr>
        <p:spPr>
          <a:xfrm>
            <a:off x="5948204" y="3891980"/>
            <a:ext cx="1432877" cy="625157"/>
          </a:xfrm>
        </p:spPr>
        <p:txBody>
          <a:bodyPr/>
          <a:lstStyle>
            <a:lvl1pPr marL="0" indent="0">
              <a:buNone/>
              <a:defRPr/>
            </a:lvl1pPr>
          </a:lstStyle>
          <a:p>
            <a:pPr lvl="0"/>
            <a:endParaRPr lang="en-US"/>
          </a:p>
        </p:txBody>
      </p:sp>
      <p:sp>
        <p:nvSpPr>
          <p:cNvPr id="24" name="Content Placeholder 2">
            <a:extLst>
              <a:ext uri="{FF2B5EF4-FFF2-40B4-BE49-F238E27FC236}">
                <a16:creationId xmlns:a16="http://schemas.microsoft.com/office/drawing/2014/main" id="{B459793C-5105-40C1-9E57-D59264E180E4}"/>
              </a:ext>
            </a:extLst>
          </p:cNvPr>
          <p:cNvSpPr>
            <a:spLocks noGrp="1"/>
          </p:cNvSpPr>
          <p:nvPr>
            <p:ph sz="quarter" idx="28"/>
          </p:nvPr>
        </p:nvSpPr>
        <p:spPr>
          <a:xfrm>
            <a:off x="4302284" y="4729862"/>
            <a:ext cx="1432877" cy="625157"/>
          </a:xfrm>
        </p:spPr>
        <p:txBody>
          <a:bodyPr/>
          <a:lstStyle>
            <a:lvl1pPr marL="0" indent="0">
              <a:buNone/>
              <a:defRPr/>
            </a:lvl1pPr>
          </a:lstStyle>
          <a:p>
            <a:pPr lvl="0"/>
            <a:endParaRPr lang="en-US"/>
          </a:p>
        </p:txBody>
      </p:sp>
      <p:sp>
        <p:nvSpPr>
          <p:cNvPr id="25" name="Content Placeholder 2">
            <a:extLst>
              <a:ext uri="{FF2B5EF4-FFF2-40B4-BE49-F238E27FC236}">
                <a16:creationId xmlns:a16="http://schemas.microsoft.com/office/drawing/2014/main" id="{620D4050-814A-4655-8135-CEF081963C82}"/>
              </a:ext>
            </a:extLst>
          </p:cNvPr>
          <p:cNvSpPr>
            <a:spLocks noGrp="1"/>
          </p:cNvSpPr>
          <p:nvPr>
            <p:ph sz="quarter" idx="29"/>
          </p:nvPr>
        </p:nvSpPr>
        <p:spPr>
          <a:xfrm>
            <a:off x="5948204" y="4729861"/>
            <a:ext cx="1432877" cy="625157"/>
          </a:xfrm>
        </p:spPr>
        <p:txBody>
          <a:bodyPr/>
          <a:lstStyle>
            <a:lvl1pPr marL="0" indent="0">
              <a:buNone/>
              <a:defRPr/>
            </a:lvl1pPr>
          </a:lstStyle>
          <a:p>
            <a:pPr lvl="0"/>
            <a:endParaRPr lang="en-US"/>
          </a:p>
        </p:txBody>
      </p:sp>
      <p:sp>
        <p:nvSpPr>
          <p:cNvPr id="26" name="Content Placeholder 2">
            <a:extLst>
              <a:ext uri="{FF2B5EF4-FFF2-40B4-BE49-F238E27FC236}">
                <a16:creationId xmlns:a16="http://schemas.microsoft.com/office/drawing/2014/main" id="{D63818DB-9806-4E17-817B-F86FD2544788}"/>
              </a:ext>
            </a:extLst>
          </p:cNvPr>
          <p:cNvSpPr>
            <a:spLocks noGrp="1"/>
          </p:cNvSpPr>
          <p:nvPr>
            <p:ph sz="quarter" idx="30"/>
          </p:nvPr>
        </p:nvSpPr>
        <p:spPr>
          <a:xfrm>
            <a:off x="7827963" y="1470265"/>
            <a:ext cx="1432877" cy="625157"/>
          </a:xfrm>
        </p:spPr>
        <p:txBody>
          <a:bodyPr/>
          <a:lstStyle>
            <a:lvl1pPr marL="0" indent="0">
              <a:buNone/>
              <a:defRPr/>
            </a:lvl1pPr>
          </a:lstStyle>
          <a:p>
            <a:pPr lvl="0"/>
            <a:endParaRPr lang="en-US"/>
          </a:p>
        </p:txBody>
      </p:sp>
      <p:sp>
        <p:nvSpPr>
          <p:cNvPr id="27" name="Content Placeholder 2">
            <a:extLst>
              <a:ext uri="{FF2B5EF4-FFF2-40B4-BE49-F238E27FC236}">
                <a16:creationId xmlns:a16="http://schemas.microsoft.com/office/drawing/2014/main" id="{B9F83F46-88FC-423B-82B2-0ED057DD8B6B}"/>
              </a:ext>
            </a:extLst>
          </p:cNvPr>
          <p:cNvSpPr>
            <a:spLocks noGrp="1"/>
          </p:cNvSpPr>
          <p:nvPr>
            <p:ph sz="quarter" idx="31"/>
          </p:nvPr>
        </p:nvSpPr>
        <p:spPr>
          <a:xfrm>
            <a:off x="9473883" y="1470264"/>
            <a:ext cx="1432877" cy="625157"/>
          </a:xfrm>
        </p:spPr>
        <p:txBody>
          <a:bodyPr/>
          <a:lstStyle>
            <a:lvl1pPr marL="0" indent="0">
              <a:buNone/>
              <a:defRPr/>
            </a:lvl1pPr>
          </a:lstStyle>
          <a:p>
            <a:pPr lvl="0"/>
            <a:endParaRPr lang="en-US"/>
          </a:p>
        </p:txBody>
      </p:sp>
      <p:sp>
        <p:nvSpPr>
          <p:cNvPr id="28" name="Content Placeholder 2">
            <a:extLst>
              <a:ext uri="{FF2B5EF4-FFF2-40B4-BE49-F238E27FC236}">
                <a16:creationId xmlns:a16="http://schemas.microsoft.com/office/drawing/2014/main" id="{97A20DFD-1202-4B71-A5FE-994EA452234F}"/>
              </a:ext>
            </a:extLst>
          </p:cNvPr>
          <p:cNvSpPr>
            <a:spLocks noGrp="1"/>
          </p:cNvSpPr>
          <p:nvPr>
            <p:ph sz="quarter" idx="32"/>
          </p:nvPr>
        </p:nvSpPr>
        <p:spPr>
          <a:xfrm>
            <a:off x="7858284" y="2232265"/>
            <a:ext cx="1432877" cy="625157"/>
          </a:xfrm>
        </p:spPr>
        <p:txBody>
          <a:bodyPr/>
          <a:lstStyle>
            <a:lvl1pPr marL="0" indent="0">
              <a:buNone/>
              <a:defRPr/>
            </a:lvl1pPr>
          </a:lstStyle>
          <a:p>
            <a:pPr lvl="0"/>
            <a:endParaRPr lang="en-US"/>
          </a:p>
        </p:txBody>
      </p:sp>
      <p:sp>
        <p:nvSpPr>
          <p:cNvPr id="29" name="Content Placeholder 2">
            <a:extLst>
              <a:ext uri="{FF2B5EF4-FFF2-40B4-BE49-F238E27FC236}">
                <a16:creationId xmlns:a16="http://schemas.microsoft.com/office/drawing/2014/main" id="{B76E1065-9FC8-496B-A2F7-28B029C2E814}"/>
              </a:ext>
            </a:extLst>
          </p:cNvPr>
          <p:cNvSpPr>
            <a:spLocks noGrp="1"/>
          </p:cNvSpPr>
          <p:nvPr>
            <p:ph sz="quarter" idx="33"/>
          </p:nvPr>
        </p:nvSpPr>
        <p:spPr>
          <a:xfrm>
            <a:off x="9504204" y="2232264"/>
            <a:ext cx="1432877" cy="625157"/>
          </a:xfrm>
        </p:spPr>
        <p:txBody>
          <a:bodyPr/>
          <a:lstStyle>
            <a:lvl1pPr marL="0" indent="0">
              <a:buNone/>
              <a:defRPr/>
            </a:lvl1pPr>
          </a:lstStyle>
          <a:p>
            <a:pPr lvl="0"/>
            <a:endParaRPr lang="en-US"/>
          </a:p>
        </p:txBody>
      </p:sp>
      <p:sp>
        <p:nvSpPr>
          <p:cNvPr id="30" name="Content Placeholder 2">
            <a:extLst>
              <a:ext uri="{FF2B5EF4-FFF2-40B4-BE49-F238E27FC236}">
                <a16:creationId xmlns:a16="http://schemas.microsoft.com/office/drawing/2014/main" id="{C5AC5845-68B1-41AB-97F8-33753F4DC9A8}"/>
              </a:ext>
            </a:extLst>
          </p:cNvPr>
          <p:cNvSpPr>
            <a:spLocks noGrp="1"/>
          </p:cNvSpPr>
          <p:nvPr>
            <p:ph sz="quarter" idx="34"/>
          </p:nvPr>
        </p:nvSpPr>
        <p:spPr>
          <a:xfrm>
            <a:off x="7858284" y="2994265"/>
            <a:ext cx="1432877" cy="625157"/>
          </a:xfrm>
        </p:spPr>
        <p:txBody>
          <a:bodyPr/>
          <a:lstStyle>
            <a:lvl1pPr marL="0" indent="0">
              <a:buNone/>
              <a:defRPr/>
            </a:lvl1pPr>
          </a:lstStyle>
          <a:p>
            <a:pPr lvl="0"/>
            <a:endParaRPr lang="en-US"/>
          </a:p>
        </p:txBody>
      </p:sp>
      <p:sp>
        <p:nvSpPr>
          <p:cNvPr id="31" name="Content Placeholder 2">
            <a:extLst>
              <a:ext uri="{FF2B5EF4-FFF2-40B4-BE49-F238E27FC236}">
                <a16:creationId xmlns:a16="http://schemas.microsoft.com/office/drawing/2014/main" id="{81E1BD46-8778-4EC6-B9A6-1F6EC5199168}"/>
              </a:ext>
            </a:extLst>
          </p:cNvPr>
          <p:cNvSpPr>
            <a:spLocks noGrp="1"/>
          </p:cNvSpPr>
          <p:nvPr>
            <p:ph sz="quarter" idx="35"/>
          </p:nvPr>
        </p:nvSpPr>
        <p:spPr>
          <a:xfrm>
            <a:off x="9504204" y="2994264"/>
            <a:ext cx="1432877" cy="625157"/>
          </a:xfrm>
        </p:spPr>
        <p:txBody>
          <a:bodyPr/>
          <a:lstStyle>
            <a:lvl1pPr marL="0" indent="0">
              <a:buNone/>
              <a:defRPr/>
            </a:lvl1pPr>
          </a:lstStyle>
          <a:p>
            <a:pPr lvl="0"/>
            <a:endParaRPr lang="en-US"/>
          </a:p>
        </p:txBody>
      </p:sp>
      <p:sp>
        <p:nvSpPr>
          <p:cNvPr id="32" name="Content Placeholder 2">
            <a:extLst>
              <a:ext uri="{FF2B5EF4-FFF2-40B4-BE49-F238E27FC236}">
                <a16:creationId xmlns:a16="http://schemas.microsoft.com/office/drawing/2014/main" id="{234EF276-588F-4B61-B061-605E01970C40}"/>
              </a:ext>
            </a:extLst>
          </p:cNvPr>
          <p:cNvSpPr>
            <a:spLocks noGrp="1"/>
          </p:cNvSpPr>
          <p:nvPr>
            <p:ph sz="quarter" idx="36"/>
          </p:nvPr>
        </p:nvSpPr>
        <p:spPr>
          <a:xfrm>
            <a:off x="7858284" y="3832146"/>
            <a:ext cx="1432877" cy="625157"/>
          </a:xfrm>
        </p:spPr>
        <p:txBody>
          <a:bodyPr/>
          <a:lstStyle>
            <a:lvl1pPr marL="0" indent="0">
              <a:buNone/>
              <a:defRPr/>
            </a:lvl1pPr>
          </a:lstStyle>
          <a:p>
            <a:pPr lvl="0"/>
            <a:endParaRPr lang="en-US"/>
          </a:p>
        </p:txBody>
      </p:sp>
      <p:sp>
        <p:nvSpPr>
          <p:cNvPr id="33" name="Content Placeholder 2">
            <a:extLst>
              <a:ext uri="{FF2B5EF4-FFF2-40B4-BE49-F238E27FC236}">
                <a16:creationId xmlns:a16="http://schemas.microsoft.com/office/drawing/2014/main" id="{FB592B45-49E9-455C-BACA-B0DF81B6170A}"/>
              </a:ext>
            </a:extLst>
          </p:cNvPr>
          <p:cNvSpPr>
            <a:spLocks noGrp="1"/>
          </p:cNvSpPr>
          <p:nvPr>
            <p:ph sz="quarter" idx="37"/>
          </p:nvPr>
        </p:nvSpPr>
        <p:spPr>
          <a:xfrm>
            <a:off x="9504204" y="3832145"/>
            <a:ext cx="1432877" cy="625157"/>
          </a:xfrm>
        </p:spPr>
        <p:txBody>
          <a:bodyPr/>
          <a:lstStyle>
            <a:lvl1pPr marL="0" indent="0">
              <a:buNone/>
              <a:defRPr/>
            </a:lvl1pPr>
          </a:lstStyle>
          <a:p>
            <a:pPr lvl="0"/>
            <a:endParaRPr lang="en-US"/>
          </a:p>
        </p:txBody>
      </p:sp>
      <p:sp>
        <p:nvSpPr>
          <p:cNvPr id="34" name="Content Placeholder 2">
            <a:extLst>
              <a:ext uri="{FF2B5EF4-FFF2-40B4-BE49-F238E27FC236}">
                <a16:creationId xmlns:a16="http://schemas.microsoft.com/office/drawing/2014/main" id="{D243315D-0FCC-4324-9F7A-C49DFFAC5441}"/>
              </a:ext>
            </a:extLst>
          </p:cNvPr>
          <p:cNvSpPr>
            <a:spLocks noGrp="1"/>
          </p:cNvSpPr>
          <p:nvPr>
            <p:ph sz="quarter" idx="38"/>
          </p:nvPr>
        </p:nvSpPr>
        <p:spPr>
          <a:xfrm>
            <a:off x="7858284" y="4670027"/>
            <a:ext cx="1432877" cy="625157"/>
          </a:xfrm>
        </p:spPr>
        <p:txBody>
          <a:bodyPr/>
          <a:lstStyle>
            <a:lvl1pPr marL="0" indent="0">
              <a:buNone/>
              <a:defRPr/>
            </a:lvl1pPr>
          </a:lstStyle>
          <a:p>
            <a:pPr lvl="0"/>
            <a:endParaRPr lang="en-US"/>
          </a:p>
        </p:txBody>
      </p:sp>
      <p:sp>
        <p:nvSpPr>
          <p:cNvPr id="35" name="Content Placeholder 2">
            <a:extLst>
              <a:ext uri="{FF2B5EF4-FFF2-40B4-BE49-F238E27FC236}">
                <a16:creationId xmlns:a16="http://schemas.microsoft.com/office/drawing/2014/main" id="{8CEC1D6A-D3AE-46FF-8F08-702D6419B267}"/>
              </a:ext>
            </a:extLst>
          </p:cNvPr>
          <p:cNvSpPr>
            <a:spLocks noGrp="1"/>
          </p:cNvSpPr>
          <p:nvPr>
            <p:ph sz="quarter" idx="39"/>
          </p:nvPr>
        </p:nvSpPr>
        <p:spPr>
          <a:xfrm>
            <a:off x="9504204" y="4670026"/>
            <a:ext cx="1432877" cy="625157"/>
          </a:xfrm>
        </p:spPr>
        <p:txBody>
          <a:bodyPr/>
          <a:lstStyle>
            <a:lvl1pPr marL="0" indent="0">
              <a:buNone/>
              <a:defRPr/>
            </a:lvl1pPr>
          </a:lstStyle>
          <a:p>
            <a:pPr lvl="0"/>
            <a:endParaRPr lang="en-US"/>
          </a:p>
        </p:txBody>
      </p:sp>
      <p:grpSp>
        <p:nvGrpSpPr>
          <p:cNvPr id="75" name="Group 74">
            <a:extLst>
              <a:ext uri="{FF2B5EF4-FFF2-40B4-BE49-F238E27FC236}">
                <a16:creationId xmlns:a16="http://schemas.microsoft.com/office/drawing/2014/main" id="{95819C9E-FF64-43A2-8EFF-A19FC43739F1}"/>
              </a:ext>
              <a:ext uri="{C183D7F6-B498-43B3-948B-1728B52AA6E4}">
                <adec:decorative xmlns:adec="http://schemas.microsoft.com/office/drawing/2017/decorative" val="1"/>
              </a:ext>
            </a:extLst>
          </p:cNvPr>
          <p:cNvGrpSpPr/>
          <p:nvPr userDrawn="1"/>
        </p:nvGrpSpPr>
        <p:grpSpPr>
          <a:xfrm>
            <a:off x="0" y="1296787"/>
            <a:ext cx="12192000" cy="5561213"/>
            <a:chOff x="0" y="1296787"/>
            <a:chExt cx="12192000" cy="5561213"/>
          </a:xfrm>
        </p:grpSpPr>
        <p:sp>
          <p:nvSpPr>
            <p:cNvPr id="13" name="Rectangle 12">
              <a:extLst>
                <a:ext uri="{FF2B5EF4-FFF2-40B4-BE49-F238E27FC236}">
                  <a16:creationId xmlns:a16="http://schemas.microsoft.com/office/drawing/2014/main" id="{DA730166-FC68-45E2-8CAC-657D10F8D474}"/>
                </a:ext>
                <a:ext uri="{C183D7F6-B498-43B3-948B-1728B52AA6E4}">
                  <adec:decorative xmlns:adec="http://schemas.microsoft.com/office/drawing/2017/decorative" val="1"/>
                </a:ext>
              </a:extLst>
            </p:cNvPr>
            <p:cNvSpPr/>
            <p:nvPr userDrawn="1"/>
          </p:nvSpPr>
          <p:spPr bwMode="auto">
            <a:xfrm>
              <a:off x="0" y="5601361"/>
              <a:ext cx="12192000" cy="1256639"/>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buClrTx/>
                <a:buSzTx/>
                <a:buFontTx/>
                <a:buNone/>
                <a:tabLst/>
                <a:defRPr/>
              </a:pPr>
              <a:endParaRPr kumimoji="0" lang="nl-NL" sz="2000" b="0" i="0" u="none" strike="noStrike" kern="1200" cap="none" spc="0" normalizeH="0" baseline="0" noProof="0">
                <a:ln>
                  <a:noFill/>
                </a:ln>
                <a:solidFill>
                  <a:schemeClr val="tx1"/>
                </a:solidFill>
                <a:effectLst/>
                <a:uLnTx/>
                <a:uFillTx/>
                <a:ea typeface="Segoe UI" pitchFamily="34" charset="0"/>
                <a:cs typeface="Segoe UI" pitchFamily="34" charset="0"/>
              </a:endParaRPr>
            </a:p>
          </p:txBody>
        </p:sp>
        <p:cxnSp>
          <p:nvCxnSpPr>
            <p:cNvPr id="14" name="Straight Connector 13">
              <a:extLst>
                <a:ext uri="{FF2B5EF4-FFF2-40B4-BE49-F238E27FC236}">
                  <a16:creationId xmlns:a16="http://schemas.microsoft.com/office/drawing/2014/main" id="{E55CBD97-BC45-4240-B718-6771F11AFBC5}"/>
                </a:ext>
                <a:ext uri="{C183D7F6-B498-43B3-948B-1728B52AA6E4}">
                  <adec:decorative xmlns:adec="http://schemas.microsoft.com/office/drawing/2017/decorative" val="1"/>
                </a:ext>
              </a:extLst>
            </p:cNvPr>
            <p:cNvCxnSpPr>
              <a:cxnSpLocks/>
            </p:cNvCxnSpPr>
            <p:nvPr userDrawn="1"/>
          </p:nvCxnSpPr>
          <p:spPr>
            <a:xfrm>
              <a:off x="1007087" y="5601361"/>
              <a:ext cx="10177826" cy="0"/>
            </a:xfrm>
            <a:prstGeom prst="line">
              <a:avLst/>
            </a:prstGeom>
            <a:ln w="6350">
              <a:solidFill>
                <a:schemeClr val="accent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graphicFrame>
          <p:nvGraphicFramePr>
            <p:cNvPr id="37" name="Chart 36">
              <a:extLst>
                <a:ext uri="{FF2B5EF4-FFF2-40B4-BE49-F238E27FC236}">
                  <a16:creationId xmlns:a16="http://schemas.microsoft.com/office/drawing/2014/main" id="{B4CBFDD9-F855-44E5-940A-658B1C8612B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6242863"/>
                </p:ext>
              </p:extLst>
            </p:nvPr>
          </p:nvGraphicFramePr>
          <p:xfrm>
            <a:off x="3555984" y="1359599"/>
            <a:ext cx="5003800" cy="3359473"/>
          </p:xfrm>
          <a:graphic>
            <a:graphicData uri="http://schemas.openxmlformats.org/drawingml/2006/chart">
              <c:chart xmlns:c="http://schemas.openxmlformats.org/drawingml/2006/chart" xmlns:r="http://schemas.openxmlformats.org/officeDocument/2006/relationships" r:id="rId2"/>
            </a:graphicData>
          </a:graphic>
        </p:graphicFrame>
        <p:sp>
          <p:nvSpPr>
            <p:cNvPr id="38" name="Oval 37">
              <a:extLst>
                <a:ext uri="{FF2B5EF4-FFF2-40B4-BE49-F238E27FC236}">
                  <a16:creationId xmlns:a16="http://schemas.microsoft.com/office/drawing/2014/main" id="{1BFBDC27-1B55-471C-BEF6-774597243122}"/>
                </a:ext>
                <a:ext uri="{C183D7F6-B498-43B3-948B-1728B52AA6E4}">
                  <adec:decorative xmlns:adec="http://schemas.microsoft.com/office/drawing/2017/decorative" val="1"/>
                </a:ext>
              </a:extLst>
            </p:cNvPr>
            <p:cNvSpPr/>
            <p:nvPr/>
          </p:nvSpPr>
          <p:spPr bwMode="auto">
            <a:xfrm>
              <a:off x="5542785" y="2496029"/>
              <a:ext cx="1030198" cy="1030029"/>
            </a:xfrm>
            <a:prstGeom prst="ellipse">
              <a:avLst/>
            </a:prstGeom>
            <a:solidFill>
              <a:schemeClr val="accent1">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buClrTx/>
                <a:buSzTx/>
                <a:buFontTx/>
                <a:buNone/>
                <a:tabLst/>
                <a:defRPr/>
              </a:pPr>
              <a:endParaRPr kumimoji="0" lang="en-US" sz="1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41" name="Oval 10_1">
              <a:extLst>
                <a:ext uri="{FF2B5EF4-FFF2-40B4-BE49-F238E27FC236}">
                  <a16:creationId xmlns:a16="http://schemas.microsoft.com/office/drawing/2014/main" id="{FB0C8F45-93D9-40FB-A439-CCE7B8B4B755}"/>
                </a:ext>
                <a:ext uri="{C183D7F6-B498-43B3-948B-1728B52AA6E4}">
                  <adec:decorative xmlns:adec="http://schemas.microsoft.com/office/drawing/2017/decorative" val="1"/>
                </a:ext>
              </a:extLst>
            </p:cNvPr>
            <p:cNvSpPr>
              <a:spLocks/>
            </p:cNvSpPr>
            <p:nvPr/>
          </p:nvSpPr>
          <p:spPr bwMode="auto">
            <a:xfrm>
              <a:off x="5236499" y="2185304"/>
              <a:ext cx="1651755" cy="1651487"/>
            </a:xfrm>
            <a:prstGeom prst="ellipse">
              <a:avLst/>
            </a:prstGeom>
            <a:noFill/>
            <a:ln w="63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42" name="Oval 41">
              <a:extLst>
                <a:ext uri="{FF2B5EF4-FFF2-40B4-BE49-F238E27FC236}">
                  <a16:creationId xmlns:a16="http://schemas.microsoft.com/office/drawing/2014/main" id="{EEA0A030-9F64-49AE-A5AA-28F5144A7E55}"/>
                </a:ext>
                <a:ext uri="{C183D7F6-B498-43B3-948B-1728B52AA6E4}">
                  <adec:decorative xmlns:adec="http://schemas.microsoft.com/office/drawing/2017/decorative" val="1"/>
                </a:ext>
              </a:extLst>
            </p:cNvPr>
            <p:cNvSpPr/>
            <p:nvPr/>
          </p:nvSpPr>
          <p:spPr bwMode="auto">
            <a:xfrm>
              <a:off x="5917960" y="2067676"/>
              <a:ext cx="301701" cy="301701"/>
            </a:xfrm>
            <a:prstGeom prst="ellipse">
              <a:avLst/>
            </a:prstGeom>
            <a:solidFill>
              <a:schemeClr val="accent1">
                <a:lumMod val="75000"/>
              </a:schemeClr>
            </a:solidFill>
            <a:ln>
              <a:no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43" name="Oval 42">
              <a:extLst>
                <a:ext uri="{FF2B5EF4-FFF2-40B4-BE49-F238E27FC236}">
                  <a16:creationId xmlns:a16="http://schemas.microsoft.com/office/drawing/2014/main" id="{60FC6CCE-5280-4A63-BD79-64DD94DBABDC}"/>
                </a:ext>
                <a:ext uri="{C183D7F6-B498-43B3-948B-1728B52AA6E4}">
                  <adec:decorative xmlns:adec="http://schemas.microsoft.com/office/drawing/2017/decorative" val="1"/>
                </a:ext>
              </a:extLst>
            </p:cNvPr>
            <p:cNvSpPr/>
            <p:nvPr/>
          </p:nvSpPr>
          <p:spPr bwMode="auto">
            <a:xfrm>
              <a:off x="5951321" y="2101037"/>
              <a:ext cx="234980" cy="234980"/>
            </a:xfrm>
            <a:prstGeom prst="ellipse">
              <a:avLst/>
            </a:prstGeom>
            <a:solidFill>
              <a:schemeClr val="accent1"/>
            </a:solidFill>
            <a:ln>
              <a:no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44" name="Oval 43">
              <a:extLst>
                <a:ext uri="{FF2B5EF4-FFF2-40B4-BE49-F238E27FC236}">
                  <a16:creationId xmlns:a16="http://schemas.microsoft.com/office/drawing/2014/main" id="{AAF01F1F-2E4D-4209-8F02-06103FF2E779}"/>
                </a:ext>
                <a:ext uri="{C183D7F6-B498-43B3-948B-1728B52AA6E4}">
                  <adec:decorative xmlns:adec="http://schemas.microsoft.com/office/drawing/2017/decorative" val="1"/>
                </a:ext>
              </a:extLst>
            </p:cNvPr>
            <p:cNvSpPr/>
            <p:nvPr/>
          </p:nvSpPr>
          <p:spPr bwMode="auto">
            <a:xfrm>
              <a:off x="5935596" y="2085312"/>
              <a:ext cx="266429" cy="266428"/>
            </a:xfrm>
            <a:prstGeom prst="ellipse">
              <a:avLst/>
            </a:prstGeom>
            <a:noFill/>
            <a:ln>
              <a:solidFill>
                <a:schemeClr val="accent3"/>
              </a:solid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45" name="Picture Placeholder 53">
              <a:extLst>
                <a:ext uri="{FF2B5EF4-FFF2-40B4-BE49-F238E27FC236}">
                  <a16:creationId xmlns:a16="http://schemas.microsoft.com/office/drawing/2014/main" id="{9CF283F4-8568-4349-9E10-1E4CF67ACAF0}"/>
                </a:ext>
                <a:ext uri="{C183D7F6-B498-43B3-948B-1728B52AA6E4}">
                  <adec:decorative xmlns:adec="http://schemas.microsoft.com/office/drawing/2017/decorative" val="1"/>
                </a:ext>
              </a:extLst>
            </p:cNvPr>
            <p:cNvSpPr txBox="1">
              <a:spLocks/>
            </p:cNvSpPr>
            <p:nvPr/>
          </p:nvSpPr>
          <p:spPr>
            <a:xfrm>
              <a:off x="5967462" y="2117178"/>
              <a:ext cx="202696" cy="202696"/>
            </a:xfrm>
            <a:prstGeom prst="ellipse">
              <a:avLst/>
            </a:prstGeom>
          </p:spPr>
          <p:txBody>
            <a:bodyPr vert="horz" anchor="ctr">
              <a:no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100" kern="1200" spc="0" baseline="0">
                  <a:solidFill>
                    <a:schemeClr val="bg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ts val="0"/>
                </a:spcBef>
                <a:buClrTx/>
                <a:buSzPct val="90000"/>
                <a:buFont typeface="Wingdings" panose="05000000000000000000" pitchFamily="2" charset="2"/>
                <a:buNone/>
                <a:tabLst/>
                <a:defRPr/>
              </a:pPr>
              <a:endParaRPr kumimoji="0" lang="en-US" sz="1100" b="0" i="0" u="none" strike="noStrike" kern="1200" cap="none" spc="0" normalizeH="0" baseline="0" noProof="0">
                <a:ln>
                  <a:noFill/>
                </a:ln>
                <a:solidFill>
                  <a:srgbClr val="FFFFFF"/>
                </a:solidFill>
                <a:effectLst/>
                <a:uLnTx/>
                <a:uFillTx/>
                <a:latin typeface="Segoe UI"/>
                <a:ea typeface="+mn-ea"/>
                <a:cs typeface="Segoe UI" panose="020B0502040204020203" pitchFamily="34" charset="0"/>
              </a:endParaRPr>
            </a:p>
          </p:txBody>
        </p:sp>
        <p:sp>
          <p:nvSpPr>
            <p:cNvPr id="48" name="Oval 47">
              <a:extLst>
                <a:ext uri="{FF2B5EF4-FFF2-40B4-BE49-F238E27FC236}">
                  <a16:creationId xmlns:a16="http://schemas.microsoft.com/office/drawing/2014/main" id="{072AB44C-51C7-487A-A031-FB6BECDBA867}"/>
                </a:ext>
                <a:ext uri="{C183D7F6-B498-43B3-948B-1728B52AA6E4}">
                  <adec:decorative xmlns:adec="http://schemas.microsoft.com/office/drawing/2017/decorative" val="1"/>
                </a:ext>
              </a:extLst>
            </p:cNvPr>
            <p:cNvSpPr/>
            <p:nvPr/>
          </p:nvSpPr>
          <p:spPr bwMode="auto">
            <a:xfrm>
              <a:off x="6658531" y="3165996"/>
              <a:ext cx="301701" cy="301701"/>
            </a:xfrm>
            <a:prstGeom prst="ellipse">
              <a:avLst/>
            </a:prstGeom>
            <a:solidFill>
              <a:schemeClr val="accent1">
                <a:lumMod val="75000"/>
              </a:schemeClr>
            </a:solidFill>
            <a:ln>
              <a:no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49" name="Oval 48">
              <a:extLst>
                <a:ext uri="{FF2B5EF4-FFF2-40B4-BE49-F238E27FC236}">
                  <a16:creationId xmlns:a16="http://schemas.microsoft.com/office/drawing/2014/main" id="{A03FA23A-9C27-44D9-B60F-11BB3A634732}"/>
                </a:ext>
                <a:ext uri="{C183D7F6-B498-43B3-948B-1728B52AA6E4}">
                  <adec:decorative xmlns:adec="http://schemas.microsoft.com/office/drawing/2017/decorative" val="1"/>
                </a:ext>
              </a:extLst>
            </p:cNvPr>
            <p:cNvSpPr/>
            <p:nvPr/>
          </p:nvSpPr>
          <p:spPr bwMode="auto">
            <a:xfrm>
              <a:off x="6691892" y="3199357"/>
              <a:ext cx="234980" cy="234980"/>
            </a:xfrm>
            <a:prstGeom prst="ellipse">
              <a:avLst/>
            </a:prstGeom>
            <a:solidFill>
              <a:schemeClr val="accent1"/>
            </a:solidFill>
            <a:ln>
              <a:no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50" name="Oval 49">
              <a:extLst>
                <a:ext uri="{FF2B5EF4-FFF2-40B4-BE49-F238E27FC236}">
                  <a16:creationId xmlns:a16="http://schemas.microsoft.com/office/drawing/2014/main" id="{45DDDB63-1FE3-4F39-BAD1-D081A7423415}"/>
                </a:ext>
                <a:ext uri="{C183D7F6-B498-43B3-948B-1728B52AA6E4}">
                  <adec:decorative xmlns:adec="http://schemas.microsoft.com/office/drawing/2017/decorative" val="1"/>
                </a:ext>
              </a:extLst>
            </p:cNvPr>
            <p:cNvSpPr/>
            <p:nvPr/>
          </p:nvSpPr>
          <p:spPr bwMode="auto">
            <a:xfrm>
              <a:off x="6676167" y="3183632"/>
              <a:ext cx="266429" cy="266428"/>
            </a:xfrm>
            <a:prstGeom prst="ellipse">
              <a:avLst/>
            </a:prstGeom>
            <a:noFill/>
            <a:ln>
              <a:solidFill>
                <a:schemeClr val="accent3"/>
              </a:solid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51" name="Picture Placeholder 53">
              <a:extLst>
                <a:ext uri="{FF2B5EF4-FFF2-40B4-BE49-F238E27FC236}">
                  <a16:creationId xmlns:a16="http://schemas.microsoft.com/office/drawing/2014/main" id="{824CFF26-ACA4-491F-B631-5E259ED021CB}"/>
                </a:ext>
                <a:ext uri="{C183D7F6-B498-43B3-948B-1728B52AA6E4}">
                  <adec:decorative xmlns:adec="http://schemas.microsoft.com/office/drawing/2017/decorative" val="1"/>
                </a:ext>
              </a:extLst>
            </p:cNvPr>
            <p:cNvSpPr txBox="1">
              <a:spLocks/>
            </p:cNvSpPr>
            <p:nvPr/>
          </p:nvSpPr>
          <p:spPr>
            <a:xfrm>
              <a:off x="6708033" y="3215498"/>
              <a:ext cx="202696" cy="202696"/>
            </a:xfrm>
            <a:prstGeom prst="ellipse">
              <a:avLst/>
            </a:prstGeom>
          </p:spPr>
          <p:txBody>
            <a:bodyPr vert="horz" anchor="ctr">
              <a:no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100" kern="1200" spc="0" baseline="0">
                  <a:solidFill>
                    <a:schemeClr val="bg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ts val="0"/>
                </a:spcBef>
                <a:buClrTx/>
                <a:buSzPct val="90000"/>
                <a:buFont typeface="Wingdings" panose="05000000000000000000" pitchFamily="2" charset="2"/>
                <a:buNone/>
                <a:tabLst/>
                <a:defRPr/>
              </a:pPr>
              <a:endParaRPr kumimoji="0" lang="en-US" sz="1100" b="0" i="0" u="none" strike="noStrike" kern="1200" cap="none" spc="0" normalizeH="0" baseline="0" noProof="0">
                <a:ln>
                  <a:noFill/>
                </a:ln>
                <a:solidFill>
                  <a:srgbClr val="FFFFFF"/>
                </a:solidFill>
                <a:effectLst/>
                <a:uLnTx/>
                <a:uFillTx/>
                <a:latin typeface="Segoe UI"/>
                <a:ea typeface="+mn-ea"/>
                <a:cs typeface="Segoe UI" panose="020B0502040204020203" pitchFamily="34" charset="0"/>
              </a:endParaRPr>
            </a:p>
          </p:txBody>
        </p:sp>
        <p:sp>
          <p:nvSpPr>
            <p:cNvPr id="54" name="Oval 53">
              <a:extLst>
                <a:ext uri="{FF2B5EF4-FFF2-40B4-BE49-F238E27FC236}">
                  <a16:creationId xmlns:a16="http://schemas.microsoft.com/office/drawing/2014/main" id="{69F38309-D367-410B-BEAA-B7B0DC9FA606}"/>
                </a:ext>
                <a:ext uri="{C183D7F6-B498-43B3-948B-1728B52AA6E4}">
                  <adec:decorative xmlns:adec="http://schemas.microsoft.com/office/drawing/2017/decorative" val="1"/>
                </a:ext>
              </a:extLst>
            </p:cNvPr>
            <p:cNvSpPr/>
            <p:nvPr/>
          </p:nvSpPr>
          <p:spPr bwMode="auto">
            <a:xfrm>
              <a:off x="5150322" y="3149177"/>
              <a:ext cx="301701" cy="301701"/>
            </a:xfrm>
            <a:prstGeom prst="ellipse">
              <a:avLst/>
            </a:prstGeom>
            <a:solidFill>
              <a:schemeClr val="accent1">
                <a:lumMod val="75000"/>
              </a:schemeClr>
            </a:solidFill>
            <a:ln>
              <a:no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55" name="Oval 54">
              <a:extLst>
                <a:ext uri="{FF2B5EF4-FFF2-40B4-BE49-F238E27FC236}">
                  <a16:creationId xmlns:a16="http://schemas.microsoft.com/office/drawing/2014/main" id="{53E73DF3-EF37-4A68-80B7-48C0A36A17EF}"/>
                </a:ext>
                <a:ext uri="{C183D7F6-B498-43B3-948B-1728B52AA6E4}">
                  <adec:decorative xmlns:adec="http://schemas.microsoft.com/office/drawing/2017/decorative" val="1"/>
                </a:ext>
              </a:extLst>
            </p:cNvPr>
            <p:cNvSpPr/>
            <p:nvPr/>
          </p:nvSpPr>
          <p:spPr bwMode="auto">
            <a:xfrm>
              <a:off x="5183683" y="3182538"/>
              <a:ext cx="234980" cy="234980"/>
            </a:xfrm>
            <a:prstGeom prst="ellipse">
              <a:avLst/>
            </a:prstGeom>
            <a:solidFill>
              <a:schemeClr val="accent1"/>
            </a:solidFill>
            <a:ln>
              <a:no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56" name="Oval 55">
              <a:extLst>
                <a:ext uri="{FF2B5EF4-FFF2-40B4-BE49-F238E27FC236}">
                  <a16:creationId xmlns:a16="http://schemas.microsoft.com/office/drawing/2014/main" id="{6F3EC04C-209E-491B-9B1E-85B86CE96545}"/>
                </a:ext>
                <a:ext uri="{C183D7F6-B498-43B3-948B-1728B52AA6E4}">
                  <adec:decorative xmlns:adec="http://schemas.microsoft.com/office/drawing/2017/decorative" val="1"/>
                </a:ext>
              </a:extLst>
            </p:cNvPr>
            <p:cNvSpPr/>
            <p:nvPr/>
          </p:nvSpPr>
          <p:spPr bwMode="auto">
            <a:xfrm>
              <a:off x="5167958" y="3166813"/>
              <a:ext cx="266429" cy="266428"/>
            </a:xfrm>
            <a:prstGeom prst="ellipse">
              <a:avLst/>
            </a:prstGeom>
            <a:noFill/>
            <a:ln>
              <a:solidFill>
                <a:schemeClr val="accent3"/>
              </a:solid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57" name="Picture Placeholder 53">
              <a:extLst>
                <a:ext uri="{FF2B5EF4-FFF2-40B4-BE49-F238E27FC236}">
                  <a16:creationId xmlns:a16="http://schemas.microsoft.com/office/drawing/2014/main" id="{EB6972F7-A33B-4997-BD44-A174E2969DF0}"/>
                </a:ext>
                <a:ext uri="{C183D7F6-B498-43B3-948B-1728B52AA6E4}">
                  <adec:decorative xmlns:adec="http://schemas.microsoft.com/office/drawing/2017/decorative" val="1"/>
                </a:ext>
              </a:extLst>
            </p:cNvPr>
            <p:cNvSpPr txBox="1">
              <a:spLocks/>
            </p:cNvSpPr>
            <p:nvPr/>
          </p:nvSpPr>
          <p:spPr>
            <a:xfrm>
              <a:off x="5199824" y="3198679"/>
              <a:ext cx="202696" cy="202696"/>
            </a:xfrm>
            <a:prstGeom prst="ellipse">
              <a:avLst/>
            </a:prstGeom>
          </p:spPr>
          <p:txBody>
            <a:bodyPr vert="horz" anchor="ctr">
              <a:no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100" kern="1200" spc="0" baseline="0">
                  <a:solidFill>
                    <a:schemeClr val="bg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ts val="0"/>
                </a:spcBef>
                <a:buClrTx/>
                <a:buSzPct val="90000"/>
                <a:buFont typeface="Wingdings" panose="05000000000000000000" pitchFamily="2" charset="2"/>
                <a:buNone/>
                <a:tabLst/>
                <a:defRPr/>
              </a:pPr>
              <a:endParaRPr kumimoji="0" lang="en-US" sz="1100" b="0" i="0" u="none" strike="noStrike" kern="1200" cap="none" spc="0" normalizeH="0" baseline="0" noProof="0">
                <a:ln>
                  <a:noFill/>
                </a:ln>
                <a:solidFill>
                  <a:srgbClr val="FFFFFF"/>
                </a:solidFill>
                <a:effectLst/>
                <a:uLnTx/>
                <a:uFillTx/>
                <a:latin typeface="Segoe UI"/>
                <a:ea typeface="+mn-ea"/>
                <a:cs typeface="Segoe UI" panose="020B0502040204020203" pitchFamily="34" charset="0"/>
              </a:endParaRPr>
            </a:p>
          </p:txBody>
        </p:sp>
        <p:sp>
          <p:nvSpPr>
            <p:cNvPr id="60" name="Oval 59">
              <a:extLst>
                <a:ext uri="{FF2B5EF4-FFF2-40B4-BE49-F238E27FC236}">
                  <a16:creationId xmlns:a16="http://schemas.microsoft.com/office/drawing/2014/main" id="{2529DFCE-5E4B-42FF-8E2C-E7A96E624213}"/>
                </a:ext>
                <a:ext uri="{C183D7F6-B498-43B3-948B-1728B52AA6E4}">
                  <adec:decorative xmlns:adec="http://schemas.microsoft.com/office/drawing/2017/decorative" val="1"/>
                </a:ext>
              </a:extLst>
            </p:cNvPr>
            <p:cNvSpPr/>
            <p:nvPr/>
          </p:nvSpPr>
          <p:spPr bwMode="auto">
            <a:xfrm>
              <a:off x="4381112" y="1362563"/>
              <a:ext cx="3353544" cy="3353544"/>
            </a:xfrm>
            <a:prstGeom prst="ellipse">
              <a:avLst/>
            </a:prstGeom>
            <a:noFill/>
            <a:ln w="6350" cap="rnd">
              <a:solidFill>
                <a:schemeClr val="accent1"/>
              </a:solidFill>
              <a:prstDash val="dash"/>
              <a:headEnd type="none" w="med" len="med"/>
              <a:tailEnd type="triangle" w="lg"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buClrTx/>
                <a:buSzTx/>
                <a:buFontTx/>
                <a:buNone/>
                <a:tabLst/>
                <a:defRPr/>
              </a:pPr>
              <a:endParaRPr kumimoji="0" lang="en-IN" sz="1200"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a:ea typeface="Segoe UI" pitchFamily="34" charset="0"/>
                <a:cs typeface="Segoe UI" pitchFamily="34" charset="0"/>
              </a:endParaRPr>
            </a:p>
          </p:txBody>
        </p:sp>
        <p:sp>
          <p:nvSpPr>
            <p:cNvPr id="61" name="Arrow: Chevron 60">
              <a:extLst>
                <a:ext uri="{FF2B5EF4-FFF2-40B4-BE49-F238E27FC236}">
                  <a16:creationId xmlns:a16="http://schemas.microsoft.com/office/drawing/2014/main" id="{FC867FCB-8627-4CB9-A8C8-C0D291D3C0C6}"/>
                </a:ext>
                <a:ext uri="{C183D7F6-B498-43B3-948B-1728B52AA6E4}">
                  <adec:decorative xmlns:adec="http://schemas.microsoft.com/office/drawing/2017/decorative" val="1"/>
                </a:ext>
              </a:extLst>
            </p:cNvPr>
            <p:cNvSpPr/>
            <p:nvPr/>
          </p:nvSpPr>
          <p:spPr bwMode="auto">
            <a:xfrm>
              <a:off x="5991209" y="1296787"/>
              <a:ext cx="133350" cy="133350"/>
            </a:xfrm>
            <a:prstGeom prst="chevron">
              <a:avLst>
                <a:gd name="adj" fmla="val 45758"/>
              </a:avLst>
            </a:prstGeom>
            <a:solidFill>
              <a:schemeClr val="accent1"/>
            </a:solidFill>
            <a:ln w="285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buClrTx/>
                <a:buSzTx/>
                <a:buFontTx/>
                <a:buNone/>
                <a:tabLst/>
                <a:defRPr/>
              </a:pPr>
              <a:endParaRPr kumimoji="0" lang="nl-NL"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3" name="Arrow: Chevron 62">
              <a:extLst>
                <a:ext uri="{FF2B5EF4-FFF2-40B4-BE49-F238E27FC236}">
                  <a16:creationId xmlns:a16="http://schemas.microsoft.com/office/drawing/2014/main" id="{94ADB8E5-3E4D-46EA-87C8-E51DB990084F}"/>
                </a:ext>
                <a:ext uri="{C183D7F6-B498-43B3-948B-1728B52AA6E4}">
                  <adec:decorative xmlns:adec="http://schemas.microsoft.com/office/drawing/2017/decorative" val="1"/>
                </a:ext>
              </a:extLst>
            </p:cNvPr>
            <p:cNvSpPr/>
            <p:nvPr/>
          </p:nvSpPr>
          <p:spPr bwMode="auto">
            <a:xfrm rot="2850987">
              <a:off x="7232143" y="1842808"/>
              <a:ext cx="133350" cy="133350"/>
            </a:xfrm>
            <a:prstGeom prst="chevron">
              <a:avLst>
                <a:gd name="adj" fmla="val 45758"/>
              </a:avLst>
            </a:prstGeom>
            <a:solidFill>
              <a:schemeClr val="accent1"/>
            </a:solidFill>
            <a:ln w="285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buClrTx/>
                <a:buSzTx/>
                <a:buFontTx/>
                <a:buNone/>
                <a:tabLst/>
                <a:defRPr/>
              </a:pPr>
              <a:endParaRPr kumimoji="0" lang="nl-NL"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5" name="Arrow: Chevron 64">
              <a:extLst>
                <a:ext uri="{FF2B5EF4-FFF2-40B4-BE49-F238E27FC236}">
                  <a16:creationId xmlns:a16="http://schemas.microsoft.com/office/drawing/2014/main" id="{38154E58-87A8-4F5F-9EBC-513581E996A1}"/>
                </a:ext>
                <a:ext uri="{C183D7F6-B498-43B3-948B-1728B52AA6E4}">
                  <adec:decorative xmlns:adec="http://schemas.microsoft.com/office/drawing/2017/decorative" val="1"/>
                </a:ext>
              </a:extLst>
            </p:cNvPr>
            <p:cNvSpPr/>
            <p:nvPr/>
          </p:nvSpPr>
          <p:spPr bwMode="auto">
            <a:xfrm rot="5374125">
              <a:off x="7665357" y="2964038"/>
              <a:ext cx="133350" cy="133350"/>
            </a:xfrm>
            <a:prstGeom prst="chevron">
              <a:avLst>
                <a:gd name="adj" fmla="val 45758"/>
              </a:avLst>
            </a:prstGeom>
            <a:solidFill>
              <a:schemeClr val="accent1"/>
            </a:solidFill>
            <a:ln w="285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buClrTx/>
                <a:buSzTx/>
                <a:buFontTx/>
                <a:buNone/>
                <a:tabLst/>
                <a:defRPr/>
              </a:pPr>
              <a:endParaRPr kumimoji="0" lang="nl-NL"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7" name="Arrow: Chevron 66">
              <a:extLst>
                <a:ext uri="{FF2B5EF4-FFF2-40B4-BE49-F238E27FC236}">
                  <a16:creationId xmlns:a16="http://schemas.microsoft.com/office/drawing/2014/main" id="{B24F4B4D-E61E-427F-BDE1-E478A039B7A7}"/>
                </a:ext>
                <a:ext uri="{C183D7F6-B498-43B3-948B-1728B52AA6E4}">
                  <adec:decorative xmlns:adec="http://schemas.microsoft.com/office/drawing/2017/decorative" val="1"/>
                </a:ext>
              </a:extLst>
            </p:cNvPr>
            <p:cNvSpPr/>
            <p:nvPr/>
          </p:nvSpPr>
          <p:spPr bwMode="auto">
            <a:xfrm rot="7860894">
              <a:off x="7262338" y="4073640"/>
              <a:ext cx="133350" cy="133350"/>
            </a:xfrm>
            <a:prstGeom prst="chevron">
              <a:avLst>
                <a:gd name="adj" fmla="val 45758"/>
              </a:avLst>
            </a:prstGeom>
            <a:solidFill>
              <a:schemeClr val="accent1"/>
            </a:solidFill>
            <a:ln w="285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buClrTx/>
                <a:buSzTx/>
                <a:buFontTx/>
                <a:buNone/>
                <a:tabLst/>
                <a:defRPr/>
              </a:pPr>
              <a:endParaRPr kumimoji="0" lang="nl-NL"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9" name="Arrow: Chevron 68">
              <a:extLst>
                <a:ext uri="{FF2B5EF4-FFF2-40B4-BE49-F238E27FC236}">
                  <a16:creationId xmlns:a16="http://schemas.microsoft.com/office/drawing/2014/main" id="{E381AA69-CFFE-4990-AB40-214A80DAE42C}"/>
                </a:ext>
                <a:ext uri="{C183D7F6-B498-43B3-948B-1728B52AA6E4}">
                  <adec:decorative xmlns:adec="http://schemas.microsoft.com/office/drawing/2017/decorative" val="1"/>
                </a:ext>
              </a:extLst>
            </p:cNvPr>
            <p:cNvSpPr/>
            <p:nvPr/>
          </p:nvSpPr>
          <p:spPr bwMode="auto">
            <a:xfrm rot="13746290">
              <a:off x="4725108" y="4067190"/>
              <a:ext cx="133350" cy="133350"/>
            </a:xfrm>
            <a:prstGeom prst="chevron">
              <a:avLst>
                <a:gd name="adj" fmla="val 45758"/>
              </a:avLst>
            </a:prstGeom>
            <a:solidFill>
              <a:schemeClr val="accent1"/>
            </a:solidFill>
            <a:ln w="285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buClrTx/>
                <a:buSzTx/>
                <a:buFontTx/>
                <a:buNone/>
                <a:tabLst/>
                <a:defRPr/>
              </a:pPr>
              <a:endParaRPr kumimoji="0" lang="nl-NL"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71" name="Arrow: Chevron 70">
              <a:extLst>
                <a:ext uri="{FF2B5EF4-FFF2-40B4-BE49-F238E27FC236}">
                  <a16:creationId xmlns:a16="http://schemas.microsoft.com/office/drawing/2014/main" id="{6427E57E-F108-4BEB-98D8-F55B97C117D1}"/>
                </a:ext>
                <a:ext uri="{C183D7F6-B498-43B3-948B-1728B52AA6E4}">
                  <adec:decorative xmlns:adec="http://schemas.microsoft.com/office/drawing/2017/decorative" val="1"/>
                </a:ext>
              </a:extLst>
            </p:cNvPr>
            <p:cNvSpPr/>
            <p:nvPr/>
          </p:nvSpPr>
          <p:spPr bwMode="auto">
            <a:xfrm rot="16205849">
              <a:off x="4325210" y="2967254"/>
              <a:ext cx="133350" cy="133350"/>
            </a:xfrm>
            <a:prstGeom prst="chevron">
              <a:avLst>
                <a:gd name="adj" fmla="val 45758"/>
              </a:avLst>
            </a:prstGeom>
            <a:solidFill>
              <a:schemeClr val="accent1"/>
            </a:solidFill>
            <a:ln w="285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buClrTx/>
                <a:buSzTx/>
                <a:buFontTx/>
                <a:buNone/>
                <a:tabLst/>
                <a:defRPr/>
              </a:pPr>
              <a:endParaRPr kumimoji="0" lang="nl-NL"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73" name="Arrow: Chevron 72">
              <a:extLst>
                <a:ext uri="{FF2B5EF4-FFF2-40B4-BE49-F238E27FC236}">
                  <a16:creationId xmlns:a16="http://schemas.microsoft.com/office/drawing/2014/main" id="{5860ED10-6B02-4F5D-973E-A3869D94D425}"/>
                </a:ext>
                <a:ext uri="{C183D7F6-B498-43B3-948B-1728B52AA6E4}">
                  <adec:decorative xmlns:adec="http://schemas.microsoft.com/office/drawing/2017/decorative" val="1"/>
                </a:ext>
              </a:extLst>
            </p:cNvPr>
            <p:cNvSpPr/>
            <p:nvPr/>
          </p:nvSpPr>
          <p:spPr bwMode="auto">
            <a:xfrm rot="18668452">
              <a:off x="4729377" y="1868047"/>
              <a:ext cx="133350" cy="133350"/>
            </a:xfrm>
            <a:prstGeom prst="chevron">
              <a:avLst>
                <a:gd name="adj" fmla="val 45758"/>
              </a:avLst>
            </a:prstGeom>
            <a:solidFill>
              <a:schemeClr val="accent1"/>
            </a:solidFill>
            <a:ln w="285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buClrTx/>
                <a:buSzTx/>
                <a:buFontTx/>
                <a:buNone/>
                <a:tabLst/>
                <a:defRPr/>
              </a:pPr>
              <a:endParaRPr kumimoji="0" lang="nl-NL"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spTree>
    <p:extLst>
      <p:ext uri="{BB962C8B-B14F-4D97-AF65-F5344CB8AC3E}">
        <p14:creationId xmlns:p14="http://schemas.microsoft.com/office/powerpoint/2010/main" val="20885906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7_Blank 12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80515-2B41-45F6-A4EA-435E828B829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8586AF-D4B9-4379-A8DF-6BB819D870A2}"/>
              </a:ext>
            </a:extLst>
          </p:cNvPr>
          <p:cNvSpPr>
            <a:spLocks noGrp="1"/>
          </p:cNvSpPr>
          <p:nvPr>
            <p:ph sz="quarter" idx="10"/>
          </p:nvPr>
        </p:nvSpPr>
        <p:spPr>
          <a:xfrm>
            <a:off x="593725" y="1612065"/>
            <a:ext cx="2590800" cy="430887"/>
          </a:xfrm>
        </p:spPr>
        <p:txBody>
          <a:bodyPr/>
          <a:lstStyle>
            <a:lvl1pPr marL="0" indent="0">
              <a:buNone/>
              <a:defRPr/>
            </a:lvl1pPr>
          </a:lstStyle>
          <a:p>
            <a:pPr lvl="0"/>
            <a:endParaRPr lang="en-US"/>
          </a:p>
        </p:txBody>
      </p:sp>
    </p:spTree>
    <p:extLst>
      <p:ext uri="{BB962C8B-B14F-4D97-AF65-F5344CB8AC3E}">
        <p14:creationId xmlns:p14="http://schemas.microsoft.com/office/powerpoint/2010/main" val="297440707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674242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3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8">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5_Blank 12 Column">
    <p:spTree>
      <p:nvGrpSpPr>
        <p:cNvPr id="1" name=""/>
        <p:cNvGrpSpPr/>
        <p:nvPr/>
      </p:nvGrpSpPr>
      <p:grpSpPr>
        <a:xfrm>
          <a:off x="0" y="0"/>
          <a:ext cx="0" cy="0"/>
          <a:chOff x="0" y="0"/>
          <a:chExt cx="0" cy="0"/>
        </a:xfrm>
      </p:grpSpPr>
      <p:sp>
        <p:nvSpPr>
          <p:cNvPr id="20" name="Title 19">
            <a:extLst>
              <a:ext uri="{FF2B5EF4-FFF2-40B4-BE49-F238E27FC236}">
                <a16:creationId xmlns:a16="http://schemas.microsoft.com/office/drawing/2014/main" id="{10155BEB-194A-4707-97FA-F3BEB20188C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DFB8A9E-27D4-4596-A473-F1AE430E3037}"/>
              </a:ext>
            </a:extLst>
          </p:cNvPr>
          <p:cNvSpPr>
            <a:spLocks noGrp="1"/>
          </p:cNvSpPr>
          <p:nvPr>
            <p:ph sz="quarter" idx="10"/>
          </p:nvPr>
        </p:nvSpPr>
        <p:spPr>
          <a:xfrm>
            <a:off x="1129632" y="1473811"/>
            <a:ext cx="1097280" cy="153888"/>
          </a:xfrm>
        </p:spPr>
        <p:txBody>
          <a:bodyPr/>
          <a:lstStyle>
            <a:lvl1pPr marL="0" indent="0">
              <a:buNone/>
              <a:defRPr sz="1000"/>
            </a:lvl1pPr>
          </a:lstStyle>
          <a:p>
            <a:pPr lvl="0"/>
            <a:endParaRPr lang="en-US"/>
          </a:p>
        </p:txBody>
      </p:sp>
      <p:sp>
        <p:nvSpPr>
          <p:cNvPr id="4" name="Content Placeholder 2">
            <a:extLst>
              <a:ext uri="{FF2B5EF4-FFF2-40B4-BE49-F238E27FC236}">
                <a16:creationId xmlns:a16="http://schemas.microsoft.com/office/drawing/2014/main" id="{8016B033-694F-49C2-8816-C054E88D16CD}"/>
              </a:ext>
            </a:extLst>
          </p:cNvPr>
          <p:cNvSpPr>
            <a:spLocks noGrp="1"/>
          </p:cNvSpPr>
          <p:nvPr>
            <p:ph sz="quarter" idx="11"/>
          </p:nvPr>
        </p:nvSpPr>
        <p:spPr>
          <a:xfrm>
            <a:off x="3344512" y="1473811"/>
            <a:ext cx="1097280" cy="153888"/>
          </a:xfrm>
        </p:spPr>
        <p:txBody>
          <a:bodyPr/>
          <a:lstStyle>
            <a:lvl1pPr marL="0" indent="0">
              <a:buNone/>
              <a:defRPr sz="1000"/>
            </a:lvl1pPr>
          </a:lstStyle>
          <a:p>
            <a:pPr lvl="0"/>
            <a:endParaRPr lang="en-US"/>
          </a:p>
        </p:txBody>
      </p:sp>
      <p:sp>
        <p:nvSpPr>
          <p:cNvPr id="5" name="Content Placeholder 2">
            <a:extLst>
              <a:ext uri="{FF2B5EF4-FFF2-40B4-BE49-F238E27FC236}">
                <a16:creationId xmlns:a16="http://schemas.microsoft.com/office/drawing/2014/main" id="{DDFF7538-7961-4AB8-BB1E-A687678B17C9}"/>
              </a:ext>
            </a:extLst>
          </p:cNvPr>
          <p:cNvSpPr>
            <a:spLocks noGrp="1"/>
          </p:cNvSpPr>
          <p:nvPr>
            <p:ph sz="quarter" idx="12"/>
          </p:nvPr>
        </p:nvSpPr>
        <p:spPr>
          <a:xfrm>
            <a:off x="1129632" y="1990207"/>
            <a:ext cx="1097280" cy="153888"/>
          </a:xfrm>
        </p:spPr>
        <p:txBody>
          <a:bodyPr/>
          <a:lstStyle>
            <a:lvl1pPr marL="0" indent="0">
              <a:buNone/>
              <a:defRPr sz="1000"/>
            </a:lvl1pPr>
          </a:lstStyle>
          <a:p>
            <a:pPr lvl="0"/>
            <a:endParaRPr lang="en-US"/>
          </a:p>
        </p:txBody>
      </p:sp>
      <p:sp>
        <p:nvSpPr>
          <p:cNvPr id="6" name="Content Placeholder 2">
            <a:extLst>
              <a:ext uri="{FF2B5EF4-FFF2-40B4-BE49-F238E27FC236}">
                <a16:creationId xmlns:a16="http://schemas.microsoft.com/office/drawing/2014/main" id="{4EF72D8F-FE77-42CE-A3A2-4B6B58300225}"/>
              </a:ext>
            </a:extLst>
          </p:cNvPr>
          <p:cNvSpPr>
            <a:spLocks noGrp="1"/>
          </p:cNvSpPr>
          <p:nvPr>
            <p:ph sz="quarter" idx="13"/>
          </p:nvPr>
        </p:nvSpPr>
        <p:spPr>
          <a:xfrm>
            <a:off x="5559392" y="1990207"/>
            <a:ext cx="1097280" cy="153888"/>
          </a:xfrm>
        </p:spPr>
        <p:txBody>
          <a:bodyPr/>
          <a:lstStyle>
            <a:lvl1pPr marL="0" indent="0">
              <a:buNone/>
              <a:defRPr sz="1000"/>
            </a:lvl1pPr>
          </a:lstStyle>
          <a:p>
            <a:pPr lvl="0"/>
            <a:endParaRPr lang="en-US"/>
          </a:p>
        </p:txBody>
      </p:sp>
      <p:sp>
        <p:nvSpPr>
          <p:cNvPr id="7" name="Content Placeholder 2">
            <a:extLst>
              <a:ext uri="{FF2B5EF4-FFF2-40B4-BE49-F238E27FC236}">
                <a16:creationId xmlns:a16="http://schemas.microsoft.com/office/drawing/2014/main" id="{62E2CBD7-8C5F-4B59-B9B5-9EB956F6E557}"/>
              </a:ext>
            </a:extLst>
          </p:cNvPr>
          <p:cNvSpPr>
            <a:spLocks noGrp="1"/>
          </p:cNvSpPr>
          <p:nvPr>
            <p:ph sz="quarter" idx="14"/>
          </p:nvPr>
        </p:nvSpPr>
        <p:spPr>
          <a:xfrm>
            <a:off x="3344512" y="1990207"/>
            <a:ext cx="1097280" cy="153888"/>
          </a:xfrm>
        </p:spPr>
        <p:txBody>
          <a:bodyPr/>
          <a:lstStyle>
            <a:lvl1pPr marL="0" indent="0">
              <a:buNone/>
              <a:defRPr sz="1000"/>
            </a:lvl1pPr>
          </a:lstStyle>
          <a:p>
            <a:pPr lvl="0"/>
            <a:endParaRPr lang="en-US"/>
          </a:p>
        </p:txBody>
      </p:sp>
      <p:sp>
        <p:nvSpPr>
          <p:cNvPr id="8" name="Content Placeholder 2">
            <a:extLst>
              <a:ext uri="{FF2B5EF4-FFF2-40B4-BE49-F238E27FC236}">
                <a16:creationId xmlns:a16="http://schemas.microsoft.com/office/drawing/2014/main" id="{7588F81D-1D68-413F-83E8-193270F44A9A}"/>
              </a:ext>
            </a:extLst>
          </p:cNvPr>
          <p:cNvSpPr>
            <a:spLocks noGrp="1"/>
          </p:cNvSpPr>
          <p:nvPr>
            <p:ph sz="quarter" idx="15"/>
          </p:nvPr>
        </p:nvSpPr>
        <p:spPr>
          <a:xfrm>
            <a:off x="3344512" y="2650126"/>
            <a:ext cx="1097280" cy="153888"/>
          </a:xfrm>
        </p:spPr>
        <p:txBody>
          <a:bodyPr/>
          <a:lstStyle>
            <a:lvl1pPr marL="0" indent="0">
              <a:buNone/>
              <a:defRPr sz="1000"/>
            </a:lvl1pPr>
          </a:lstStyle>
          <a:p>
            <a:pPr lvl="0"/>
            <a:endParaRPr lang="en-US"/>
          </a:p>
        </p:txBody>
      </p:sp>
      <p:sp>
        <p:nvSpPr>
          <p:cNvPr id="9" name="Content Placeholder 2">
            <a:extLst>
              <a:ext uri="{FF2B5EF4-FFF2-40B4-BE49-F238E27FC236}">
                <a16:creationId xmlns:a16="http://schemas.microsoft.com/office/drawing/2014/main" id="{A9AA2F5B-B342-45B3-8AFC-2486141770B3}"/>
              </a:ext>
            </a:extLst>
          </p:cNvPr>
          <p:cNvSpPr>
            <a:spLocks noGrp="1"/>
          </p:cNvSpPr>
          <p:nvPr>
            <p:ph sz="quarter" idx="16"/>
          </p:nvPr>
        </p:nvSpPr>
        <p:spPr>
          <a:xfrm>
            <a:off x="1129632" y="2650126"/>
            <a:ext cx="1097280" cy="153888"/>
          </a:xfrm>
        </p:spPr>
        <p:txBody>
          <a:bodyPr/>
          <a:lstStyle>
            <a:lvl1pPr marL="0" indent="0">
              <a:buNone/>
              <a:defRPr sz="1000"/>
            </a:lvl1pPr>
          </a:lstStyle>
          <a:p>
            <a:pPr lvl="0"/>
            <a:endParaRPr lang="en-US"/>
          </a:p>
        </p:txBody>
      </p:sp>
      <p:sp>
        <p:nvSpPr>
          <p:cNvPr id="10" name="Content Placeholder 2">
            <a:extLst>
              <a:ext uri="{FF2B5EF4-FFF2-40B4-BE49-F238E27FC236}">
                <a16:creationId xmlns:a16="http://schemas.microsoft.com/office/drawing/2014/main" id="{895AE8AA-FBA1-4D4D-A5E9-35549ADCF737}"/>
              </a:ext>
            </a:extLst>
          </p:cNvPr>
          <p:cNvSpPr>
            <a:spLocks noGrp="1"/>
          </p:cNvSpPr>
          <p:nvPr>
            <p:ph sz="quarter" idx="17"/>
          </p:nvPr>
        </p:nvSpPr>
        <p:spPr>
          <a:xfrm>
            <a:off x="5559392" y="2650126"/>
            <a:ext cx="1097280" cy="153888"/>
          </a:xfrm>
        </p:spPr>
        <p:txBody>
          <a:bodyPr/>
          <a:lstStyle>
            <a:lvl1pPr marL="0" indent="0">
              <a:buNone/>
              <a:defRPr sz="1000"/>
            </a:lvl1pPr>
          </a:lstStyle>
          <a:p>
            <a:pPr lvl="0"/>
            <a:endParaRPr lang="en-US"/>
          </a:p>
        </p:txBody>
      </p:sp>
      <p:sp>
        <p:nvSpPr>
          <p:cNvPr id="11" name="Content Placeholder 2">
            <a:extLst>
              <a:ext uri="{FF2B5EF4-FFF2-40B4-BE49-F238E27FC236}">
                <a16:creationId xmlns:a16="http://schemas.microsoft.com/office/drawing/2014/main" id="{8CBBD486-91FD-4732-A7D5-7946F17E710D}"/>
              </a:ext>
            </a:extLst>
          </p:cNvPr>
          <p:cNvSpPr>
            <a:spLocks noGrp="1"/>
          </p:cNvSpPr>
          <p:nvPr>
            <p:ph sz="quarter" idx="18"/>
          </p:nvPr>
        </p:nvSpPr>
        <p:spPr>
          <a:xfrm>
            <a:off x="5559392" y="1473811"/>
            <a:ext cx="1097280" cy="153888"/>
          </a:xfrm>
        </p:spPr>
        <p:txBody>
          <a:bodyPr/>
          <a:lstStyle>
            <a:lvl1pPr marL="0" indent="0">
              <a:buNone/>
              <a:defRPr sz="1000"/>
            </a:lvl1pPr>
          </a:lstStyle>
          <a:p>
            <a:pPr lvl="0"/>
            <a:endParaRPr lang="en-US"/>
          </a:p>
        </p:txBody>
      </p:sp>
      <p:sp>
        <p:nvSpPr>
          <p:cNvPr id="12" name="Content Placeholder 2">
            <a:extLst>
              <a:ext uri="{FF2B5EF4-FFF2-40B4-BE49-F238E27FC236}">
                <a16:creationId xmlns:a16="http://schemas.microsoft.com/office/drawing/2014/main" id="{383A4EA6-C3CF-49AC-B605-AEF139660F63}"/>
              </a:ext>
            </a:extLst>
          </p:cNvPr>
          <p:cNvSpPr>
            <a:spLocks noGrp="1"/>
          </p:cNvSpPr>
          <p:nvPr>
            <p:ph sz="quarter" idx="19"/>
          </p:nvPr>
        </p:nvSpPr>
        <p:spPr>
          <a:xfrm>
            <a:off x="7774272" y="1473811"/>
            <a:ext cx="1097280" cy="153888"/>
          </a:xfrm>
        </p:spPr>
        <p:txBody>
          <a:bodyPr/>
          <a:lstStyle>
            <a:lvl1pPr marL="0" indent="0">
              <a:buNone/>
              <a:defRPr sz="1000"/>
            </a:lvl1pPr>
          </a:lstStyle>
          <a:p>
            <a:pPr lvl="0"/>
            <a:endParaRPr lang="en-US"/>
          </a:p>
        </p:txBody>
      </p:sp>
      <p:sp>
        <p:nvSpPr>
          <p:cNvPr id="13" name="Content Placeholder 2">
            <a:extLst>
              <a:ext uri="{FF2B5EF4-FFF2-40B4-BE49-F238E27FC236}">
                <a16:creationId xmlns:a16="http://schemas.microsoft.com/office/drawing/2014/main" id="{8FC5C3AF-FC9A-4251-9619-4F30C64EDD1B}"/>
              </a:ext>
            </a:extLst>
          </p:cNvPr>
          <p:cNvSpPr>
            <a:spLocks noGrp="1"/>
          </p:cNvSpPr>
          <p:nvPr>
            <p:ph sz="quarter" idx="20"/>
          </p:nvPr>
        </p:nvSpPr>
        <p:spPr>
          <a:xfrm>
            <a:off x="7774272" y="1990207"/>
            <a:ext cx="1097280" cy="153888"/>
          </a:xfrm>
        </p:spPr>
        <p:txBody>
          <a:bodyPr/>
          <a:lstStyle>
            <a:lvl1pPr marL="0" indent="0">
              <a:buNone/>
              <a:defRPr sz="1000"/>
            </a:lvl1pPr>
          </a:lstStyle>
          <a:p>
            <a:pPr lvl="0"/>
            <a:endParaRPr lang="en-US"/>
          </a:p>
        </p:txBody>
      </p:sp>
      <p:sp>
        <p:nvSpPr>
          <p:cNvPr id="14" name="Content Placeholder 2">
            <a:extLst>
              <a:ext uri="{FF2B5EF4-FFF2-40B4-BE49-F238E27FC236}">
                <a16:creationId xmlns:a16="http://schemas.microsoft.com/office/drawing/2014/main" id="{0EB240CD-7AC0-4349-89CA-25117CF2ABCD}"/>
              </a:ext>
            </a:extLst>
          </p:cNvPr>
          <p:cNvSpPr>
            <a:spLocks noGrp="1"/>
          </p:cNvSpPr>
          <p:nvPr>
            <p:ph sz="quarter" idx="21"/>
          </p:nvPr>
        </p:nvSpPr>
        <p:spPr>
          <a:xfrm>
            <a:off x="9989152" y="1990207"/>
            <a:ext cx="1097280" cy="153888"/>
          </a:xfrm>
        </p:spPr>
        <p:txBody>
          <a:bodyPr/>
          <a:lstStyle>
            <a:lvl1pPr marL="0" indent="0">
              <a:buNone/>
              <a:defRPr sz="1000"/>
            </a:lvl1pPr>
          </a:lstStyle>
          <a:p>
            <a:pPr lvl="0"/>
            <a:endParaRPr lang="en-US"/>
          </a:p>
        </p:txBody>
      </p:sp>
      <p:sp>
        <p:nvSpPr>
          <p:cNvPr id="15" name="Content Placeholder 2">
            <a:extLst>
              <a:ext uri="{FF2B5EF4-FFF2-40B4-BE49-F238E27FC236}">
                <a16:creationId xmlns:a16="http://schemas.microsoft.com/office/drawing/2014/main" id="{6CD7F602-0A53-4946-8E15-6EA9EDCE6471}"/>
              </a:ext>
            </a:extLst>
          </p:cNvPr>
          <p:cNvSpPr>
            <a:spLocks noGrp="1"/>
          </p:cNvSpPr>
          <p:nvPr>
            <p:ph sz="quarter" idx="22"/>
          </p:nvPr>
        </p:nvSpPr>
        <p:spPr>
          <a:xfrm>
            <a:off x="7774272" y="2650126"/>
            <a:ext cx="1097280" cy="153888"/>
          </a:xfrm>
        </p:spPr>
        <p:txBody>
          <a:bodyPr/>
          <a:lstStyle>
            <a:lvl1pPr marL="0" indent="0">
              <a:buNone/>
              <a:defRPr sz="1000"/>
            </a:lvl1pPr>
          </a:lstStyle>
          <a:p>
            <a:pPr lvl="0"/>
            <a:endParaRPr lang="en-US"/>
          </a:p>
        </p:txBody>
      </p:sp>
      <p:sp>
        <p:nvSpPr>
          <p:cNvPr id="16" name="Content Placeholder 2">
            <a:extLst>
              <a:ext uri="{FF2B5EF4-FFF2-40B4-BE49-F238E27FC236}">
                <a16:creationId xmlns:a16="http://schemas.microsoft.com/office/drawing/2014/main" id="{A877EF3C-602A-4884-B554-9BC49ADDC35A}"/>
              </a:ext>
            </a:extLst>
          </p:cNvPr>
          <p:cNvSpPr>
            <a:spLocks noGrp="1"/>
          </p:cNvSpPr>
          <p:nvPr>
            <p:ph sz="quarter" idx="23"/>
          </p:nvPr>
        </p:nvSpPr>
        <p:spPr>
          <a:xfrm>
            <a:off x="9989152" y="2650126"/>
            <a:ext cx="1097280" cy="153888"/>
          </a:xfrm>
        </p:spPr>
        <p:txBody>
          <a:bodyPr/>
          <a:lstStyle>
            <a:lvl1pPr marL="0" indent="0">
              <a:buNone/>
              <a:defRPr sz="1000"/>
            </a:lvl1pPr>
          </a:lstStyle>
          <a:p>
            <a:pPr lvl="0"/>
            <a:endParaRPr lang="en-US"/>
          </a:p>
        </p:txBody>
      </p:sp>
      <p:sp>
        <p:nvSpPr>
          <p:cNvPr id="17" name="Content Placeholder 2">
            <a:extLst>
              <a:ext uri="{FF2B5EF4-FFF2-40B4-BE49-F238E27FC236}">
                <a16:creationId xmlns:a16="http://schemas.microsoft.com/office/drawing/2014/main" id="{AC3BEA78-2B69-4B4B-BC04-D7325F6AC4EA}"/>
              </a:ext>
            </a:extLst>
          </p:cNvPr>
          <p:cNvSpPr>
            <a:spLocks noGrp="1"/>
          </p:cNvSpPr>
          <p:nvPr>
            <p:ph sz="quarter" idx="24"/>
          </p:nvPr>
        </p:nvSpPr>
        <p:spPr>
          <a:xfrm>
            <a:off x="7020667" y="3310045"/>
            <a:ext cx="1097280" cy="153888"/>
          </a:xfrm>
        </p:spPr>
        <p:txBody>
          <a:bodyPr/>
          <a:lstStyle>
            <a:lvl1pPr marL="0" indent="0">
              <a:buNone/>
              <a:defRPr sz="1000"/>
            </a:lvl1pPr>
          </a:lstStyle>
          <a:p>
            <a:pPr lvl="0"/>
            <a:endParaRPr lang="en-US"/>
          </a:p>
        </p:txBody>
      </p:sp>
      <p:sp>
        <p:nvSpPr>
          <p:cNvPr id="18" name="Content Placeholder 2">
            <a:extLst>
              <a:ext uri="{FF2B5EF4-FFF2-40B4-BE49-F238E27FC236}">
                <a16:creationId xmlns:a16="http://schemas.microsoft.com/office/drawing/2014/main" id="{4C9DA0A3-E007-40C0-851A-4281BC948941}"/>
              </a:ext>
            </a:extLst>
          </p:cNvPr>
          <p:cNvSpPr>
            <a:spLocks noGrp="1"/>
          </p:cNvSpPr>
          <p:nvPr>
            <p:ph sz="quarter" idx="25"/>
          </p:nvPr>
        </p:nvSpPr>
        <p:spPr>
          <a:xfrm>
            <a:off x="9678523" y="3310045"/>
            <a:ext cx="1097280" cy="153888"/>
          </a:xfrm>
        </p:spPr>
        <p:txBody>
          <a:bodyPr/>
          <a:lstStyle>
            <a:lvl1pPr marL="0" indent="0">
              <a:buNone/>
              <a:defRPr sz="1000"/>
            </a:lvl1pPr>
          </a:lstStyle>
          <a:p>
            <a:pPr lvl="0"/>
            <a:endParaRPr lang="en-US"/>
          </a:p>
        </p:txBody>
      </p:sp>
      <p:sp>
        <p:nvSpPr>
          <p:cNvPr id="24" name="Content Placeholder 23">
            <a:extLst>
              <a:ext uri="{FF2B5EF4-FFF2-40B4-BE49-F238E27FC236}">
                <a16:creationId xmlns:a16="http://schemas.microsoft.com/office/drawing/2014/main" id="{F4A5F867-978B-4DCB-80BC-F44D9658EEA0}"/>
              </a:ext>
            </a:extLst>
          </p:cNvPr>
          <p:cNvSpPr>
            <a:spLocks noGrp="1"/>
          </p:cNvSpPr>
          <p:nvPr>
            <p:ph sz="quarter" idx="26"/>
          </p:nvPr>
        </p:nvSpPr>
        <p:spPr>
          <a:xfrm>
            <a:off x="4362811" y="3310045"/>
            <a:ext cx="1097280" cy="153888"/>
          </a:xfrm>
        </p:spPr>
        <p:txBody>
          <a:bodyPr/>
          <a:lstStyle>
            <a:lvl1pPr marL="0" indent="0">
              <a:buNone/>
              <a:defRPr sz="1000"/>
            </a:lvl1pPr>
          </a:lstStyle>
          <a:p>
            <a:pPr lvl="0"/>
            <a:endParaRPr lang="en-US"/>
          </a:p>
        </p:txBody>
      </p:sp>
      <p:sp>
        <p:nvSpPr>
          <p:cNvPr id="28" name="Content Placeholder 27">
            <a:extLst>
              <a:ext uri="{FF2B5EF4-FFF2-40B4-BE49-F238E27FC236}">
                <a16:creationId xmlns:a16="http://schemas.microsoft.com/office/drawing/2014/main" id="{90C2F2A0-1725-48B1-A91E-C0818AAE27FB}"/>
              </a:ext>
            </a:extLst>
          </p:cNvPr>
          <p:cNvSpPr>
            <a:spLocks noGrp="1"/>
          </p:cNvSpPr>
          <p:nvPr>
            <p:ph sz="quarter" idx="27"/>
          </p:nvPr>
        </p:nvSpPr>
        <p:spPr>
          <a:xfrm>
            <a:off x="9989152" y="1473811"/>
            <a:ext cx="1097280" cy="153888"/>
          </a:xfrm>
        </p:spPr>
        <p:txBody>
          <a:bodyPr/>
          <a:lstStyle>
            <a:lvl1pPr marL="0" indent="0">
              <a:buNone/>
              <a:defRPr sz="1000"/>
            </a:lvl1pPr>
          </a:lstStyle>
          <a:p>
            <a:pPr lvl="0"/>
            <a:endParaRPr lang="en-US"/>
          </a:p>
        </p:txBody>
      </p:sp>
      <p:sp>
        <p:nvSpPr>
          <p:cNvPr id="30" name="Content Placeholder 29">
            <a:extLst>
              <a:ext uri="{FF2B5EF4-FFF2-40B4-BE49-F238E27FC236}">
                <a16:creationId xmlns:a16="http://schemas.microsoft.com/office/drawing/2014/main" id="{866DB000-40AC-40C7-9A52-01C36290EDEC}"/>
              </a:ext>
            </a:extLst>
          </p:cNvPr>
          <p:cNvSpPr>
            <a:spLocks noGrp="1"/>
          </p:cNvSpPr>
          <p:nvPr>
            <p:ph sz="quarter" idx="28"/>
          </p:nvPr>
        </p:nvSpPr>
        <p:spPr>
          <a:xfrm>
            <a:off x="1704955" y="3310045"/>
            <a:ext cx="1097280" cy="153888"/>
          </a:xfrm>
        </p:spPr>
        <p:txBody>
          <a:bodyPr/>
          <a:lstStyle>
            <a:lvl1pPr>
              <a:defRPr sz="1000"/>
            </a:lvl1pPr>
          </a:lstStyle>
          <a:p>
            <a:pPr lvl="0"/>
            <a:endParaRPr lang="en-US"/>
          </a:p>
        </p:txBody>
      </p:sp>
      <p:grpSp>
        <p:nvGrpSpPr>
          <p:cNvPr id="2" name="Group 1">
            <a:extLst>
              <a:ext uri="{FF2B5EF4-FFF2-40B4-BE49-F238E27FC236}">
                <a16:creationId xmlns:a16="http://schemas.microsoft.com/office/drawing/2014/main" id="{C442668F-216B-4C4B-873C-1F9B1B1F9E51}"/>
              </a:ext>
              <a:ext uri="{C183D7F6-B498-43B3-948B-1728B52AA6E4}">
                <adec:decorative xmlns:adec="http://schemas.microsoft.com/office/drawing/2017/decorative" val="1"/>
              </a:ext>
            </a:extLst>
          </p:cNvPr>
          <p:cNvGrpSpPr/>
          <p:nvPr userDrawn="1"/>
        </p:nvGrpSpPr>
        <p:grpSpPr>
          <a:xfrm>
            <a:off x="2900362" y="3232299"/>
            <a:ext cx="9291637" cy="3315135"/>
            <a:chOff x="2900362" y="3232299"/>
            <a:chExt cx="9291637" cy="3315135"/>
          </a:xfrm>
        </p:grpSpPr>
        <p:sp>
          <p:nvSpPr>
            <p:cNvPr id="19" name="Rectangle 18">
              <a:extLst>
                <a:ext uri="{FF2B5EF4-FFF2-40B4-BE49-F238E27FC236}">
                  <a16:creationId xmlns:a16="http://schemas.microsoft.com/office/drawing/2014/main" id="{E83E766D-33E6-427D-BFDF-2F67943F0996}"/>
                </a:ext>
                <a:ext uri="{C183D7F6-B498-43B3-948B-1728B52AA6E4}">
                  <adec:decorative xmlns:adec="http://schemas.microsoft.com/office/drawing/2017/decorative" val="1"/>
                </a:ext>
              </a:extLst>
            </p:cNvPr>
            <p:cNvSpPr/>
            <p:nvPr userDrawn="1"/>
          </p:nvSpPr>
          <p:spPr>
            <a:xfrm>
              <a:off x="2900362" y="3232299"/>
              <a:ext cx="9291637" cy="14746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21" name="Straight Connector 20">
              <a:extLst>
                <a:ext uri="{FF2B5EF4-FFF2-40B4-BE49-F238E27FC236}">
                  <a16:creationId xmlns:a16="http://schemas.microsoft.com/office/drawing/2014/main" id="{8FA2B962-053E-44B8-B506-CDC40414640D}"/>
                </a:ext>
                <a:ext uri="{C183D7F6-B498-43B3-948B-1728B52AA6E4}">
                  <adec:decorative xmlns:adec="http://schemas.microsoft.com/office/drawing/2017/decorative" val="1"/>
                </a:ext>
              </a:extLst>
            </p:cNvPr>
            <p:cNvCxnSpPr>
              <a:cxnSpLocks/>
            </p:cNvCxnSpPr>
            <p:nvPr userDrawn="1"/>
          </p:nvCxnSpPr>
          <p:spPr>
            <a:xfrm>
              <a:off x="5862236" y="5162439"/>
              <a:ext cx="0" cy="1384995"/>
            </a:xfrm>
            <a:prstGeom prst="line">
              <a:avLst/>
            </a:prstGeom>
            <a:ln w="3175">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181FB1D8-140D-4385-BEAA-17A6EFCB3C22}"/>
                </a:ext>
                <a:ext uri="{C183D7F6-B498-43B3-948B-1728B52AA6E4}">
                  <adec:decorative xmlns:adec="http://schemas.microsoft.com/office/drawing/2017/decorative" val="1"/>
                </a:ext>
              </a:extLst>
            </p:cNvPr>
            <p:cNvCxnSpPr>
              <a:cxnSpLocks/>
            </p:cNvCxnSpPr>
            <p:nvPr userDrawn="1"/>
          </p:nvCxnSpPr>
          <p:spPr>
            <a:xfrm>
              <a:off x="8732436" y="5162439"/>
              <a:ext cx="0" cy="1384995"/>
            </a:xfrm>
            <a:prstGeom prst="line">
              <a:avLst/>
            </a:prstGeom>
            <a:ln w="3175">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pic>
        <p:nvPicPr>
          <p:cNvPr id="27" name="Graphic 2">
            <a:extLst>
              <a:ext uri="{FF2B5EF4-FFF2-40B4-BE49-F238E27FC236}">
                <a16:creationId xmlns:a16="http://schemas.microsoft.com/office/drawing/2014/main" id="{05FACDD8-D224-4EA8-9E13-DCFE0DD61EF0}"/>
              </a:ext>
              <a:ext uri="{C183D7F6-B498-43B3-948B-1728B52AA6E4}">
                <adec:decorative xmlns:adec="http://schemas.microsoft.com/office/drawing/2017/decorative" val="1"/>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293687" y="6272991"/>
            <a:ext cx="1370013" cy="293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9382945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4_Blank 12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6149B9-9B2C-4F42-AFBB-335E53DDA46A}"/>
              </a:ext>
            </a:extLst>
          </p:cNvPr>
          <p:cNvSpPr>
            <a:spLocks noGrp="1"/>
          </p:cNvSpPr>
          <p:nvPr>
            <p:ph type="title"/>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id="{EEE30506-20C2-433E-A902-FFB1A04CFAF7}"/>
              </a:ext>
            </a:extLst>
          </p:cNvPr>
          <p:cNvSpPr>
            <a:spLocks noGrp="1"/>
          </p:cNvSpPr>
          <p:nvPr>
            <p:ph type="body" sz="quarter" idx="10"/>
          </p:nvPr>
        </p:nvSpPr>
        <p:spPr>
          <a:xfrm>
            <a:off x="2198688" y="2362200"/>
            <a:ext cx="4408941" cy="23513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5912351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3_Blank 12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E48157-7C11-4A49-8A93-9BEF2C9007C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78B8CFB-2848-4A84-85B4-6A643D4BD9B8}"/>
              </a:ext>
            </a:extLst>
          </p:cNvPr>
          <p:cNvSpPr>
            <a:spLocks noGrp="1"/>
          </p:cNvSpPr>
          <p:nvPr>
            <p:ph sz="quarter" idx="10"/>
          </p:nvPr>
        </p:nvSpPr>
        <p:spPr>
          <a:xfrm>
            <a:off x="398463" y="1686093"/>
            <a:ext cx="2039937" cy="961781"/>
          </a:xfrm>
        </p:spPr>
        <p:txBody>
          <a:bodyPr/>
          <a:lstStyle>
            <a:lvl1pPr marL="0" indent="0">
              <a:buNone/>
              <a:defRPr/>
            </a:lvl1pPr>
          </a:lstStyle>
          <a:p>
            <a:pPr lvl="0"/>
            <a:endParaRPr lang="en-US"/>
          </a:p>
        </p:txBody>
      </p:sp>
      <p:sp>
        <p:nvSpPr>
          <p:cNvPr id="4" name="Content Placeholder 2">
            <a:extLst>
              <a:ext uri="{FF2B5EF4-FFF2-40B4-BE49-F238E27FC236}">
                <a16:creationId xmlns:a16="http://schemas.microsoft.com/office/drawing/2014/main" id="{FA5FF3B1-0393-4509-97BD-634ED689EE0B}"/>
              </a:ext>
            </a:extLst>
          </p:cNvPr>
          <p:cNvSpPr>
            <a:spLocks noGrp="1"/>
          </p:cNvSpPr>
          <p:nvPr>
            <p:ph sz="quarter" idx="11"/>
          </p:nvPr>
        </p:nvSpPr>
        <p:spPr>
          <a:xfrm>
            <a:off x="3153386" y="1686093"/>
            <a:ext cx="2039937" cy="961781"/>
          </a:xfrm>
        </p:spPr>
        <p:txBody>
          <a:bodyPr/>
          <a:lstStyle>
            <a:lvl1pPr marL="0" indent="0">
              <a:buNone/>
              <a:defRPr/>
            </a:lvl1pPr>
          </a:lstStyle>
          <a:p>
            <a:pPr lvl="0"/>
            <a:endParaRPr lang="en-US"/>
          </a:p>
        </p:txBody>
      </p:sp>
    </p:spTree>
    <p:extLst>
      <p:ext uri="{BB962C8B-B14F-4D97-AF65-F5344CB8AC3E}">
        <p14:creationId xmlns:p14="http://schemas.microsoft.com/office/powerpoint/2010/main" val="213998230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2_Blank 12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257B3C-6223-47B8-A785-23560A0DF4E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57C066A-9CE6-4251-96E7-4D2037CA895F}"/>
              </a:ext>
            </a:extLst>
          </p:cNvPr>
          <p:cNvSpPr>
            <a:spLocks noGrp="1"/>
          </p:cNvSpPr>
          <p:nvPr>
            <p:ph sz="quarter" idx="10"/>
          </p:nvPr>
        </p:nvSpPr>
        <p:spPr>
          <a:xfrm>
            <a:off x="304800" y="2275390"/>
            <a:ext cx="1875692" cy="773845"/>
          </a:xfrm>
        </p:spPr>
        <p:txBody>
          <a:bodyPr/>
          <a:lstStyle>
            <a:lvl1pPr marL="0" indent="0">
              <a:buNone/>
              <a:defRPr/>
            </a:lvl1pPr>
          </a:lstStyle>
          <a:p>
            <a:pPr lvl="0"/>
            <a:endParaRPr lang="en-US"/>
          </a:p>
        </p:txBody>
      </p:sp>
      <p:sp>
        <p:nvSpPr>
          <p:cNvPr id="4" name="Content Placeholder 2">
            <a:extLst>
              <a:ext uri="{FF2B5EF4-FFF2-40B4-BE49-F238E27FC236}">
                <a16:creationId xmlns:a16="http://schemas.microsoft.com/office/drawing/2014/main" id="{E244E444-C261-4AF3-8026-31181B4213A5}"/>
              </a:ext>
            </a:extLst>
          </p:cNvPr>
          <p:cNvSpPr>
            <a:spLocks noGrp="1"/>
          </p:cNvSpPr>
          <p:nvPr>
            <p:ph sz="quarter" idx="11"/>
          </p:nvPr>
        </p:nvSpPr>
        <p:spPr>
          <a:xfrm>
            <a:off x="2497016" y="2275390"/>
            <a:ext cx="1875692" cy="773845"/>
          </a:xfrm>
        </p:spPr>
        <p:txBody>
          <a:bodyPr/>
          <a:lstStyle>
            <a:lvl1pPr marL="0" indent="0">
              <a:buNone/>
              <a:defRPr/>
            </a:lvl1pPr>
          </a:lstStyle>
          <a:p>
            <a:pPr lvl="0"/>
            <a:endParaRPr lang="en-US"/>
          </a:p>
        </p:txBody>
      </p:sp>
      <p:sp>
        <p:nvSpPr>
          <p:cNvPr id="5" name="Content Placeholder 2">
            <a:extLst>
              <a:ext uri="{FF2B5EF4-FFF2-40B4-BE49-F238E27FC236}">
                <a16:creationId xmlns:a16="http://schemas.microsoft.com/office/drawing/2014/main" id="{24E8799C-6705-4D5A-A2E7-907EB42CFC98}"/>
              </a:ext>
            </a:extLst>
          </p:cNvPr>
          <p:cNvSpPr>
            <a:spLocks noGrp="1"/>
          </p:cNvSpPr>
          <p:nvPr>
            <p:ph sz="quarter" idx="12"/>
          </p:nvPr>
        </p:nvSpPr>
        <p:spPr>
          <a:xfrm>
            <a:off x="4689232" y="2275390"/>
            <a:ext cx="1875692" cy="773845"/>
          </a:xfrm>
        </p:spPr>
        <p:txBody>
          <a:bodyPr/>
          <a:lstStyle>
            <a:lvl1pPr marL="0" indent="0">
              <a:buNone/>
              <a:defRPr/>
            </a:lvl1pPr>
          </a:lstStyle>
          <a:p>
            <a:pPr lvl="0"/>
            <a:endParaRPr lang="en-US"/>
          </a:p>
        </p:txBody>
      </p:sp>
      <p:sp>
        <p:nvSpPr>
          <p:cNvPr id="6" name="Content Placeholder 2">
            <a:extLst>
              <a:ext uri="{FF2B5EF4-FFF2-40B4-BE49-F238E27FC236}">
                <a16:creationId xmlns:a16="http://schemas.microsoft.com/office/drawing/2014/main" id="{384054A5-AE14-4CA4-A698-E431DEC66B19}"/>
              </a:ext>
            </a:extLst>
          </p:cNvPr>
          <p:cNvSpPr>
            <a:spLocks noGrp="1"/>
          </p:cNvSpPr>
          <p:nvPr>
            <p:ph sz="quarter" idx="13"/>
          </p:nvPr>
        </p:nvSpPr>
        <p:spPr>
          <a:xfrm>
            <a:off x="7139354" y="2275390"/>
            <a:ext cx="1875692" cy="773845"/>
          </a:xfrm>
        </p:spPr>
        <p:txBody>
          <a:bodyPr/>
          <a:lstStyle>
            <a:lvl1pPr marL="0" indent="0">
              <a:buNone/>
              <a:defRPr/>
            </a:lvl1pPr>
          </a:lstStyle>
          <a:p>
            <a:pPr lvl="0"/>
            <a:endParaRPr lang="en-US"/>
          </a:p>
        </p:txBody>
      </p:sp>
    </p:spTree>
    <p:extLst>
      <p:ext uri="{BB962C8B-B14F-4D97-AF65-F5344CB8AC3E}">
        <p14:creationId xmlns:p14="http://schemas.microsoft.com/office/powerpoint/2010/main" val="398932407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1_Blank 12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5B68CC-B197-4972-A737-993D6804C16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CD6ED2A-FE2D-4C11-A918-5930CFC5DEBA}"/>
              </a:ext>
            </a:extLst>
          </p:cNvPr>
          <p:cNvSpPr>
            <a:spLocks noGrp="1"/>
          </p:cNvSpPr>
          <p:nvPr>
            <p:ph sz="quarter" idx="10"/>
          </p:nvPr>
        </p:nvSpPr>
        <p:spPr>
          <a:xfrm>
            <a:off x="441325" y="1875006"/>
            <a:ext cx="3475038" cy="430887"/>
          </a:xfrm>
        </p:spPr>
        <p:txBody>
          <a:bodyPr/>
          <a:lstStyle>
            <a:lvl1pPr marL="0" indent="0">
              <a:buNone/>
              <a:defRPr/>
            </a:lvl1pPr>
          </a:lstStyle>
          <a:p>
            <a:pPr lvl="0"/>
            <a:endParaRPr lang="en-US"/>
          </a:p>
        </p:txBody>
      </p:sp>
    </p:spTree>
    <p:extLst>
      <p:ext uri="{BB962C8B-B14F-4D97-AF65-F5344CB8AC3E}">
        <p14:creationId xmlns:p14="http://schemas.microsoft.com/office/powerpoint/2010/main" val="31934743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Blank 12 Column Dark Bkg">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A79BCC-8B95-4EB0-89B7-BDFD0AE01FBF}"/>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56985518"/>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p:cSld name="Apendix Blue Bkg">
    <p:bg>
      <p:bgRef idx="1001">
        <a:schemeClr val="bg2"/>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F377B63-6619-6B40-8D85-1D972ED609B9}"/>
              </a:ext>
            </a:extLst>
          </p:cNvPr>
          <p:cNvSpPr>
            <a:spLocks noGrp="1"/>
          </p:cNvSpPr>
          <p:nvPr>
            <p:ph type="body" sz="quarter" idx="10" hasCustomPrompt="1"/>
          </p:nvPr>
        </p:nvSpPr>
        <p:spPr>
          <a:xfrm>
            <a:off x="584200" y="3152001"/>
            <a:ext cx="11025188" cy="553998"/>
          </a:xfrm>
        </p:spPr>
        <p:txBody>
          <a:bodyPr anchor="b"/>
          <a:lstStyle>
            <a:lvl1pPr marL="0" indent="0">
              <a:buNone/>
              <a:defRPr sz="3600">
                <a:latin typeface="+mj-lt"/>
              </a:defRPr>
            </a:lvl1pPr>
          </a:lstStyle>
          <a:p>
            <a:pPr lvl="0"/>
            <a:r>
              <a:rPr lang="en-US"/>
              <a:t>Appendix</a:t>
            </a:r>
          </a:p>
        </p:txBody>
      </p:sp>
    </p:spTree>
    <p:extLst>
      <p:ext uri="{BB962C8B-B14F-4D97-AF65-F5344CB8AC3E}">
        <p14:creationId xmlns:p14="http://schemas.microsoft.com/office/powerpoint/2010/main" val="1997751494"/>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6" pos="3749">
          <p15:clr>
            <a:srgbClr val="A4A3A4"/>
          </p15:clr>
        </p15:guide>
        <p15:guide id="17" pos="3932">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p:cSld name="End Slide Color Bkg_1">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3152001"/>
            <a:ext cx="9144000" cy="553998"/>
          </a:xfrm>
          <a:noFill/>
        </p:spPr>
        <p:txBody>
          <a:bodyPr lIns="0" tIns="0" rIns="0" bIns="0" anchor="b" anchorCtr="0">
            <a:spAutoFit/>
          </a:bodyPr>
          <a:lstStyle>
            <a:lvl1pPr>
              <a:defRPr sz="3600" spc="-50" baseline="0">
                <a:solidFill>
                  <a:schemeClr val="accent3"/>
                </a:solidFill>
                <a:latin typeface="+mj-lt"/>
                <a:cs typeface="Segoe UI" panose="020B0502040204020203" pitchFamily="34" charset="0"/>
              </a:defRPr>
            </a:lvl1pPr>
          </a:lstStyle>
          <a:p>
            <a:r>
              <a:rPr lang="en-US"/>
              <a:t>Thank you</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76397353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pos="6132">
          <p15:clr>
            <a:srgbClr val="5ACBF0"/>
          </p15:clr>
        </p15:guide>
      </p15:sldGuideLst>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p:cSld name="End Slide Color Bkg_2">
    <p:bg>
      <p:bgRef idx="1001">
        <a:schemeClr val="bg2"/>
      </p:bgRef>
    </p:bg>
    <p:spTree>
      <p:nvGrpSpPr>
        <p:cNvPr id="1" name=""/>
        <p:cNvGrpSpPr/>
        <p:nvPr/>
      </p:nvGrpSpPr>
      <p:grpSpPr>
        <a:xfrm>
          <a:off x="0" y="0"/>
          <a:ext cx="0" cy="0"/>
          <a:chOff x="0" y="0"/>
          <a:chExt cx="0" cy="0"/>
        </a:xfrm>
      </p:grpSpPr>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
        <p:nvSpPr>
          <p:cNvPr id="9" name="Title 1"/>
          <p:cNvSpPr>
            <a:spLocks noGrp="1"/>
          </p:cNvSpPr>
          <p:nvPr>
            <p:ph type="title" hasCustomPrompt="1"/>
          </p:nvPr>
        </p:nvSpPr>
        <p:spPr>
          <a:xfrm>
            <a:off x="584200" y="3152001"/>
            <a:ext cx="9144000" cy="553998"/>
          </a:xfrm>
          <a:noFill/>
        </p:spPr>
        <p:txBody>
          <a:bodyPr lIns="0" tIns="0" rIns="0" bIns="0" anchor="b" anchorCtr="0">
            <a:spAutoFit/>
          </a:bodyPr>
          <a:lstStyle>
            <a:lvl1pPr>
              <a:defRPr sz="3600" spc="-50" baseline="0">
                <a:solidFill>
                  <a:schemeClr val="accent3"/>
                </a:solidFill>
                <a:latin typeface="+mj-lt"/>
                <a:cs typeface="Segoe UI" panose="020B0502040204020203" pitchFamily="34" charset="0"/>
              </a:defRPr>
            </a:lvl1pPr>
          </a:lstStyle>
          <a:p>
            <a:r>
              <a:rPr lang="en-US"/>
              <a:t>Thank you</a:t>
            </a:r>
          </a:p>
        </p:txBody>
      </p:sp>
      <p:grpSp>
        <p:nvGrpSpPr>
          <p:cNvPr id="2" name="Group 1">
            <a:extLst>
              <a:ext uri="{FF2B5EF4-FFF2-40B4-BE49-F238E27FC236}">
                <a16:creationId xmlns:a16="http://schemas.microsoft.com/office/drawing/2014/main" id="{76B2A234-9A99-4935-B7C5-869493730233}"/>
              </a:ext>
              <a:ext uri="{C183D7F6-B498-43B3-948B-1728B52AA6E4}">
                <adec:decorative xmlns:adec="http://schemas.microsoft.com/office/drawing/2017/decorative" val="1"/>
              </a:ext>
            </a:extLst>
          </p:cNvPr>
          <p:cNvGrpSpPr/>
          <p:nvPr userDrawn="1"/>
        </p:nvGrpSpPr>
        <p:grpSpPr>
          <a:xfrm>
            <a:off x="4165600" y="1950804"/>
            <a:ext cx="8026401" cy="4907196"/>
            <a:chOff x="4165600" y="1950804"/>
            <a:chExt cx="8026401" cy="4907196"/>
          </a:xfrm>
        </p:grpSpPr>
        <p:sp>
          <p:nvSpPr>
            <p:cNvPr id="4" name="Freeform: Shape 3">
              <a:extLst>
                <a:ext uri="{FF2B5EF4-FFF2-40B4-BE49-F238E27FC236}">
                  <a16:creationId xmlns:a16="http://schemas.microsoft.com/office/drawing/2014/main" id="{FBC7A31D-7878-4C4D-97AF-760C472B8996}"/>
                </a:ext>
                <a:ext uri="{C183D7F6-B498-43B3-948B-1728B52AA6E4}">
                  <adec:decorative xmlns:adec="http://schemas.microsoft.com/office/drawing/2017/decorative" val="1"/>
                </a:ext>
              </a:extLst>
            </p:cNvPr>
            <p:cNvSpPr/>
            <p:nvPr/>
          </p:nvSpPr>
          <p:spPr bwMode="auto">
            <a:xfrm>
              <a:off x="4165600" y="1950804"/>
              <a:ext cx="8026400" cy="4907196"/>
            </a:xfrm>
            <a:custGeom>
              <a:avLst/>
              <a:gdLst>
                <a:gd name="connsiteX0" fmla="*/ 6968941 w 6968941"/>
                <a:gd name="connsiteY0" fmla="*/ 0 h 4260684"/>
                <a:gd name="connsiteX1" fmla="*/ 6968941 w 6968941"/>
                <a:gd name="connsiteY1" fmla="*/ 4260684 h 4260684"/>
                <a:gd name="connsiteX2" fmla="*/ 0 w 6968941"/>
                <a:gd name="connsiteY2" fmla="*/ 4260684 h 4260684"/>
                <a:gd name="connsiteX3" fmla="*/ 220472 w 6968941"/>
                <a:gd name="connsiteY3" fmla="*/ 4223787 h 4260684"/>
                <a:gd name="connsiteX4" fmla="*/ 6945577 w 6968941"/>
                <a:gd name="connsiteY4" fmla="*/ 59662 h 4260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68941" h="4260684">
                  <a:moveTo>
                    <a:pt x="6968941" y="0"/>
                  </a:moveTo>
                  <a:lnTo>
                    <a:pt x="6968941" y="4260684"/>
                  </a:lnTo>
                  <a:lnTo>
                    <a:pt x="0" y="4260684"/>
                  </a:lnTo>
                  <a:lnTo>
                    <a:pt x="220472" y="4223787"/>
                  </a:lnTo>
                  <a:cubicBezTo>
                    <a:pt x="3515008" y="3619872"/>
                    <a:pt x="6080636" y="2040923"/>
                    <a:pt x="6945577" y="59662"/>
                  </a:cubicBezTo>
                  <a:close/>
                </a:path>
              </a:pathLst>
            </a:custGeom>
            <a:solidFill>
              <a:schemeClr val="accent1">
                <a:lumMod val="75000"/>
              </a:schemeClr>
            </a:solidFill>
            <a:ln>
              <a:noFill/>
              <a:headEnd type="none" w="med" len="med"/>
              <a:tailEnd type="none" w="med" len="med"/>
            </a:ln>
            <a:effectLst>
              <a:outerShdw blurRad="50800" dist="38100" dir="16200000"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sp>
          <p:nvSpPr>
            <p:cNvPr id="5" name="Freeform: Shape 4">
              <a:extLst>
                <a:ext uri="{FF2B5EF4-FFF2-40B4-BE49-F238E27FC236}">
                  <a16:creationId xmlns:a16="http://schemas.microsoft.com/office/drawing/2014/main" id="{BA9951E9-97C1-4E56-B158-65FE5145DA8A}"/>
                </a:ext>
                <a:ext uri="{C183D7F6-B498-43B3-948B-1728B52AA6E4}">
                  <adec:decorative xmlns:adec="http://schemas.microsoft.com/office/drawing/2017/decorative" val="1"/>
                </a:ext>
              </a:extLst>
            </p:cNvPr>
            <p:cNvSpPr/>
            <p:nvPr/>
          </p:nvSpPr>
          <p:spPr bwMode="auto">
            <a:xfrm>
              <a:off x="5223060" y="2597316"/>
              <a:ext cx="6968941" cy="4260684"/>
            </a:xfrm>
            <a:custGeom>
              <a:avLst/>
              <a:gdLst>
                <a:gd name="connsiteX0" fmla="*/ 6968941 w 6968941"/>
                <a:gd name="connsiteY0" fmla="*/ 0 h 4260684"/>
                <a:gd name="connsiteX1" fmla="*/ 6968941 w 6968941"/>
                <a:gd name="connsiteY1" fmla="*/ 4260684 h 4260684"/>
                <a:gd name="connsiteX2" fmla="*/ 0 w 6968941"/>
                <a:gd name="connsiteY2" fmla="*/ 4260684 h 4260684"/>
                <a:gd name="connsiteX3" fmla="*/ 220472 w 6968941"/>
                <a:gd name="connsiteY3" fmla="*/ 4223787 h 4260684"/>
                <a:gd name="connsiteX4" fmla="*/ 6945577 w 6968941"/>
                <a:gd name="connsiteY4" fmla="*/ 59662 h 4260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68941" h="4260684">
                  <a:moveTo>
                    <a:pt x="6968941" y="0"/>
                  </a:moveTo>
                  <a:lnTo>
                    <a:pt x="6968941" y="4260684"/>
                  </a:lnTo>
                  <a:lnTo>
                    <a:pt x="0" y="4260684"/>
                  </a:lnTo>
                  <a:lnTo>
                    <a:pt x="220472" y="4223787"/>
                  </a:lnTo>
                  <a:cubicBezTo>
                    <a:pt x="3515008" y="3619872"/>
                    <a:pt x="6080636" y="2040923"/>
                    <a:pt x="6945577" y="59662"/>
                  </a:cubicBezTo>
                  <a:close/>
                </a:path>
              </a:pathLst>
            </a:custGeom>
            <a:solidFill>
              <a:schemeClr val="accent4"/>
            </a:solidFill>
            <a:ln>
              <a:noFill/>
              <a:headEnd type="none" w="med" len="med"/>
              <a:tailEnd type="none" w="med" len="med"/>
            </a:ln>
            <a:effectLst>
              <a:outerShdw blurRad="50800" dist="38100" dir="16200000"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grpSp>
    </p:spTree>
    <p:extLst>
      <p:ext uri="{BB962C8B-B14F-4D97-AF65-F5344CB8AC3E}">
        <p14:creationId xmlns:p14="http://schemas.microsoft.com/office/powerpoint/2010/main" val="140523368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pos="6132">
          <p15:clr>
            <a:srgbClr val="5ACBF0"/>
          </p15:clr>
        </p15:guide>
      </p15:sldGuideLst>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p:cSld name="Closing logo slide">
    <p:bg>
      <p:bgRef idx="1001">
        <a:schemeClr val="bg2"/>
      </p:bgRef>
    </p:bg>
    <p:spTree>
      <p:nvGrpSpPr>
        <p:cNvPr id="1" name=""/>
        <p:cNvGrpSpPr/>
        <p:nvPr/>
      </p:nvGrpSpPr>
      <p:grpSpPr>
        <a:xfrm>
          <a:off x="0" y="0"/>
          <a:ext cx="0" cy="0"/>
          <a:chOff x="0" y="0"/>
          <a:chExt cx="0" cy="0"/>
        </a:xfrm>
      </p:grpSpPr>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
        <p:nvSpPr>
          <p:cNvPr id="2" name="Text Box 3" descr="This is a copyright notice that should be included on the final slide."/>
          <p:cNvSpPr txBox="1">
            <a:spLocks noChangeArrowheads="1"/>
          </p:cNvSpPr>
          <p:nvPr/>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spTree>
    <p:extLst>
      <p:ext uri="{BB962C8B-B14F-4D97-AF65-F5344CB8AC3E}">
        <p14:creationId xmlns:p14="http://schemas.microsoft.com/office/powerpoint/2010/main" val="160583551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8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7B0B5B6F-2CBC-43D1-B181-1D6BB150799B}"/>
              </a:ext>
            </a:extLst>
          </p:cNvPr>
          <p:cNvSpPr>
            <a:spLocks noGrp="1"/>
          </p:cNvSpPr>
          <p:nvPr>
            <p:ph sz="quarter" idx="10"/>
          </p:nvPr>
        </p:nvSpPr>
        <p:spPr>
          <a:xfrm>
            <a:off x="542543" y="2197100"/>
            <a:ext cx="1097280" cy="430887"/>
          </a:xfrm>
        </p:spPr>
        <p:txBody>
          <a:bodyPr/>
          <a:lstStyle>
            <a:lvl1pPr marL="0" indent="0">
              <a:buNone/>
              <a:defRPr/>
            </a:lvl1pPr>
          </a:lstStyle>
          <a:p>
            <a:pPr lvl="0"/>
            <a:endParaRPr lang="en-US"/>
          </a:p>
        </p:txBody>
      </p:sp>
      <p:sp>
        <p:nvSpPr>
          <p:cNvPr id="5" name="Content Placeholder 3">
            <a:extLst>
              <a:ext uri="{FF2B5EF4-FFF2-40B4-BE49-F238E27FC236}">
                <a16:creationId xmlns:a16="http://schemas.microsoft.com/office/drawing/2014/main" id="{EDB6A1C7-BB16-4AE6-9727-3DD18B9B7221}"/>
              </a:ext>
            </a:extLst>
          </p:cNvPr>
          <p:cNvSpPr>
            <a:spLocks noGrp="1"/>
          </p:cNvSpPr>
          <p:nvPr>
            <p:ph sz="quarter" idx="11"/>
          </p:nvPr>
        </p:nvSpPr>
        <p:spPr>
          <a:xfrm>
            <a:off x="2203703" y="2197100"/>
            <a:ext cx="1097280" cy="430887"/>
          </a:xfrm>
        </p:spPr>
        <p:txBody>
          <a:bodyPr/>
          <a:lstStyle>
            <a:lvl1pPr marL="0" indent="0">
              <a:buNone/>
              <a:defRPr/>
            </a:lvl1pPr>
          </a:lstStyle>
          <a:p>
            <a:pPr lvl="0"/>
            <a:endParaRPr lang="en-US"/>
          </a:p>
        </p:txBody>
      </p:sp>
      <p:sp>
        <p:nvSpPr>
          <p:cNvPr id="6" name="Content Placeholder 3">
            <a:extLst>
              <a:ext uri="{FF2B5EF4-FFF2-40B4-BE49-F238E27FC236}">
                <a16:creationId xmlns:a16="http://schemas.microsoft.com/office/drawing/2014/main" id="{6AA2FC20-DFAF-4126-AB40-529D04A2B912}"/>
              </a:ext>
            </a:extLst>
          </p:cNvPr>
          <p:cNvSpPr>
            <a:spLocks noGrp="1"/>
          </p:cNvSpPr>
          <p:nvPr>
            <p:ph sz="quarter" idx="12"/>
          </p:nvPr>
        </p:nvSpPr>
        <p:spPr>
          <a:xfrm>
            <a:off x="3864863" y="2197100"/>
            <a:ext cx="1097280" cy="430887"/>
          </a:xfrm>
        </p:spPr>
        <p:txBody>
          <a:bodyPr/>
          <a:lstStyle>
            <a:lvl1pPr marL="0" indent="0">
              <a:buNone/>
              <a:defRPr/>
            </a:lvl1pPr>
          </a:lstStyle>
          <a:p>
            <a:pPr lvl="0"/>
            <a:endParaRPr lang="en-US"/>
          </a:p>
        </p:txBody>
      </p:sp>
      <p:sp>
        <p:nvSpPr>
          <p:cNvPr id="7" name="Content Placeholder 3">
            <a:extLst>
              <a:ext uri="{FF2B5EF4-FFF2-40B4-BE49-F238E27FC236}">
                <a16:creationId xmlns:a16="http://schemas.microsoft.com/office/drawing/2014/main" id="{0151B658-73AD-4198-9170-5D9C45C83F7B}"/>
              </a:ext>
            </a:extLst>
          </p:cNvPr>
          <p:cNvSpPr>
            <a:spLocks noGrp="1"/>
          </p:cNvSpPr>
          <p:nvPr>
            <p:ph sz="quarter" idx="13"/>
          </p:nvPr>
        </p:nvSpPr>
        <p:spPr>
          <a:xfrm>
            <a:off x="5526023" y="2197100"/>
            <a:ext cx="1097280" cy="430887"/>
          </a:xfrm>
        </p:spPr>
        <p:txBody>
          <a:bodyPr/>
          <a:lstStyle>
            <a:lvl1pPr marL="0" indent="0">
              <a:buNone/>
              <a:defRPr/>
            </a:lvl1pPr>
          </a:lstStyle>
          <a:p>
            <a:pPr lvl="0"/>
            <a:endParaRPr lang="en-US"/>
          </a:p>
        </p:txBody>
      </p:sp>
      <p:sp>
        <p:nvSpPr>
          <p:cNvPr id="8" name="Content Placeholder 3">
            <a:extLst>
              <a:ext uri="{FF2B5EF4-FFF2-40B4-BE49-F238E27FC236}">
                <a16:creationId xmlns:a16="http://schemas.microsoft.com/office/drawing/2014/main" id="{664B18DA-5532-44FF-BA7E-26947EBBD439}"/>
              </a:ext>
            </a:extLst>
          </p:cNvPr>
          <p:cNvSpPr>
            <a:spLocks noGrp="1"/>
          </p:cNvSpPr>
          <p:nvPr>
            <p:ph sz="quarter" idx="14"/>
          </p:nvPr>
        </p:nvSpPr>
        <p:spPr>
          <a:xfrm>
            <a:off x="7187183" y="2197100"/>
            <a:ext cx="1097280" cy="430887"/>
          </a:xfrm>
        </p:spPr>
        <p:txBody>
          <a:bodyPr/>
          <a:lstStyle>
            <a:lvl1pPr marL="0" indent="0">
              <a:buNone/>
              <a:defRPr/>
            </a:lvl1pPr>
          </a:lstStyle>
          <a:p>
            <a:pPr lvl="0"/>
            <a:endParaRPr lang="en-US"/>
          </a:p>
        </p:txBody>
      </p:sp>
      <p:sp>
        <p:nvSpPr>
          <p:cNvPr id="9" name="Content Placeholder 3">
            <a:extLst>
              <a:ext uri="{FF2B5EF4-FFF2-40B4-BE49-F238E27FC236}">
                <a16:creationId xmlns:a16="http://schemas.microsoft.com/office/drawing/2014/main" id="{C25D9A6F-29A7-4AB0-81C0-14530C9AA6F6}"/>
              </a:ext>
            </a:extLst>
          </p:cNvPr>
          <p:cNvSpPr>
            <a:spLocks noGrp="1"/>
          </p:cNvSpPr>
          <p:nvPr>
            <p:ph sz="quarter" idx="15"/>
          </p:nvPr>
        </p:nvSpPr>
        <p:spPr>
          <a:xfrm>
            <a:off x="8848343" y="2197100"/>
            <a:ext cx="1097280" cy="430887"/>
          </a:xfrm>
        </p:spPr>
        <p:txBody>
          <a:bodyPr/>
          <a:lstStyle>
            <a:lvl1pPr marL="0" indent="0">
              <a:buNone/>
              <a:defRPr/>
            </a:lvl1pPr>
          </a:lstStyle>
          <a:p>
            <a:pPr lvl="0"/>
            <a:endParaRPr lang="en-US"/>
          </a:p>
        </p:txBody>
      </p:sp>
      <p:sp>
        <p:nvSpPr>
          <p:cNvPr id="10" name="Content Placeholder 3">
            <a:extLst>
              <a:ext uri="{FF2B5EF4-FFF2-40B4-BE49-F238E27FC236}">
                <a16:creationId xmlns:a16="http://schemas.microsoft.com/office/drawing/2014/main" id="{D0E42D05-60E1-4C38-AFBF-C4C584612039}"/>
              </a:ext>
            </a:extLst>
          </p:cNvPr>
          <p:cNvSpPr>
            <a:spLocks noGrp="1"/>
          </p:cNvSpPr>
          <p:nvPr>
            <p:ph sz="quarter" idx="16"/>
          </p:nvPr>
        </p:nvSpPr>
        <p:spPr>
          <a:xfrm>
            <a:off x="10509503" y="2197100"/>
            <a:ext cx="1097280" cy="430887"/>
          </a:xfrm>
        </p:spPr>
        <p:txBody>
          <a:bodyPr/>
          <a:lstStyle>
            <a:lvl1pPr marL="0" indent="0">
              <a:buNone/>
              <a:defRPr/>
            </a:lvl1pPr>
          </a:lstStyle>
          <a:p>
            <a:pPr lvl="0"/>
            <a:endParaRPr lang="en-US"/>
          </a:p>
        </p:txBody>
      </p:sp>
      <p:sp>
        <p:nvSpPr>
          <p:cNvPr id="12" name="Content Placeholder 3">
            <a:extLst>
              <a:ext uri="{FF2B5EF4-FFF2-40B4-BE49-F238E27FC236}">
                <a16:creationId xmlns:a16="http://schemas.microsoft.com/office/drawing/2014/main" id="{9C55AFE5-588F-450E-8C41-7A2A2E3F0440}"/>
              </a:ext>
            </a:extLst>
          </p:cNvPr>
          <p:cNvSpPr>
            <a:spLocks noGrp="1"/>
          </p:cNvSpPr>
          <p:nvPr>
            <p:ph sz="quarter" idx="17"/>
          </p:nvPr>
        </p:nvSpPr>
        <p:spPr>
          <a:xfrm>
            <a:off x="542543" y="2998113"/>
            <a:ext cx="1097280" cy="430887"/>
          </a:xfrm>
        </p:spPr>
        <p:txBody>
          <a:bodyPr/>
          <a:lstStyle>
            <a:lvl1pPr marL="0" indent="0">
              <a:buNone/>
              <a:defRPr/>
            </a:lvl1pPr>
          </a:lstStyle>
          <a:p>
            <a:pPr lvl="0"/>
            <a:endParaRPr lang="en-US"/>
          </a:p>
        </p:txBody>
      </p:sp>
      <p:sp>
        <p:nvSpPr>
          <p:cNvPr id="13" name="Content Placeholder 3">
            <a:extLst>
              <a:ext uri="{FF2B5EF4-FFF2-40B4-BE49-F238E27FC236}">
                <a16:creationId xmlns:a16="http://schemas.microsoft.com/office/drawing/2014/main" id="{48EE8AA9-5334-4D01-8C2F-140FF58E06BD}"/>
              </a:ext>
            </a:extLst>
          </p:cNvPr>
          <p:cNvSpPr>
            <a:spLocks noGrp="1"/>
          </p:cNvSpPr>
          <p:nvPr>
            <p:ph sz="quarter" idx="18"/>
          </p:nvPr>
        </p:nvSpPr>
        <p:spPr>
          <a:xfrm>
            <a:off x="2203703" y="2998113"/>
            <a:ext cx="1097280" cy="430887"/>
          </a:xfrm>
        </p:spPr>
        <p:txBody>
          <a:bodyPr/>
          <a:lstStyle>
            <a:lvl1pPr marL="0" indent="0">
              <a:buNone/>
              <a:defRPr/>
            </a:lvl1pPr>
          </a:lstStyle>
          <a:p>
            <a:pPr lvl="0"/>
            <a:endParaRPr lang="en-US"/>
          </a:p>
        </p:txBody>
      </p:sp>
      <p:sp>
        <p:nvSpPr>
          <p:cNvPr id="14" name="Content Placeholder 3">
            <a:extLst>
              <a:ext uri="{FF2B5EF4-FFF2-40B4-BE49-F238E27FC236}">
                <a16:creationId xmlns:a16="http://schemas.microsoft.com/office/drawing/2014/main" id="{484522C4-DA2C-40AA-8A5D-12D9527BA300}"/>
              </a:ext>
            </a:extLst>
          </p:cNvPr>
          <p:cNvSpPr>
            <a:spLocks noGrp="1"/>
          </p:cNvSpPr>
          <p:nvPr>
            <p:ph sz="quarter" idx="19"/>
          </p:nvPr>
        </p:nvSpPr>
        <p:spPr>
          <a:xfrm>
            <a:off x="3864863" y="2998113"/>
            <a:ext cx="1097280" cy="430887"/>
          </a:xfrm>
        </p:spPr>
        <p:txBody>
          <a:bodyPr/>
          <a:lstStyle>
            <a:lvl1pPr marL="0" indent="0">
              <a:buNone/>
              <a:defRPr/>
            </a:lvl1pPr>
          </a:lstStyle>
          <a:p>
            <a:pPr lvl="0"/>
            <a:endParaRPr lang="en-US"/>
          </a:p>
        </p:txBody>
      </p:sp>
      <p:sp>
        <p:nvSpPr>
          <p:cNvPr id="15" name="Content Placeholder 3">
            <a:extLst>
              <a:ext uri="{FF2B5EF4-FFF2-40B4-BE49-F238E27FC236}">
                <a16:creationId xmlns:a16="http://schemas.microsoft.com/office/drawing/2014/main" id="{D67FCCBF-3288-40EC-9975-691FD44B905F}"/>
              </a:ext>
            </a:extLst>
          </p:cNvPr>
          <p:cNvSpPr>
            <a:spLocks noGrp="1"/>
          </p:cNvSpPr>
          <p:nvPr>
            <p:ph sz="quarter" idx="20"/>
          </p:nvPr>
        </p:nvSpPr>
        <p:spPr>
          <a:xfrm>
            <a:off x="5526023" y="2998113"/>
            <a:ext cx="1097280" cy="430887"/>
          </a:xfrm>
        </p:spPr>
        <p:txBody>
          <a:bodyPr/>
          <a:lstStyle>
            <a:lvl1pPr marL="0" indent="0">
              <a:buNone/>
              <a:defRPr/>
            </a:lvl1pPr>
          </a:lstStyle>
          <a:p>
            <a:pPr lvl="0"/>
            <a:endParaRPr lang="en-US"/>
          </a:p>
        </p:txBody>
      </p:sp>
      <p:sp>
        <p:nvSpPr>
          <p:cNvPr id="16" name="Content Placeholder 3">
            <a:extLst>
              <a:ext uri="{FF2B5EF4-FFF2-40B4-BE49-F238E27FC236}">
                <a16:creationId xmlns:a16="http://schemas.microsoft.com/office/drawing/2014/main" id="{34D647B1-4A10-4572-B2CB-CE1A53530B5B}"/>
              </a:ext>
            </a:extLst>
          </p:cNvPr>
          <p:cNvSpPr>
            <a:spLocks noGrp="1"/>
          </p:cNvSpPr>
          <p:nvPr>
            <p:ph sz="quarter" idx="21"/>
          </p:nvPr>
        </p:nvSpPr>
        <p:spPr>
          <a:xfrm>
            <a:off x="7187183" y="2998113"/>
            <a:ext cx="1097280" cy="430887"/>
          </a:xfrm>
        </p:spPr>
        <p:txBody>
          <a:bodyPr/>
          <a:lstStyle>
            <a:lvl1pPr marL="0" indent="0">
              <a:buNone/>
              <a:defRPr/>
            </a:lvl1pPr>
          </a:lstStyle>
          <a:p>
            <a:pPr lvl="0"/>
            <a:endParaRPr lang="en-US"/>
          </a:p>
        </p:txBody>
      </p:sp>
      <p:sp>
        <p:nvSpPr>
          <p:cNvPr id="17" name="Content Placeholder 3">
            <a:extLst>
              <a:ext uri="{FF2B5EF4-FFF2-40B4-BE49-F238E27FC236}">
                <a16:creationId xmlns:a16="http://schemas.microsoft.com/office/drawing/2014/main" id="{3FDA843C-3651-4B23-9853-11FE516A0BB2}"/>
              </a:ext>
            </a:extLst>
          </p:cNvPr>
          <p:cNvSpPr>
            <a:spLocks noGrp="1"/>
          </p:cNvSpPr>
          <p:nvPr>
            <p:ph sz="quarter" idx="22"/>
          </p:nvPr>
        </p:nvSpPr>
        <p:spPr>
          <a:xfrm>
            <a:off x="8848343" y="2998113"/>
            <a:ext cx="1097280" cy="430887"/>
          </a:xfrm>
        </p:spPr>
        <p:txBody>
          <a:bodyPr/>
          <a:lstStyle>
            <a:lvl1pPr marL="0" indent="0">
              <a:buNone/>
              <a:defRPr/>
            </a:lvl1pPr>
          </a:lstStyle>
          <a:p>
            <a:pPr lvl="0"/>
            <a:endParaRPr lang="en-US"/>
          </a:p>
        </p:txBody>
      </p:sp>
      <p:sp>
        <p:nvSpPr>
          <p:cNvPr id="18" name="Content Placeholder 3">
            <a:extLst>
              <a:ext uri="{FF2B5EF4-FFF2-40B4-BE49-F238E27FC236}">
                <a16:creationId xmlns:a16="http://schemas.microsoft.com/office/drawing/2014/main" id="{0BAB2CBF-0E0A-4676-A28C-ADD8D7867F9D}"/>
              </a:ext>
            </a:extLst>
          </p:cNvPr>
          <p:cNvSpPr>
            <a:spLocks noGrp="1"/>
          </p:cNvSpPr>
          <p:nvPr>
            <p:ph sz="quarter" idx="23"/>
          </p:nvPr>
        </p:nvSpPr>
        <p:spPr>
          <a:xfrm>
            <a:off x="10509503" y="2998113"/>
            <a:ext cx="1097280" cy="430887"/>
          </a:xfrm>
        </p:spPr>
        <p:txBody>
          <a:bodyPr/>
          <a:lstStyle>
            <a:lvl1pPr marL="0" indent="0">
              <a:buNone/>
              <a:defRPr/>
            </a:lvl1pPr>
          </a:lstStyle>
          <a:p>
            <a:pPr lvl="0"/>
            <a:endParaRPr lang="en-US"/>
          </a:p>
        </p:txBody>
      </p:sp>
      <p:sp>
        <p:nvSpPr>
          <p:cNvPr id="19" name="Text Placeholder 18">
            <a:extLst>
              <a:ext uri="{FF2B5EF4-FFF2-40B4-BE49-F238E27FC236}">
                <a16:creationId xmlns:a16="http://schemas.microsoft.com/office/drawing/2014/main" id="{59684ED7-74C3-491F-9ADF-EB78A179445F}"/>
              </a:ext>
            </a:extLst>
          </p:cNvPr>
          <p:cNvSpPr>
            <a:spLocks noGrp="1"/>
          </p:cNvSpPr>
          <p:nvPr>
            <p:ph type="body" sz="quarter" idx="24"/>
          </p:nvPr>
        </p:nvSpPr>
        <p:spPr>
          <a:xfrm>
            <a:off x="588963" y="4070350"/>
            <a:ext cx="2505075" cy="1027743"/>
          </a:xfrm>
        </p:spPr>
        <p:txBody>
          <a:bodyPr/>
          <a:lstStyle/>
          <a:p>
            <a:pPr lvl="0"/>
            <a:endParaRPr lang="en-US"/>
          </a:p>
        </p:txBody>
      </p:sp>
      <p:sp>
        <p:nvSpPr>
          <p:cNvPr id="21" name="Text Placeholder 20">
            <a:extLst>
              <a:ext uri="{FF2B5EF4-FFF2-40B4-BE49-F238E27FC236}">
                <a16:creationId xmlns:a16="http://schemas.microsoft.com/office/drawing/2014/main" id="{627F420E-8FB0-4E9D-A119-C065264EACEF}"/>
              </a:ext>
            </a:extLst>
          </p:cNvPr>
          <p:cNvSpPr>
            <a:spLocks noGrp="1"/>
          </p:cNvSpPr>
          <p:nvPr>
            <p:ph type="body" sz="quarter" idx="25"/>
          </p:nvPr>
        </p:nvSpPr>
        <p:spPr>
          <a:xfrm>
            <a:off x="3770314" y="4070350"/>
            <a:ext cx="2534234" cy="1100861"/>
          </a:xfrm>
        </p:spPr>
        <p:txBody>
          <a:bodyPr/>
          <a:lstStyle/>
          <a:p>
            <a:pPr lvl="0"/>
            <a:endParaRPr lang="en-US"/>
          </a:p>
        </p:txBody>
      </p:sp>
      <p:grpSp>
        <p:nvGrpSpPr>
          <p:cNvPr id="41" name="Group 40">
            <a:extLst>
              <a:ext uri="{FF2B5EF4-FFF2-40B4-BE49-F238E27FC236}">
                <a16:creationId xmlns:a16="http://schemas.microsoft.com/office/drawing/2014/main" id="{FDDB0E0D-CF88-49DF-9CE6-F859077B32C3}"/>
              </a:ext>
              <a:ext uri="{C183D7F6-B498-43B3-948B-1728B52AA6E4}">
                <adec:decorative xmlns:adec="http://schemas.microsoft.com/office/drawing/2017/decorative" val="1"/>
              </a:ext>
            </a:extLst>
          </p:cNvPr>
          <p:cNvGrpSpPr/>
          <p:nvPr userDrawn="1"/>
        </p:nvGrpSpPr>
        <p:grpSpPr>
          <a:xfrm>
            <a:off x="3979151" y="1608361"/>
            <a:ext cx="4101390" cy="3953871"/>
            <a:chOff x="3979151" y="1608361"/>
            <a:chExt cx="4101390" cy="3953871"/>
          </a:xfrm>
        </p:grpSpPr>
        <p:sp>
          <p:nvSpPr>
            <p:cNvPr id="22" name="Oval 21">
              <a:extLst>
                <a:ext uri="{FF2B5EF4-FFF2-40B4-BE49-F238E27FC236}">
                  <a16:creationId xmlns:a16="http://schemas.microsoft.com/office/drawing/2014/main" id="{E7932207-BBC7-4E67-A439-EFA875E5C492}"/>
                </a:ext>
                <a:ext uri="{C183D7F6-B498-43B3-948B-1728B52AA6E4}">
                  <adec:decorative xmlns:adec="http://schemas.microsoft.com/office/drawing/2017/decorative" val="1"/>
                </a:ext>
              </a:extLst>
            </p:cNvPr>
            <p:cNvSpPr/>
            <p:nvPr userDrawn="1"/>
          </p:nvSpPr>
          <p:spPr bwMode="auto">
            <a:xfrm>
              <a:off x="5133808" y="2714013"/>
              <a:ext cx="1822795" cy="1822795"/>
            </a:xfrm>
            <a:prstGeom prst="ellipse">
              <a:avLst/>
            </a:prstGeom>
            <a:solidFill>
              <a:schemeClr val="bg1"/>
            </a:solidFill>
            <a:ln w="28575">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spcBef>
                  <a:spcPct val="0"/>
                </a:spcBef>
                <a:spcAft>
                  <a:spcPct val="0"/>
                </a:spcAft>
                <a:buClrTx/>
                <a:buSzTx/>
                <a:buFontTx/>
                <a:buNone/>
                <a:tabLst/>
                <a:defRPr/>
              </a:pPr>
              <a:endParaRPr kumimoji="0" lang="en-IN" sz="2400" b="0" i="0" u="none" strike="noStrike" kern="1200" cap="none" normalizeH="0" baseline="0" noProof="0">
                <a:ln>
                  <a:noFill/>
                </a:ln>
                <a:solidFill>
                  <a:schemeClr val="tx1"/>
                </a:solidFill>
                <a:effectLst/>
                <a:uLnTx/>
                <a:uFillTx/>
                <a:latin typeface="+mj-lt"/>
                <a:ea typeface="Segoe UI" pitchFamily="34" charset="0"/>
                <a:cs typeface="Segoe UI" pitchFamily="34" charset="0"/>
              </a:endParaRPr>
            </a:p>
          </p:txBody>
        </p:sp>
        <p:sp>
          <p:nvSpPr>
            <p:cNvPr id="23" name="Pie 6">
              <a:extLst>
                <a:ext uri="{FF2B5EF4-FFF2-40B4-BE49-F238E27FC236}">
                  <a16:creationId xmlns:a16="http://schemas.microsoft.com/office/drawing/2014/main" id="{E00D4F16-A2E2-425E-AE1E-EA94A87D91BB}"/>
                </a:ext>
                <a:ext uri="{C183D7F6-B498-43B3-948B-1728B52AA6E4}">
                  <adec:decorative xmlns:adec="http://schemas.microsoft.com/office/drawing/2017/decorative" val="1"/>
                </a:ext>
              </a:extLst>
            </p:cNvPr>
            <p:cNvSpPr>
              <a:spLocks/>
            </p:cNvSpPr>
            <p:nvPr userDrawn="1"/>
          </p:nvSpPr>
          <p:spPr>
            <a:xfrm rot="14620903">
              <a:off x="4142700" y="1718269"/>
              <a:ext cx="3774825" cy="3774826"/>
            </a:xfrm>
            <a:prstGeom prst="blockArc">
              <a:avLst>
                <a:gd name="adj1" fmla="val 16859124"/>
                <a:gd name="adj2" fmla="val 20909641"/>
                <a:gd name="adj3" fmla="val 15107"/>
              </a:avLst>
            </a:prstGeom>
            <a:noFill/>
            <a:ln w="3175">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l" defTabSz="932293" rtl="0" eaLnBrk="1" fontAlgn="base" latinLnBrk="0" hangingPunct="1">
                <a:spcBef>
                  <a:spcPct val="0"/>
                </a:spcBef>
                <a:spcAft>
                  <a:spcPct val="0"/>
                </a:spcAft>
                <a:buClrTx/>
                <a:buSzTx/>
                <a:buFontTx/>
                <a:buNone/>
                <a:tabLst/>
                <a:defRPr/>
              </a:pPr>
              <a:endParaRPr kumimoji="0" lang="en-US" sz="2400" b="0" i="0" u="none" strike="noStrike" kern="1200" cap="none" normalizeH="0" baseline="0" noProof="0">
                <a:ln>
                  <a:noFill/>
                </a:ln>
                <a:solidFill>
                  <a:schemeClr val="tx1"/>
                </a:solidFill>
                <a:effectLst/>
                <a:uLnTx/>
                <a:uFillTx/>
                <a:latin typeface="+mj-lt"/>
                <a:ea typeface="+mn-ea"/>
                <a:cs typeface="Segoe UI" pitchFamily="34" charset="0"/>
              </a:endParaRPr>
            </a:p>
          </p:txBody>
        </p:sp>
        <p:sp>
          <p:nvSpPr>
            <p:cNvPr id="24" name="Pie 6">
              <a:extLst>
                <a:ext uri="{FF2B5EF4-FFF2-40B4-BE49-F238E27FC236}">
                  <a16:creationId xmlns:a16="http://schemas.microsoft.com/office/drawing/2014/main" id="{2C0F05D9-3CD5-48CF-AB8A-CEE653E80F71}"/>
                </a:ext>
                <a:ext uri="{C183D7F6-B498-43B3-948B-1728B52AA6E4}">
                  <adec:decorative xmlns:adec="http://schemas.microsoft.com/office/drawing/2017/decorative" val="1"/>
                </a:ext>
              </a:extLst>
            </p:cNvPr>
            <p:cNvSpPr>
              <a:spLocks/>
            </p:cNvSpPr>
            <p:nvPr userDrawn="1"/>
          </p:nvSpPr>
          <p:spPr>
            <a:xfrm rot="11250963">
              <a:off x="4513006" y="2072675"/>
              <a:ext cx="3034212" cy="3034212"/>
            </a:xfrm>
            <a:prstGeom prst="arc">
              <a:avLst>
                <a:gd name="adj1" fmla="val 19939567"/>
                <a:gd name="adj2" fmla="val 20275503"/>
              </a:avLst>
            </a:prstGeom>
            <a:noFill/>
            <a:ln w="12700">
              <a:solidFill>
                <a:schemeClr val="tx1"/>
              </a:solidFill>
              <a:headEnd type="none" w="lg" len="med"/>
              <a:tailEnd type="triangle" w="med" len="sm"/>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l" defTabSz="932293" rtl="0" eaLnBrk="1" fontAlgn="base" latinLnBrk="0" hangingPunct="1">
                <a:spcBef>
                  <a:spcPct val="0"/>
                </a:spcBef>
                <a:spcAft>
                  <a:spcPct val="0"/>
                </a:spcAft>
                <a:buClrTx/>
                <a:buSzTx/>
                <a:buFontTx/>
                <a:buNone/>
                <a:tabLst/>
                <a:defRPr/>
              </a:pPr>
              <a:endParaRPr kumimoji="0" lang="en-US" sz="2400" b="0" i="0" u="none" strike="noStrike" kern="1200" cap="none" normalizeH="0" baseline="0" noProof="0">
                <a:ln>
                  <a:noFill/>
                </a:ln>
                <a:solidFill>
                  <a:schemeClr val="tx1"/>
                </a:solidFill>
                <a:effectLst/>
                <a:uLnTx/>
                <a:uFillTx/>
                <a:latin typeface="+mj-lt"/>
                <a:ea typeface="+mn-ea"/>
                <a:cs typeface="Segoe UI" pitchFamily="34" charset="0"/>
              </a:endParaRPr>
            </a:p>
          </p:txBody>
        </p:sp>
        <p:sp>
          <p:nvSpPr>
            <p:cNvPr id="25" name="Oval 24">
              <a:extLst>
                <a:ext uri="{FF2B5EF4-FFF2-40B4-BE49-F238E27FC236}">
                  <a16:creationId xmlns:a16="http://schemas.microsoft.com/office/drawing/2014/main" id="{8EF9BA12-8FF1-430C-9F4F-2166B5690583}"/>
                </a:ext>
                <a:ext uri="{C183D7F6-B498-43B3-948B-1728B52AA6E4}">
                  <adec:decorative xmlns:adec="http://schemas.microsoft.com/office/drawing/2017/decorative" val="1"/>
                </a:ext>
              </a:extLst>
            </p:cNvPr>
            <p:cNvSpPr>
              <a:spLocks noChangeAspect="1"/>
            </p:cNvSpPr>
            <p:nvPr userDrawn="1"/>
          </p:nvSpPr>
          <p:spPr>
            <a:xfrm flipH="1">
              <a:off x="3979151" y="3418109"/>
              <a:ext cx="367468" cy="367464"/>
            </a:xfrm>
            <a:prstGeom prst="ellipse">
              <a:avLst/>
            </a:prstGeom>
            <a:solidFill>
              <a:schemeClr val="accent1">
                <a:lumMod val="50000"/>
              </a:schemeClr>
            </a:solidFill>
            <a:ln w="6350" cap="flat" cmpd="sng" algn="ctr">
              <a:noFill/>
              <a:prstDash val="solid"/>
            </a:ln>
            <a:effectLst/>
          </p:spPr>
          <p:txBody>
            <a:bodyPr/>
            <a:lstStyle/>
            <a:p>
              <a:pPr marL="0" marR="0" lvl="0" indent="0" algn="l" defTabSz="914225" rtl="0" eaLnBrk="1" fontAlgn="auto" latinLnBrk="0" hangingPunct="1">
                <a:spcBef>
                  <a:spcPts val="0"/>
                </a:spcBef>
                <a:spcAft>
                  <a:spcPts val="0"/>
                </a:spcAft>
                <a:buClrTx/>
                <a:buSzTx/>
                <a:buFontTx/>
                <a:buNone/>
                <a:tabLst/>
                <a:defRPr/>
              </a:pPr>
              <a:endParaRPr kumimoji="0" lang="en-US" sz="1800" b="0" i="0" u="none" strike="noStrike" kern="1200" cap="none" normalizeH="0" baseline="0" noProof="0">
                <a:ln>
                  <a:noFill/>
                </a:ln>
                <a:effectLst/>
                <a:uLnTx/>
                <a:uFillTx/>
                <a:latin typeface="+mj-lt"/>
                <a:ea typeface="+mn-ea"/>
                <a:cs typeface="+mn-cs"/>
              </a:endParaRPr>
            </a:p>
          </p:txBody>
        </p:sp>
        <p:sp>
          <p:nvSpPr>
            <p:cNvPr id="26" name="Oval 25">
              <a:extLst>
                <a:ext uri="{FF2B5EF4-FFF2-40B4-BE49-F238E27FC236}">
                  <a16:creationId xmlns:a16="http://schemas.microsoft.com/office/drawing/2014/main" id="{8A87A762-62BB-4E1D-AFF4-FD25FBBED4FB}"/>
                </a:ext>
                <a:ext uri="{C183D7F6-B498-43B3-948B-1728B52AA6E4}">
                  <adec:decorative xmlns:adec="http://schemas.microsoft.com/office/drawing/2017/decorative" val="1"/>
                </a:ext>
              </a:extLst>
            </p:cNvPr>
            <p:cNvSpPr>
              <a:spLocks noChangeAspect="1"/>
            </p:cNvSpPr>
            <p:nvPr userDrawn="1"/>
          </p:nvSpPr>
          <p:spPr>
            <a:xfrm flipH="1">
              <a:off x="4337609" y="2322621"/>
              <a:ext cx="367468" cy="367464"/>
            </a:xfrm>
            <a:prstGeom prst="ellipse">
              <a:avLst/>
            </a:prstGeom>
            <a:solidFill>
              <a:schemeClr val="accent1">
                <a:lumMod val="50000"/>
              </a:schemeClr>
            </a:solidFill>
            <a:ln w="6350" cap="flat" cmpd="sng" algn="ctr">
              <a:noFill/>
              <a:prstDash val="solid"/>
            </a:ln>
            <a:effectLst/>
          </p:spPr>
          <p:txBody>
            <a:bodyPr/>
            <a:lstStyle/>
            <a:p>
              <a:pPr marL="0" marR="0" lvl="0" indent="0" algn="l" defTabSz="914225" rtl="0" eaLnBrk="1" fontAlgn="auto" latinLnBrk="0" hangingPunct="1">
                <a:spcBef>
                  <a:spcPts val="0"/>
                </a:spcBef>
                <a:spcAft>
                  <a:spcPts val="0"/>
                </a:spcAft>
                <a:buClrTx/>
                <a:buSzTx/>
                <a:buFontTx/>
                <a:buNone/>
                <a:tabLst/>
                <a:defRPr/>
              </a:pPr>
              <a:endParaRPr kumimoji="0" lang="en-US" sz="1800" b="0" i="0" u="none" strike="noStrike" kern="1200" cap="none" normalizeH="0" baseline="0" noProof="0">
                <a:ln>
                  <a:noFill/>
                </a:ln>
                <a:effectLst/>
                <a:uLnTx/>
                <a:uFillTx/>
                <a:latin typeface="+mj-lt"/>
                <a:ea typeface="+mn-ea"/>
                <a:cs typeface="+mn-cs"/>
              </a:endParaRPr>
            </a:p>
          </p:txBody>
        </p:sp>
        <p:sp>
          <p:nvSpPr>
            <p:cNvPr id="27" name="Pie 6">
              <a:extLst>
                <a:ext uri="{FF2B5EF4-FFF2-40B4-BE49-F238E27FC236}">
                  <a16:creationId xmlns:a16="http://schemas.microsoft.com/office/drawing/2014/main" id="{C8FFD64D-2C85-4872-887A-79E786FDC706}"/>
                </a:ext>
                <a:ext uri="{C183D7F6-B498-43B3-948B-1728B52AA6E4}">
                  <adec:decorative xmlns:adec="http://schemas.microsoft.com/office/drawing/2017/decorative" val="1"/>
                </a:ext>
              </a:extLst>
            </p:cNvPr>
            <p:cNvSpPr>
              <a:spLocks/>
            </p:cNvSpPr>
            <p:nvPr userDrawn="1"/>
          </p:nvSpPr>
          <p:spPr>
            <a:xfrm rot="3692013">
              <a:off x="4142700" y="1718269"/>
              <a:ext cx="3774825" cy="3774826"/>
            </a:xfrm>
            <a:prstGeom prst="blockArc">
              <a:avLst>
                <a:gd name="adj1" fmla="val 10478626"/>
                <a:gd name="adj2" fmla="val 20909641"/>
                <a:gd name="adj3" fmla="val 15107"/>
              </a:avLst>
            </a:prstGeom>
            <a:noFill/>
            <a:ln w="3175">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l" defTabSz="932293" rtl="0" eaLnBrk="1" fontAlgn="base" latinLnBrk="0" hangingPunct="1">
                <a:spcBef>
                  <a:spcPct val="0"/>
                </a:spcBef>
                <a:spcAft>
                  <a:spcPct val="0"/>
                </a:spcAft>
                <a:buClrTx/>
                <a:buSzTx/>
                <a:buFontTx/>
                <a:buNone/>
                <a:tabLst/>
                <a:defRPr/>
              </a:pPr>
              <a:endParaRPr kumimoji="0" lang="en-US" sz="2400" b="0" i="0" u="none" strike="noStrike" kern="1200" cap="none" normalizeH="0" baseline="0" noProof="0">
                <a:ln>
                  <a:noFill/>
                </a:ln>
                <a:solidFill>
                  <a:schemeClr val="tx1"/>
                </a:solidFill>
                <a:effectLst/>
                <a:uLnTx/>
                <a:uFillTx/>
                <a:latin typeface="+mj-lt"/>
                <a:ea typeface="+mn-ea"/>
                <a:cs typeface="Segoe UI" pitchFamily="34" charset="0"/>
              </a:endParaRPr>
            </a:p>
          </p:txBody>
        </p:sp>
        <p:sp>
          <p:nvSpPr>
            <p:cNvPr id="28" name="Pie 6">
              <a:extLst>
                <a:ext uri="{FF2B5EF4-FFF2-40B4-BE49-F238E27FC236}">
                  <a16:creationId xmlns:a16="http://schemas.microsoft.com/office/drawing/2014/main" id="{AE97BCDA-268E-4718-A3E8-77FF88C93F26}"/>
                </a:ext>
                <a:ext uri="{C183D7F6-B498-43B3-948B-1728B52AA6E4}">
                  <adec:decorative xmlns:adec="http://schemas.microsoft.com/office/drawing/2017/decorative" val="1"/>
                </a:ext>
              </a:extLst>
            </p:cNvPr>
            <p:cNvSpPr>
              <a:spLocks/>
            </p:cNvSpPr>
            <p:nvPr userDrawn="1"/>
          </p:nvSpPr>
          <p:spPr>
            <a:xfrm rot="15728810">
              <a:off x="4513006" y="2088577"/>
              <a:ext cx="3034212" cy="3034212"/>
            </a:xfrm>
            <a:prstGeom prst="arc">
              <a:avLst>
                <a:gd name="adj1" fmla="val 19809828"/>
                <a:gd name="adj2" fmla="val 20301922"/>
              </a:avLst>
            </a:prstGeom>
            <a:noFill/>
            <a:ln w="12700">
              <a:solidFill>
                <a:schemeClr val="tx1"/>
              </a:solidFill>
              <a:headEnd type="none" w="lg" len="med"/>
              <a:tailEnd type="triangle" w="med" len="sm"/>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l" defTabSz="932293" rtl="0" eaLnBrk="1" fontAlgn="base" latinLnBrk="0" hangingPunct="1">
                <a:spcBef>
                  <a:spcPct val="0"/>
                </a:spcBef>
                <a:spcAft>
                  <a:spcPct val="0"/>
                </a:spcAft>
                <a:buClrTx/>
                <a:buSzTx/>
                <a:buFontTx/>
                <a:buNone/>
                <a:tabLst/>
                <a:defRPr/>
              </a:pPr>
              <a:endParaRPr kumimoji="0" lang="en-US" sz="2400" b="0" i="0" u="none" strike="noStrike" kern="1200" cap="none" normalizeH="0" baseline="0" noProof="0">
                <a:ln>
                  <a:noFill/>
                </a:ln>
                <a:solidFill>
                  <a:schemeClr val="tx1"/>
                </a:solidFill>
                <a:effectLst/>
                <a:uLnTx/>
                <a:uFillTx/>
                <a:latin typeface="+mj-lt"/>
                <a:ea typeface="+mn-ea"/>
                <a:cs typeface="Segoe UI" pitchFamily="34" charset="0"/>
              </a:endParaRPr>
            </a:p>
          </p:txBody>
        </p:sp>
        <p:sp>
          <p:nvSpPr>
            <p:cNvPr id="29" name="Oval 28">
              <a:extLst>
                <a:ext uri="{FF2B5EF4-FFF2-40B4-BE49-F238E27FC236}">
                  <a16:creationId xmlns:a16="http://schemas.microsoft.com/office/drawing/2014/main" id="{49F58C6F-B181-4C3B-990B-A302F68D2637}"/>
                </a:ext>
                <a:ext uri="{C183D7F6-B498-43B3-948B-1728B52AA6E4}">
                  <adec:decorative xmlns:adec="http://schemas.microsoft.com/office/drawing/2017/decorative" val="1"/>
                </a:ext>
              </a:extLst>
            </p:cNvPr>
            <p:cNvSpPr>
              <a:spLocks noChangeAspect="1"/>
            </p:cNvSpPr>
            <p:nvPr userDrawn="1"/>
          </p:nvSpPr>
          <p:spPr>
            <a:xfrm flipH="1">
              <a:off x="5273440" y="1643964"/>
              <a:ext cx="367468" cy="367464"/>
            </a:xfrm>
            <a:prstGeom prst="ellipse">
              <a:avLst/>
            </a:prstGeom>
            <a:solidFill>
              <a:schemeClr val="accent1">
                <a:lumMod val="75000"/>
              </a:schemeClr>
            </a:solidFill>
            <a:ln w="635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spcBef>
                  <a:spcPts val="0"/>
                </a:spcBef>
                <a:spcAft>
                  <a:spcPts val="0"/>
                </a:spcAft>
                <a:buClrTx/>
                <a:buSzTx/>
                <a:buFontTx/>
                <a:buNone/>
                <a:tabLst/>
                <a:defRPr/>
              </a:pPr>
              <a:endParaRPr kumimoji="0" lang="en-US" sz="1400" b="0" i="0" u="none" strike="noStrike" kern="1200" cap="none" normalizeH="0" baseline="0" noProof="0">
                <a:ln>
                  <a:noFill/>
                </a:ln>
                <a:effectLst/>
                <a:uLnTx/>
                <a:uFillTx/>
                <a:latin typeface="+mj-lt"/>
                <a:ea typeface="+mn-ea"/>
                <a:cs typeface="+mn-cs"/>
              </a:endParaRPr>
            </a:p>
          </p:txBody>
        </p:sp>
        <p:sp>
          <p:nvSpPr>
            <p:cNvPr id="30" name="Oval 29">
              <a:extLst>
                <a:ext uri="{FF2B5EF4-FFF2-40B4-BE49-F238E27FC236}">
                  <a16:creationId xmlns:a16="http://schemas.microsoft.com/office/drawing/2014/main" id="{AEFCE2CE-84DC-4F83-9BB9-3C1D599C70F9}"/>
                </a:ext>
                <a:ext uri="{C183D7F6-B498-43B3-948B-1728B52AA6E4}">
                  <adec:decorative xmlns:adec="http://schemas.microsoft.com/office/drawing/2017/decorative" val="1"/>
                </a:ext>
              </a:extLst>
            </p:cNvPr>
            <p:cNvSpPr>
              <a:spLocks noChangeAspect="1"/>
            </p:cNvSpPr>
            <p:nvPr userDrawn="1"/>
          </p:nvSpPr>
          <p:spPr>
            <a:xfrm>
              <a:off x="6394903" y="1608361"/>
              <a:ext cx="367470" cy="367466"/>
            </a:xfrm>
            <a:prstGeom prst="ellipse">
              <a:avLst/>
            </a:prstGeom>
            <a:solidFill>
              <a:schemeClr val="accent1">
                <a:lumMod val="75000"/>
              </a:schemeClr>
            </a:solidFill>
            <a:ln w="635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spcBef>
                  <a:spcPts val="0"/>
                </a:spcBef>
                <a:spcAft>
                  <a:spcPts val="0"/>
                </a:spcAft>
                <a:buClrTx/>
                <a:buSzTx/>
                <a:buFontTx/>
                <a:buNone/>
                <a:tabLst/>
                <a:defRPr/>
              </a:pPr>
              <a:endParaRPr kumimoji="0" lang="en-US" sz="1400" b="0" i="0" u="none" strike="noStrike" kern="1200" cap="none" normalizeH="0" baseline="0" noProof="0">
                <a:ln>
                  <a:noFill/>
                </a:ln>
                <a:effectLst/>
                <a:uLnTx/>
                <a:uFillTx/>
                <a:latin typeface="+mj-lt"/>
                <a:ea typeface="+mn-ea"/>
                <a:cs typeface="+mn-cs"/>
              </a:endParaRPr>
            </a:p>
          </p:txBody>
        </p:sp>
        <p:sp>
          <p:nvSpPr>
            <p:cNvPr id="31" name="Oval 30">
              <a:extLst>
                <a:ext uri="{FF2B5EF4-FFF2-40B4-BE49-F238E27FC236}">
                  <a16:creationId xmlns:a16="http://schemas.microsoft.com/office/drawing/2014/main" id="{E5A40D85-75B4-4DFB-AB41-B7B3FCAE9DD0}"/>
                </a:ext>
                <a:ext uri="{C183D7F6-B498-43B3-948B-1728B52AA6E4}">
                  <adec:decorative xmlns:adec="http://schemas.microsoft.com/office/drawing/2017/decorative" val="1"/>
                </a:ext>
              </a:extLst>
            </p:cNvPr>
            <p:cNvSpPr>
              <a:spLocks noChangeAspect="1"/>
            </p:cNvSpPr>
            <p:nvPr userDrawn="1"/>
          </p:nvSpPr>
          <p:spPr>
            <a:xfrm>
              <a:off x="7354613" y="2322620"/>
              <a:ext cx="367470" cy="367466"/>
            </a:xfrm>
            <a:prstGeom prst="ellipse">
              <a:avLst/>
            </a:prstGeom>
            <a:solidFill>
              <a:schemeClr val="accent1">
                <a:lumMod val="75000"/>
              </a:schemeClr>
            </a:solidFill>
            <a:ln w="635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spcBef>
                  <a:spcPts val="0"/>
                </a:spcBef>
                <a:spcAft>
                  <a:spcPts val="0"/>
                </a:spcAft>
                <a:buClrTx/>
                <a:buSzTx/>
                <a:buFontTx/>
                <a:buNone/>
                <a:tabLst/>
                <a:defRPr/>
              </a:pPr>
              <a:endParaRPr kumimoji="0" lang="en-US" sz="1400" b="0" i="0" u="none" strike="noStrike" kern="1200" cap="none" normalizeH="0" baseline="0" noProof="0">
                <a:ln>
                  <a:noFill/>
                </a:ln>
                <a:effectLst/>
                <a:uLnTx/>
                <a:uFillTx/>
                <a:latin typeface="+mj-lt"/>
                <a:ea typeface="+mn-ea"/>
                <a:cs typeface="+mn-cs"/>
              </a:endParaRPr>
            </a:p>
          </p:txBody>
        </p:sp>
        <p:sp>
          <p:nvSpPr>
            <p:cNvPr id="32" name="Oval 31">
              <a:extLst>
                <a:ext uri="{FF2B5EF4-FFF2-40B4-BE49-F238E27FC236}">
                  <a16:creationId xmlns:a16="http://schemas.microsoft.com/office/drawing/2014/main" id="{5B4FAD00-0087-49F0-A1D1-9D040B320E87}"/>
                </a:ext>
                <a:ext uri="{C183D7F6-B498-43B3-948B-1728B52AA6E4}">
                  <adec:decorative xmlns:adec="http://schemas.microsoft.com/office/drawing/2017/decorative" val="1"/>
                </a:ext>
              </a:extLst>
            </p:cNvPr>
            <p:cNvSpPr>
              <a:spLocks noChangeAspect="1"/>
            </p:cNvSpPr>
            <p:nvPr userDrawn="1"/>
          </p:nvSpPr>
          <p:spPr>
            <a:xfrm>
              <a:off x="7713071" y="3418108"/>
              <a:ext cx="367470" cy="367466"/>
            </a:xfrm>
            <a:prstGeom prst="ellipse">
              <a:avLst/>
            </a:prstGeom>
            <a:solidFill>
              <a:schemeClr val="accent1">
                <a:lumMod val="75000"/>
              </a:schemeClr>
            </a:solidFill>
            <a:ln w="635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spcBef>
                  <a:spcPts val="0"/>
                </a:spcBef>
                <a:spcAft>
                  <a:spcPts val="0"/>
                </a:spcAft>
                <a:buClrTx/>
                <a:buSzTx/>
                <a:buFontTx/>
                <a:buNone/>
                <a:tabLst/>
                <a:defRPr/>
              </a:pPr>
              <a:endParaRPr kumimoji="0" lang="en-US" sz="1400" b="0" i="0" u="none" strike="noStrike" kern="1200" cap="none" normalizeH="0" baseline="0" noProof="0">
                <a:ln>
                  <a:noFill/>
                </a:ln>
                <a:effectLst/>
                <a:uLnTx/>
                <a:uFillTx/>
                <a:latin typeface="+mj-lt"/>
                <a:ea typeface="+mn-ea"/>
                <a:cs typeface="+mn-cs"/>
              </a:endParaRPr>
            </a:p>
          </p:txBody>
        </p:sp>
        <p:sp>
          <p:nvSpPr>
            <p:cNvPr id="33" name="Oval 32">
              <a:extLst>
                <a:ext uri="{FF2B5EF4-FFF2-40B4-BE49-F238E27FC236}">
                  <a16:creationId xmlns:a16="http://schemas.microsoft.com/office/drawing/2014/main" id="{C0986A4A-E262-4AC4-8BD3-68DB31CB07F0}"/>
                </a:ext>
                <a:ext uri="{C183D7F6-B498-43B3-948B-1728B52AA6E4}">
                  <adec:decorative xmlns:adec="http://schemas.microsoft.com/office/drawing/2017/decorative" val="1"/>
                </a:ext>
              </a:extLst>
            </p:cNvPr>
            <p:cNvSpPr>
              <a:spLocks noChangeAspect="1"/>
            </p:cNvSpPr>
            <p:nvPr userDrawn="1"/>
          </p:nvSpPr>
          <p:spPr>
            <a:xfrm>
              <a:off x="7354613" y="4509560"/>
              <a:ext cx="367470" cy="367466"/>
            </a:xfrm>
            <a:prstGeom prst="ellipse">
              <a:avLst/>
            </a:prstGeom>
            <a:solidFill>
              <a:schemeClr val="accent1">
                <a:lumMod val="75000"/>
              </a:schemeClr>
            </a:solidFill>
            <a:ln w="635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spcBef>
                  <a:spcPts val="0"/>
                </a:spcBef>
                <a:spcAft>
                  <a:spcPts val="0"/>
                </a:spcAft>
                <a:buClrTx/>
                <a:buSzTx/>
                <a:buFontTx/>
                <a:buNone/>
                <a:tabLst/>
                <a:defRPr/>
              </a:pPr>
              <a:endParaRPr kumimoji="0" lang="en-US" sz="1400" b="0" i="0" u="none" strike="noStrike" kern="1200" cap="none" normalizeH="0" baseline="0" noProof="0">
                <a:ln>
                  <a:noFill/>
                </a:ln>
                <a:effectLst/>
                <a:uLnTx/>
                <a:uFillTx/>
                <a:latin typeface="+mj-lt"/>
                <a:ea typeface="+mn-ea"/>
                <a:cs typeface="+mn-cs"/>
              </a:endParaRPr>
            </a:p>
          </p:txBody>
        </p:sp>
        <p:sp>
          <p:nvSpPr>
            <p:cNvPr id="34" name="Pie 6">
              <a:extLst>
                <a:ext uri="{FF2B5EF4-FFF2-40B4-BE49-F238E27FC236}">
                  <a16:creationId xmlns:a16="http://schemas.microsoft.com/office/drawing/2014/main" id="{9ED0DCD0-F44C-40DA-A96B-E74557342E7B}"/>
                </a:ext>
                <a:ext uri="{C183D7F6-B498-43B3-948B-1728B52AA6E4}">
                  <adec:decorative xmlns:adec="http://schemas.microsoft.com/office/drawing/2017/decorative" val="1"/>
                </a:ext>
              </a:extLst>
            </p:cNvPr>
            <p:cNvSpPr>
              <a:spLocks/>
            </p:cNvSpPr>
            <p:nvPr userDrawn="1"/>
          </p:nvSpPr>
          <p:spPr>
            <a:xfrm rot="6044647">
              <a:off x="4142700" y="1718269"/>
              <a:ext cx="3774825" cy="3774826"/>
            </a:xfrm>
            <a:prstGeom prst="blockArc">
              <a:avLst>
                <a:gd name="adj1" fmla="val 18778579"/>
                <a:gd name="adj2" fmla="val 20909641"/>
                <a:gd name="adj3" fmla="val 15107"/>
              </a:avLst>
            </a:prstGeom>
            <a:noFill/>
            <a:ln w="3175">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l" defTabSz="932293" rtl="0" eaLnBrk="1" fontAlgn="base" latinLnBrk="0" hangingPunct="1">
                <a:spcBef>
                  <a:spcPct val="0"/>
                </a:spcBef>
                <a:spcAft>
                  <a:spcPct val="0"/>
                </a:spcAft>
                <a:buClrTx/>
                <a:buSzTx/>
                <a:buFontTx/>
                <a:buNone/>
                <a:tabLst/>
                <a:defRPr/>
              </a:pPr>
              <a:endParaRPr kumimoji="0" lang="en-US" sz="2400" b="0" i="0" u="none" strike="noStrike" kern="1200" cap="none" normalizeH="0" baseline="0" noProof="0">
                <a:ln>
                  <a:noFill/>
                </a:ln>
                <a:solidFill>
                  <a:schemeClr val="tx1"/>
                </a:solidFill>
                <a:effectLst/>
                <a:uLnTx/>
                <a:uFillTx/>
                <a:latin typeface="+mj-lt"/>
                <a:ea typeface="+mn-ea"/>
                <a:cs typeface="Segoe UI" pitchFamily="34" charset="0"/>
              </a:endParaRPr>
            </a:p>
          </p:txBody>
        </p:sp>
        <p:sp>
          <p:nvSpPr>
            <p:cNvPr id="35" name="Pie 6">
              <a:extLst>
                <a:ext uri="{FF2B5EF4-FFF2-40B4-BE49-F238E27FC236}">
                  <a16:creationId xmlns:a16="http://schemas.microsoft.com/office/drawing/2014/main" id="{5BDAC577-9FD5-46D0-8D0D-B6659B57CD66}"/>
                </a:ext>
                <a:ext uri="{C183D7F6-B498-43B3-948B-1728B52AA6E4}">
                  <adec:decorative xmlns:adec="http://schemas.microsoft.com/office/drawing/2017/decorative" val="1"/>
                </a:ext>
              </a:extLst>
            </p:cNvPr>
            <p:cNvSpPr>
              <a:spLocks/>
            </p:cNvSpPr>
            <p:nvPr userDrawn="1"/>
          </p:nvSpPr>
          <p:spPr>
            <a:xfrm rot="4726768">
              <a:off x="4513006" y="2088575"/>
              <a:ext cx="3034212" cy="3034212"/>
            </a:xfrm>
            <a:prstGeom prst="arc">
              <a:avLst>
                <a:gd name="adj1" fmla="val 19883865"/>
                <a:gd name="adj2" fmla="val 20370089"/>
              </a:avLst>
            </a:prstGeom>
            <a:noFill/>
            <a:ln w="12700">
              <a:solidFill>
                <a:schemeClr val="tx1"/>
              </a:solidFill>
              <a:headEnd type="none" w="lg" len="med"/>
              <a:tailEnd type="triangle" w="med" len="sm"/>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l" defTabSz="932293" rtl="0" eaLnBrk="1" fontAlgn="base" latinLnBrk="0" hangingPunct="1">
                <a:spcBef>
                  <a:spcPct val="0"/>
                </a:spcBef>
                <a:spcAft>
                  <a:spcPct val="0"/>
                </a:spcAft>
                <a:buClrTx/>
                <a:buSzTx/>
                <a:buFontTx/>
                <a:buNone/>
                <a:tabLst/>
                <a:defRPr/>
              </a:pPr>
              <a:endParaRPr kumimoji="0" lang="en-US" sz="2400" b="0" i="0" u="none" strike="noStrike" kern="1200" cap="none" normalizeH="0" baseline="0" noProof="0">
                <a:ln>
                  <a:noFill/>
                </a:ln>
                <a:solidFill>
                  <a:schemeClr val="tx1"/>
                </a:solidFill>
                <a:effectLst/>
                <a:uLnTx/>
                <a:uFillTx/>
                <a:latin typeface="+mj-lt"/>
                <a:ea typeface="+mn-ea"/>
                <a:cs typeface="Segoe UI" pitchFamily="34" charset="0"/>
              </a:endParaRPr>
            </a:p>
          </p:txBody>
        </p:sp>
        <p:sp>
          <p:nvSpPr>
            <p:cNvPr id="36" name="Oval 35">
              <a:extLst>
                <a:ext uri="{FF2B5EF4-FFF2-40B4-BE49-F238E27FC236}">
                  <a16:creationId xmlns:a16="http://schemas.microsoft.com/office/drawing/2014/main" id="{C9D6EA84-F450-4B2B-AF0F-4818272EADEF}"/>
                </a:ext>
                <a:ext uri="{C183D7F6-B498-43B3-948B-1728B52AA6E4}">
                  <adec:decorative xmlns:adec="http://schemas.microsoft.com/office/drawing/2017/decorative" val="1"/>
                </a:ext>
              </a:extLst>
            </p:cNvPr>
            <p:cNvSpPr>
              <a:spLocks noChangeAspect="1"/>
            </p:cNvSpPr>
            <p:nvPr userDrawn="1"/>
          </p:nvSpPr>
          <p:spPr>
            <a:xfrm>
              <a:off x="6418782" y="5194766"/>
              <a:ext cx="367470" cy="367466"/>
            </a:xfrm>
            <a:prstGeom prst="ellipse">
              <a:avLst/>
            </a:prstGeom>
            <a:solidFill>
              <a:schemeClr val="accent1"/>
            </a:solidFill>
            <a:ln w="635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spcBef>
                  <a:spcPts val="0"/>
                </a:spcBef>
                <a:spcAft>
                  <a:spcPts val="0"/>
                </a:spcAft>
                <a:buClrTx/>
                <a:buSzTx/>
                <a:buFontTx/>
                <a:buNone/>
                <a:tabLst/>
                <a:defRPr/>
              </a:pPr>
              <a:endParaRPr kumimoji="0" lang="en-US" sz="1400" b="0" i="0" u="none" strike="noStrike" kern="1200" cap="none" normalizeH="0" baseline="0" noProof="0">
                <a:ln>
                  <a:noFill/>
                </a:ln>
                <a:effectLst/>
                <a:uLnTx/>
                <a:uFillTx/>
                <a:latin typeface="+mj-lt"/>
                <a:ea typeface="+mn-ea"/>
                <a:cs typeface="+mn-cs"/>
              </a:endParaRPr>
            </a:p>
          </p:txBody>
        </p:sp>
        <p:sp>
          <p:nvSpPr>
            <p:cNvPr id="37" name="Pie 6">
              <a:extLst>
                <a:ext uri="{FF2B5EF4-FFF2-40B4-BE49-F238E27FC236}">
                  <a16:creationId xmlns:a16="http://schemas.microsoft.com/office/drawing/2014/main" id="{39BB0109-E36A-43F6-B795-6E0AFEC1E151}"/>
                </a:ext>
                <a:ext uri="{C183D7F6-B498-43B3-948B-1728B52AA6E4}">
                  <adec:decorative xmlns:adec="http://schemas.microsoft.com/office/drawing/2017/decorative" val="1"/>
                </a:ext>
              </a:extLst>
            </p:cNvPr>
            <p:cNvSpPr>
              <a:spLocks/>
            </p:cNvSpPr>
            <p:nvPr userDrawn="1"/>
          </p:nvSpPr>
          <p:spPr>
            <a:xfrm rot="10317674">
              <a:off x="4142700" y="1718270"/>
              <a:ext cx="3774826" cy="3774825"/>
            </a:xfrm>
            <a:prstGeom prst="blockArc">
              <a:avLst>
                <a:gd name="adj1" fmla="val 16859124"/>
                <a:gd name="adj2" fmla="val 20909641"/>
                <a:gd name="adj3" fmla="val 15107"/>
              </a:avLst>
            </a:prstGeom>
            <a:noFill/>
            <a:ln w="3175">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l" defTabSz="932293" rtl="0" eaLnBrk="1" fontAlgn="base" latinLnBrk="0" hangingPunct="1">
                <a:spcBef>
                  <a:spcPct val="0"/>
                </a:spcBef>
                <a:spcAft>
                  <a:spcPct val="0"/>
                </a:spcAft>
                <a:buClrTx/>
                <a:buSzTx/>
                <a:buFontTx/>
                <a:buNone/>
                <a:tabLst/>
                <a:defRPr/>
              </a:pPr>
              <a:endParaRPr kumimoji="0" lang="en-US" sz="2400" b="0" i="0" u="none" strike="noStrike" kern="1200" cap="none" normalizeH="0" baseline="0" noProof="0">
                <a:ln>
                  <a:noFill/>
                </a:ln>
                <a:solidFill>
                  <a:schemeClr val="tx1"/>
                </a:solidFill>
                <a:effectLst/>
                <a:uLnTx/>
                <a:uFillTx/>
                <a:latin typeface="+mj-lt"/>
                <a:ea typeface="+mn-ea"/>
                <a:cs typeface="Segoe UI" pitchFamily="34" charset="0"/>
              </a:endParaRPr>
            </a:p>
          </p:txBody>
        </p:sp>
        <p:sp>
          <p:nvSpPr>
            <p:cNvPr id="38" name="Pie 6">
              <a:extLst>
                <a:ext uri="{FF2B5EF4-FFF2-40B4-BE49-F238E27FC236}">
                  <a16:creationId xmlns:a16="http://schemas.microsoft.com/office/drawing/2014/main" id="{8CBE56FD-4830-4308-AFBA-083C823BD15A}"/>
                </a:ext>
                <a:ext uri="{C183D7F6-B498-43B3-948B-1728B52AA6E4}">
                  <adec:decorative xmlns:adec="http://schemas.microsoft.com/office/drawing/2017/decorative" val="1"/>
                </a:ext>
              </a:extLst>
            </p:cNvPr>
            <p:cNvSpPr>
              <a:spLocks/>
            </p:cNvSpPr>
            <p:nvPr userDrawn="1"/>
          </p:nvSpPr>
          <p:spPr>
            <a:xfrm rot="7189307">
              <a:off x="4513006" y="2088576"/>
              <a:ext cx="3034212" cy="3034212"/>
            </a:xfrm>
            <a:prstGeom prst="arc">
              <a:avLst>
                <a:gd name="adj1" fmla="val 19764755"/>
                <a:gd name="adj2" fmla="val 20244911"/>
              </a:avLst>
            </a:prstGeom>
            <a:noFill/>
            <a:ln w="12700">
              <a:solidFill>
                <a:schemeClr val="tx1"/>
              </a:solidFill>
              <a:headEnd type="none" w="lg" len="med"/>
              <a:tailEnd type="triangle" w="med" len="sm"/>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l" defTabSz="932293" rtl="0" eaLnBrk="1" fontAlgn="base" latinLnBrk="0" hangingPunct="1">
                <a:spcBef>
                  <a:spcPct val="0"/>
                </a:spcBef>
                <a:spcAft>
                  <a:spcPct val="0"/>
                </a:spcAft>
                <a:buClrTx/>
                <a:buSzTx/>
                <a:buFontTx/>
                <a:buNone/>
                <a:tabLst/>
                <a:defRPr/>
              </a:pPr>
              <a:endParaRPr kumimoji="0" lang="en-US" sz="2400" b="0" i="0" u="none" strike="noStrike" kern="1200" cap="none" normalizeH="0" baseline="0" noProof="0">
                <a:ln>
                  <a:noFill/>
                </a:ln>
                <a:solidFill>
                  <a:schemeClr val="tx1"/>
                </a:solidFill>
                <a:effectLst/>
                <a:uLnTx/>
                <a:uFillTx/>
                <a:latin typeface="+mj-lt"/>
                <a:ea typeface="+mn-ea"/>
                <a:cs typeface="Segoe UI" pitchFamily="34" charset="0"/>
              </a:endParaRPr>
            </a:p>
          </p:txBody>
        </p:sp>
        <p:sp>
          <p:nvSpPr>
            <p:cNvPr id="39" name="Oval 38">
              <a:extLst>
                <a:ext uri="{FF2B5EF4-FFF2-40B4-BE49-F238E27FC236}">
                  <a16:creationId xmlns:a16="http://schemas.microsoft.com/office/drawing/2014/main" id="{423F8FA5-6EDD-4B14-A92D-E06F6EA50FA0}"/>
                </a:ext>
                <a:ext uri="{C183D7F6-B498-43B3-948B-1728B52AA6E4}">
                  <adec:decorative xmlns:adec="http://schemas.microsoft.com/office/drawing/2017/decorative" val="1"/>
                </a:ext>
              </a:extLst>
            </p:cNvPr>
            <p:cNvSpPr>
              <a:spLocks noChangeAspect="1"/>
            </p:cNvSpPr>
            <p:nvPr userDrawn="1"/>
          </p:nvSpPr>
          <p:spPr>
            <a:xfrm flipH="1">
              <a:off x="5273440" y="5194767"/>
              <a:ext cx="367468" cy="367464"/>
            </a:xfrm>
            <a:prstGeom prst="ellipse">
              <a:avLst/>
            </a:prstGeom>
            <a:solidFill>
              <a:schemeClr val="accent1">
                <a:lumMod val="60000"/>
                <a:lumOff val="40000"/>
              </a:schemeClr>
            </a:solidFill>
            <a:ln w="635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spcBef>
                  <a:spcPts val="0"/>
                </a:spcBef>
                <a:spcAft>
                  <a:spcPts val="0"/>
                </a:spcAft>
                <a:buClrTx/>
                <a:buSzTx/>
                <a:buFontTx/>
                <a:buNone/>
                <a:tabLst/>
                <a:defRPr/>
              </a:pPr>
              <a:endParaRPr kumimoji="0" lang="en-US" sz="1400" b="0" i="0" u="none" strike="noStrike" kern="1200" cap="none" normalizeH="0" baseline="0" noProof="0">
                <a:ln>
                  <a:noFill/>
                </a:ln>
                <a:effectLst/>
                <a:uLnTx/>
                <a:uFillTx/>
                <a:latin typeface="+mj-lt"/>
                <a:ea typeface="+mn-ea"/>
                <a:cs typeface="+mn-cs"/>
              </a:endParaRPr>
            </a:p>
          </p:txBody>
        </p:sp>
        <p:sp>
          <p:nvSpPr>
            <p:cNvPr id="40" name="Oval 39">
              <a:extLst>
                <a:ext uri="{FF2B5EF4-FFF2-40B4-BE49-F238E27FC236}">
                  <a16:creationId xmlns:a16="http://schemas.microsoft.com/office/drawing/2014/main" id="{18132235-3830-4C0B-94CC-D1D3606DCA75}"/>
                </a:ext>
                <a:ext uri="{C183D7F6-B498-43B3-948B-1728B52AA6E4}">
                  <adec:decorative xmlns:adec="http://schemas.microsoft.com/office/drawing/2017/decorative" val="1"/>
                </a:ext>
              </a:extLst>
            </p:cNvPr>
            <p:cNvSpPr>
              <a:spLocks noChangeAspect="1"/>
            </p:cNvSpPr>
            <p:nvPr userDrawn="1"/>
          </p:nvSpPr>
          <p:spPr>
            <a:xfrm flipH="1">
              <a:off x="4337609" y="4509561"/>
              <a:ext cx="367468" cy="367464"/>
            </a:xfrm>
            <a:prstGeom prst="ellipse">
              <a:avLst/>
            </a:prstGeom>
            <a:solidFill>
              <a:schemeClr val="accent1">
                <a:lumMod val="60000"/>
                <a:lumOff val="40000"/>
              </a:schemeClr>
            </a:solidFill>
            <a:ln w="635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spcBef>
                  <a:spcPts val="0"/>
                </a:spcBef>
                <a:spcAft>
                  <a:spcPts val="0"/>
                </a:spcAft>
                <a:buClrTx/>
                <a:buSzTx/>
                <a:buFontTx/>
                <a:buNone/>
                <a:tabLst/>
                <a:defRPr/>
              </a:pPr>
              <a:endParaRPr kumimoji="0" lang="en-US" sz="1400" b="0" i="0" u="none" strike="noStrike" kern="1200" cap="none" normalizeH="0" baseline="0" noProof="0">
                <a:ln>
                  <a:noFill/>
                </a:ln>
                <a:effectLst/>
                <a:uLnTx/>
                <a:uFillTx/>
                <a:latin typeface="+mj-lt"/>
                <a:ea typeface="+mn-ea"/>
                <a:cs typeface="+mn-cs"/>
              </a:endParaRPr>
            </a:p>
          </p:txBody>
        </p:sp>
      </p:grpSp>
    </p:spTree>
    <p:extLst>
      <p:ext uri="{BB962C8B-B14F-4D97-AF65-F5344CB8AC3E}">
        <p14:creationId xmlns:p14="http://schemas.microsoft.com/office/powerpoint/2010/main" val="308991561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3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8">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p:cSld name="Black Notes slide Layout">
    <p:bg bwMode="gray">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100831634"/>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userDrawn="1">
  <p:cSld name="24_Blank 12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91B461-E89E-4EBB-AAF6-67C8A64A2288}"/>
              </a:ext>
            </a:extLst>
          </p:cNvPr>
          <p:cNvSpPr>
            <a:spLocks noGrp="1"/>
          </p:cNvSpPr>
          <p:nvPr>
            <p:ph type="title"/>
          </p:nvPr>
        </p:nvSpPr>
        <p:spPr/>
        <p:txBody>
          <a:bodyPr/>
          <a:lstStyle/>
          <a:p>
            <a:r>
              <a:rPr lang="en-US"/>
              <a:t>Click to edit Master title style</a:t>
            </a:r>
          </a:p>
        </p:txBody>
      </p:sp>
      <p:sp>
        <p:nvSpPr>
          <p:cNvPr id="5" name="Rectangle 4">
            <a:extLst>
              <a:ext uri="{FF2B5EF4-FFF2-40B4-BE49-F238E27FC236}">
                <a16:creationId xmlns:a16="http://schemas.microsoft.com/office/drawing/2014/main" id="{E142D72C-973D-4AA2-98EE-88C6EE088061}"/>
              </a:ext>
              <a:ext uri="{C183D7F6-B498-43B3-948B-1728B52AA6E4}">
                <adec:decorative xmlns:adec="http://schemas.microsoft.com/office/drawing/2017/decorative" val="1"/>
              </a:ext>
            </a:extLst>
          </p:cNvPr>
          <p:cNvSpPr/>
          <p:nvPr userDrawn="1"/>
        </p:nvSpPr>
        <p:spPr bwMode="auto">
          <a:xfrm>
            <a:off x="584200" y="585788"/>
            <a:ext cx="11025188" cy="5683250"/>
          </a:xfrm>
          <a:prstGeom prst="rect">
            <a:avLst/>
          </a:prstGeom>
          <a:solidFill>
            <a:schemeClr val="bg1"/>
          </a:solidFill>
          <a:ln w="635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nl-NL"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 name="TextBox 5">
            <a:extLst>
              <a:ext uri="{FF2B5EF4-FFF2-40B4-BE49-F238E27FC236}">
                <a16:creationId xmlns:a16="http://schemas.microsoft.com/office/drawing/2014/main" id="{2F7696C0-C7F6-40F8-A282-129CAB91BEB7}"/>
              </a:ext>
              <a:ext uri="{C183D7F6-B498-43B3-948B-1728B52AA6E4}">
                <adec:decorative xmlns:adec="http://schemas.microsoft.com/office/drawing/2017/decorative" val="1"/>
              </a:ext>
            </a:extLst>
          </p:cNvPr>
          <p:cNvSpPr txBox="1"/>
          <p:nvPr userDrawn="1"/>
        </p:nvSpPr>
        <p:spPr>
          <a:xfrm>
            <a:off x="584200" y="2706857"/>
            <a:ext cx="11025188" cy="1441112"/>
          </a:xfrm>
          <a:prstGeom prst="rect">
            <a:avLst/>
          </a:prstGeom>
          <a:solidFill>
            <a:schemeClr val="accent1"/>
          </a:solidFill>
        </p:spPr>
        <p:txBody>
          <a:bodyPr wrap="none" lIns="91440" tIns="45720" rIns="91440" bIns="45720" rtlCol="0" anchor="ctr">
            <a:no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srgbClr val="FFFFFF"/>
              </a:solidFill>
              <a:effectLst/>
              <a:uLnTx/>
              <a:uFillTx/>
              <a:latin typeface="Segoe UI Semibold"/>
              <a:ea typeface="+mn-ea"/>
              <a:cs typeface="+mn-cs"/>
            </a:endParaRPr>
          </a:p>
        </p:txBody>
      </p:sp>
      <p:sp>
        <p:nvSpPr>
          <p:cNvPr id="4" name="Content Placeholder 3">
            <a:extLst>
              <a:ext uri="{FF2B5EF4-FFF2-40B4-BE49-F238E27FC236}">
                <a16:creationId xmlns:a16="http://schemas.microsoft.com/office/drawing/2014/main" id="{C6867D32-F8B7-44B0-A528-74513CDFFBD2}"/>
              </a:ext>
            </a:extLst>
          </p:cNvPr>
          <p:cNvSpPr>
            <a:spLocks noGrp="1"/>
          </p:cNvSpPr>
          <p:nvPr>
            <p:ph sz="quarter" idx="10"/>
          </p:nvPr>
        </p:nvSpPr>
        <p:spPr>
          <a:xfrm>
            <a:off x="1231900" y="2019300"/>
            <a:ext cx="1079500" cy="647700"/>
          </a:xfrm>
        </p:spPr>
        <p:txBody>
          <a:bodyPr/>
          <a:lstStyle>
            <a:lvl1pPr marL="0" indent="0">
              <a:buNone/>
              <a:defRPr/>
            </a:lvl1pPr>
          </a:lstStyle>
          <a:p>
            <a:pPr lvl="0"/>
            <a:endParaRPr lang="en-US"/>
          </a:p>
        </p:txBody>
      </p:sp>
    </p:spTree>
    <p:extLst>
      <p:ext uri="{BB962C8B-B14F-4D97-AF65-F5344CB8AC3E}">
        <p14:creationId xmlns:p14="http://schemas.microsoft.com/office/powerpoint/2010/main" val="86722387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userDrawn="1">
  <p:cSld name="25_Blank 12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3D79EB-9711-464B-97CD-890D50433A25}"/>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A30A9FC8-DAE0-451D-BD77-F65435B3674F}"/>
              </a:ext>
            </a:extLst>
          </p:cNvPr>
          <p:cNvSpPr>
            <a:spLocks noGrp="1"/>
          </p:cNvSpPr>
          <p:nvPr>
            <p:ph sz="quarter" idx="10"/>
          </p:nvPr>
        </p:nvSpPr>
        <p:spPr>
          <a:xfrm>
            <a:off x="1625600" y="1562100"/>
            <a:ext cx="1460500" cy="685800"/>
          </a:xfrm>
        </p:spPr>
        <p:txBody>
          <a:bodyPr/>
          <a:lstStyle>
            <a:lvl1pPr marL="0" indent="0">
              <a:buNone/>
              <a:defRPr/>
            </a:lvl1pPr>
          </a:lstStyle>
          <a:p>
            <a:pPr lvl="0"/>
            <a:endParaRPr lang="en-US"/>
          </a:p>
        </p:txBody>
      </p:sp>
    </p:spTree>
    <p:extLst>
      <p:ext uri="{BB962C8B-B14F-4D97-AF65-F5344CB8AC3E}">
        <p14:creationId xmlns:p14="http://schemas.microsoft.com/office/powerpoint/2010/main" val="335673096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userDrawn="1">
  <p:cSld name="26_Blank 12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DDF7C9-D5A2-4085-B845-BC526D79A3CF}"/>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2DB0A2D0-D615-4BA2-8AFB-CC9C93E36133}"/>
              </a:ext>
            </a:extLst>
          </p:cNvPr>
          <p:cNvSpPr>
            <a:spLocks noGrp="1"/>
          </p:cNvSpPr>
          <p:nvPr>
            <p:ph sz="quarter" idx="10"/>
          </p:nvPr>
        </p:nvSpPr>
        <p:spPr>
          <a:xfrm>
            <a:off x="1968500" y="1549400"/>
            <a:ext cx="1282700" cy="825500"/>
          </a:xfrm>
        </p:spPr>
        <p:txBody>
          <a:bodyPr/>
          <a:lstStyle>
            <a:lvl1pPr marL="0" indent="0">
              <a:buNone/>
              <a:defRPr/>
            </a:lvl1pPr>
          </a:lstStyle>
          <a:p>
            <a:pPr lvl="0"/>
            <a:endParaRPr lang="en-US"/>
          </a:p>
        </p:txBody>
      </p:sp>
    </p:spTree>
    <p:extLst>
      <p:ext uri="{BB962C8B-B14F-4D97-AF65-F5344CB8AC3E}">
        <p14:creationId xmlns:p14="http://schemas.microsoft.com/office/powerpoint/2010/main" val="317331909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userDrawn="1">
  <p:cSld name="27_Blank 12 Column">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54483B7-FE75-4FF6-A431-D4CF1AE52C40}"/>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47B5831A-ABE4-4200-9CBF-21D5E0C8699F}"/>
              </a:ext>
            </a:extLst>
          </p:cNvPr>
          <p:cNvSpPr>
            <a:spLocks noGrp="1"/>
          </p:cNvSpPr>
          <p:nvPr>
            <p:ph sz="quarter" idx="10"/>
          </p:nvPr>
        </p:nvSpPr>
        <p:spPr>
          <a:xfrm>
            <a:off x="1386598" y="1671364"/>
            <a:ext cx="1304049" cy="756526"/>
          </a:xfrm>
        </p:spPr>
        <p:txBody>
          <a:bodyPr/>
          <a:lstStyle>
            <a:lvl1pPr marL="0" indent="0">
              <a:buNone/>
              <a:defRPr/>
            </a:lvl1pPr>
          </a:lstStyle>
          <a:p>
            <a:pPr lvl="0"/>
            <a:endParaRPr lang="en-US"/>
          </a:p>
        </p:txBody>
      </p:sp>
    </p:spTree>
    <p:extLst>
      <p:ext uri="{BB962C8B-B14F-4D97-AF65-F5344CB8AC3E}">
        <p14:creationId xmlns:p14="http://schemas.microsoft.com/office/powerpoint/2010/main" val="9546623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55.xml><?xml version="1.0" encoding="utf-8"?>
<p:sldLayout xmlns:a="http://schemas.openxmlformats.org/drawingml/2006/main" xmlns:r="http://schemas.openxmlformats.org/officeDocument/2006/relationships" xmlns:p="http://schemas.openxmlformats.org/presentationml/2006/main" userDrawn="1">
  <p:cSld name="28_Blank 12 Column">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54483B7-FE75-4FF6-A431-D4CF1AE52C40}"/>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FB617683-2CC5-43D3-8859-C4C46CC05C44}"/>
              </a:ext>
            </a:extLst>
          </p:cNvPr>
          <p:cNvSpPr>
            <a:spLocks noGrp="1"/>
          </p:cNvSpPr>
          <p:nvPr>
            <p:ph sz="quarter" idx="10"/>
          </p:nvPr>
        </p:nvSpPr>
        <p:spPr>
          <a:xfrm>
            <a:off x="2249488" y="1576388"/>
            <a:ext cx="1419225" cy="430887"/>
          </a:xfrm>
        </p:spPr>
        <p:txBody>
          <a:bodyPr/>
          <a:lstStyle>
            <a:lvl1pPr marL="0" indent="0">
              <a:buNone/>
              <a:defRPr/>
            </a:lvl1pPr>
          </a:lstStyle>
          <a:p>
            <a:pPr lvl="0"/>
            <a:endParaRPr lang="en-US"/>
          </a:p>
        </p:txBody>
      </p:sp>
      <p:sp>
        <p:nvSpPr>
          <p:cNvPr id="5" name="Text Placeholder 4">
            <a:extLst>
              <a:ext uri="{FF2B5EF4-FFF2-40B4-BE49-F238E27FC236}">
                <a16:creationId xmlns:a16="http://schemas.microsoft.com/office/drawing/2014/main" id="{5A439EC8-75C0-4B12-990E-DA5F70CA01FE}"/>
              </a:ext>
            </a:extLst>
          </p:cNvPr>
          <p:cNvSpPr>
            <a:spLocks noGrp="1"/>
          </p:cNvSpPr>
          <p:nvPr>
            <p:ph type="body" sz="quarter" idx="11"/>
          </p:nvPr>
        </p:nvSpPr>
        <p:spPr>
          <a:xfrm>
            <a:off x="2249488" y="2543415"/>
            <a:ext cx="3771900" cy="430887"/>
          </a:xfrm>
        </p:spPr>
        <p:txBody>
          <a:bodyPr/>
          <a:lstStyle/>
          <a:p>
            <a:pPr lvl="0"/>
            <a:endParaRPr lang="en-US"/>
          </a:p>
        </p:txBody>
      </p:sp>
      <p:sp>
        <p:nvSpPr>
          <p:cNvPr id="7" name="Text Placeholder 6">
            <a:extLst>
              <a:ext uri="{FF2B5EF4-FFF2-40B4-BE49-F238E27FC236}">
                <a16:creationId xmlns:a16="http://schemas.microsoft.com/office/drawing/2014/main" id="{07B16D04-53A0-4CCB-A568-455AD0CE5FF1}"/>
              </a:ext>
            </a:extLst>
          </p:cNvPr>
          <p:cNvSpPr>
            <a:spLocks noGrp="1"/>
          </p:cNvSpPr>
          <p:nvPr>
            <p:ph type="body" sz="quarter" idx="12"/>
          </p:nvPr>
        </p:nvSpPr>
        <p:spPr>
          <a:xfrm>
            <a:off x="2249488" y="3481627"/>
            <a:ext cx="3771900" cy="430887"/>
          </a:xfrm>
        </p:spPr>
        <p:txBody>
          <a:bodyPr/>
          <a:lstStyle/>
          <a:p>
            <a:pPr lvl="0"/>
            <a:endParaRPr lang="en-US"/>
          </a:p>
        </p:txBody>
      </p:sp>
    </p:spTree>
    <p:extLst>
      <p:ext uri="{BB962C8B-B14F-4D97-AF65-F5344CB8AC3E}">
        <p14:creationId xmlns:p14="http://schemas.microsoft.com/office/powerpoint/2010/main" val="104257126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56.xml><?xml version="1.0" encoding="utf-8"?>
<p:sldLayout xmlns:a="http://schemas.openxmlformats.org/drawingml/2006/main" xmlns:r="http://schemas.openxmlformats.org/officeDocument/2006/relationships" xmlns:p="http://schemas.openxmlformats.org/presentationml/2006/main" userDrawn="1">
  <p:cSld name="29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8" name="Rectangle 7">
            <a:extLst>
              <a:ext uri="{FF2B5EF4-FFF2-40B4-BE49-F238E27FC236}">
                <a16:creationId xmlns:a16="http://schemas.microsoft.com/office/drawing/2014/main" id="{F2ADB5DA-AA7C-4F69-8B45-607FFD1FA9BD}"/>
              </a:ext>
              <a:ext uri="{C183D7F6-B498-43B3-948B-1728B52AA6E4}">
                <adec:decorative xmlns:adec="http://schemas.microsoft.com/office/drawing/2017/decorative" val="1"/>
              </a:ext>
            </a:extLst>
          </p:cNvPr>
          <p:cNvSpPr/>
          <p:nvPr userDrawn="1"/>
        </p:nvSpPr>
        <p:spPr bwMode="auto">
          <a:xfrm>
            <a:off x="4232449" y="5640"/>
            <a:ext cx="7954539" cy="6852360"/>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730" tIns="146184" rIns="182730" bIns="146184" numCol="1" spcCol="0" rtlCol="0" fromWordArt="0" anchor="ctr" anchorCtr="0" forceAA="0" compatLnSpc="1">
            <a:prstTxWarp prst="textNoShape">
              <a:avLst/>
            </a:prstTxWarp>
            <a:noAutofit/>
          </a:bodyPr>
          <a:lstStyle/>
          <a:p>
            <a:pPr marL="0" marR="0" lvl="0" indent="0" algn="l" defTabSz="931749" rtl="0" eaLnBrk="1" fontAlgn="base" latinLnBrk="0" hangingPunct="1">
              <a:lnSpc>
                <a:spcPct val="100000"/>
              </a:lnSpc>
              <a:spcBef>
                <a:spcPct val="0"/>
              </a:spcBef>
              <a:spcAft>
                <a:spcPct val="0"/>
              </a:spcAft>
              <a:buClrTx/>
              <a:buSzTx/>
              <a:buFontTx/>
              <a:buNone/>
              <a:tabLst/>
              <a:defRPr/>
            </a:pPr>
            <a:endParaRPr kumimoji="0" lang="en-US" sz="1998"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4" name="Content Placeholder 3">
            <a:extLst>
              <a:ext uri="{FF2B5EF4-FFF2-40B4-BE49-F238E27FC236}">
                <a16:creationId xmlns:a16="http://schemas.microsoft.com/office/drawing/2014/main" id="{C413E233-D638-4B4F-9F3A-B1C0790D6AE1}"/>
              </a:ext>
            </a:extLst>
          </p:cNvPr>
          <p:cNvSpPr>
            <a:spLocks noGrp="1"/>
          </p:cNvSpPr>
          <p:nvPr>
            <p:ph sz="quarter" idx="10"/>
          </p:nvPr>
        </p:nvSpPr>
        <p:spPr>
          <a:xfrm>
            <a:off x="5759560" y="1944851"/>
            <a:ext cx="1123950" cy="307777"/>
          </a:xfrm>
        </p:spPr>
        <p:txBody>
          <a:bodyPr/>
          <a:lstStyle>
            <a:lvl1pPr marL="0" indent="0">
              <a:buNone/>
              <a:defRPr sz="2000"/>
            </a:lvl1pPr>
          </a:lstStyle>
          <a:p>
            <a:pPr lvl="0"/>
            <a:endParaRPr lang="en-US"/>
          </a:p>
        </p:txBody>
      </p:sp>
      <p:sp>
        <p:nvSpPr>
          <p:cNvPr id="5" name="Content Placeholder 3">
            <a:extLst>
              <a:ext uri="{FF2B5EF4-FFF2-40B4-BE49-F238E27FC236}">
                <a16:creationId xmlns:a16="http://schemas.microsoft.com/office/drawing/2014/main" id="{5EC08C53-817B-4148-A1F5-F42FAC3889E9}"/>
              </a:ext>
            </a:extLst>
          </p:cNvPr>
          <p:cNvSpPr>
            <a:spLocks noGrp="1"/>
          </p:cNvSpPr>
          <p:nvPr>
            <p:ph sz="quarter" idx="11"/>
          </p:nvPr>
        </p:nvSpPr>
        <p:spPr>
          <a:xfrm>
            <a:off x="7035910" y="1950545"/>
            <a:ext cx="1123950" cy="307777"/>
          </a:xfrm>
        </p:spPr>
        <p:txBody>
          <a:bodyPr/>
          <a:lstStyle>
            <a:lvl1pPr marL="0" indent="0">
              <a:buNone/>
              <a:defRPr sz="2000"/>
            </a:lvl1pPr>
          </a:lstStyle>
          <a:p>
            <a:pPr lvl="0"/>
            <a:endParaRPr lang="en-US"/>
          </a:p>
        </p:txBody>
      </p:sp>
      <p:sp>
        <p:nvSpPr>
          <p:cNvPr id="6" name="Content Placeholder 3">
            <a:extLst>
              <a:ext uri="{FF2B5EF4-FFF2-40B4-BE49-F238E27FC236}">
                <a16:creationId xmlns:a16="http://schemas.microsoft.com/office/drawing/2014/main" id="{6C08E07C-264F-4CC8-BD04-B5BC1D15E4AF}"/>
              </a:ext>
            </a:extLst>
          </p:cNvPr>
          <p:cNvSpPr>
            <a:spLocks noGrp="1"/>
          </p:cNvSpPr>
          <p:nvPr>
            <p:ph sz="quarter" idx="12"/>
          </p:nvPr>
        </p:nvSpPr>
        <p:spPr>
          <a:xfrm>
            <a:off x="8402912" y="1962542"/>
            <a:ext cx="1123950" cy="307777"/>
          </a:xfrm>
        </p:spPr>
        <p:txBody>
          <a:bodyPr/>
          <a:lstStyle>
            <a:lvl1pPr marL="0" indent="0">
              <a:buNone/>
              <a:defRPr sz="2000"/>
            </a:lvl1pPr>
          </a:lstStyle>
          <a:p>
            <a:pPr lvl="0"/>
            <a:endParaRPr lang="en-US"/>
          </a:p>
        </p:txBody>
      </p:sp>
      <p:sp>
        <p:nvSpPr>
          <p:cNvPr id="7" name="Content Placeholder 3">
            <a:extLst>
              <a:ext uri="{FF2B5EF4-FFF2-40B4-BE49-F238E27FC236}">
                <a16:creationId xmlns:a16="http://schemas.microsoft.com/office/drawing/2014/main" id="{0A70DC5E-B2DD-4515-8821-1D2F9B9C8AC1}"/>
              </a:ext>
            </a:extLst>
          </p:cNvPr>
          <p:cNvSpPr>
            <a:spLocks noGrp="1"/>
          </p:cNvSpPr>
          <p:nvPr>
            <p:ph sz="quarter" idx="13"/>
          </p:nvPr>
        </p:nvSpPr>
        <p:spPr>
          <a:xfrm>
            <a:off x="9769914" y="1948702"/>
            <a:ext cx="1123950" cy="307777"/>
          </a:xfrm>
        </p:spPr>
        <p:txBody>
          <a:bodyPr/>
          <a:lstStyle>
            <a:lvl1pPr marL="0" indent="0">
              <a:buNone/>
              <a:defRPr sz="2000"/>
            </a:lvl1pPr>
          </a:lstStyle>
          <a:p>
            <a:pPr lvl="0"/>
            <a:endParaRPr lang="en-US"/>
          </a:p>
        </p:txBody>
      </p:sp>
    </p:spTree>
    <p:extLst>
      <p:ext uri="{BB962C8B-B14F-4D97-AF65-F5344CB8AC3E}">
        <p14:creationId xmlns:p14="http://schemas.microsoft.com/office/powerpoint/2010/main" val="419348385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3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8">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57.xml><?xml version="1.0" encoding="utf-8"?>
<p:sldLayout xmlns:a="http://schemas.openxmlformats.org/drawingml/2006/main" xmlns:r="http://schemas.openxmlformats.org/officeDocument/2006/relationships" xmlns:p="http://schemas.openxmlformats.org/presentationml/2006/main" userDrawn="1">
  <p:cSld name="30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ADD6948A-D04D-4298-98BD-485BB42FCA66}"/>
              </a:ext>
            </a:extLst>
          </p:cNvPr>
          <p:cNvSpPr>
            <a:spLocks noGrp="1"/>
          </p:cNvSpPr>
          <p:nvPr userDrawn="1">
            <p:ph sz="quarter" idx="10"/>
          </p:nvPr>
        </p:nvSpPr>
        <p:spPr>
          <a:xfrm>
            <a:off x="1177153" y="2849602"/>
            <a:ext cx="990600" cy="553998"/>
          </a:xfrm>
        </p:spPr>
        <p:txBody>
          <a:bodyPr/>
          <a:lstStyle>
            <a:lvl1pPr marL="0" indent="0">
              <a:buNone/>
              <a:defRPr sz="2000"/>
            </a:lvl1pPr>
          </a:lstStyle>
          <a:p>
            <a:pPr lvl="0"/>
            <a:endParaRPr lang="en-US"/>
          </a:p>
        </p:txBody>
      </p:sp>
      <p:sp>
        <p:nvSpPr>
          <p:cNvPr id="5" name="Content Placeholder 3">
            <a:extLst>
              <a:ext uri="{FF2B5EF4-FFF2-40B4-BE49-F238E27FC236}">
                <a16:creationId xmlns:a16="http://schemas.microsoft.com/office/drawing/2014/main" id="{D017FAE7-327A-4D62-86D4-A2CAA35D9489}"/>
              </a:ext>
            </a:extLst>
          </p:cNvPr>
          <p:cNvSpPr>
            <a:spLocks noGrp="1"/>
          </p:cNvSpPr>
          <p:nvPr userDrawn="1">
            <p:ph sz="quarter" idx="11"/>
          </p:nvPr>
        </p:nvSpPr>
        <p:spPr>
          <a:xfrm>
            <a:off x="2472553" y="2875002"/>
            <a:ext cx="990600" cy="553998"/>
          </a:xfrm>
        </p:spPr>
        <p:txBody>
          <a:bodyPr/>
          <a:lstStyle>
            <a:lvl1pPr marL="0" indent="0">
              <a:buNone/>
              <a:defRPr sz="2000"/>
            </a:lvl1pPr>
          </a:lstStyle>
          <a:p>
            <a:pPr lvl="0"/>
            <a:endParaRPr lang="en-US"/>
          </a:p>
        </p:txBody>
      </p:sp>
      <p:sp>
        <p:nvSpPr>
          <p:cNvPr id="6" name="Content Placeholder 3">
            <a:extLst>
              <a:ext uri="{FF2B5EF4-FFF2-40B4-BE49-F238E27FC236}">
                <a16:creationId xmlns:a16="http://schemas.microsoft.com/office/drawing/2014/main" id="{E987C05D-92B7-4676-83CA-1F581D3FA104}"/>
              </a:ext>
            </a:extLst>
          </p:cNvPr>
          <p:cNvSpPr>
            <a:spLocks noGrp="1"/>
          </p:cNvSpPr>
          <p:nvPr userDrawn="1">
            <p:ph sz="quarter" idx="12"/>
          </p:nvPr>
        </p:nvSpPr>
        <p:spPr>
          <a:xfrm>
            <a:off x="3767953" y="2875002"/>
            <a:ext cx="990600" cy="553998"/>
          </a:xfrm>
        </p:spPr>
        <p:txBody>
          <a:bodyPr/>
          <a:lstStyle>
            <a:lvl1pPr marL="0" indent="0">
              <a:buNone/>
              <a:defRPr sz="2000"/>
            </a:lvl1pPr>
          </a:lstStyle>
          <a:p>
            <a:pPr lvl="0"/>
            <a:endParaRPr lang="en-US"/>
          </a:p>
        </p:txBody>
      </p:sp>
      <p:sp>
        <p:nvSpPr>
          <p:cNvPr id="14" name="Text Placeholder 13">
            <a:extLst>
              <a:ext uri="{FF2B5EF4-FFF2-40B4-BE49-F238E27FC236}">
                <a16:creationId xmlns:a16="http://schemas.microsoft.com/office/drawing/2014/main" id="{CD126DFB-F401-4AAE-B702-44F0D841094E}"/>
              </a:ext>
            </a:extLst>
          </p:cNvPr>
          <p:cNvSpPr>
            <a:spLocks noGrp="1"/>
          </p:cNvSpPr>
          <p:nvPr>
            <p:ph type="body" sz="quarter" idx="13"/>
          </p:nvPr>
        </p:nvSpPr>
        <p:spPr>
          <a:xfrm>
            <a:off x="7519988" y="1741487"/>
            <a:ext cx="3657600" cy="457200"/>
          </a:xfrm>
        </p:spPr>
        <p:txBody>
          <a:bodyPr/>
          <a:lstStyle/>
          <a:p>
            <a:pPr lvl="0"/>
            <a:endParaRPr lang="en-US"/>
          </a:p>
        </p:txBody>
      </p:sp>
      <p:sp>
        <p:nvSpPr>
          <p:cNvPr id="16" name="Text Placeholder 15">
            <a:extLst>
              <a:ext uri="{FF2B5EF4-FFF2-40B4-BE49-F238E27FC236}">
                <a16:creationId xmlns:a16="http://schemas.microsoft.com/office/drawing/2014/main" id="{BAB62918-CA31-4180-8AB9-7C8BC07B6904}"/>
              </a:ext>
            </a:extLst>
          </p:cNvPr>
          <p:cNvSpPr>
            <a:spLocks noGrp="1"/>
          </p:cNvSpPr>
          <p:nvPr>
            <p:ph type="body" sz="quarter" idx="14"/>
          </p:nvPr>
        </p:nvSpPr>
        <p:spPr>
          <a:xfrm>
            <a:off x="7519988" y="2622549"/>
            <a:ext cx="3657600" cy="457200"/>
          </a:xfrm>
        </p:spPr>
        <p:txBody>
          <a:bodyPr/>
          <a:lstStyle/>
          <a:p>
            <a:pPr lvl="0"/>
            <a:endParaRPr lang="en-US"/>
          </a:p>
        </p:txBody>
      </p:sp>
      <p:sp>
        <p:nvSpPr>
          <p:cNvPr id="18" name="Text Placeholder 17">
            <a:extLst>
              <a:ext uri="{FF2B5EF4-FFF2-40B4-BE49-F238E27FC236}">
                <a16:creationId xmlns:a16="http://schemas.microsoft.com/office/drawing/2014/main" id="{D057ACCC-DBD6-4F31-9BA1-EBEA798E12EB}"/>
              </a:ext>
            </a:extLst>
          </p:cNvPr>
          <p:cNvSpPr>
            <a:spLocks noGrp="1"/>
          </p:cNvSpPr>
          <p:nvPr>
            <p:ph type="body" sz="quarter" idx="15"/>
          </p:nvPr>
        </p:nvSpPr>
        <p:spPr>
          <a:xfrm>
            <a:off x="7519988" y="3503612"/>
            <a:ext cx="3657600" cy="457200"/>
          </a:xfrm>
        </p:spPr>
        <p:txBody>
          <a:bodyPr/>
          <a:lstStyle/>
          <a:p>
            <a:pPr lvl="0"/>
            <a:endParaRPr lang="en-US"/>
          </a:p>
        </p:txBody>
      </p:sp>
      <p:sp>
        <p:nvSpPr>
          <p:cNvPr id="20" name="Text Placeholder 19">
            <a:extLst>
              <a:ext uri="{FF2B5EF4-FFF2-40B4-BE49-F238E27FC236}">
                <a16:creationId xmlns:a16="http://schemas.microsoft.com/office/drawing/2014/main" id="{B9084E62-78BB-4A13-B1CA-DE6C4AAB46C4}"/>
              </a:ext>
            </a:extLst>
          </p:cNvPr>
          <p:cNvSpPr>
            <a:spLocks noGrp="1"/>
          </p:cNvSpPr>
          <p:nvPr>
            <p:ph type="body" sz="quarter" idx="16"/>
          </p:nvPr>
        </p:nvSpPr>
        <p:spPr>
          <a:xfrm>
            <a:off x="7519988" y="4305300"/>
            <a:ext cx="3657600" cy="430887"/>
          </a:xfrm>
        </p:spPr>
        <p:txBody>
          <a:bodyPr/>
          <a:lstStyle/>
          <a:p>
            <a:pPr lvl="0"/>
            <a:endParaRPr lang="en-US"/>
          </a:p>
        </p:txBody>
      </p:sp>
      <p:sp>
        <p:nvSpPr>
          <p:cNvPr id="19" name="TextBox 18">
            <a:extLst>
              <a:ext uri="{FF2B5EF4-FFF2-40B4-BE49-F238E27FC236}">
                <a16:creationId xmlns:a16="http://schemas.microsoft.com/office/drawing/2014/main" id="{2AE8C767-9CED-4B60-97B8-68C3F7908A18}"/>
              </a:ext>
              <a:ext uri="{C183D7F6-B498-43B3-948B-1728B52AA6E4}">
                <adec:decorative xmlns:adec="http://schemas.microsoft.com/office/drawing/2017/decorative" val="1"/>
              </a:ext>
            </a:extLst>
          </p:cNvPr>
          <p:cNvSpPr txBox="1"/>
          <p:nvPr userDrawn="1"/>
        </p:nvSpPr>
        <p:spPr>
          <a:xfrm>
            <a:off x="-2323989" y="782210"/>
            <a:ext cx="2181550" cy="1662565"/>
          </a:xfrm>
          <a:prstGeom prst="rect">
            <a:avLst/>
          </a:prstGeom>
          <a:solidFill>
            <a:schemeClr val="accent1"/>
          </a:solidFill>
        </p:spPr>
        <p:txBody>
          <a:bodyPr wrap="square" lIns="91440" tIns="45720" rIns="91440" bIns="45720" rtlCol="0">
            <a:noAutofit/>
          </a:bodyPr>
          <a:lstStyle/>
          <a:p>
            <a:pPr defTabSz="812170">
              <a:defRPr/>
            </a:pPr>
            <a:endParaRPr lang="en-US" sz="1399">
              <a:solidFill>
                <a:schemeClr val="bg1"/>
              </a:solidFill>
            </a:endParaRPr>
          </a:p>
        </p:txBody>
      </p:sp>
    </p:spTree>
    <p:extLst>
      <p:ext uri="{BB962C8B-B14F-4D97-AF65-F5344CB8AC3E}">
        <p14:creationId xmlns:p14="http://schemas.microsoft.com/office/powerpoint/2010/main" val="208211040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3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8">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58.xml><?xml version="1.0" encoding="utf-8"?>
<p:sldLayout xmlns:a="http://schemas.openxmlformats.org/drawingml/2006/main" xmlns:r="http://schemas.openxmlformats.org/officeDocument/2006/relationships" xmlns:p="http://schemas.openxmlformats.org/presentationml/2006/main" userDrawn="1">
  <p:cSld name="3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B656D3E9-3FAB-4910-AD02-9137A0A7A628}"/>
              </a:ext>
            </a:extLst>
          </p:cNvPr>
          <p:cNvSpPr>
            <a:spLocks noGrp="1"/>
          </p:cNvSpPr>
          <p:nvPr>
            <p:ph sz="quarter" idx="10"/>
          </p:nvPr>
        </p:nvSpPr>
        <p:spPr>
          <a:xfrm>
            <a:off x="2936240" y="1466850"/>
            <a:ext cx="965200" cy="444500"/>
          </a:xfrm>
        </p:spPr>
        <p:txBody>
          <a:bodyPr/>
          <a:lstStyle>
            <a:lvl1pPr marL="0" indent="0">
              <a:buNone/>
              <a:defRPr sz="2000"/>
            </a:lvl1pPr>
          </a:lstStyle>
          <a:p>
            <a:pPr lvl="0"/>
            <a:endParaRPr lang="en-US"/>
          </a:p>
        </p:txBody>
      </p:sp>
      <p:sp>
        <p:nvSpPr>
          <p:cNvPr id="5" name="Content Placeholder 3">
            <a:extLst>
              <a:ext uri="{FF2B5EF4-FFF2-40B4-BE49-F238E27FC236}">
                <a16:creationId xmlns:a16="http://schemas.microsoft.com/office/drawing/2014/main" id="{B360CBFE-9119-4C02-859F-020EF7C9EEFF}"/>
              </a:ext>
            </a:extLst>
          </p:cNvPr>
          <p:cNvSpPr>
            <a:spLocks noGrp="1"/>
          </p:cNvSpPr>
          <p:nvPr>
            <p:ph sz="quarter" idx="11"/>
          </p:nvPr>
        </p:nvSpPr>
        <p:spPr>
          <a:xfrm>
            <a:off x="5567680" y="1466850"/>
            <a:ext cx="965200" cy="444500"/>
          </a:xfrm>
        </p:spPr>
        <p:txBody>
          <a:bodyPr/>
          <a:lstStyle>
            <a:lvl1pPr marL="0" indent="0">
              <a:buNone/>
              <a:defRPr sz="2000"/>
            </a:lvl1pPr>
          </a:lstStyle>
          <a:p>
            <a:pPr lvl="0"/>
            <a:endParaRPr lang="en-US"/>
          </a:p>
        </p:txBody>
      </p:sp>
      <p:sp>
        <p:nvSpPr>
          <p:cNvPr id="6" name="Content Placeholder 3">
            <a:extLst>
              <a:ext uri="{FF2B5EF4-FFF2-40B4-BE49-F238E27FC236}">
                <a16:creationId xmlns:a16="http://schemas.microsoft.com/office/drawing/2014/main" id="{C7BD2583-C765-4681-91AA-31813391A0EB}"/>
              </a:ext>
            </a:extLst>
          </p:cNvPr>
          <p:cNvSpPr>
            <a:spLocks noGrp="1"/>
          </p:cNvSpPr>
          <p:nvPr>
            <p:ph sz="quarter" idx="12"/>
          </p:nvPr>
        </p:nvSpPr>
        <p:spPr>
          <a:xfrm>
            <a:off x="8199120" y="1466850"/>
            <a:ext cx="965200" cy="444500"/>
          </a:xfrm>
        </p:spPr>
        <p:txBody>
          <a:bodyPr/>
          <a:lstStyle>
            <a:lvl1pPr marL="0" indent="0">
              <a:buNone/>
              <a:defRPr sz="2000"/>
            </a:lvl1pPr>
          </a:lstStyle>
          <a:p>
            <a:pPr lvl="0"/>
            <a:endParaRPr lang="en-US"/>
          </a:p>
        </p:txBody>
      </p:sp>
      <p:sp>
        <p:nvSpPr>
          <p:cNvPr id="7" name="Content Placeholder 3">
            <a:extLst>
              <a:ext uri="{FF2B5EF4-FFF2-40B4-BE49-F238E27FC236}">
                <a16:creationId xmlns:a16="http://schemas.microsoft.com/office/drawing/2014/main" id="{A3447568-E432-4671-9B22-EEFD9742BE83}"/>
              </a:ext>
            </a:extLst>
          </p:cNvPr>
          <p:cNvSpPr>
            <a:spLocks noGrp="1"/>
          </p:cNvSpPr>
          <p:nvPr>
            <p:ph sz="quarter" idx="13"/>
          </p:nvPr>
        </p:nvSpPr>
        <p:spPr>
          <a:xfrm>
            <a:off x="10830560" y="1466850"/>
            <a:ext cx="965200" cy="444500"/>
          </a:xfrm>
        </p:spPr>
        <p:txBody>
          <a:bodyPr/>
          <a:lstStyle>
            <a:lvl1pPr marL="0" indent="0">
              <a:buNone/>
              <a:defRPr sz="2000"/>
            </a:lvl1pPr>
          </a:lstStyle>
          <a:p>
            <a:pPr lvl="0"/>
            <a:endParaRPr lang="en-US"/>
          </a:p>
        </p:txBody>
      </p:sp>
    </p:spTree>
    <p:extLst>
      <p:ext uri="{BB962C8B-B14F-4D97-AF65-F5344CB8AC3E}">
        <p14:creationId xmlns:p14="http://schemas.microsoft.com/office/powerpoint/2010/main" val="217654727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3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8">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59.xml><?xml version="1.0" encoding="utf-8"?>
<p:sldLayout xmlns:a="http://schemas.openxmlformats.org/drawingml/2006/main" xmlns:r="http://schemas.openxmlformats.org/officeDocument/2006/relationships" xmlns:p="http://schemas.openxmlformats.org/presentationml/2006/main" userDrawn="1">
  <p:cSld name="3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5" name="Rectangle 4">
            <a:extLst>
              <a:ext uri="{FF2B5EF4-FFF2-40B4-BE49-F238E27FC236}">
                <a16:creationId xmlns:a16="http://schemas.microsoft.com/office/drawing/2014/main" id="{F0E6C415-203F-4733-9069-F49540574490}"/>
              </a:ext>
              <a:ext uri="{C183D7F6-B498-43B3-948B-1728B52AA6E4}">
                <adec:decorative xmlns:adec="http://schemas.microsoft.com/office/drawing/2017/decorative" val="1"/>
              </a:ext>
            </a:extLst>
          </p:cNvPr>
          <p:cNvSpPr/>
          <p:nvPr userDrawn="1"/>
        </p:nvSpPr>
        <p:spPr bwMode="auto">
          <a:xfrm>
            <a:off x="0" y="0"/>
            <a:ext cx="5298190" cy="6858000"/>
          </a:xfrm>
          <a:prstGeom prst="rect">
            <a:avLst/>
          </a:prstGeom>
          <a:solidFill>
            <a:srgbClr val="274B47"/>
          </a:solidFill>
          <a:ln w="9525" cap="flat" cmpd="sng" algn="ctr">
            <a:no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594360" tIns="502920" rIns="182880" bIns="91440" numCol="1" spcCol="0" rtlCol="0" fromWordArt="0" anchor="t" anchorCtr="0" forceAA="0" compatLnSpc="1">
            <a:prstTxWarp prst="textNoShape">
              <a:avLst/>
            </a:prstTxWarp>
            <a:noAutofit/>
          </a:bodyPr>
          <a:lstStyle/>
          <a:p>
            <a:pPr marL="0" marR="0" lvl="0" indent="0" algn="l" defTabSz="932742" rtl="0" eaLnBrk="1" fontAlgn="auto" latinLnBrk="0" hangingPunct="1">
              <a:lnSpc>
                <a:spcPct val="100000"/>
              </a:lnSpc>
              <a:spcBef>
                <a:spcPct val="0"/>
              </a:spcBef>
              <a:spcAft>
                <a:spcPts val="0"/>
              </a:spcAft>
              <a:buClrTx/>
              <a:buSzTx/>
              <a:buFontTx/>
              <a:buNone/>
              <a:tabLst/>
              <a:defRPr/>
            </a:pPr>
            <a:endParaRPr kumimoji="0" lang="nl-NL" sz="3600" b="0" i="0" u="none" strike="noStrike" kern="1200" cap="none" spc="-50" normalizeH="0" baseline="0" noProof="0" err="1">
              <a:ln w="3175">
                <a:noFill/>
              </a:ln>
              <a:solidFill>
                <a:srgbClr val="FFFFFF"/>
              </a:solidFill>
              <a:effectLst/>
              <a:uLnTx/>
              <a:uFillTx/>
              <a:latin typeface="Segoe UI Semibold"/>
              <a:ea typeface="+mn-ea"/>
              <a:cs typeface="Segoe UI" pitchFamily="34" charset="0"/>
            </a:endParaRPr>
          </a:p>
        </p:txBody>
      </p:sp>
      <p:sp>
        <p:nvSpPr>
          <p:cNvPr id="4" name="Content Placeholder 3">
            <a:extLst>
              <a:ext uri="{FF2B5EF4-FFF2-40B4-BE49-F238E27FC236}">
                <a16:creationId xmlns:a16="http://schemas.microsoft.com/office/drawing/2014/main" id="{C948FE60-7E36-433F-A323-6091E596F6BC}"/>
              </a:ext>
            </a:extLst>
          </p:cNvPr>
          <p:cNvSpPr>
            <a:spLocks noGrp="1"/>
          </p:cNvSpPr>
          <p:nvPr>
            <p:ph sz="quarter" idx="10"/>
          </p:nvPr>
        </p:nvSpPr>
        <p:spPr>
          <a:xfrm>
            <a:off x="4597400" y="1541502"/>
            <a:ext cx="1498600" cy="863600"/>
          </a:xfrm>
        </p:spPr>
        <p:txBody>
          <a:bodyPr/>
          <a:lstStyle>
            <a:lvl1pPr marL="0" indent="0">
              <a:buNone/>
              <a:defRPr/>
            </a:lvl1pPr>
          </a:lstStyle>
          <a:p>
            <a:pPr lvl="0"/>
            <a:endParaRPr lang="en-US"/>
          </a:p>
        </p:txBody>
      </p:sp>
      <p:sp>
        <p:nvSpPr>
          <p:cNvPr id="6" name="Text Placeholder 5">
            <a:extLst>
              <a:ext uri="{FF2B5EF4-FFF2-40B4-BE49-F238E27FC236}">
                <a16:creationId xmlns:a16="http://schemas.microsoft.com/office/drawing/2014/main" id="{99642E82-278A-4807-AC20-890139157CFC}"/>
              </a:ext>
            </a:extLst>
          </p:cNvPr>
          <p:cNvSpPr>
            <a:spLocks noGrp="1"/>
          </p:cNvSpPr>
          <p:nvPr>
            <p:ph type="body" sz="quarter" idx="11"/>
          </p:nvPr>
        </p:nvSpPr>
        <p:spPr>
          <a:xfrm>
            <a:off x="6669088" y="1541463"/>
            <a:ext cx="3796816" cy="553998"/>
          </a:xfrm>
        </p:spPr>
        <p:txBody>
          <a:bodyPr/>
          <a:lstStyle/>
          <a:p>
            <a:pPr lvl="0"/>
            <a:endParaRPr lang="en-US"/>
          </a:p>
        </p:txBody>
      </p:sp>
      <p:sp>
        <p:nvSpPr>
          <p:cNvPr id="8" name="Text Placeholder 7">
            <a:extLst>
              <a:ext uri="{FF2B5EF4-FFF2-40B4-BE49-F238E27FC236}">
                <a16:creationId xmlns:a16="http://schemas.microsoft.com/office/drawing/2014/main" id="{4D0D2AC7-23E2-4EDE-A768-592B3C5F7EF7}"/>
              </a:ext>
            </a:extLst>
          </p:cNvPr>
          <p:cNvSpPr>
            <a:spLocks noGrp="1"/>
          </p:cNvSpPr>
          <p:nvPr>
            <p:ph type="body" sz="quarter" idx="12"/>
          </p:nvPr>
        </p:nvSpPr>
        <p:spPr>
          <a:xfrm>
            <a:off x="6708775" y="2524125"/>
            <a:ext cx="3806825" cy="430887"/>
          </a:xfrm>
        </p:spPr>
        <p:txBody>
          <a:bodyPr/>
          <a:lstStyle/>
          <a:p>
            <a:pPr lvl="0"/>
            <a:endParaRPr lang="en-US"/>
          </a:p>
        </p:txBody>
      </p:sp>
      <p:sp>
        <p:nvSpPr>
          <p:cNvPr id="10" name="Text Placeholder 9">
            <a:extLst>
              <a:ext uri="{FF2B5EF4-FFF2-40B4-BE49-F238E27FC236}">
                <a16:creationId xmlns:a16="http://schemas.microsoft.com/office/drawing/2014/main" id="{A48F0DCE-3360-49D0-9D90-50F8F0C93F5B}"/>
              </a:ext>
            </a:extLst>
          </p:cNvPr>
          <p:cNvSpPr>
            <a:spLocks noGrp="1"/>
          </p:cNvSpPr>
          <p:nvPr>
            <p:ph type="body" sz="quarter" idx="13"/>
          </p:nvPr>
        </p:nvSpPr>
        <p:spPr>
          <a:xfrm>
            <a:off x="6669088" y="3279775"/>
            <a:ext cx="3846512" cy="430887"/>
          </a:xfrm>
        </p:spPr>
        <p:txBody>
          <a:bodyPr/>
          <a:lstStyle/>
          <a:p>
            <a:pPr lvl="0"/>
            <a:endParaRPr lang="en-US"/>
          </a:p>
        </p:txBody>
      </p:sp>
      <p:sp>
        <p:nvSpPr>
          <p:cNvPr id="12" name="Text Placeholder 11">
            <a:extLst>
              <a:ext uri="{FF2B5EF4-FFF2-40B4-BE49-F238E27FC236}">
                <a16:creationId xmlns:a16="http://schemas.microsoft.com/office/drawing/2014/main" id="{128F152D-8C03-4E7E-A889-E0161F26568B}"/>
              </a:ext>
            </a:extLst>
          </p:cNvPr>
          <p:cNvSpPr>
            <a:spLocks noGrp="1"/>
          </p:cNvSpPr>
          <p:nvPr>
            <p:ph type="body" sz="quarter" idx="14"/>
          </p:nvPr>
        </p:nvSpPr>
        <p:spPr>
          <a:xfrm>
            <a:off x="6669088" y="3986213"/>
            <a:ext cx="3846512" cy="430887"/>
          </a:xfrm>
        </p:spPr>
        <p:txBody>
          <a:bodyPr/>
          <a:lstStyle/>
          <a:p>
            <a:pPr lvl="0"/>
            <a:endParaRPr lang="en-US"/>
          </a:p>
        </p:txBody>
      </p:sp>
      <p:sp>
        <p:nvSpPr>
          <p:cNvPr id="14" name="Text Placeholder 13">
            <a:extLst>
              <a:ext uri="{FF2B5EF4-FFF2-40B4-BE49-F238E27FC236}">
                <a16:creationId xmlns:a16="http://schemas.microsoft.com/office/drawing/2014/main" id="{0B84D159-4F7C-4CE9-8382-837403946558}"/>
              </a:ext>
            </a:extLst>
          </p:cNvPr>
          <p:cNvSpPr>
            <a:spLocks noGrp="1"/>
          </p:cNvSpPr>
          <p:nvPr>
            <p:ph type="body" sz="quarter" idx="15"/>
          </p:nvPr>
        </p:nvSpPr>
        <p:spPr>
          <a:xfrm>
            <a:off x="6708775" y="4711700"/>
            <a:ext cx="3846513" cy="430887"/>
          </a:xfrm>
        </p:spPr>
        <p:txBody>
          <a:bodyPr/>
          <a:lstStyle/>
          <a:p>
            <a:pPr lvl="0"/>
            <a:endParaRPr lang="en-US"/>
          </a:p>
        </p:txBody>
      </p:sp>
    </p:spTree>
    <p:extLst>
      <p:ext uri="{BB962C8B-B14F-4D97-AF65-F5344CB8AC3E}">
        <p14:creationId xmlns:p14="http://schemas.microsoft.com/office/powerpoint/2010/main" val="137386611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3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8">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7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0143375C-04A7-4F93-A28B-AC8F93EB0B7C}"/>
              </a:ext>
            </a:extLst>
          </p:cNvPr>
          <p:cNvSpPr>
            <a:spLocks noGrp="1"/>
          </p:cNvSpPr>
          <p:nvPr>
            <p:ph sz="quarter" idx="10"/>
          </p:nvPr>
        </p:nvSpPr>
        <p:spPr>
          <a:xfrm>
            <a:off x="295148" y="2120900"/>
            <a:ext cx="1097280" cy="430887"/>
          </a:xfrm>
        </p:spPr>
        <p:txBody>
          <a:bodyPr/>
          <a:lstStyle>
            <a:lvl1pPr marL="0" indent="0">
              <a:buNone/>
              <a:defRPr/>
            </a:lvl1pPr>
          </a:lstStyle>
          <a:p>
            <a:pPr lvl="0"/>
            <a:endParaRPr lang="en-US"/>
          </a:p>
        </p:txBody>
      </p:sp>
      <p:sp>
        <p:nvSpPr>
          <p:cNvPr id="8" name="Content Placeholder 3">
            <a:extLst>
              <a:ext uri="{FF2B5EF4-FFF2-40B4-BE49-F238E27FC236}">
                <a16:creationId xmlns:a16="http://schemas.microsoft.com/office/drawing/2014/main" id="{DE81F947-340B-46CF-A4BC-29B4BD3F4EE3}"/>
              </a:ext>
            </a:extLst>
          </p:cNvPr>
          <p:cNvSpPr>
            <a:spLocks noGrp="1"/>
          </p:cNvSpPr>
          <p:nvPr>
            <p:ph sz="quarter" idx="11"/>
          </p:nvPr>
        </p:nvSpPr>
        <p:spPr>
          <a:xfrm>
            <a:off x="1624076" y="2120900"/>
            <a:ext cx="1097280" cy="430887"/>
          </a:xfrm>
        </p:spPr>
        <p:txBody>
          <a:bodyPr/>
          <a:lstStyle>
            <a:lvl1pPr marL="0" indent="0">
              <a:buNone/>
              <a:defRPr/>
            </a:lvl1pPr>
          </a:lstStyle>
          <a:p>
            <a:pPr lvl="0"/>
            <a:endParaRPr lang="en-US"/>
          </a:p>
        </p:txBody>
      </p:sp>
      <p:sp>
        <p:nvSpPr>
          <p:cNvPr id="9" name="Content Placeholder 3">
            <a:extLst>
              <a:ext uri="{FF2B5EF4-FFF2-40B4-BE49-F238E27FC236}">
                <a16:creationId xmlns:a16="http://schemas.microsoft.com/office/drawing/2014/main" id="{60681C09-70F7-4E21-B232-420DFFC1FD06}"/>
              </a:ext>
            </a:extLst>
          </p:cNvPr>
          <p:cNvSpPr>
            <a:spLocks noGrp="1"/>
          </p:cNvSpPr>
          <p:nvPr>
            <p:ph sz="quarter" idx="12"/>
          </p:nvPr>
        </p:nvSpPr>
        <p:spPr>
          <a:xfrm>
            <a:off x="2953004" y="2120900"/>
            <a:ext cx="1097280" cy="430887"/>
          </a:xfrm>
        </p:spPr>
        <p:txBody>
          <a:bodyPr/>
          <a:lstStyle>
            <a:lvl1pPr marL="0" indent="0">
              <a:buNone/>
              <a:defRPr/>
            </a:lvl1pPr>
          </a:lstStyle>
          <a:p>
            <a:pPr lvl="0"/>
            <a:endParaRPr lang="en-US"/>
          </a:p>
        </p:txBody>
      </p:sp>
      <p:sp>
        <p:nvSpPr>
          <p:cNvPr id="10" name="Content Placeholder 3">
            <a:extLst>
              <a:ext uri="{FF2B5EF4-FFF2-40B4-BE49-F238E27FC236}">
                <a16:creationId xmlns:a16="http://schemas.microsoft.com/office/drawing/2014/main" id="{E146C0A0-1B2C-4270-A842-F017262FF35A}"/>
              </a:ext>
            </a:extLst>
          </p:cNvPr>
          <p:cNvSpPr>
            <a:spLocks noGrp="1"/>
          </p:cNvSpPr>
          <p:nvPr>
            <p:ph sz="quarter" idx="13"/>
          </p:nvPr>
        </p:nvSpPr>
        <p:spPr>
          <a:xfrm>
            <a:off x="4281932" y="2120900"/>
            <a:ext cx="1097280" cy="430887"/>
          </a:xfrm>
        </p:spPr>
        <p:txBody>
          <a:bodyPr/>
          <a:lstStyle>
            <a:lvl1pPr marL="0" indent="0">
              <a:buNone/>
              <a:defRPr/>
            </a:lvl1pPr>
          </a:lstStyle>
          <a:p>
            <a:pPr lvl="0"/>
            <a:endParaRPr lang="en-US"/>
          </a:p>
        </p:txBody>
      </p:sp>
      <p:sp>
        <p:nvSpPr>
          <p:cNvPr id="11" name="Content Placeholder 3">
            <a:extLst>
              <a:ext uri="{FF2B5EF4-FFF2-40B4-BE49-F238E27FC236}">
                <a16:creationId xmlns:a16="http://schemas.microsoft.com/office/drawing/2014/main" id="{E72F2561-ACDC-4091-8EB4-3821E4CD1710}"/>
              </a:ext>
            </a:extLst>
          </p:cNvPr>
          <p:cNvSpPr>
            <a:spLocks noGrp="1"/>
          </p:cNvSpPr>
          <p:nvPr>
            <p:ph sz="quarter" idx="14"/>
          </p:nvPr>
        </p:nvSpPr>
        <p:spPr>
          <a:xfrm>
            <a:off x="5610860" y="2120900"/>
            <a:ext cx="1097280" cy="430887"/>
          </a:xfrm>
        </p:spPr>
        <p:txBody>
          <a:bodyPr/>
          <a:lstStyle>
            <a:lvl1pPr marL="0" indent="0">
              <a:buNone/>
              <a:defRPr/>
            </a:lvl1pPr>
          </a:lstStyle>
          <a:p>
            <a:pPr lvl="0"/>
            <a:endParaRPr lang="en-US"/>
          </a:p>
        </p:txBody>
      </p:sp>
      <p:sp>
        <p:nvSpPr>
          <p:cNvPr id="12" name="Content Placeholder 3">
            <a:extLst>
              <a:ext uri="{FF2B5EF4-FFF2-40B4-BE49-F238E27FC236}">
                <a16:creationId xmlns:a16="http://schemas.microsoft.com/office/drawing/2014/main" id="{53A024EA-B29C-46C6-80F2-F524735F72AD}"/>
              </a:ext>
            </a:extLst>
          </p:cNvPr>
          <p:cNvSpPr>
            <a:spLocks noGrp="1"/>
          </p:cNvSpPr>
          <p:nvPr>
            <p:ph sz="quarter" idx="15"/>
          </p:nvPr>
        </p:nvSpPr>
        <p:spPr>
          <a:xfrm>
            <a:off x="6939788" y="2120900"/>
            <a:ext cx="1097280" cy="430887"/>
          </a:xfrm>
        </p:spPr>
        <p:txBody>
          <a:bodyPr/>
          <a:lstStyle>
            <a:lvl1pPr marL="0" indent="0">
              <a:buNone/>
              <a:defRPr/>
            </a:lvl1pPr>
          </a:lstStyle>
          <a:p>
            <a:pPr lvl="0"/>
            <a:endParaRPr lang="en-US"/>
          </a:p>
        </p:txBody>
      </p:sp>
      <p:sp>
        <p:nvSpPr>
          <p:cNvPr id="13" name="Content Placeholder 3">
            <a:extLst>
              <a:ext uri="{FF2B5EF4-FFF2-40B4-BE49-F238E27FC236}">
                <a16:creationId xmlns:a16="http://schemas.microsoft.com/office/drawing/2014/main" id="{80F76372-A80B-4813-9BAE-BF449A9AABD3}"/>
              </a:ext>
            </a:extLst>
          </p:cNvPr>
          <p:cNvSpPr>
            <a:spLocks noGrp="1"/>
          </p:cNvSpPr>
          <p:nvPr>
            <p:ph sz="quarter" idx="16"/>
          </p:nvPr>
        </p:nvSpPr>
        <p:spPr>
          <a:xfrm>
            <a:off x="8268716" y="2120900"/>
            <a:ext cx="1097280" cy="430887"/>
          </a:xfrm>
        </p:spPr>
        <p:txBody>
          <a:bodyPr/>
          <a:lstStyle>
            <a:lvl1pPr marL="0" indent="0">
              <a:buNone/>
              <a:defRPr/>
            </a:lvl1pPr>
          </a:lstStyle>
          <a:p>
            <a:pPr lvl="0"/>
            <a:endParaRPr lang="en-US"/>
          </a:p>
        </p:txBody>
      </p:sp>
      <p:sp>
        <p:nvSpPr>
          <p:cNvPr id="14" name="Content Placeholder 3">
            <a:extLst>
              <a:ext uri="{FF2B5EF4-FFF2-40B4-BE49-F238E27FC236}">
                <a16:creationId xmlns:a16="http://schemas.microsoft.com/office/drawing/2014/main" id="{7834B0FF-A67B-4473-9731-1D189CFDBBCB}"/>
              </a:ext>
            </a:extLst>
          </p:cNvPr>
          <p:cNvSpPr>
            <a:spLocks noGrp="1"/>
          </p:cNvSpPr>
          <p:nvPr>
            <p:ph sz="quarter" idx="17"/>
          </p:nvPr>
        </p:nvSpPr>
        <p:spPr>
          <a:xfrm>
            <a:off x="9597644" y="2120900"/>
            <a:ext cx="1097280" cy="430887"/>
          </a:xfrm>
        </p:spPr>
        <p:txBody>
          <a:bodyPr/>
          <a:lstStyle>
            <a:lvl1pPr marL="0" indent="0">
              <a:buNone/>
              <a:defRPr/>
            </a:lvl1pPr>
          </a:lstStyle>
          <a:p>
            <a:pPr lvl="0"/>
            <a:endParaRPr lang="en-US"/>
          </a:p>
        </p:txBody>
      </p:sp>
      <p:sp>
        <p:nvSpPr>
          <p:cNvPr id="15" name="Content Placeholder 3">
            <a:extLst>
              <a:ext uri="{FF2B5EF4-FFF2-40B4-BE49-F238E27FC236}">
                <a16:creationId xmlns:a16="http://schemas.microsoft.com/office/drawing/2014/main" id="{E5E4BF96-D684-4983-B952-BC14D73495CE}"/>
              </a:ext>
            </a:extLst>
          </p:cNvPr>
          <p:cNvSpPr>
            <a:spLocks noGrp="1"/>
          </p:cNvSpPr>
          <p:nvPr>
            <p:ph sz="quarter" idx="18"/>
          </p:nvPr>
        </p:nvSpPr>
        <p:spPr>
          <a:xfrm>
            <a:off x="10926572" y="2120900"/>
            <a:ext cx="1097280" cy="430887"/>
          </a:xfrm>
        </p:spPr>
        <p:txBody>
          <a:bodyPr/>
          <a:lstStyle>
            <a:lvl1pPr marL="0" indent="0">
              <a:buNone/>
              <a:defRPr/>
            </a:lvl1pPr>
          </a:lstStyle>
          <a:p>
            <a:pPr lvl="0"/>
            <a:endParaRPr lang="en-US"/>
          </a:p>
        </p:txBody>
      </p:sp>
      <p:grpSp>
        <p:nvGrpSpPr>
          <p:cNvPr id="142" name="Group 141">
            <a:extLst>
              <a:ext uri="{FF2B5EF4-FFF2-40B4-BE49-F238E27FC236}">
                <a16:creationId xmlns:a16="http://schemas.microsoft.com/office/drawing/2014/main" id="{731906C1-3725-4125-938C-6142717DC314}"/>
              </a:ext>
              <a:ext uri="{C183D7F6-B498-43B3-948B-1728B52AA6E4}">
                <adec:decorative xmlns:adec="http://schemas.microsoft.com/office/drawing/2017/decorative" val="1"/>
              </a:ext>
            </a:extLst>
          </p:cNvPr>
          <p:cNvGrpSpPr/>
          <p:nvPr userDrawn="1"/>
        </p:nvGrpSpPr>
        <p:grpSpPr>
          <a:xfrm>
            <a:off x="4051755" y="1586344"/>
            <a:ext cx="4098791" cy="4061250"/>
            <a:chOff x="4051755" y="1586344"/>
            <a:chExt cx="4098791" cy="4061250"/>
          </a:xfrm>
        </p:grpSpPr>
        <p:sp>
          <p:nvSpPr>
            <p:cNvPr id="90" name="Oval 89">
              <a:extLst>
                <a:ext uri="{FF2B5EF4-FFF2-40B4-BE49-F238E27FC236}">
                  <a16:creationId xmlns:a16="http://schemas.microsoft.com/office/drawing/2014/main" id="{B305250F-A6B1-48D9-8D93-9F0E9CC2F29A}"/>
                </a:ext>
                <a:ext uri="{C183D7F6-B498-43B3-948B-1728B52AA6E4}">
                  <adec:decorative xmlns:adec="http://schemas.microsoft.com/office/drawing/2017/decorative" val="1"/>
                </a:ext>
              </a:extLst>
            </p:cNvPr>
            <p:cNvSpPr/>
            <p:nvPr/>
          </p:nvSpPr>
          <p:spPr bwMode="auto">
            <a:xfrm>
              <a:off x="4352938" y="1912620"/>
              <a:ext cx="3444632" cy="3444632"/>
            </a:xfrm>
            <a:prstGeom prst="ellipse">
              <a:avLst/>
            </a:prstGeom>
            <a:noFill/>
            <a:ln w="38100">
              <a:solidFill>
                <a:schemeClr val="bg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buClrTx/>
                <a:buSzTx/>
                <a:buFontTx/>
                <a:buNone/>
                <a:tabLst/>
                <a:defRPr/>
              </a:pPr>
              <a:endParaRPr kumimoji="0" lang="en-IN"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91" name="Oval 90">
              <a:extLst>
                <a:ext uri="{FF2B5EF4-FFF2-40B4-BE49-F238E27FC236}">
                  <a16:creationId xmlns:a16="http://schemas.microsoft.com/office/drawing/2014/main" id="{FCD7CE83-4E50-4055-9DAB-D52727959A92}"/>
                </a:ext>
                <a:ext uri="{C183D7F6-B498-43B3-948B-1728B52AA6E4}">
                  <adec:decorative xmlns:adec="http://schemas.microsoft.com/office/drawing/2017/decorative" val="1"/>
                </a:ext>
              </a:extLst>
            </p:cNvPr>
            <p:cNvSpPr/>
            <p:nvPr/>
          </p:nvSpPr>
          <p:spPr>
            <a:xfrm flipH="1">
              <a:off x="4442463" y="4438316"/>
              <a:ext cx="685800" cy="685800"/>
            </a:xfrm>
            <a:prstGeom prst="ellipse">
              <a:avLst/>
            </a:prstGeom>
            <a:solidFill>
              <a:schemeClr val="accent1">
                <a:lumMod val="75000"/>
              </a:schemeClr>
            </a:solidFill>
            <a:ln>
              <a:no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sp>
        <p:sp>
          <p:nvSpPr>
            <p:cNvPr id="92" name="Oval 91">
              <a:extLst>
                <a:ext uri="{FF2B5EF4-FFF2-40B4-BE49-F238E27FC236}">
                  <a16:creationId xmlns:a16="http://schemas.microsoft.com/office/drawing/2014/main" id="{504090E7-E319-44CB-844E-E0F3D25550EC}"/>
                </a:ext>
                <a:ext uri="{C183D7F6-B498-43B3-948B-1728B52AA6E4}">
                  <adec:decorative xmlns:adec="http://schemas.microsoft.com/office/drawing/2017/decorative" val="1"/>
                </a:ext>
              </a:extLst>
            </p:cNvPr>
            <p:cNvSpPr/>
            <p:nvPr/>
          </p:nvSpPr>
          <p:spPr>
            <a:xfrm flipH="1">
              <a:off x="4051755" y="3292036"/>
              <a:ext cx="685800" cy="685800"/>
            </a:xfrm>
            <a:prstGeom prst="ellipse">
              <a:avLst/>
            </a:prstGeom>
            <a:solidFill>
              <a:schemeClr val="accent1">
                <a:lumMod val="75000"/>
              </a:schemeClr>
            </a:solidFill>
            <a:ln>
              <a:no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sp>
        <p:sp>
          <p:nvSpPr>
            <p:cNvPr id="93" name="Oval 92">
              <a:extLst>
                <a:ext uri="{FF2B5EF4-FFF2-40B4-BE49-F238E27FC236}">
                  <a16:creationId xmlns:a16="http://schemas.microsoft.com/office/drawing/2014/main" id="{A35B932A-B481-4EEE-9B8D-B6FA9283D0D7}"/>
                </a:ext>
                <a:ext uri="{C183D7F6-B498-43B3-948B-1728B52AA6E4}">
                  <adec:decorative xmlns:adec="http://schemas.microsoft.com/office/drawing/2017/decorative" val="1"/>
                </a:ext>
              </a:extLst>
            </p:cNvPr>
            <p:cNvSpPr/>
            <p:nvPr/>
          </p:nvSpPr>
          <p:spPr>
            <a:xfrm flipH="1">
              <a:off x="4442463" y="2146160"/>
              <a:ext cx="685800" cy="685800"/>
            </a:xfrm>
            <a:prstGeom prst="ellipse">
              <a:avLst/>
            </a:prstGeom>
            <a:solidFill>
              <a:schemeClr val="accent1">
                <a:lumMod val="75000"/>
              </a:schemeClr>
            </a:solidFill>
            <a:ln>
              <a:no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sp>
        <p:sp>
          <p:nvSpPr>
            <p:cNvPr id="94" name="Oval 93">
              <a:extLst>
                <a:ext uri="{FF2B5EF4-FFF2-40B4-BE49-F238E27FC236}">
                  <a16:creationId xmlns:a16="http://schemas.microsoft.com/office/drawing/2014/main" id="{663A1788-6182-4084-BB46-CEFEBD206EF8}"/>
                </a:ext>
                <a:ext uri="{C183D7F6-B498-43B3-948B-1728B52AA6E4}">
                  <adec:decorative xmlns:adec="http://schemas.microsoft.com/office/drawing/2017/decorative" val="1"/>
                </a:ext>
              </a:extLst>
            </p:cNvPr>
            <p:cNvSpPr/>
            <p:nvPr/>
          </p:nvSpPr>
          <p:spPr>
            <a:xfrm flipH="1">
              <a:off x="5732354" y="1586344"/>
              <a:ext cx="685800" cy="685800"/>
            </a:xfrm>
            <a:prstGeom prst="ellipse">
              <a:avLst/>
            </a:prstGeom>
            <a:solidFill>
              <a:schemeClr val="accent1">
                <a:lumMod val="75000"/>
              </a:schemeClr>
            </a:solidFill>
            <a:ln>
              <a:no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sp>
        <p:sp>
          <p:nvSpPr>
            <p:cNvPr id="95" name="Oval 94">
              <a:extLst>
                <a:ext uri="{FF2B5EF4-FFF2-40B4-BE49-F238E27FC236}">
                  <a16:creationId xmlns:a16="http://schemas.microsoft.com/office/drawing/2014/main" id="{1C84F4D9-FF5F-4360-B4F6-92F816D7D59A}"/>
                </a:ext>
                <a:ext uri="{C183D7F6-B498-43B3-948B-1728B52AA6E4}">
                  <adec:decorative xmlns:adec="http://schemas.microsoft.com/office/drawing/2017/decorative" val="1"/>
                </a:ext>
              </a:extLst>
            </p:cNvPr>
            <p:cNvSpPr/>
            <p:nvPr userDrawn="1"/>
          </p:nvSpPr>
          <p:spPr>
            <a:xfrm flipH="1">
              <a:off x="7014785" y="2146160"/>
              <a:ext cx="685800" cy="685800"/>
            </a:xfrm>
            <a:prstGeom prst="ellipse">
              <a:avLst/>
            </a:prstGeom>
            <a:solidFill>
              <a:schemeClr val="accent1">
                <a:lumMod val="75000"/>
              </a:schemeClr>
            </a:solidFill>
            <a:ln>
              <a:no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sp>
        <p:sp>
          <p:nvSpPr>
            <p:cNvPr id="96" name="Oval 95">
              <a:extLst>
                <a:ext uri="{FF2B5EF4-FFF2-40B4-BE49-F238E27FC236}">
                  <a16:creationId xmlns:a16="http://schemas.microsoft.com/office/drawing/2014/main" id="{C026D690-4450-46BB-A442-BA72ADFA7C58}"/>
                </a:ext>
                <a:ext uri="{C183D7F6-B498-43B3-948B-1728B52AA6E4}">
                  <adec:decorative xmlns:adec="http://schemas.microsoft.com/office/drawing/2017/decorative" val="1"/>
                </a:ext>
              </a:extLst>
            </p:cNvPr>
            <p:cNvSpPr/>
            <p:nvPr/>
          </p:nvSpPr>
          <p:spPr>
            <a:xfrm flipH="1">
              <a:off x="7464746" y="3292036"/>
              <a:ext cx="685800" cy="685800"/>
            </a:xfrm>
            <a:prstGeom prst="ellipse">
              <a:avLst/>
            </a:prstGeom>
            <a:solidFill>
              <a:schemeClr val="accent1">
                <a:lumMod val="75000"/>
              </a:schemeClr>
            </a:solidFill>
            <a:ln>
              <a:no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sp>
        <p:sp>
          <p:nvSpPr>
            <p:cNvPr id="97" name="Oval 96">
              <a:extLst>
                <a:ext uri="{FF2B5EF4-FFF2-40B4-BE49-F238E27FC236}">
                  <a16:creationId xmlns:a16="http://schemas.microsoft.com/office/drawing/2014/main" id="{F8D8E4C7-53CD-4AD5-B6D2-E0D1A404663B}"/>
                </a:ext>
                <a:ext uri="{C183D7F6-B498-43B3-948B-1728B52AA6E4}">
                  <adec:decorative xmlns:adec="http://schemas.microsoft.com/office/drawing/2017/decorative" val="1"/>
                </a:ext>
              </a:extLst>
            </p:cNvPr>
            <p:cNvSpPr/>
            <p:nvPr/>
          </p:nvSpPr>
          <p:spPr>
            <a:xfrm flipH="1">
              <a:off x="7014785" y="4438316"/>
              <a:ext cx="685800" cy="685800"/>
            </a:xfrm>
            <a:prstGeom prst="ellipse">
              <a:avLst/>
            </a:prstGeom>
            <a:solidFill>
              <a:schemeClr val="accent1">
                <a:lumMod val="75000"/>
              </a:schemeClr>
            </a:solidFill>
            <a:ln>
              <a:no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sp>
        <p:sp>
          <p:nvSpPr>
            <p:cNvPr id="98" name="Oval 97">
              <a:extLst>
                <a:ext uri="{FF2B5EF4-FFF2-40B4-BE49-F238E27FC236}">
                  <a16:creationId xmlns:a16="http://schemas.microsoft.com/office/drawing/2014/main" id="{ADAD6FD5-9E0D-4279-850E-2B2CDAE06FB7}"/>
                </a:ext>
                <a:ext uri="{C183D7F6-B498-43B3-948B-1728B52AA6E4}">
                  <adec:decorative xmlns:adec="http://schemas.microsoft.com/office/drawing/2017/decorative" val="1"/>
                </a:ext>
              </a:extLst>
            </p:cNvPr>
            <p:cNvSpPr/>
            <p:nvPr/>
          </p:nvSpPr>
          <p:spPr>
            <a:xfrm flipH="1">
              <a:off x="5732354" y="4961794"/>
              <a:ext cx="685800" cy="685800"/>
            </a:xfrm>
            <a:prstGeom prst="ellipse">
              <a:avLst/>
            </a:prstGeom>
            <a:solidFill>
              <a:schemeClr val="accent1">
                <a:lumMod val="75000"/>
              </a:schemeClr>
            </a:solidFill>
            <a:ln>
              <a:no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sp>
        <p:sp>
          <p:nvSpPr>
            <p:cNvPr id="99" name="Oval 98">
              <a:extLst>
                <a:ext uri="{FF2B5EF4-FFF2-40B4-BE49-F238E27FC236}">
                  <a16:creationId xmlns:a16="http://schemas.microsoft.com/office/drawing/2014/main" id="{623EB4B7-D1BD-4DC1-BA80-B4392F478AD6}"/>
                </a:ext>
                <a:ext uri="{C183D7F6-B498-43B3-948B-1728B52AA6E4}">
                  <adec:decorative xmlns:adec="http://schemas.microsoft.com/office/drawing/2017/decorative" val="1"/>
                </a:ext>
              </a:extLst>
            </p:cNvPr>
            <p:cNvSpPr/>
            <p:nvPr/>
          </p:nvSpPr>
          <p:spPr>
            <a:xfrm flipH="1">
              <a:off x="4497952" y="4493805"/>
              <a:ext cx="574822" cy="574822"/>
            </a:xfrm>
            <a:prstGeom prst="ellipse">
              <a:avLst/>
            </a:prstGeom>
            <a:solidFill>
              <a:schemeClr val="accent1"/>
            </a:solidFill>
            <a:ln>
              <a:no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sp>
        <p:sp>
          <p:nvSpPr>
            <p:cNvPr id="100" name="Oval 99">
              <a:extLst>
                <a:ext uri="{FF2B5EF4-FFF2-40B4-BE49-F238E27FC236}">
                  <a16:creationId xmlns:a16="http://schemas.microsoft.com/office/drawing/2014/main" id="{ECD0FCA2-0107-4986-8E66-B62EB15426EC}"/>
                </a:ext>
                <a:ext uri="{C183D7F6-B498-43B3-948B-1728B52AA6E4}">
                  <adec:decorative xmlns:adec="http://schemas.microsoft.com/office/drawing/2017/decorative" val="1"/>
                </a:ext>
              </a:extLst>
            </p:cNvPr>
            <p:cNvSpPr/>
            <p:nvPr userDrawn="1"/>
          </p:nvSpPr>
          <p:spPr>
            <a:xfrm flipH="1">
              <a:off x="4107244" y="3347525"/>
              <a:ext cx="574822" cy="574822"/>
            </a:xfrm>
            <a:prstGeom prst="ellipse">
              <a:avLst/>
            </a:prstGeom>
            <a:solidFill>
              <a:schemeClr val="accent1"/>
            </a:solidFill>
            <a:ln>
              <a:no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sp>
        <p:sp>
          <p:nvSpPr>
            <p:cNvPr id="101" name="Oval 100">
              <a:extLst>
                <a:ext uri="{FF2B5EF4-FFF2-40B4-BE49-F238E27FC236}">
                  <a16:creationId xmlns:a16="http://schemas.microsoft.com/office/drawing/2014/main" id="{77E5E3E5-6715-41BB-9AF7-B301CD7F9691}"/>
                </a:ext>
                <a:ext uri="{C183D7F6-B498-43B3-948B-1728B52AA6E4}">
                  <adec:decorative xmlns:adec="http://schemas.microsoft.com/office/drawing/2017/decorative" val="1"/>
                </a:ext>
              </a:extLst>
            </p:cNvPr>
            <p:cNvSpPr/>
            <p:nvPr/>
          </p:nvSpPr>
          <p:spPr>
            <a:xfrm flipH="1">
              <a:off x="4497952" y="2201649"/>
              <a:ext cx="574822" cy="574822"/>
            </a:xfrm>
            <a:prstGeom prst="ellipse">
              <a:avLst/>
            </a:prstGeom>
            <a:solidFill>
              <a:schemeClr val="accent1"/>
            </a:solidFill>
            <a:ln>
              <a:no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sp>
        <p:sp>
          <p:nvSpPr>
            <p:cNvPr id="102" name="Oval 101">
              <a:extLst>
                <a:ext uri="{FF2B5EF4-FFF2-40B4-BE49-F238E27FC236}">
                  <a16:creationId xmlns:a16="http://schemas.microsoft.com/office/drawing/2014/main" id="{CB57E7D7-1F8E-45A6-B48D-0B980B3EEBF3}"/>
                </a:ext>
                <a:ext uri="{C183D7F6-B498-43B3-948B-1728B52AA6E4}">
                  <adec:decorative xmlns:adec="http://schemas.microsoft.com/office/drawing/2017/decorative" val="1"/>
                </a:ext>
              </a:extLst>
            </p:cNvPr>
            <p:cNvSpPr/>
            <p:nvPr/>
          </p:nvSpPr>
          <p:spPr>
            <a:xfrm flipH="1">
              <a:off x="5787843" y="1641833"/>
              <a:ext cx="574822" cy="574822"/>
            </a:xfrm>
            <a:prstGeom prst="ellipse">
              <a:avLst/>
            </a:prstGeom>
            <a:solidFill>
              <a:schemeClr val="accent1"/>
            </a:solidFill>
            <a:ln>
              <a:no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sp>
        <p:sp>
          <p:nvSpPr>
            <p:cNvPr id="104" name="Oval 103">
              <a:extLst>
                <a:ext uri="{FF2B5EF4-FFF2-40B4-BE49-F238E27FC236}">
                  <a16:creationId xmlns:a16="http://schemas.microsoft.com/office/drawing/2014/main" id="{A3BFFBF2-DF00-4D1C-8E0A-9E3AEE4FD03A}"/>
                </a:ext>
                <a:ext uri="{C183D7F6-B498-43B3-948B-1728B52AA6E4}">
                  <adec:decorative xmlns:adec="http://schemas.microsoft.com/office/drawing/2017/decorative" val="1"/>
                </a:ext>
              </a:extLst>
            </p:cNvPr>
            <p:cNvSpPr/>
            <p:nvPr/>
          </p:nvSpPr>
          <p:spPr>
            <a:xfrm flipH="1">
              <a:off x="7520235" y="3347525"/>
              <a:ext cx="574822" cy="574822"/>
            </a:xfrm>
            <a:prstGeom prst="ellipse">
              <a:avLst/>
            </a:prstGeom>
            <a:solidFill>
              <a:schemeClr val="accent1"/>
            </a:solidFill>
            <a:ln>
              <a:no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sp>
        <p:sp>
          <p:nvSpPr>
            <p:cNvPr id="105" name="Oval 104">
              <a:extLst>
                <a:ext uri="{FF2B5EF4-FFF2-40B4-BE49-F238E27FC236}">
                  <a16:creationId xmlns:a16="http://schemas.microsoft.com/office/drawing/2014/main" id="{1102EFE4-353A-4336-BBF2-B24118A2FFDF}"/>
                </a:ext>
                <a:ext uri="{C183D7F6-B498-43B3-948B-1728B52AA6E4}">
                  <adec:decorative xmlns:adec="http://schemas.microsoft.com/office/drawing/2017/decorative" val="1"/>
                </a:ext>
              </a:extLst>
            </p:cNvPr>
            <p:cNvSpPr/>
            <p:nvPr/>
          </p:nvSpPr>
          <p:spPr>
            <a:xfrm flipH="1">
              <a:off x="7070274" y="4493805"/>
              <a:ext cx="574822" cy="574822"/>
            </a:xfrm>
            <a:prstGeom prst="ellipse">
              <a:avLst/>
            </a:prstGeom>
            <a:solidFill>
              <a:schemeClr val="accent1"/>
            </a:solidFill>
            <a:ln>
              <a:no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sp>
        <p:sp>
          <p:nvSpPr>
            <p:cNvPr id="106" name="Oval 105">
              <a:extLst>
                <a:ext uri="{FF2B5EF4-FFF2-40B4-BE49-F238E27FC236}">
                  <a16:creationId xmlns:a16="http://schemas.microsoft.com/office/drawing/2014/main" id="{01F63513-6A7B-48BD-BCC6-ACF559E2327A}"/>
                </a:ext>
                <a:ext uri="{C183D7F6-B498-43B3-948B-1728B52AA6E4}">
                  <adec:decorative xmlns:adec="http://schemas.microsoft.com/office/drawing/2017/decorative" val="1"/>
                </a:ext>
              </a:extLst>
            </p:cNvPr>
            <p:cNvSpPr/>
            <p:nvPr/>
          </p:nvSpPr>
          <p:spPr>
            <a:xfrm flipH="1">
              <a:off x="5787843" y="5017283"/>
              <a:ext cx="574822" cy="574822"/>
            </a:xfrm>
            <a:prstGeom prst="ellipse">
              <a:avLst/>
            </a:prstGeom>
            <a:solidFill>
              <a:schemeClr val="accent1"/>
            </a:solidFill>
            <a:ln>
              <a:no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sp>
        <p:sp>
          <p:nvSpPr>
            <p:cNvPr id="141" name="Oval 140">
              <a:extLst>
                <a:ext uri="{FF2B5EF4-FFF2-40B4-BE49-F238E27FC236}">
                  <a16:creationId xmlns:a16="http://schemas.microsoft.com/office/drawing/2014/main" id="{3B02126B-C344-49CD-8487-14A891170536}"/>
                </a:ext>
                <a:ext uri="{C183D7F6-B498-43B3-948B-1728B52AA6E4}">
                  <adec:decorative xmlns:adec="http://schemas.microsoft.com/office/drawing/2017/decorative" val="1"/>
                </a:ext>
              </a:extLst>
            </p:cNvPr>
            <p:cNvSpPr/>
            <p:nvPr userDrawn="1"/>
          </p:nvSpPr>
          <p:spPr>
            <a:xfrm flipH="1">
              <a:off x="7070274" y="2201649"/>
              <a:ext cx="574822" cy="574822"/>
            </a:xfrm>
            <a:prstGeom prst="ellipse">
              <a:avLst/>
            </a:prstGeom>
            <a:solidFill>
              <a:schemeClr val="accent1"/>
            </a:solidFill>
            <a:ln>
              <a:no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sp>
      </p:grpSp>
    </p:spTree>
    <p:extLst>
      <p:ext uri="{BB962C8B-B14F-4D97-AF65-F5344CB8AC3E}">
        <p14:creationId xmlns:p14="http://schemas.microsoft.com/office/powerpoint/2010/main" val="69617238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3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8">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60.xml><?xml version="1.0" encoding="utf-8"?>
<p:sldLayout xmlns:a="http://schemas.openxmlformats.org/drawingml/2006/main" xmlns:r="http://schemas.openxmlformats.org/officeDocument/2006/relationships" xmlns:p="http://schemas.openxmlformats.org/presentationml/2006/main" userDrawn="1">
  <p:cSld name="33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18" name="TextBox 17">
            <a:extLst>
              <a:ext uri="{FF2B5EF4-FFF2-40B4-BE49-F238E27FC236}">
                <a16:creationId xmlns:a16="http://schemas.microsoft.com/office/drawing/2014/main" id="{A602C1E5-A258-4832-964E-0913C3CA701D}"/>
              </a:ext>
              <a:ext uri="{C183D7F6-B498-43B3-948B-1728B52AA6E4}">
                <adec:decorative xmlns:adec="http://schemas.microsoft.com/office/drawing/2017/decorative" val="1"/>
              </a:ext>
            </a:extLst>
          </p:cNvPr>
          <p:cNvSpPr txBox="1"/>
          <p:nvPr userDrawn="1"/>
        </p:nvSpPr>
        <p:spPr>
          <a:xfrm>
            <a:off x="-2177892" y="1"/>
            <a:ext cx="2111542" cy="5038344"/>
          </a:xfrm>
          <a:prstGeom prst="rect">
            <a:avLst/>
          </a:prstGeom>
          <a:solidFill>
            <a:schemeClr val="accent1"/>
          </a:solidFill>
        </p:spPr>
        <p:txBody>
          <a:bodyPr wrap="square" lIns="81213" tIns="40607" rIns="81213" bIns="40607" rtlCol="0">
            <a:spAutoFit/>
          </a:bodyPr>
          <a:lstStyle/>
          <a:p>
            <a:pPr marL="0" marR="0" lvl="0" indent="0" algn="l" defTabSz="812170" rtl="0" eaLnBrk="1" fontAlgn="auto" latinLnBrk="0" hangingPunct="1">
              <a:lnSpc>
                <a:spcPct val="100000"/>
              </a:lnSpc>
              <a:spcBef>
                <a:spcPts val="0"/>
              </a:spcBef>
              <a:spcAft>
                <a:spcPts val="0"/>
              </a:spcAft>
              <a:buClrTx/>
              <a:buSzTx/>
              <a:buFontTx/>
              <a:buNone/>
              <a:tabLst/>
              <a:defRPr/>
            </a:pPr>
            <a:endParaRPr kumimoji="0" lang="en-US" sz="1399" b="0" i="0" u="none" strike="noStrike" kern="1200" cap="none" spc="0" normalizeH="0" baseline="0" noProof="0">
              <a:ln>
                <a:noFill/>
              </a:ln>
              <a:solidFill>
                <a:srgbClr val="FFFFFF"/>
              </a:solidFill>
              <a:effectLst/>
              <a:uLnTx/>
              <a:uFillTx/>
              <a:latin typeface="Segoe UI"/>
              <a:ea typeface="+mn-ea"/>
              <a:cs typeface="+mn-cs"/>
            </a:endParaRPr>
          </a:p>
        </p:txBody>
      </p:sp>
      <p:sp>
        <p:nvSpPr>
          <p:cNvPr id="4" name="Content Placeholder 3">
            <a:extLst>
              <a:ext uri="{FF2B5EF4-FFF2-40B4-BE49-F238E27FC236}">
                <a16:creationId xmlns:a16="http://schemas.microsoft.com/office/drawing/2014/main" id="{B788523C-F450-4916-8271-F87F57E1C221}"/>
              </a:ext>
            </a:extLst>
          </p:cNvPr>
          <p:cNvSpPr>
            <a:spLocks noGrp="1"/>
          </p:cNvSpPr>
          <p:nvPr>
            <p:ph sz="quarter" idx="10"/>
          </p:nvPr>
        </p:nvSpPr>
        <p:spPr>
          <a:xfrm>
            <a:off x="1852083" y="1361301"/>
            <a:ext cx="1054100" cy="553998"/>
          </a:xfrm>
        </p:spPr>
        <p:txBody>
          <a:bodyPr/>
          <a:lstStyle>
            <a:lvl1pPr marL="0" indent="0">
              <a:buNone/>
              <a:defRPr sz="2000"/>
            </a:lvl1pPr>
          </a:lstStyle>
          <a:p>
            <a:pPr lvl="0"/>
            <a:endParaRPr lang="en-US"/>
          </a:p>
        </p:txBody>
      </p:sp>
      <p:sp>
        <p:nvSpPr>
          <p:cNvPr id="5" name="Content Placeholder 3">
            <a:extLst>
              <a:ext uri="{FF2B5EF4-FFF2-40B4-BE49-F238E27FC236}">
                <a16:creationId xmlns:a16="http://schemas.microsoft.com/office/drawing/2014/main" id="{12A583A4-8CEE-435A-B159-1C3CA06CF095}"/>
              </a:ext>
            </a:extLst>
          </p:cNvPr>
          <p:cNvSpPr>
            <a:spLocks noGrp="1"/>
          </p:cNvSpPr>
          <p:nvPr>
            <p:ph sz="quarter" idx="11"/>
          </p:nvPr>
        </p:nvSpPr>
        <p:spPr>
          <a:xfrm>
            <a:off x="4059766" y="1361301"/>
            <a:ext cx="1054100" cy="553998"/>
          </a:xfrm>
        </p:spPr>
        <p:txBody>
          <a:bodyPr/>
          <a:lstStyle>
            <a:lvl1pPr marL="0" indent="0">
              <a:buNone/>
              <a:defRPr sz="2000"/>
            </a:lvl1pPr>
          </a:lstStyle>
          <a:p>
            <a:pPr lvl="0"/>
            <a:endParaRPr lang="en-US"/>
          </a:p>
        </p:txBody>
      </p:sp>
      <p:sp>
        <p:nvSpPr>
          <p:cNvPr id="6" name="Content Placeholder 3">
            <a:extLst>
              <a:ext uri="{FF2B5EF4-FFF2-40B4-BE49-F238E27FC236}">
                <a16:creationId xmlns:a16="http://schemas.microsoft.com/office/drawing/2014/main" id="{D416F67C-C56B-49DF-904A-F8B216244CFE}"/>
              </a:ext>
            </a:extLst>
          </p:cNvPr>
          <p:cNvSpPr>
            <a:spLocks noGrp="1"/>
          </p:cNvSpPr>
          <p:nvPr>
            <p:ph sz="quarter" idx="12"/>
          </p:nvPr>
        </p:nvSpPr>
        <p:spPr>
          <a:xfrm>
            <a:off x="6267449" y="1361301"/>
            <a:ext cx="1054100" cy="553998"/>
          </a:xfrm>
        </p:spPr>
        <p:txBody>
          <a:bodyPr/>
          <a:lstStyle>
            <a:lvl1pPr marL="0" indent="0">
              <a:buNone/>
              <a:defRPr sz="2000"/>
            </a:lvl1pPr>
          </a:lstStyle>
          <a:p>
            <a:pPr lvl="0"/>
            <a:endParaRPr lang="en-US"/>
          </a:p>
        </p:txBody>
      </p:sp>
      <p:sp>
        <p:nvSpPr>
          <p:cNvPr id="7" name="Content Placeholder 3">
            <a:extLst>
              <a:ext uri="{FF2B5EF4-FFF2-40B4-BE49-F238E27FC236}">
                <a16:creationId xmlns:a16="http://schemas.microsoft.com/office/drawing/2014/main" id="{1FC65BAE-1B8D-40EA-9B74-5A28B941B090}"/>
              </a:ext>
            </a:extLst>
          </p:cNvPr>
          <p:cNvSpPr>
            <a:spLocks noGrp="1"/>
          </p:cNvSpPr>
          <p:nvPr>
            <p:ph sz="quarter" idx="13"/>
          </p:nvPr>
        </p:nvSpPr>
        <p:spPr>
          <a:xfrm>
            <a:off x="8475132" y="1361301"/>
            <a:ext cx="1054100" cy="553998"/>
          </a:xfrm>
        </p:spPr>
        <p:txBody>
          <a:bodyPr/>
          <a:lstStyle>
            <a:lvl1pPr marL="0" indent="0">
              <a:buNone/>
              <a:defRPr sz="2000"/>
            </a:lvl1pPr>
          </a:lstStyle>
          <a:p>
            <a:pPr lvl="0"/>
            <a:endParaRPr lang="en-US"/>
          </a:p>
        </p:txBody>
      </p:sp>
      <p:sp>
        <p:nvSpPr>
          <p:cNvPr id="8" name="Content Placeholder 3">
            <a:extLst>
              <a:ext uri="{FF2B5EF4-FFF2-40B4-BE49-F238E27FC236}">
                <a16:creationId xmlns:a16="http://schemas.microsoft.com/office/drawing/2014/main" id="{EEFBC47E-BB8D-43F4-A180-E4F2DFEAF7B9}"/>
              </a:ext>
            </a:extLst>
          </p:cNvPr>
          <p:cNvSpPr>
            <a:spLocks noGrp="1"/>
          </p:cNvSpPr>
          <p:nvPr>
            <p:ph sz="quarter" idx="14"/>
          </p:nvPr>
        </p:nvSpPr>
        <p:spPr>
          <a:xfrm>
            <a:off x="10682815" y="1361301"/>
            <a:ext cx="1054100" cy="553998"/>
          </a:xfrm>
        </p:spPr>
        <p:txBody>
          <a:bodyPr/>
          <a:lstStyle>
            <a:lvl1pPr marL="0" indent="0">
              <a:buNone/>
              <a:defRPr sz="2000"/>
            </a:lvl1pPr>
          </a:lstStyle>
          <a:p>
            <a:pPr lvl="0"/>
            <a:endParaRPr lang="en-US"/>
          </a:p>
        </p:txBody>
      </p:sp>
      <p:sp>
        <p:nvSpPr>
          <p:cNvPr id="9" name="Content Placeholder 3">
            <a:extLst>
              <a:ext uri="{FF2B5EF4-FFF2-40B4-BE49-F238E27FC236}">
                <a16:creationId xmlns:a16="http://schemas.microsoft.com/office/drawing/2014/main" id="{E6C11233-7563-4CDC-A03B-804CB1AD049C}"/>
              </a:ext>
            </a:extLst>
          </p:cNvPr>
          <p:cNvSpPr>
            <a:spLocks noGrp="1"/>
          </p:cNvSpPr>
          <p:nvPr>
            <p:ph sz="quarter" idx="15"/>
          </p:nvPr>
        </p:nvSpPr>
        <p:spPr>
          <a:xfrm>
            <a:off x="1852083" y="2250301"/>
            <a:ext cx="1054100" cy="553998"/>
          </a:xfrm>
        </p:spPr>
        <p:txBody>
          <a:bodyPr/>
          <a:lstStyle>
            <a:lvl1pPr marL="0" indent="0">
              <a:buNone/>
              <a:defRPr sz="2000"/>
            </a:lvl1pPr>
          </a:lstStyle>
          <a:p>
            <a:pPr lvl="0"/>
            <a:endParaRPr lang="en-US"/>
          </a:p>
        </p:txBody>
      </p:sp>
      <p:sp>
        <p:nvSpPr>
          <p:cNvPr id="10" name="Content Placeholder 3">
            <a:extLst>
              <a:ext uri="{FF2B5EF4-FFF2-40B4-BE49-F238E27FC236}">
                <a16:creationId xmlns:a16="http://schemas.microsoft.com/office/drawing/2014/main" id="{AD595762-8D8E-46DF-B1A0-7516AD2FD891}"/>
              </a:ext>
            </a:extLst>
          </p:cNvPr>
          <p:cNvSpPr>
            <a:spLocks noGrp="1"/>
          </p:cNvSpPr>
          <p:nvPr>
            <p:ph sz="quarter" idx="16"/>
          </p:nvPr>
        </p:nvSpPr>
        <p:spPr>
          <a:xfrm>
            <a:off x="4059766" y="2250301"/>
            <a:ext cx="1054100" cy="553998"/>
          </a:xfrm>
        </p:spPr>
        <p:txBody>
          <a:bodyPr/>
          <a:lstStyle>
            <a:lvl1pPr marL="0" indent="0">
              <a:buNone/>
              <a:defRPr sz="2000"/>
            </a:lvl1pPr>
          </a:lstStyle>
          <a:p>
            <a:pPr lvl="0"/>
            <a:endParaRPr lang="en-US"/>
          </a:p>
        </p:txBody>
      </p:sp>
      <p:sp>
        <p:nvSpPr>
          <p:cNvPr id="11" name="Content Placeholder 3">
            <a:extLst>
              <a:ext uri="{FF2B5EF4-FFF2-40B4-BE49-F238E27FC236}">
                <a16:creationId xmlns:a16="http://schemas.microsoft.com/office/drawing/2014/main" id="{D3449133-EA53-4209-81A2-5C23B3A59DEB}"/>
              </a:ext>
            </a:extLst>
          </p:cNvPr>
          <p:cNvSpPr>
            <a:spLocks noGrp="1"/>
          </p:cNvSpPr>
          <p:nvPr>
            <p:ph sz="quarter" idx="17"/>
          </p:nvPr>
        </p:nvSpPr>
        <p:spPr>
          <a:xfrm>
            <a:off x="6267449" y="2250301"/>
            <a:ext cx="1054100" cy="553998"/>
          </a:xfrm>
        </p:spPr>
        <p:txBody>
          <a:bodyPr/>
          <a:lstStyle>
            <a:lvl1pPr marL="0" indent="0">
              <a:buNone/>
              <a:defRPr sz="2000"/>
            </a:lvl1pPr>
          </a:lstStyle>
          <a:p>
            <a:pPr lvl="0"/>
            <a:endParaRPr lang="en-US"/>
          </a:p>
        </p:txBody>
      </p:sp>
      <p:sp>
        <p:nvSpPr>
          <p:cNvPr id="12" name="Content Placeholder 3">
            <a:extLst>
              <a:ext uri="{FF2B5EF4-FFF2-40B4-BE49-F238E27FC236}">
                <a16:creationId xmlns:a16="http://schemas.microsoft.com/office/drawing/2014/main" id="{35D21327-74C0-40F5-98C7-97BDC60FDA09}"/>
              </a:ext>
            </a:extLst>
          </p:cNvPr>
          <p:cNvSpPr>
            <a:spLocks noGrp="1"/>
          </p:cNvSpPr>
          <p:nvPr>
            <p:ph sz="quarter" idx="18"/>
          </p:nvPr>
        </p:nvSpPr>
        <p:spPr>
          <a:xfrm>
            <a:off x="8475132" y="2250301"/>
            <a:ext cx="1054100" cy="553998"/>
          </a:xfrm>
        </p:spPr>
        <p:txBody>
          <a:bodyPr/>
          <a:lstStyle>
            <a:lvl1pPr marL="0" indent="0">
              <a:buNone/>
              <a:defRPr sz="2000"/>
            </a:lvl1pPr>
          </a:lstStyle>
          <a:p>
            <a:pPr lvl="0"/>
            <a:endParaRPr lang="en-US"/>
          </a:p>
        </p:txBody>
      </p:sp>
      <p:sp>
        <p:nvSpPr>
          <p:cNvPr id="13" name="Content Placeholder 3">
            <a:extLst>
              <a:ext uri="{FF2B5EF4-FFF2-40B4-BE49-F238E27FC236}">
                <a16:creationId xmlns:a16="http://schemas.microsoft.com/office/drawing/2014/main" id="{001D804F-16D6-466B-ACBD-61CF6F56E5C0}"/>
              </a:ext>
            </a:extLst>
          </p:cNvPr>
          <p:cNvSpPr>
            <a:spLocks noGrp="1"/>
          </p:cNvSpPr>
          <p:nvPr>
            <p:ph sz="quarter" idx="19"/>
          </p:nvPr>
        </p:nvSpPr>
        <p:spPr>
          <a:xfrm>
            <a:off x="10682815" y="2250301"/>
            <a:ext cx="1054100" cy="553998"/>
          </a:xfrm>
        </p:spPr>
        <p:txBody>
          <a:bodyPr/>
          <a:lstStyle>
            <a:lvl1pPr marL="0" indent="0">
              <a:buNone/>
              <a:defRPr sz="2000"/>
            </a:lvl1pPr>
          </a:lstStyle>
          <a:p>
            <a:pPr lvl="0"/>
            <a:endParaRPr lang="en-US"/>
          </a:p>
        </p:txBody>
      </p:sp>
      <p:sp>
        <p:nvSpPr>
          <p:cNvPr id="15" name="Content Placeholder 3">
            <a:extLst>
              <a:ext uri="{FF2B5EF4-FFF2-40B4-BE49-F238E27FC236}">
                <a16:creationId xmlns:a16="http://schemas.microsoft.com/office/drawing/2014/main" id="{D11784AC-7EFA-4A1D-87A2-6310FD3C0191}"/>
              </a:ext>
            </a:extLst>
          </p:cNvPr>
          <p:cNvSpPr>
            <a:spLocks noGrp="1"/>
          </p:cNvSpPr>
          <p:nvPr>
            <p:ph sz="quarter" idx="20"/>
          </p:nvPr>
        </p:nvSpPr>
        <p:spPr>
          <a:xfrm>
            <a:off x="6267449" y="3184449"/>
            <a:ext cx="1054100" cy="553998"/>
          </a:xfrm>
        </p:spPr>
        <p:txBody>
          <a:bodyPr/>
          <a:lstStyle>
            <a:lvl1pPr marL="0" indent="0">
              <a:buNone/>
              <a:defRPr sz="2000"/>
            </a:lvl1pPr>
          </a:lstStyle>
          <a:p>
            <a:pPr lvl="0"/>
            <a:endParaRPr lang="en-US"/>
          </a:p>
        </p:txBody>
      </p:sp>
      <p:sp>
        <p:nvSpPr>
          <p:cNvPr id="16" name="Content Placeholder 3">
            <a:extLst>
              <a:ext uri="{FF2B5EF4-FFF2-40B4-BE49-F238E27FC236}">
                <a16:creationId xmlns:a16="http://schemas.microsoft.com/office/drawing/2014/main" id="{C56C7716-32DF-48B8-8C72-5C0BB6A53763}"/>
              </a:ext>
            </a:extLst>
          </p:cNvPr>
          <p:cNvSpPr>
            <a:spLocks noGrp="1"/>
          </p:cNvSpPr>
          <p:nvPr>
            <p:ph sz="quarter" idx="21"/>
          </p:nvPr>
        </p:nvSpPr>
        <p:spPr>
          <a:xfrm>
            <a:off x="8475132" y="3184449"/>
            <a:ext cx="1054100" cy="553998"/>
          </a:xfrm>
        </p:spPr>
        <p:txBody>
          <a:bodyPr/>
          <a:lstStyle>
            <a:lvl1pPr marL="0" indent="0">
              <a:buNone/>
              <a:defRPr sz="2000"/>
            </a:lvl1pPr>
          </a:lstStyle>
          <a:p>
            <a:pPr lvl="0"/>
            <a:endParaRPr lang="en-US"/>
          </a:p>
        </p:txBody>
      </p:sp>
      <p:sp>
        <p:nvSpPr>
          <p:cNvPr id="17" name="Content Placeholder 3">
            <a:extLst>
              <a:ext uri="{FF2B5EF4-FFF2-40B4-BE49-F238E27FC236}">
                <a16:creationId xmlns:a16="http://schemas.microsoft.com/office/drawing/2014/main" id="{F8D0AFEA-ACB6-401D-AA95-F1C178EE01F3}"/>
              </a:ext>
            </a:extLst>
          </p:cNvPr>
          <p:cNvSpPr>
            <a:spLocks noGrp="1"/>
          </p:cNvSpPr>
          <p:nvPr>
            <p:ph sz="quarter" idx="22"/>
          </p:nvPr>
        </p:nvSpPr>
        <p:spPr>
          <a:xfrm>
            <a:off x="10682815" y="3184449"/>
            <a:ext cx="1054100" cy="553998"/>
          </a:xfrm>
        </p:spPr>
        <p:txBody>
          <a:bodyPr/>
          <a:lstStyle>
            <a:lvl1pPr marL="0" indent="0">
              <a:buNone/>
              <a:defRPr sz="2000"/>
            </a:lvl1pPr>
          </a:lstStyle>
          <a:p>
            <a:pPr lvl="0"/>
            <a:endParaRPr lang="en-US"/>
          </a:p>
        </p:txBody>
      </p:sp>
    </p:spTree>
    <p:extLst>
      <p:ext uri="{BB962C8B-B14F-4D97-AF65-F5344CB8AC3E}">
        <p14:creationId xmlns:p14="http://schemas.microsoft.com/office/powerpoint/2010/main" val="307499682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3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8">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61.xml><?xml version="1.0" encoding="utf-8"?>
<p:sldLayout xmlns:a="http://schemas.openxmlformats.org/drawingml/2006/main" xmlns:r="http://schemas.openxmlformats.org/officeDocument/2006/relationships" xmlns:p="http://schemas.openxmlformats.org/presentationml/2006/main" userDrawn="1">
  <p:cSld name="34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grpSp>
        <p:nvGrpSpPr>
          <p:cNvPr id="3" name="Group 2">
            <a:extLst>
              <a:ext uri="{FF2B5EF4-FFF2-40B4-BE49-F238E27FC236}">
                <a16:creationId xmlns:a16="http://schemas.microsoft.com/office/drawing/2014/main" id="{CD318458-91D0-4DE0-913A-8BB507E6D35A}"/>
              </a:ext>
              <a:ext uri="{C183D7F6-B498-43B3-948B-1728B52AA6E4}">
                <adec:decorative xmlns:adec="http://schemas.microsoft.com/office/drawing/2017/decorative" val="1"/>
              </a:ext>
            </a:extLst>
          </p:cNvPr>
          <p:cNvGrpSpPr/>
          <p:nvPr userDrawn="1"/>
        </p:nvGrpSpPr>
        <p:grpSpPr>
          <a:xfrm>
            <a:off x="-2259465" y="258951"/>
            <a:ext cx="13861719" cy="2897742"/>
            <a:chOff x="-2259465" y="258951"/>
            <a:chExt cx="13861719" cy="2897742"/>
          </a:xfrm>
        </p:grpSpPr>
        <p:sp>
          <p:nvSpPr>
            <p:cNvPr id="14" name="Rectangle 13">
              <a:extLst>
                <a:ext uri="{FF2B5EF4-FFF2-40B4-BE49-F238E27FC236}">
                  <a16:creationId xmlns:a16="http://schemas.microsoft.com/office/drawing/2014/main" id="{09A29843-9947-463E-A843-39788774ABB3}"/>
                </a:ext>
                <a:ext uri="{C183D7F6-B498-43B3-948B-1728B52AA6E4}">
                  <adec:decorative xmlns:adec="http://schemas.microsoft.com/office/drawing/2017/decorative" val="1"/>
                </a:ext>
              </a:extLst>
            </p:cNvPr>
            <p:cNvSpPr/>
            <p:nvPr userDrawn="1"/>
          </p:nvSpPr>
          <p:spPr bwMode="auto">
            <a:xfrm>
              <a:off x="592795" y="2278003"/>
              <a:ext cx="2152149" cy="878690"/>
            </a:xfrm>
            <a:prstGeom prst="rect">
              <a:avLst/>
            </a:prstGeom>
            <a:solidFill>
              <a:schemeClr val="bg1">
                <a:lumMod val="95000"/>
              </a:schemeClr>
            </a:solidFill>
            <a:ln w="3175">
              <a:solidFill>
                <a:schemeClr val="bg1">
                  <a:lumMod val="9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0" bIns="45720" numCol="1" spcCol="0" rtlCol="0" fromWordArt="0" anchor="ctr" anchorCtr="0" forceAA="0" compatLnSpc="1">
              <a:prstTxWarp prst="textNoShape">
                <a:avLst/>
              </a:prstTxWarp>
              <a:noAutofit/>
            </a:bodyPr>
            <a:lstStyle/>
            <a:p>
              <a:pPr marL="0" marR="0" lvl="0" indent="0" algn="l" defTabSz="828222" rtl="0" eaLnBrk="1" fontAlgn="base" latinLnBrk="0" hangingPunct="1">
                <a:lnSpc>
                  <a:spcPct val="100000"/>
                </a:lnSpc>
                <a:spcBef>
                  <a:spcPct val="0"/>
                </a:spcBef>
                <a:spcAft>
                  <a:spcPct val="0"/>
                </a:spcAft>
                <a:buClrTx/>
                <a:buSzTx/>
                <a:buFontTx/>
                <a:buNone/>
                <a:tabLst/>
                <a:defRPr/>
              </a:pPr>
              <a:endParaRPr kumimoji="0" lang="en-US" sz="1599" b="0" i="0" u="none" strike="noStrike" kern="1200" cap="none" spc="0" normalizeH="0" baseline="0" noProof="0">
                <a:ln>
                  <a:noFill/>
                </a:ln>
                <a:solidFill>
                  <a:srgbClr val="000000"/>
                </a:solidFill>
                <a:effectLst/>
                <a:uLnTx/>
                <a:uFillTx/>
                <a:latin typeface="Segoe UI Semibold"/>
                <a:ea typeface="Segoe UI" pitchFamily="34" charset="0"/>
                <a:cs typeface="Segoe UI" pitchFamily="34" charset="0"/>
              </a:endParaRPr>
            </a:p>
          </p:txBody>
        </p:sp>
        <p:sp>
          <p:nvSpPr>
            <p:cNvPr id="15" name="Rectangle 14">
              <a:extLst>
                <a:ext uri="{FF2B5EF4-FFF2-40B4-BE49-F238E27FC236}">
                  <a16:creationId xmlns:a16="http://schemas.microsoft.com/office/drawing/2014/main" id="{7F1A83F0-F79C-4B26-877A-A237F3417517}"/>
                </a:ext>
                <a:ext uri="{C183D7F6-B498-43B3-948B-1728B52AA6E4}">
                  <adec:decorative xmlns:adec="http://schemas.microsoft.com/office/drawing/2017/decorative" val="1"/>
                </a:ext>
              </a:extLst>
            </p:cNvPr>
            <p:cNvSpPr/>
            <p:nvPr userDrawn="1"/>
          </p:nvSpPr>
          <p:spPr bwMode="auto">
            <a:xfrm>
              <a:off x="2807123" y="2278003"/>
              <a:ext cx="2152149" cy="878690"/>
            </a:xfrm>
            <a:prstGeom prst="rect">
              <a:avLst/>
            </a:prstGeom>
            <a:solidFill>
              <a:schemeClr val="bg1">
                <a:lumMod val="95000"/>
              </a:schemeClr>
            </a:solidFill>
            <a:ln w="3175">
              <a:solidFill>
                <a:schemeClr val="bg1">
                  <a:lumMod val="9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0" bIns="45720" numCol="1" spcCol="0" rtlCol="0" fromWordArt="0" anchor="ctr" anchorCtr="0" forceAA="0" compatLnSpc="1">
              <a:prstTxWarp prst="textNoShape">
                <a:avLst/>
              </a:prstTxWarp>
              <a:noAutofit/>
            </a:bodyPr>
            <a:lstStyle/>
            <a:p>
              <a:pPr marL="0" marR="0" lvl="0" indent="0" algn="l" defTabSz="828222" rtl="0" eaLnBrk="1" fontAlgn="base" latinLnBrk="0" hangingPunct="1">
                <a:lnSpc>
                  <a:spcPct val="100000"/>
                </a:lnSpc>
                <a:spcBef>
                  <a:spcPct val="0"/>
                </a:spcBef>
                <a:spcAft>
                  <a:spcPct val="0"/>
                </a:spcAft>
                <a:buClrTx/>
                <a:buSzTx/>
                <a:buFontTx/>
                <a:buNone/>
                <a:tabLst/>
                <a:defRPr/>
              </a:pPr>
              <a:endParaRPr kumimoji="0" lang="en-US" sz="1599" b="0" i="0" u="none" strike="noStrike" kern="1200" cap="none" spc="0" normalizeH="0" baseline="0" noProof="0">
                <a:ln>
                  <a:noFill/>
                </a:ln>
                <a:solidFill>
                  <a:srgbClr val="000000"/>
                </a:solidFill>
                <a:effectLst/>
                <a:uLnTx/>
                <a:uFillTx/>
                <a:latin typeface="Segoe UI Semibold"/>
                <a:ea typeface="+mn-ea"/>
                <a:cs typeface="Segoe UI" pitchFamily="34" charset="0"/>
              </a:endParaRPr>
            </a:p>
          </p:txBody>
        </p:sp>
        <p:sp>
          <p:nvSpPr>
            <p:cNvPr id="16" name="Rectangle 15">
              <a:extLst>
                <a:ext uri="{FF2B5EF4-FFF2-40B4-BE49-F238E27FC236}">
                  <a16:creationId xmlns:a16="http://schemas.microsoft.com/office/drawing/2014/main" id="{985F456E-45B5-4AC4-A72C-3FA2800424DD}"/>
                </a:ext>
                <a:ext uri="{C183D7F6-B498-43B3-948B-1728B52AA6E4}">
                  <adec:decorative xmlns:adec="http://schemas.microsoft.com/office/drawing/2017/decorative" val="1"/>
                </a:ext>
              </a:extLst>
            </p:cNvPr>
            <p:cNvSpPr/>
            <p:nvPr userDrawn="1"/>
          </p:nvSpPr>
          <p:spPr bwMode="auto">
            <a:xfrm>
              <a:off x="5021450" y="2278003"/>
              <a:ext cx="2152149" cy="878690"/>
            </a:xfrm>
            <a:prstGeom prst="rect">
              <a:avLst/>
            </a:prstGeom>
            <a:solidFill>
              <a:schemeClr val="bg1">
                <a:lumMod val="95000"/>
              </a:schemeClr>
            </a:solidFill>
            <a:ln w="3175">
              <a:solidFill>
                <a:schemeClr val="bg1">
                  <a:lumMod val="9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0" bIns="45720" numCol="1" spcCol="0" rtlCol="0" fromWordArt="0" anchor="ctr" anchorCtr="0" forceAA="0" compatLnSpc="1">
              <a:prstTxWarp prst="textNoShape">
                <a:avLst/>
              </a:prstTxWarp>
              <a:noAutofit/>
            </a:bodyPr>
            <a:lstStyle/>
            <a:p>
              <a:pPr marL="0" marR="0" lvl="0" indent="0" algn="l" defTabSz="828222" rtl="0" eaLnBrk="1" fontAlgn="base" latinLnBrk="0" hangingPunct="1">
                <a:lnSpc>
                  <a:spcPct val="100000"/>
                </a:lnSpc>
                <a:spcBef>
                  <a:spcPct val="0"/>
                </a:spcBef>
                <a:spcAft>
                  <a:spcPct val="0"/>
                </a:spcAft>
                <a:buClrTx/>
                <a:buSzTx/>
                <a:buFontTx/>
                <a:buNone/>
                <a:tabLst/>
                <a:defRPr/>
              </a:pPr>
              <a:endParaRPr kumimoji="0" lang="en-US" sz="1599" b="0" i="0" u="none" strike="noStrike" kern="1200" cap="none" spc="0" normalizeH="0" baseline="0" noProof="0">
                <a:ln>
                  <a:noFill/>
                </a:ln>
                <a:solidFill>
                  <a:srgbClr val="000000"/>
                </a:solidFill>
                <a:effectLst/>
                <a:uLnTx/>
                <a:uFillTx/>
                <a:latin typeface="Segoe UI Semibold"/>
                <a:ea typeface="+mn-ea"/>
                <a:cs typeface="Segoe UI" pitchFamily="34" charset="0"/>
              </a:endParaRPr>
            </a:p>
          </p:txBody>
        </p:sp>
        <p:sp>
          <p:nvSpPr>
            <p:cNvPr id="17" name="Rectangle 16">
              <a:extLst>
                <a:ext uri="{FF2B5EF4-FFF2-40B4-BE49-F238E27FC236}">
                  <a16:creationId xmlns:a16="http://schemas.microsoft.com/office/drawing/2014/main" id="{36DD80C8-6972-435F-9346-C844BE141ABE}"/>
                </a:ext>
                <a:ext uri="{C183D7F6-B498-43B3-948B-1728B52AA6E4}">
                  <adec:decorative xmlns:adec="http://schemas.microsoft.com/office/drawing/2017/decorative" val="1"/>
                </a:ext>
              </a:extLst>
            </p:cNvPr>
            <p:cNvSpPr/>
            <p:nvPr userDrawn="1"/>
          </p:nvSpPr>
          <p:spPr bwMode="auto">
            <a:xfrm>
              <a:off x="7235778" y="2278003"/>
              <a:ext cx="2152149" cy="878690"/>
            </a:xfrm>
            <a:prstGeom prst="rect">
              <a:avLst/>
            </a:prstGeom>
            <a:solidFill>
              <a:schemeClr val="bg1">
                <a:lumMod val="95000"/>
              </a:schemeClr>
            </a:solidFill>
            <a:ln w="3175">
              <a:solidFill>
                <a:schemeClr val="bg1">
                  <a:lumMod val="9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0" bIns="45720" numCol="1" spcCol="0" rtlCol="0" fromWordArt="0" anchor="ctr" anchorCtr="0" forceAA="0" compatLnSpc="1">
              <a:prstTxWarp prst="textNoShape">
                <a:avLst/>
              </a:prstTxWarp>
              <a:noAutofit/>
            </a:bodyPr>
            <a:lstStyle/>
            <a:p>
              <a:pPr marL="0" marR="0" lvl="0" indent="0" algn="l" defTabSz="828222" rtl="0" eaLnBrk="1" fontAlgn="base" latinLnBrk="0" hangingPunct="1">
                <a:lnSpc>
                  <a:spcPct val="100000"/>
                </a:lnSpc>
                <a:spcBef>
                  <a:spcPct val="0"/>
                </a:spcBef>
                <a:spcAft>
                  <a:spcPct val="0"/>
                </a:spcAft>
                <a:buClrTx/>
                <a:buSzTx/>
                <a:buFontTx/>
                <a:buNone/>
                <a:tabLst/>
                <a:defRPr/>
              </a:pPr>
              <a:endParaRPr kumimoji="0" lang="en-US" sz="1599" b="0" i="0" u="none" strike="noStrike" kern="1200" cap="none" spc="0" normalizeH="0" baseline="0" noProof="0">
                <a:ln>
                  <a:noFill/>
                </a:ln>
                <a:solidFill>
                  <a:srgbClr val="000000"/>
                </a:solidFill>
                <a:effectLst/>
                <a:uLnTx/>
                <a:uFillTx/>
                <a:latin typeface="Segoe UI Semibold"/>
                <a:ea typeface="+mn-ea"/>
                <a:cs typeface="Segoe UI" pitchFamily="34" charset="0"/>
              </a:endParaRPr>
            </a:p>
          </p:txBody>
        </p:sp>
        <p:sp>
          <p:nvSpPr>
            <p:cNvPr id="18" name="Rectangle 17">
              <a:extLst>
                <a:ext uri="{FF2B5EF4-FFF2-40B4-BE49-F238E27FC236}">
                  <a16:creationId xmlns:a16="http://schemas.microsoft.com/office/drawing/2014/main" id="{B32149D7-7644-4841-9D06-A1E95E4F5ADF}"/>
                </a:ext>
                <a:ext uri="{C183D7F6-B498-43B3-948B-1728B52AA6E4}">
                  <adec:decorative xmlns:adec="http://schemas.microsoft.com/office/drawing/2017/decorative" val="1"/>
                </a:ext>
              </a:extLst>
            </p:cNvPr>
            <p:cNvSpPr/>
            <p:nvPr userDrawn="1"/>
          </p:nvSpPr>
          <p:spPr bwMode="auto">
            <a:xfrm>
              <a:off x="9450105" y="2278003"/>
              <a:ext cx="2152149" cy="878690"/>
            </a:xfrm>
            <a:prstGeom prst="rect">
              <a:avLst/>
            </a:prstGeom>
            <a:solidFill>
              <a:schemeClr val="bg1">
                <a:lumMod val="95000"/>
              </a:schemeClr>
            </a:solidFill>
            <a:ln w="3175">
              <a:solidFill>
                <a:schemeClr val="bg1">
                  <a:lumMod val="9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0" bIns="45720" numCol="1" spcCol="0" rtlCol="0" fromWordArt="0" anchor="ctr" anchorCtr="0" forceAA="0" compatLnSpc="1">
              <a:prstTxWarp prst="textNoShape">
                <a:avLst/>
              </a:prstTxWarp>
              <a:noAutofit/>
            </a:bodyPr>
            <a:lstStyle/>
            <a:p>
              <a:pPr marL="0" marR="0" lvl="0" indent="0" algn="l" defTabSz="828222" rtl="0" eaLnBrk="1" fontAlgn="base" latinLnBrk="0" hangingPunct="1">
                <a:lnSpc>
                  <a:spcPct val="100000"/>
                </a:lnSpc>
                <a:spcBef>
                  <a:spcPct val="0"/>
                </a:spcBef>
                <a:spcAft>
                  <a:spcPct val="0"/>
                </a:spcAft>
                <a:buClrTx/>
                <a:buSzTx/>
                <a:buFontTx/>
                <a:buNone/>
                <a:tabLst/>
                <a:defRPr/>
              </a:pPr>
              <a:endParaRPr kumimoji="0" lang="en-US" sz="1599" b="0" i="0" u="none" strike="noStrike" kern="1200" cap="none" spc="0" normalizeH="0" baseline="0" noProof="0">
                <a:ln>
                  <a:noFill/>
                </a:ln>
                <a:solidFill>
                  <a:srgbClr val="000000"/>
                </a:solidFill>
                <a:effectLst/>
                <a:uLnTx/>
                <a:uFillTx/>
                <a:latin typeface="Segoe UI Semibold"/>
                <a:ea typeface="+mn-ea"/>
                <a:cs typeface="Segoe UI" pitchFamily="34" charset="0"/>
              </a:endParaRPr>
            </a:p>
          </p:txBody>
        </p:sp>
        <p:sp>
          <p:nvSpPr>
            <p:cNvPr id="20" name="TextBox 19">
              <a:extLst>
                <a:ext uri="{FF2B5EF4-FFF2-40B4-BE49-F238E27FC236}">
                  <a16:creationId xmlns:a16="http://schemas.microsoft.com/office/drawing/2014/main" id="{EC3BB051-89F8-47BE-B143-87ED64139EC1}"/>
                </a:ext>
                <a:ext uri="{C183D7F6-B498-43B3-948B-1728B52AA6E4}">
                  <adec:decorative xmlns:adec="http://schemas.microsoft.com/office/drawing/2017/decorative" val="1"/>
                </a:ext>
              </a:extLst>
            </p:cNvPr>
            <p:cNvSpPr txBox="1"/>
            <p:nvPr userDrawn="1"/>
          </p:nvSpPr>
          <p:spPr>
            <a:xfrm>
              <a:off x="-2259465" y="258951"/>
              <a:ext cx="2111542" cy="1161288"/>
            </a:xfrm>
            <a:prstGeom prst="rect">
              <a:avLst/>
            </a:prstGeom>
            <a:solidFill>
              <a:schemeClr val="accent1"/>
            </a:solidFill>
          </p:spPr>
          <p:txBody>
            <a:bodyPr wrap="square" lIns="81213" tIns="40607" rIns="81213" bIns="40607" rtlCol="0">
              <a:spAutoFit/>
            </a:bodyPr>
            <a:lstStyle/>
            <a:p>
              <a:pPr marL="0" marR="0" lvl="0" indent="0" algn="l" defTabSz="812149" rtl="0" eaLnBrk="1" fontAlgn="auto" latinLnBrk="0" hangingPunct="1">
                <a:lnSpc>
                  <a:spcPct val="100000"/>
                </a:lnSpc>
                <a:spcBef>
                  <a:spcPts val="0"/>
                </a:spcBef>
                <a:spcAft>
                  <a:spcPts val="0"/>
                </a:spcAft>
                <a:buClrTx/>
                <a:buSzTx/>
                <a:buFontTx/>
                <a:buNone/>
                <a:tabLst/>
                <a:defRPr/>
              </a:pPr>
              <a:endParaRPr kumimoji="0" lang="en-US" sz="1399" b="0" i="0" u="none" strike="noStrike" kern="1200" cap="none" spc="0" normalizeH="0" baseline="0" noProof="0">
                <a:ln>
                  <a:noFill/>
                </a:ln>
                <a:solidFill>
                  <a:srgbClr val="FFFFFF"/>
                </a:solidFill>
                <a:effectLst/>
                <a:uLnTx/>
                <a:uFillTx/>
                <a:latin typeface="Segoe UI"/>
                <a:ea typeface="+mn-ea"/>
                <a:cs typeface="+mn-cs"/>
              </a:endParaRPr>
            </a:p>
          </p:txBody>
        </p:sp>
      </p:grpSp>
      <p:sp>
        <p:nvSpPr>
          <p:cNvPr id="4" name="Content Placeholder 3">
            <a:extLst>
              <a:ext uri="{FF2B5EF4-FFF2-40B4-BE49-F238E27FC236}">
                <a16:creationId xmlns:a16="http://schemas.microsoft.com/office/drawing/2014/main" id="{1B0BDC35-A545-4F5C-B91E-4BA38AC0BF71}"/>
              </a:ext>
            </a:extLst>
          </p:cNvPr>
          <p:cNvSpPr>
            <a:spLocks noGrp="1"/>
          </p:cNvSpPr>
          <p:nvPr>
            <p:ph sz="quarter" idx="10"/>
          </p:nvPr>
        </p:nvSpPr>
        <p:spPr>
          <a:xfrm>
            <a:off x="1384038" y="3974693"/>
            <a:ext cx="910337" cy="553998"/>
          </a:xfrm>
        </p:spPr>
        <p:txBody>
          <a:bodyPr/>
          <a:lstStyle>
            <a:lvl1pPr marL="0" indent="0">
              <a:buNone/>
              <a:defRPr sz="2000"/>
            </a:lvl1pPr>
          </a:lstStyle>
          <a:p>
            <a:pPr lvl="0"/>
            <a:endParaRPr lang="en-US"/>
          </a:p>
        </p:txBody>
      </p:sp>
      <p:sp>
        <p:nvSpPr>
          <p:cNvPr id="5" name="Content Placeholder 3">
            <a:extLst>
              <a:ext uri="{FF2B5EF4-FFF2-40B4-BE49-F238E27FC236}">
                <a16:creationId xmlns:a16="http://schemas.microsoft.com/office/drawing/2014/main" id="{E61294F4-0D4D-4ACE-B88D-93E60CDB6AEA}"/>
              </a:ext>
            </a:extLst>
          </p:cNvPr>
          <p:cNvSpPr>
            <a:spLocks noGrp="1"/>
          </p:cNvSpPr>
          <p:nvPr>
            <p:ph sz="quarter" idx="11"/>
          </p:nvPr>
        </p:nvSpPr>
        <p:spPr>
          <a:xfrm>
            <a:off x="3567761" y="3974693"/>
            <a:ext cx="910337" cy="553998"/>
          </a:xfrm>
        </p:spPr>
        <p:txBody>
          <a:bodyPr/>
          <a:lstStyle>
            <a:lvl1pPr marL="0" indent="0">
              <a:buNone/>
              <a:defRPr sz="2000"/>
            </a:lvl1pPr>
          </a:lstStyle>
          <a:p>
            <a:pPr lvl="0"/>
            <a:endParaRPr lang="en-US"/>
          </a:p>
        </p:txBody>
      </p:sp>
      <p:sp>
        <p:nvSpPr>
          <p:cNvPr id="6" name="Content Placeholder 3">
            <a:extLst>
              <a:ext uri="{FF2B5EF4-FFF2-40B4-BE49-F238E27FC236}">
                <a16:creationId xmlns:a16="http://schemas.microsoft.com/office/drawing/2014/main" id="{5AD65982-100E-4167-8031-3512354424E8}"/>
              </a:ext>
            </a:extLst>
          </p:cNvPr>
          <p:cNvSpPr>
            <a:spLocks noGrp="1"/>
          </p:cNvSpPr>
          <p:nvPr>
            <p:ph sz="quarter" idx="12"/>
          </p:nvPr>
        </p:nvSpPr>
        <p:spPr>
          <a:xfrm>
            <a:off x="5751484" y="3974693"/>
            <a:ext cx="910337" cy="553998"/>
          </a:xfrm>
        </p:spPr>
        <p:txBody>
          <a:bodyPr/>
          <a:lstStyle>
            <a:lvl1pPr marL="0" indent="0">
              <a:buNone/>
              <a:defRPr sz="2000"/>
            </a:lvl1pPr>
          </a:lstStyle>
          <a:p>
            <a:pPr lvl="0"/>
            <a:endParaRPr lang="en-US"/>
          </a:p>
        </p:txBody>
      </p:sp>
      <p:sp>
        <p:nvSpPr>
          <p:cNvPr id="7" name="Content Placeholder 3">
            <a:extLst>
              <a:ext uri="{FF2B5EF4-FFF2-40B4-BE49-F238E27FC236}">
                <a16:creationId xmlns:a16="http://schemas.microsoft.com/office/drawing/2014/main" id="{0B2CDD19-C504-4123-8861-D2135EDBB807}"/>
              </a:ext>
            </a:extLst>
          </p:cNvPr>
          <p:cNvSpPr>
            <a:spLocks noGrp="1"/>
          </p:cNvSpPr>
          <p:nvPr>
            <p:ph sz="quarter" idx="13"/>
          </p:nvPr>
        </p:nvSpPr>
        <p:spPr>
          <a:xfrm>
            <a:off x="7935207" y="3974693"/>
            <a:ext cx="910337" cy="553998"/>
          </a:xfrm>
        </p:spPr>
        <p:txBody>
          <a:bodyPr/>
          <a:lstStyle>
            <a:lvl1pPr marL="0" indent="0">
              <a:buNone/>
              <a:defRPr sz="2000"/>
            </a:lvl1pPr>
          </a:lstStyle>
          <a:p>
            <a:pPr lvl="0"/>
            <a:endParaRPr lang="en-US"/>
          </a:p>
        </p:txBody>
      </p:sp>
      <p:sp>
        <p:nvSpPr>
          <p:cNvPr id="8" name="Content Placeholder 3">
            <a:extLst>
              <a:ext uri="{FF2B5EF4-FFF2-40B4-BE49-F238E27FC236}">
                <a16:creationId xmlns:a16="http://schemas.microsoft.com/office/drawing/2014/main" id="{98D16A47-2EAC-4AF7-BA34-D6C93096EE6D}"/>
              </a:ext>
            </a:extLst>
          </p:cNvPr>
          <p:cNvSpPr>
            <a:spLocks noGrp="1"/>
          </p:cNvSpPr>
          <p:nvPr>
            <p:ph sz="quarter" idx="14"/>
          </p:nvPr>
        </p:nvSpPr>
        <p:spPr>
          <a:xfrm>
            <a:off x="10118930" y="3974693"/>
            <a:ext cx="910337" cy="553998"/>
          </a:xfrm>
        </p:spPr>
        <p:txBody>
          <a:bodyPr/>
          <a:lstStyle>
            <a:lvl1pPr marL="0" indent="0">
              <a:buNone/>
              <a:defRPr sz="2000"/>
            </a:lvl1pPr>
          </a:lstStyle>
          <a:p>
            <a:pPr lvl="0"/>
            <a:endParaRPr lang="en-US"/>
          </a:p>
        </p:txBody>
      </p:sp>
      <p:sp>
        <p:nvSpPr>
          <p:cNvPr id="9" name="Content Placeholder 3">
            <a:extLst>
              <a:ext uri="{FF2B5EF4-FFF2-40B4-BE49-F238E27FC236}">
                <a16:creationId xmlns:a16="http://schemas.microsoft.com/office/drawing/2014/main" id="{58AC8D47-CCD1-4443-A211-452E784D0F9A}"/>
              </a:ext>
            </a:extLst>
          </p:cNvPr>
          <p:cNvSpPr>
            <a:spLocks noGrp="1"/>
          </p:cNvSpPr>
          <p:nvPr>
            <p:ph sz="quarter" idx="15"/>
          </p:nvPr>
        </p:nvSpPr>
        <p:spPr>
          <a:xfrm>
            <a:off x="1384038" y="4927193"/>
            <a:ext cx="910337" cy="553998"/>
          </a:xfrm>
        </p:spPr>
        <p:txBody>
          <a:bodyPr/>
          <a:lstStyle>
            <a:lvl1pPr marL="0" indent="0">
              <a:buNone/>
              <a:defRPr sz="2000"/>
            </a:lvl1pPr>
          </a:lstStyle>
          <a:p>
            <a:pPr lvl="0"/>
            <a:endParaRPr lang="en-US"/>
          </a:p>
        </p:txBody>
      </p:sp>
      <p:sp>
        <p:nvSpPr>
          <p:cNvPr id="10" name="Content Placeholder 3">
            <a:extLst>
              <a:ext uri="{FF2B5EF4-FFF2-40B4-BE49-F238E27FC236}">
                <a16:creationId xmlns:a16="http://schemas.microsoft.com/office/drawing/2014/main" id="{FEF24916-AB25-4219-BB84-611A600F3004}"/>
              </a:ext>
            </a:extLst>
          </p:cNvPr>
          <p:cNvSpPr>
            <a:spLocks noGrp="1"/>
          </p:cNvSpPr>
          <p:nvPr>
            <p:ph sz="quarter" idx="16"/>
          </p:nvPr>
        </p:nvSpPr>
        <p:spPr>
          <a:xfrm>
            <a:off x="3567761" y="4927193"/>
            <a:ext cx="910337" cy="553998"/>
          </a:xfrm>
        </p:spPr>
        <p:txBody>
          <a:bodyPr/>
          <a:lstStyle>
            <a:lvl1pPr marL="0" indent="0">
              <a:buNone/>
              <a:defRPr sz="2000"/>
            </a:lvl1pPr>
          </a:lstStyle>
          <a:p>
            <a:pPr lvl="0"/>
            <a:endParaRPr lang="en-US"/>
          </a:p>
        </p:txBody>
      </p:sp>
      <p:sp>
        <p:nvSpPr>
          <p:cNvPr id="11" name="Content Placeholder 3">
            <a:extLst>
              <a:ext uri="{FF2B5EF4-FFF2-40B4-BE49-F238E27FC236}">
                <a16:creationId xmlns:a16="http://schemas.microsoft.com/office/drawing/2014/main" id="{CD56A5CB-2F45-4C2E-A30D-0D61DC89C0A4}"/>
              </a:ext>
            </a:extLst>
          </p:cNvPr>
          <p:cNvSpPr>
            <a:spLocks noGrp="1"/>
          </p:cNvSpPr>
          <p:nvPr>
            <p:ph sz="quarter" idx="17"/>
          </p:nvPr>
        </p:nvSpPr>
        <p:spPr>
          <a:xfrm>
            <a:off x="5751484" y="4927193"/>
            <a:ext cx="910337" cy="553998"/>
          </a:xfrm>
        </p:spPr>
        <p:txBody>
          <a:bodyPr/>
          <a:lstStyle>
            <a:lvl1pPr marL="0" indent="0">
              <a:buNone/>
              <a:defRPr sz="2000"/>
            </a:lvl1pPr>
          </a:lstStyle>
          <a:p>
            <a:pPr lvl="0"/>
            <a:endParaRPr lang="en-US"/>
          </a:p>
        </p:txBody>
      </p:sp>
      <p:sp>
        <p:nvSpPr>
          <p:cNvPr id="12" name="Content Placeholder 3">
            <a:extLst>
              <a:ext uri="{FF2B5EF4-FFF2-40B4-BE49-F238E27FC236}">
                <a16:creationId xmlns:a16="http://schemas.microsoft.com/office/drawing/2014/main" id="{A6E72966-9214-4549-AF11-D3B89DACD40C}"/>
              </a:ext>
            </a:extLst>
          </p:cNvPr>
          <p:cNvSpPr>
            <a:spLocks noGrp="1"/>
          </p:cNvSpPr>
          <p:nvPr>
            <p:ph sz="quarter" idx="18"/>
          </p:nvPr>
        </p:nvSpPr>
        <p:spPr>
          <a:xfrm>
            <a:off x="7935207" y="4927193"/>
            <a:ext cx="910337" cy="553998"/>
          </a:xfrm>
        </p:spPr>
        <p:txBody>
          <a:bodyPr/>
          <a:lstStyle>
            <a:lvl1pPr marL="0" indent="0">
              <a:buNone/>
              <a:defRPr sz="2000"/>
            </a:lvl1pPr>
          </a:lstStyle>
          <a:p>
            <a:pPr lvl="0"/>
            <a:endParaRPr lang="en-US"/>
          </a:p>
        </p:txBody>
      </p:sp>
      <p:sp>
        <p:nvSpPr>
          <p:cNvPr id="13" name="Content Placeholder 3">
            <a:extLst>
              <a:ext uri="{FF2B5EF4-FFF2-40B4-BE49-F238E27FC236}">
                <a16:creationId xmlns:a16="http://schemas.microsoft.com/office/drawing/2014/main" id="{9B762A8C-9A04-45DD-9349-960A65FD66EC}"/>
              </a:ext>
            </a:extLst>
          </p:cNvPr>
          <p:cNvSpPr>
            <a:spLocks noGrp="1"/>
          </p:cNvSpPr>
          <p:nvPr>
            <p:ph sz="quarter" idx="19"/>
          </p:nvPr>
        </p:nvSpPr>
        <p:spPr>
          <a:xfrm>
            <a:off x="10118930" y="4927193"/>
            <a:ext cx="910337" cy="553998"/>
          </a:xfrm>
        </p:spPr>
        <p:txBody>
          <a:bodyPr/>
          <a:lstStyle>
            <a:lvl1pPr marL="0" indent="0">
              <a:buNone/>
              <a:defRPr sz="2000"/>
            </a:lvl1pPr>
          </a:lstStyle>
          <a:p>
            <a:pPr lvl="0"/>
            <a:endParaRPr lang="en-US"/>
          </a:p>
        </p:txBody>
      </p:sp>
      <p:sp>
        <p:nvSpPr>
          <p:cNvPr id="19" name="Content Placeholder 3">
            <a:extLst>
              <a:ext uri="{FF2B5EF4-FFF2-40B4-BE49-F238E27FC236}">
                <a16:creationId xmlns:a16="http://schemas.microsoft.com/office/drawing/2014/main" id="{5B2DEDBB-EF71-44DB-A850-D38D73A7FE33}"/>
              </a:ext>
            </a:extLst>
          </p:cNvPr>
          <p:cNvSpPr>
            <a:spLocks noGrp="1"/>
          </p:cNvSpPr>
          <p:nvPr>
            <p:ph sz="quarter" idx="20"/>
          </p:nvPr>
        </p:nvSpPr>
        <p:spPr>
          <a:xfrm>
            <a:off x="1397974" y="5706914"/>
            <a:ext cx="910337" cy="553998"/>
          </a:xfrm>
        </p:spPr>
        <p:txBody>
          <a:bodyPr/>
          <a:lstStyle>
            <a:lvl1pPr marL="0" indent="0">
              <a:buNone/>
              <a:defRPr sz="2000"/>
            </a:lvl1pPr>
          </a:lstStyle>
          <a:p>
            <a:pPr lvl="0"/>
            <a:endParaRPr lang="en-US"/>
          </a:p>
        </p:txBody>
      </p:sp>
    </p:spTree>
    <p:extLst>
      <p:ext uri="{BB962C8B-B14F-4D97-AF65-F5344CB8AC3E}">
        <p14:creationId xmlns:p14="http://schemas.microsoft.com/office/powerpoint/2010/main" val="363507225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3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8">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userDrawn="1">
  <p:cSld name="1_Closing logo slide">
    <p:bg>
      <p:bgRef idx="1001">
        <a:schemeClr val="bg2"/>
      </p:bgRef>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4D49B6B-C4DB-4731-9376-CEAA0FEE2E43}"/>
              </a:ext>
            </a:extLst>
          </p:cNvPr>
          <p:cNvSpPr>
            <a:spLocks noGrp="1"/>
          </p:cNvSpPr>
          <p:nvPr>
            <p:ph type="title"/>
          </p:nvPr>
        </p:nvSpPr>
        <p:spPr/>
        <p:txBody>
          <a:bodyPr/>
          <a:lstStyle/>
          <a:p>
            <a:r>
              <a:rPr lang="en-US"/>
              <a:t>Click to edit Master title style</a:t>
            </a:r>
          </a:p>
        </p:txBody>
      </p:sp>
      <p:sp>
        <p:nvSpPr>
          <p:cNvPr id="6" name="Content Placeholder 5">
            <a:extLst>
              <a:ext uri="{FF2B5EF4-FFF2-40B4-BE49-F238E27FC236}">
                <a16:creationId xmlns:a16="http://schemas.microsoft.com/office/drawing/2014/main" id="{389DAD02-54CB-45DC-91FD-2F23DAE96138}"/>
              </a:ext>
            </a:extLst>
          </p:cNvPr>
          <p:cNvSpPr>
            <a:spLocks noGrp="1"/>
          </p:cNvSpPr>
          <p:nvPr>
            <p:ph sz="quarter" idx="10"/>
          </p:nvPr>
        </p:nvSpPr>
        <p:spPr>
          <a:xfrm>
            <a:off x="1003300" y="1447800"/>
            <a:ext cx="947738" cy="307777"/>
          </a:xfrm>
        </p:spPr>
        <p:txBody>
          <a:bodyPr/>
          <a:lstStyle>
            <a:lvl1pPr marL="0" indent="0">
              <a:buNone/>
              <a:defRPr sz="2000"/>
            </a:lvl1pPr>
          </a:lstStyle>
          <a:p>
            <a:pPr lvl="0"/>
            <a:endParaRPr lang="en-US"/>
          </a:p>
        </p:txBody>
      </p:sp>
      <p:sp>
        <p:nvSpPr>
          <p:cNvPr id="7" name="Content Placeholder 5">
            <a:extLst>
              <a:ext uri="{FF2B5EF4-FFF2-40B4-BE49-F238E27FC236}">
                <a16:creationId xmlns:a16="http://schemas.microsoft.com/office/drawing/2014/main" id="{B0678365-7E2B-434A-9DAB-F950965C6180}"/>
              </a:ext>
            </a:extLst>
          </p:cNvPr>
          <p:cNvSpPr>
            <a:spLocks noGrp="1"/>
          </p:cNvSpPr>
          <p:nvPr>
            <p:ph sz="quarter" idx="11"/>
          </p:nvPr>
        </p:nvSpPr>
        <p:spPr>
          <a:xfrm>
            <a:off x="2103438" y="1460500"/>
            <a:ext cx="947738" cy="307777"/>
          </a:xfrm>
        </p:spPr>
        <p:txBody>
          <a:bodyPr/>
          <a:lstStyle>
            <a:lvl1pPr marL="0" indent="0">
              <a:buNone/>
              <a:defRPr sz="2000"/>
            </a:lvl1pPr>
          </a:lstStyle>
          <a:p>
            <a:pPr lvl="0"/>
            <a:endParaRPr lang="en-US"/>
          </a:p>
        </p:txBody>
      </p:sp>
      <p:sp>
        <p:nvSpPr>
          <p:cNvPr id="8" name="Content Placeholder 5">
            <a:extLst>
              <a:ext uri="{FF2B5EF4-FFF2-40B4-BE49-F238E27FC236}">
                <a16:creationId xmlns:a16="http://schemas.microsoft.com/office/drawing/2014/main" id="{4976EF96-A850-40B9-8F8B-AFC059ED3C59}"/>
              </a:ext>
            </a:extLst>
          </p:cNvPr>
          <p:cNvSpPr>
            <a:spLocks noGrp="1"/>
          </p:cNvSpPr>
          <p:nvPr>
            <p:ph sz="quarter" idx="12"/>
          </p:nvPr>
        </p:nvSpPr>
        <p:spPr>
          <a:xfrm>
            <a:off x="3203576" y="1460500"/>
            <a:ext cx="947738" cy="307777"/>
          </a:xfrm>
        </p:spPr>
        <p:txBody>
          <a:bodyPr/>
          <a:lstStyle>
            <a:lvl1pPr marL="0" indent="0">
              <a:buNone/>
              <a:defRPr sz="2000"/>
            </a:lvl1pPr>
          </a:lstStyle>
          <a:p>
            <a:pPr lvl="0"/>
            <a:endParaRPr lang="en-US"/>
          </a:p>
        </p:txBody>
      </p:sp>
      <p:sp>
        <p:nvSpPr>
          <p:cNvPr id="9" name="Content Placeholder 5">
            <a:extLst>
              <a:ext uri="{FF2B5EF4-FFF2-40B4-BE49-F238E27FC236}">
                <a16:creationId xmlns:a16="http://schemas.microsoft.com/office/drawing/2014/main" id="{1F9932C8-C6C4-4B82-8018-AA782D236151}"/>
              </a:ext>
            </a:extLst>
          </p:cNvPr>
          <p:cNvSpPr>
            <a:spLocks noGrp="1"/>
          </p:cNvSpPr>
          <p:nvPr>
            <p:ph sz="quarter" idx="13"/>
          </p:nvPr>
        </p:nvSpPr>
        <p:spPr>
          <a:xfrm>
            <a:off x="4303714" y="1474688"/>
            <a:ext cx="947738" cy="307777"/>
          </a:xfrm>
        </p:spPr>
        <p:txBody>
          <a:bodyPr/>
          <a:lstStyle>
            <a:lvl1pPr marL="0" indent="0">
              <a:buNone/>
              <a:defRPr sz="2000"/>
            </a:lvl1pPr>
          </a:lstStyle>
          <a:p>
            <a:pPr lvl="0"/>
            <a:endParaRPr lang="en-US"/>
          </a:p>
        </p:txBody>
      </p:sp>
    </p:spTree>
    <p:extLst>
      <p:ext uri="{BB962C8B-B14F-4D97-AF65-F5344CB8AC3E}">
        <p14:creationId xmlns:p14="http://schemas.microsoft.com/office/powerpoint/2010/main" val="285040543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7_Blank 12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D9652A-365D-4A3D-B374-627A63B3261B}"/>
              </a:ext>
            </a:extLst>
          </p:cNvPr>
          <p:cNvSpPr>
            <a:spLocks noGrp="1"/>
          </p:cNvSpPr>
          <p:nvPr>
            <p:ph type="title"/>
          </p:nvPr>
        </p:nvSpPr>
        <p:spPr/>
        <p:txBody>
          <a:bodyPr/>
          <a:lstStyle/>
          <a:p>
            <a:r>
              <a:rPr lang="en-US"/>
              <a:t>Click to edit Master title style</a:t>
            </a:r>
          </a:p>
        </p:txBody>
      </p:sp>
      <p:grpSp>
        <p:nvGrpSpPr>
          <p:cNvPr id="18" name="Group 17">
            <a:extLst>
              <a:ext uri="{FF2B5EF4-FFF2-40B4-BE49-F238E27FC236}">
                <a16:creationId xmlns:a16="http://schemas.microsoft.com/office/drawing/2014/main" id="{4DD3F7BA-BBF4-4905-80F0-2B0438E9F003}"/>
              </a:ext>
              <a:ext uri="{C183D7F6-B498-43B3-948B-1728B52AA6E4}">
                <adec:decorative xmlns:adec="http://schemas.microsoft.com/office/drawing/2017/decorative" val="1"/>
              </a:ext>
            </a:extLst>
          </p:cNvPr>
          <p:cNvGrpSpPr/>
          <p:nvPr userDrawn="1"/>
        </p:nvGrpSpPr>
        <p:grpSpPr>
          <a:xfrm>
            <a:off x="1524000" y="165101"/>
            <a:ext cx="9144000" cy="6564312"/>
            <a:chOff x="1524000" y="165101"/>
            <a:chExt cx="9144000" cy="6564312"/>
          </a:xfrm>
        </p:grpSpPr>
        <p:sp>
          <p:nvSpPr>
            <p:cNvPr id="19" name="Rectangle 18">
              <a:extLst>
                <a:ext uri="{FF2B5EF4-FFF2-40B4-BE49-F238E27FC236}">
                  <a16:creationId xmlns:a16="http://schemas.microsoft.com/office/drawing/2014/main" id="{74F32953-F524-4087-A07C-0039785011A1}"/>
                </a:ext>
                <a:ext uri="{C183D7F6-B498-43B3-948B-1728B52AA6E4}">
                  <adec:decorative xmlns:adec="http://schemas.microsoft.com/office/drawing/2017/decorative" val="1"/>
                </a:ext>
              </a:extLst>
            </p:cNvPr>
            <p:cNvSpPr/>
            <p:nvPr/>
          </p:nvSpPr>
          <p:spPr bwMode="auto">
            <a:xfrm>
              <a:off x="1524000" y="165101"/>
              <a:ext cx="9144000" cy="2066925"/>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defTabSz="699354" fontAlgn="base">
                <a:spcBef>
                  <a:spcPct val="0"/>
                </a:spcBef>
                <a:spcAft>
                  <a:spcPct val="0"/>
                </a:spcAft>
              </a:pPr>
              <a:endParaRPr lang="en-IN" sz="1500" err="1">
                <a:solidFill>
                  <a:srgbClr val="FFFFFF"/>
                </a:solidFill>
                <a:latin typeface="Segoe UI"/>
                <a:ea typeface="Segoe UI" pitchFamily="34" charset="0"/>
                <a:cs typeface="Segoe UI" pitchFamily="34" charset="0"/>
              </a:endParaRPr>
            </a:p>
          </p:txBody>
        </p:sp>
        <p:sp>
          <p:nvSpPr>
            <p:cNvPr id="20" name="Rectangle: Top Corners Rounded 19">
              <a:extLst>
                <a:ext uri="{FF2B5EF4-FFF2-40B4-BE49-F238E27FC236}">
                  <a16:creationId xmlns:a16="http://schemas.microsoft.com/office/drawing/2014/main" id="{40B219F4-F041-4C0B-B861-65E53A193A3A}"/>
                </a:ext>
                <a:ext uri="{C183D7F6-B498-43B3-948B-1728B52AA6E4}">
                  <adec:decorative xmlns:adec="http://schemas.microsoft.com/office/drawing/2017/decorative" val="1"/>
                </a:ext>
              </a:extLst>
            </p:cNvPr>
            <p:cNvSpPr/>
            <p:nvPr/>
          </p:nvSpPr>
          <p:spPr bwMode="auto">
            <a:xfrm>
              <a:off x="1671483" y="1265649"/>
              <a:ext cx="8849034" cy="966376"/>
            </a:xfrm>
            <a:prstGeom prst="round2SameRect">
              <a:avLst/>
            </a:prstGeom>
            <a:solidFill>
              <a:schemeClr val="accent1"/>
            </a:solidFill>
            <a:ln>
              <a:noFill/>
              <a:headEnd type="none" w="med" len="med"/>
              <a:tailEnd type="none" w="med" len="med"/>
            </a:ln>
            <a:effectLst>
              <a:innerShdw blurRad="63500" dist="38100" dir="16200000">
                <a:prstClr val="black">
                  <a:alpha val="50000"/>
                </a:prst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IN" sz="2000" err="1">
                <a:solidFill>
                  <a:srgbClr val="FFFFFF"/>
                </a:solidFill>
                <a:latin typeface="Segoe UI"/>
                <a:ea typeface="Segoe UI" pitchFamily="34" charset="0"/>
                <a:cs typeface="Segoe UI" pitchFamily="34" charset="0"/>
              </a:endParaRPr>
            </a:p>
          </p:txBody>
        </p:sp>
        <p:sp>
          <p:nvSpPr>
            <p:cNvPr id="21" name="Rectangle: Rounded Corners 20">
              <a:extLst>
                <a:ext uri="{FF2B5EF4-FFF2-40B4-BE49-F238E27FC236}">
                  <a16:creationId xmlns:a16="http://schemas.microsoft.com/office/drawing/2014/main" id="{CD6C3745-1F74-4ABC-92CA-ACCC8999FA8E}"/>
                </a:ext>
                <a:ext uri="{C183D7F6-B498-43B3-948B-1728B52AA6E4}">
                  <adec:decorative xmlns:adec="http://schemas.microsoft.com/office/drawing/2017/decorative" val="1"/>
                </a:ext>
              </a:extLst>
            </p:cNvPr>
            <p:cNvSpPr/>
            <p:nvPr/>
          </p:nvSpPr>
          <p:spPr bwMode="auto">
            <a:xfrm>
              <a:off x="1962624" y="5111926"/>
              <a:ext cx="1805802" cy="598034"/>
            </a:xfrm>
            <a:prstGeom prst="roundRect">
              <a:avLst>
                <a:gd name="adj" fmla="val 14960"/>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defTabSz="699354" fontAlgn="base">
                <a:spcBef>
                  <a:spcPct val="0"/>
                </a:spcBef>
                <a:spcAft>
                  <a:spcPct val="0"/>
                </a:spcAft>
              </a:pPr>
              <a:endParaRPr lang="en-IN" sz="1500" err="1">
                <a:solidFill>
                  <a:srgbClr val="FFFFFF"/>
                </a:solidFill>
                <a:latin typeface="Segoe UI"/>
                <a:ea typeface="Segoe UI" pitchFamily="34" charset="0"/>
                <a:cs typeface="Segoe UI" pitchFamily="34" charset="0"/>
              </a:endParaRPr>
            </a:p>
          </p:txBody>
        </p:sp>
        <p:sp>
          <p:nvSpPr>
            <p:cNvPr id="22" name="TextBox 21">
              <a:extLst>
                <a:ext uri="{FF2B5EF4-FFF2-40B4-BE49-F238E27FC236}">
                  <a16:creationId xmlns:a16="http://schemas.microsoft.com/office/drawing/2014/main" id="{400493DD-77C1-4CF9-BC86-FCD1CBB079FC}"/>
                </a:ext>
                <a:ext uri="{C183D7F6-B498-43B3-948B-1728B52AA6E4}">
                  <adec:decorative xmlns:adec="http://schemas.microsoft.com/office/drawing/2017/decorative" val="1"/>
                </a:ext>
              </a:extLst>
            </p:cNvPr>
            <p:cNvSpPr txBox="1"/>
            <p:nvPr/>
          </p:nvSpPr>
          <p:spPr>
            <a:xfrm>
              <a:off x="1828267" y="2052007"/>
              <a:ext cx="2074516" cy="3557693"/>
            </a:xfrm>
            <a:custGeom>
              <a:avLst/>
              <a:gdLst>
                <a:gd name="connsiteX0" fmla="*/ 1060881 w 2121762"/>
                <a:gd name="connsiteY0" fmla="*/ 0 h 4432152"/>
                <a:gd name="connsiteX1" fmla="*/ 1837641 w 2121762"/>
                <a:gd name="connsiteY1" fmla="*/ 776760 h 4432152"/>
                <a:gd name="connsiteX2" fmla="*/ 1836799 w 2121762"/>
                <a:gd name="connsiteY2" fmla="*/ 793433 h 4432152"/>
                <a:gd name="connsiteX3" fmla="*/ 2042755 w 2121762"/>
                <a:gd name="connsiteY3" fmla="*/ 793433 h 4432152"/>
                <a:gd name="connsiteX4" fmla="*/ 2072079 w 2121762"/>
                <a:gd name="connsiteY4" fmla="*/ 801365 h 4432152"/>
                <a:gd name="connsiteX5" fmla="*/ 2121762 w 2121762"/>
                <a:gd name="connsiteY5" fmla="*/ 901785 h 4432152"/>
                <a:gd name="connsiteX6" fmla="*/ 2121762 w 2121762"/>
                <a:gd name="connsiteY6" fmla="*/ 973884 h 4432152"/>
                <a:gd name="connsiteX7" fmla="*/ 2121762 w 2121762"/>
                <a:gd name="connsiteY7" fmla="*/ 1101810 h 4432152"/>
                <a:gd name="connsiteX8" fmla="*/ 2121762 w 2121762"/>
                <a:gd name="connsiteY8" fmla="*/ 1139910 h 4432152"/>
                <a:gd name="connsiteX9" fmla="*/ 2121762 w 2121762"/>
                <a:gd name="connsiteY9" fmla="*/ 1169766 h 4432152"/>
                <a:gd name="connsiteX10" fmla="*/ 2121762 w 2121762"/>
                <a:gd name="connsiteY10" fmla="*/ 1173909 h 4432152"/>
                <a:gd name="connsiteX11" fmla="*/ 2121762 w 2121762"/>
                <a:gd name="connsiteY11" fmla="*/ 1212009 h 4432152"/>
                <a:gd name="connsiteX12" fmla="*/ 2121762 w 2121762"/>
                <a:gd name="connsiteY12" fmla="*/ 1255972 h 4432152"/>
                <a:gd name="connsiteX13" fmla="*/ 2121762 w 2121762"/>
                <a:gd name="connsiteY13" fmla="*/ 1274780 h 4432152"/>
                <a:gd name="connsiteX14" fmla="*/ 2121762 w 2121762"/>
                <a:gd name="connsiteY14" fmla="*/ 1339935 h 4432152"/>
                <a:gd name="connsiteX15" fmla="*/ 2121762 w 2121762"/>
                <a:gd name="connsiteY15" fmla="*/ 1369791 h 4432152"/>
                <a:gd name="connsiteX16" fmla="*/ 2121762 w 2121762"/>
                <a:gd name="connsiteY16" fmla="*/ 1407891 h 4432152"/>
                <a:gd name="connsiteX17" fmla="*/ 2121762 w 2121762"/>
                <a:gd name="connsiteY17" fmla="*/ 1412034 h 4432152"/>
                <a:gd name="connsiteX18" fmla="*/ 2121762 w 2121762"/>
                <a:gd name="connsiteY18" fmla="*/ 1451854 h 4432152"/>
                <a:gd name="connsiteX19" fmla="*/ 2121762 w 2121762"/>
                <a:gd name="connsiteY19" fmla="*/ 1455997 h 4432152"/>
                <a:gd name="connsiteX20" fmla="*/ 2121762 w 2121762"/>
                <a:gd name="connsiteY20" fmla="*/ 1470662 h 4432152"/>
                <a:gd name="connsiteX21" fmla="*/ 2121762 w 2121762"/>
                <a:gd name="connsiteY21" fmla="*/ 1474805 h 4432152"/>
                <a:gd name="connsiteX22" fmla="*/ 2121762 w 2121762"/>
                <a:gd name="connsiteY22" fmla="*/ 1494097 h 4432152"/>
                <a:gd name="connsiteX23" fmla="*/ 2121762 w 2121762"/>
                <a:gd name="connsiteY23" fmla="*/ 1512905 h 4432152"/>
                <a:gd name="connsiteX24" fmla="*/ 2121762 w 2121762"/>
                <a:gd name="connsiteY24" fmla="*/ 1556868 h 4432152"/>
                <a:gd name="connsiteX25" fmla="*/ 2121762 w 2121762"/>
                <a:gd name="connsiteY25" fmla="*/ 1607916 h 4432152"/>
                <a:gd name="connsiteX26" fmla="*/ 2121762 w 2121762"/>
                <a:gd name="connsiteY26" fmla="*/ 1651879 h 4432152"/>
                <a:gd name="connsiteX27" fmla="*/ 2121762 w 2121762"/>
                <a:gd name="connsiteY27" fmla="*/ 1670687 h 4432152"/>
                <a:gd name="connsiteX28" fmla="*/ 2121762 w 2121762"/>
                <a:gd name="connsiteY28" fmla="*/ 1689979 h 4432152"/>
                <a:gd name="connsiteX29" fmla="*/ 2121762 w 2121762"/>
                <a:gd name="connsiteY29" fmla="*/ 1694122 h 4432152"/>
                <a:gd name="connsiteX30" fmla="*/ 2121762 w 2121762"/>
                <a:gd name="connsiteY30" fmla="*/ 1708787 h 4432152"/>
                <a:gd name="connsiteX31" fmla="*/ 2121762 w 2121762"/>
                <a:gd name="connsiteY31" fmla="*/ 1712930 h 4432152"/>
                <a:gd name="connsiteX32" fmla="*/ 2121762 w 2121762"/>
                <a:gd name="connsiteY32" fmla="*/ 1752750 h 4432152"/>
                <a:gd name="connsiteX33" fmla="*/ 2121762 w 2121762"/>
                <a:gd name="connsiteY33" fmla="*/ 1756893 h 4432152"/>
                <a:gd name="connsiteX34" fmla="*/ 2121762 w 2121762"/>
                <a:gd name="connsiteY34" fmla="*/ 1794993 h 4432152"/>
                <a:gd name="connsiteX35" fmla="*/ 2121762 w 2121762"/>
                <a:gd name="connsiteY35" fmla="*/ 1824850 h 4432152"/>
                <a:gd name="connsiteX36" fmla="*/ 2121762 w 2121762"/>
                <a:gd name="connsiteY36" fmla="*/ 1890004 h 4432152"/>
                <a:gd name="connsiteX37" fmla="*/ 2121762 w 2121762"/>
                <a:gd name="connsiteY37" fmla="*/ 1908812 h 4432152"/>
                <a:gd name="connsiteX38" fmla="*/ 2121762 w 2121762"/>
                <a:gd name="connsiteY38" fmla="*/ 1952775 h 4432152"/>
                <a:gd name="connsiteX39" fmla="*/ 2121762 w 2121762"/>
                <a:gd name="connsiteY39" fmla="*/ 1990875 h 4432152"/>
                <a:gd name="connsiteX40" fmla="*/ 2121762 w 2121762"/>
                <a:gd name="connsiteY40" fmla="*/ 1995018 h 4432152"/>
                <a:gd name="connsiteX41" fmla="*/ 2121762 w 2121762"/>
                <a:gd name="connsiteY41" fmla="*/ 2024875 h 4432152"/>
                <a:gd name="connsiteX42" fmla="*/ 2121762 w 2121762"/>
                <a:gd name="connsiteY42" fmla="*/ 2062975 h 4432152"/>
                <a:gd name="connsiteX43" fmla="*/ 2121762 w 2121762"/>
                <a:gd name="connsiteY43" fmla="*/ 2106937 h 4432152"/>
                <a:gd name="connsiteX44" fmla="*/ 2121762 w 2121762"/>
                <a:gd name="connsiteY44" fmla="*/ 2125746 h 4432152"/>
                <a:gd name="connsiteX45" fmla="*/ 2121762 w 2121762"/>
                <a:gd name="connsiteY45" fmla="*/ 2190900 h 4432152"/>
                <a:gd name="connsiteX46" fmla="*/ 2121762 w 2121762"/>
                <a:gd name="connsiteY46" fmla="*/ 2263000 h 4432152"/>
                <a:gd name="connsiteX47" fmla="*/ 2121762 w 2121762"/>
                <a:gd name="connsiteY47" fmla="*/ 2306962 h 4432152"/>
                <a:gd name="connsiteX48" fmla="*/ 2121762 w 2121762"/>
                <a:gd name="connsiteY48" fmla="*/ 2325771 h 4432152"/>
                <a:gd name="connsiteX49" fmla="*/ 2121762 w 2121762"/>
                <a:gd name="connsiteY49" fmla="*/ 2345062 h 4432152"/>
                <a:gd name="connsiteX50" fmla="*/ 2121762 w 2121762"/>
                <a:gd name="connsiteY50" fmla="*/ 2363871 h 4432152"/>
                <a:gd name="connsiteX51" fmla="*/ 2121762 w 2121762"/>
                <a:gd name="connsiteY51" fmla="*/ 2378968 h 4432152"/>
                <a:gd name="connsiteX52" fmla="*/ 2121762 w 2121762"/>
                <a:gd name="connsiteY52" fmla="*/ 2407834 h 4432152"/>
                <a:gd name="connsiteX53" fmla="*/ 2121762 w 2121762"/>
                <a:gd name="connsiteY53" fmla="*/ 2545087 h 4432152"/>
                <a:gd name="connsiteX54" fmla="*/ 2121762 w 2121762"/>
                <a:gd name="connsiteY54" fmla="*/ 2563896 h 4432152"/>
                <a:gd name="connsiteX55" fmla="*/ 2121762 w 2121762"/>
                <a:gd name="connsiteY55" fmla="*/ 2578993 h 4432152"/>
                <a:gd name="connsiteX56" fmla="*/ 2121762 w 2121762"/>
                <a:gd name="connsiteY56" fmla="*/ 2607859 h 4432152"/>
                <a:gd name="connsiteX57" fmla="*/ 2121762 w 2121762"/>
                <a:gd name="connsiteY57" fmla="*/ 2617093 h 4432152"/>
                <a:gd name="connsiteX58" fmla="*/ 2121762 w 2121762"/>
                <a:gd name="connsiteY58" fmla="*/ 2645959 h 4432152"/>
                <a:gd name="connsiteX59" fmla="*/ 2121762 w 2121762"/>
                <a:gd name="connsiteY59" fmla="*/ 2661055 h 4432152"/>
                <a:gd name="connsiteX60" fmla="*/ 2121762 w 2121762"/>
                <a:gd name="connsiteY60" fmla="*/ 2679864 h 4432152"/>
                <a:gd name="connsiteX61" fmla="*/ 2121762 w 2121762"/>
                <a:gd name="connsiteY61" fmla="*/ 2817118 h 4432152"/>
                <a:gd name="connsiteX62" fmla="*/ 2121762 w 2121762"/>
                <a:gd name="connsiteY62" fmla="*/ 2845984 h 4432152"/>
                <a:gd name="connsiteX63" fmla="*/ 2121762 w 2121762"/>
                <a:gd name="connsiteY63" fmla="*/ 2861080 h 4432152"/>
                <a:gd name="connsiteX64" fmla="*/ 2121762 w 2121762"/>
                <a:gd name="connsiteY64" fmla="*/ 2879889 h 4432152"/>
                <a:gd name="connsiteX65" fmla="*/ 2121762 w 2121762"/>
                <a:gd name="connsiteY65" fmla="*/ 2899180 h 4432152"/>
                <a:gd name="connsiteX66" fmla="*/ 2121762 w 2121762"/>
                <a:gd name="connsiteY66" fmla="*/ 2917989 h 4432152"/>
                <a:gd name="connsiteX67" fmla="*/ 2121762 w 2121762"/>
                <a:gd name="connsiteY67" fmla="*/ 2961952 h 4432152"/>
                <a:gd name="connsiteX68" fmla="*/ 2121762 w 2121762"/>
                <a:gd name="connsiteY68" fmla="*/ 3034052 h 4432152"/>
                <a:gd name="connsiteX69" fmla="*/ 2121762 w 2121762"/>
                <a:gd name="connsiteY69" fmla="*/ 3099205 h 4432152"/>
                <a:gd name="connsiteX70" fmla="*/ 2121762 w 2121762"/>
                <a:gd name="connsiteY70" fmla="*/ 3118014 h 4432152"/>
                <a:gd name="connsiteX71" fmla="*/ 2121762 w 2121762"/>
                <a:gd name="connsiteY71" fmla="*/ 3161977 h 4432152"/>
                <a:gd name="connsiteX72" fmla="*/ 2121762 w 2121762"/>
                <a:gd name="connsiteY72" fmla="*/ 3200077 h 4432152"/>
                <a:gd name="connsiteX73" fmla="*/ 2121762 w 2121762"/>
                <a:gd name="connsiteY73" fmla="*/ 3229933 h 4432152"/>
                <a:gd name="connsiteX74" fmla="*/ 2121762 w 2121762"/>
                <a:gd name="connsiteY74" fmla="*/ 3234077 h 4432152"/>
                <a:gd name="connsiteX75" fmla="*/ 2121762 w 2121762"/>
                <a:gd name="connsiteY75" fmla="*/ 3272177 h 4432152"/>
                <a:gd name="connsiteX76" fmla="*/ 2121762 w 2121762"/>
                <a:gd name="connsiteY76" fmla="*/ 3316139 h 4432152"/>
                <a:gd name="connsiteX77" fmla="*/ 2121762 w 2121762"/>
                <a:gd name="connsiteY77" fmla="*/ 3334948 h 4432152"/>
                <a:gd name="connsiteX78" fmla="*/ 2121762 w 2121762"/>
                <a:gd name="connsiteY78" fmla="*/ 3400102 h 4432152"/>
                <a:gd name="connsiteX79" fmla="*/ 2121762 w 2121762"/>
                <a:gd name="connsiteY79" fmla="*/ 3429958 h 4432152"/>
                <a:gd name="connsiteX80" fmla="*/ 2121762 w 2121762"/>
                <a:gd name="connsiteY80" fmla="*/ 3468058 h 4432152"/>
                <a:gd name="connsiteX81" fmla="*/ 2121762 w 2121762"/>
                <a:gd name="connsiteY81" fmla="*/ 3472202 h 4432152"/>
                <a:gd name="connsiteX82" fmla="*/ 2121762 w 2121762"/>
                <a:gd name="connsiteY82" fmla="*/ 3512021 h 4432152"/>
                <a:gd name="connsiteX83" fmla="*/ 2121762 w 2121762"/>
                <a:gd name="connsiteY83" fmla="*/ 3516164 h 4432152"/>
                <a:gd name="connsiteX84" fmla="*/ 2121762 w 2121762"/>
                <a:gd name="connsiteY84" fmla="*/ 3530829 h 4432152"/>
                <a:gd name="connsiteX85" fmla="*/ 2121762 w 2121762"/>
                <a:gd name="connsiteY85" fmla="*/ 3534973 h 4432152"/>
                <a:gd name="connsiteX86" fmla="*/ 2121762 w 2121762"/>
                <a:gd name="connsiteY86" fmla="*/ 3554264 h 4432152"/>
                <a:gd name="connsiteX87" fmla="*/ 2121762 w 2121762"/>
                <a:gd name="connsiteY87" fmla="*/ 3573073 h 4432152"/>
                <a:gd name="connsiteX88" fmla="*/ 2121762 w 2121762"/>
                <a:gd name="connsiteY88" fmla="*/ 3617036 h 4432152"/>
                <a:gd name="connsiteX89" fmla="*/ 2121762 w 2121762"/>
                <a:gd name="connsiteY89" fmla="*/ 3668083 h 4432152"/>
                <a:gd name="connsiteX90" fmla="*/ 2121762 w 2121762"/>
                <a:gd name="connsiteY90" fmla="*/ 3712046 h 4432152"/>
                <a:gd name="connsiteX91" fmla="*/ 2121762 w 2121762"/>
                <a:gd name="connsiteY91" fmla="*/ 3730854 h 4432152"/>
                <a:gd name="connsiteX92" fmla="*/ 2121762 w 2121762"/>
                <a:gd name="connsiteY92" fmla="*/ 3750146 h 4432152"/>
                <a:gd name="connsiteX93" fmla="*/ 2121762 w 2121762"/>
                <a:gd name="connsiteY93" fmla="*/ 3754289 h 4432152"/>
                <a:gd name="connsiteX94" fmla="*/ 2121762 w 2121762"/>
                <a:gd name="connsiteY94" fmla="*/ 3768954 h 4432152"/>
                <a:gd name="connsiteX95" fmla="*/ 2121762 w 2121762"/>
                <a:gd name="connsiteY95" fmla="*/ 3773098 h 4432152"/>
                <a:gd name="connsiteX96" fmla="*/ 2121762 w 2121762"/>
                <a:gd name="connsiteY96" fmla="*/ 3812917 h 4432152"/>
                <a:gd name="connsiteX97" fmla="*/ 2121762 w 2121762"/>
                <a:gd name="connsiteY97" fmla="*/ 3817061 h 4432152"/>
                <a:gd name="connsiteX98" fmla="*/ 2121762 w 2121762"/>
                <a:gd name="connsiteY98" fmla="*/ 3855161 h 4432152"/>
                <a:gd name="connsiteX99" fmla="*/ 2121762 w 2121762"/>
                <a:gd name="connsiteY99" fmla="*/ 3885017 h 4432152"/>
                <a:gd name="connsiteX100" fmla="*/ 2121762 w 2121762"/>
                <a:gd name="connsiteY100" fmla="*/ 3950171 h 4432152"/>
                <a:gd name="connsiteX101" fmla="*/ 2121762 w 2121762"/>
                <a:gd name="connsiteY101" fmla="*/ 3968979 h 4432152"/>
                <a:gd name="connsiteX102" fmla="*/ 2121762 w 2121762"/>
                <a:gd name="connsiteY102" fmla="*/ 4012942 h 4432152"/>
                <a:gd name="connsiteX103" fmla="*/ 2121762 w 2121762"/>
                <a:gd name="connsiteY103" fmla="*/ 4051042 h 4432152"/>
                <a:gd name="connsiteX104" fmla="*/ 2121762 w 2121762"/>
                <a:gd name="connsiteY104" fmla="*/ 4055186 h 4432152"/>
                <a:gd name="connsiteX105" fmla="*/ 2121762 w 2121762"/>
                <a:gd name="connsiteY105" fmla="*/ 4085042 h 4432152"/>
                <a:gd name="connsiteX106" fmla="*/ 2121762 w 2121762"/>
                <a:gd name="connsiteY106" fmla="*/ 4123142 h 4432152"/>
                <a:gd name="connsiteX107" fmla="*/ 2121762 w 2121762"/>
                <a:gd name="connsiteY107" fmla="*/ 4251067 h 4432152"/>
                <a:gd name="connsiteX108" fmla="*/ 2121762 w 2121762"/>
                <a:gd name="connsiteY108" fmla="*/ 4323167 h 4432152"/>
                <a:gd name="connsiteX109" fmla="*/ 2040414 w 2121762"/>
                <a:gd name="connsiteY109" fmla="*/ 4432152 h 4432152"/>
                <a:gd name="connsiteX110" fmla="*/ 81349 w 2121762"/>
                <a:gd name="connsiteY110" fmla="*/ 4432152 h 4432152"/>
                <a:gd name="connsiteX111" fmla="*/ 0 w 2121762"/>
                <a:gd name="connsiteY111" fmla="*/ 4323167 h 4432152"/>
                <a:gd name="connsiteX112" fmla="*/ 0 w 2121762"/>
                <a:gd name="connsiteY112" fmla="*/ 4251067 h 4432152"/>
                <a:gd name="connsiteX113" fmla="*/ 0 w 2121762"/>
                <a:gd name="connsiteY113" fmla="*/ 4123142 h 4432152"/>
                <a:gd name="connsiteX114" fmla="*/ 0 w 2121762"/>
                <a:gd name="connsiteY114" fmla="*/ 4085042 h 4432152"/>
                <a:gd name="connsiteX115" fmla="*/ 0 w 2121762"/>
                <a:gd name="connsiteY115" fmla="*/ 4055186 h 4432152"/>
                <a:gd name="connsiteX116" fmla="*/ 0 w 2121762"/>
                <a:gd name="connsiteY116" fmla="*/ 4051042 h 4432152"/>
                <a:gd name="connsiteX117" fmla="*/ 0 w 2121762"/>
                <a:gd name="connsiteY117" fmla="*/ 4012942 h 4432152"/>
                <a:gd name="connsiteX118" fmla="*/ 0 w 2121762"/>
                <a:gd name="connsiteY118" fmla="*/ 3968979 h 4432152"/>
                <a:gd name="connsiteX119" fmla="*/ 0 w 2121762"/>
                <a:gd name="connsiteY119" fmla="*/ 3950171 h 4432152"/>
                <a:gd name="connsiteX120" fmla="*/ 0 w 2121762"/>
                <a:gd name="connsiteY120" fmla="*/ 3885017 h 4432152"/>
                <a:gd name="connsiteX121" fmla="*/ 0 w 2121762"/>
                <a:gd name="connsiteY121" fmla="*/ 3855161 h 4432152"/>
                <a:gd name="connsiteX122" fmla="*/ 0 w 2121762"/>
                <a:gd name="connsiteY122" fmla="*/ 3817061 h 4432152"/>
                <a:gd name="connsiteX123" fmla="*/ 0 w 2121762"/>
                <a:gd name="connsiteY123" fmla="*/ 3812917 h 4432152"/>
                <a:gd name="connsiteX124" fmla="*/ 0 w 2121762"/>
                <a:gd name="connsiteY124" fmla="*/ 3773098 h 4432152"/>
                <a:gd name="connsiteX125" fmla="*/ 0 w 2121762"/>
                <a:gd name="connsiteY125" fmla="*/ 3768954 h 4432152"/>
                <a:gd name="connsiteX126" fmla="*/ 0 w 2121762"/>
                <a:gd name="connsiteY126" fmla="*/ 3754289 h 4432152"/>
                <a:gd name="connsiteX127" fmla="*/ 0 w 2121762"/>
                <a:gd name="connsiteY127" fmla="*/ 3750146 h 4432152"/>
                <a:gd name="connsiteX128" fmla="*/ 0 w 2121762"/>
                <a:gd name="connsiteY128" fmla="*/ 3730854 h 4432152"/>
                <a:gd name="connsiteX129" fmla="*/ 0 w 2121762"/>
                <a:gd name="connsiteY129" fmla="*/ 3712046 h 4432152"/>
                <a:gd name="connsiteX130" fmla="*/ 0 w 2121762"/>
                <a:gd name="connsiteY130" fmla="*/ 3668083 h 4432152"/>
                <a:gd name="connsiteX131" fmla="*/ 0 w 2121762"/>
                <a:gd name="connsiteY131" fmla="*/ 3617036 h 4432152"/>
                <a:gd name="connsiteX132" fmla="*/ 0 w 2121762"/>
                <a:gd name="connsiteY132" fmla="*/ 3573073 h 4432152"/>
                <a:gd name="connsiteX133" fmla="*/ 0 w 2121762"/>
                <a:gd name="connsiteY133" fmla="*/ 3554264 h 4432152"/>
                <a:gd name="connsiteX134" fmla="*/ 0 w 2121762"/>
                <a:gd name="connsiteY134" fmla="*/ 3534973 h 4432152"/>
                <a:gd name="connsiteX135" fmla="*/ 0 w 2121762"/>
                <a:gd name="connsiteY135" fmla="*/ 3530829 h 4432152"/>
                <a:gd name="connsiteX136" fmla="*/ 0 w 2121762"/>
                <a:gd name="connsiteY136" fmla="*/ 3516164 h 4432152"/>
                <a:gd name="connsiteX137" fmla="*/ 0 w 2121762"/>
                <a:gd name="connsiteY137" fmla="*/ 3512021 h 4432152"/>
                <a:gd name="connsiteX138" fmla="*/ 0 w 2121762"/>
                <a:gd name="connsiteY138" fmla="*/ 3472202 h 4432152"/>
                <a:gd name="connsiteX139" fmla="*/ 0 w 2121762"/>
                <a:gd name="connsiteY139" fmla="*/ 3468058 h 4432152"/>
                <a:gd name="connsiteX140" fmla="*/ 0 w 2121762"/>
                <a:gd name="connsiteY140" fmla="*/ 3429958 h 4432152"/>
                <a:gd name="connsiteX141" fmla="*/ 0 w 2121762"/>
                <a:gd name="connsiteY141" fmla="*/ 3400102 h 4432152"/>
                <a:gd name="connsiteX142" fmla="*/ 0 w 2121762"/>
                <a:gd name="connsiteY142" fmla="*/ 3334948 h 4432152"/>
                <a:gd name="connsiteX143" fmla="*/ 0 w 2121762"/>
                <a:gd name="connsiteY143" fmla="*/ 3316139 h 4432152"/>
                <a:gd name="connsiteX144" fmla="*/ 0 w 2121762"/>
                <a:gd name="connsiteY144" fmla="*/ 3272177 h 4432152"/>
                <a:gd name="connsiteX145" fmla="*/ 0 w 2121762"/>
                <a:gd name="connsiteY145" fmla="*/ 3234077 h 4432152"/>
                <a:gd name="connsiteX146" fmla="*/ 0 w 2121762"/>
                <a:gd name="connsiteY146" fmla="*/ 3229933 h 4432152"/>
                <a:gd name="connsiteX147" fmla="*/ 0 w 2121762"/>
                <a:gd name="connsiteY147" fmla="*/ 3200077 h 4432152"/>
                <a:gd name="connsiteX148" fmla="*/ 0 w 2121762"/>
                <a:gd name="connsiteY148" fmla="*/ 3161977 h 4432152"/>
                <a:gd name="connsiteX149" fmla="*/ 0 w 2121762"/>
                <a:gd name="connsiteY149" fmla="*/ 3118014 h 4432152"/>
                <a:gd name="connsiteX150" fmla="*/ 0 w 2121762"/>
                <a:gd name="connsiteY150" fmla="*/ 3099205 h 4432152"/>
                <a:gd name="connsiteX151" fmla="*/ 0 w 2121762"/>
                <a:gd name="connsiteY151" fmla="*/ 3034052 h 4432152"/>
                <a:gd name="connsiteX152" fmla="*/ 0 w 2121762"/>
                <a:gd name="connsiteY152" fmla="*/ 2961952 h 4432152"/>
                <a:gd name="connsiteX153" fmla="*/ 0 w 2121762"/>
                <a:gd name="connsiteY153" fmla="*/ 2917989 h 4432152"/>
                <a:gd name="connsiteX154" fmla="*/ 0 w 2121762"/>
                <a:gd name="connsiteY154" fmla="*/ 2899180 h 4432152"/>
                <a:gd name="connsiteX155" fmla="*/ 0 w 2121762"/>
                <a:gd name="connsiteY155" fmla="*/ 2879889 h 4432152"/>
                <a:gd name="connsiteX156" fmla="*/ 0 w 2121762"/>
                <a:gd name="connsiteY156" fmla="*/ 2861080 h 4432152"/>
                <a:gd name="connsiteX157" fmla="*/ 0 w 2121762"/>
                <a:gd name="connsiteY157" fmla="*/ 2845984 h 4432152"/>
                <a:gd name="connsiteX158" fmla="*/ 0 w 2121762"/>
                <a:gd name="connsiteY158" fmla="*/ 2817118 h 4432152"/>
                <a:gd name="connsiteX159" fmla="*/ 0 w 2121762"/>
                <a:gd name="connsiteY159" fmla="*/ 2679864 h 4432152"/>
                <a:gd name="connsiteX160" fmla="*/ 0 w 2121762"/>
                <a:gd name="connsiteY160" fmla="*/ 2661055 h 4432152"/>
                <a:gd name="connsiteX161" fmla="*/ 0 w 2121762"/>
                <a:gd name="connsiteY161" fmla="*/ 2645959 h 4432152"/>
                <a:gd name="connsiteX162" fmla="*/ 0 w 2121762"/>
                <a:gd name="connsiteY162" fmla="*/ 2617093 h 4432152"/>
                <a:gd name="connsiteX163" fmla="*/ 0 w 2121762"/>
                <a:gd name="connsiteY163" fmla="*/ 2607859 h 4432152"/>
                <a:gd name="connsiteX164" fmla="*/ 0 w 2121762"/>
                <a:gd name="connsiteY164" fmla="*/ 2578993 h 4432152"/>
                <a:gd name="connsiteX165" fmla="*/ 0 w 2121762"/>
                <a:gd name="connsiteY165" fmla="*/ 2563896 h 4432152"/>
                <a:gd name="connsiteX166" fmla="*/ 0 w 2121762"/>
                <a:gd name="connsiteY166" fmla="*/ 2545087 h 4432152"/>
                <a:gd name="connsiteX167" fmla="*/ 0 w 2121762"/>
                <a:gd name="connsiteY167" fmla="*/ 2407834 h 4432152"/>
                <a:gd name="connsiteX168" fmla="*/ 0 w 2121762"/>
                <a:gd name="connsiteY168" fmla="*/ 2378968 h 4432152"/>
                <a:gd name="connsiteX169" fmla="*/ 0 w 2121762"/>
                <a:gd name="connsiteY169" fmla="*/ 2363871 h 4432152"/>
                <a:gd name="connsiteX170" fmla="*/ 0 w 2121762"/>
                <a:gd name="connsiteY170" fmla="*/ 2345062 h 4432152"/>
                <a:gd name="connsiteX171" fmla="*/ 0 w 2121762"/>
                <a:gd name="connsiteY171" fmla="*/ 2325771 h 4432152"/>
                <a:gd name="connsiteX172" fmla="*/ 0 w 2121762"/>
                <a:gd name="connsiteY172" fmla="*/ 2306962 h 4432152"/>
                <a:gd name="connsiteX173" fmla="*/ 0 w 2121762"/>
                <a:gd name="connsiteY173" fmla="*/ 2263000 h 4432152"/>
                <a:gd name="connsiteX174" fmla="*/ 0 w 2121762"/>
                <a:gd name="connsiteY174" fmla="*/ 2190900 h 4432152"/>
                <a:gd name="connsiteX175" fmla="*/ 0 w 2121762"/>
                <a:gd name="connsiteY175" fmla="*/ 2125746 h 4432152"/>
                <a:gd name="connsiteX176" fmla="*/ 0 w 2121762"/>
                <a:gd name="connsiteY176" fmla="*/ 2106937 h 4432152"/>
                <a:gd name="connsiteX177" fmla="*/ 0 w 2121762"/>
                <a:gd name="connsiteY177" fmla="*/ 2062975 h 4432152"/>
                <a:gd name="connsiteX178" fmla="*/ 0 w 2121762"/>
                <a:gd name="connsiteY178" fmla="*/ 2024875 h 4432152"/>
                <a:gd name="connsiteX179" fmla="*/ 0 w 2121762"/>
                <a:gd name="connsiteY179" fmla="*/ 1995018 h 4432152"/>
                <a:gd name="connsiteX180" fmla="*/ 0 w 2121762"/>
                <a:gd name="connsiteY180" fmla="*/ 1990875 h 4432152"/>
                <a:gd name="connsiteX181" fmla="*/ 0 w 2121762"/>
                <a:gd name="connsiteY181" fmla="*/ 1952775 h 4432152"/>
                <a:gd name="connsiteX182" fmla="*/ 0 w 2121762"/>
                <a:gd name="connsiteY182" fmla="*/ 1908812 h 4432152"/>
                <a:gd name="connsiteX183" fmla="*/ 0 w 2121762"/>
                <a:gd name="connsiteY183" fmla="*/ 1890004 h 4432152"/>
                <a:gd name="connsiteX184" fmla="*/ 0 w 2121762"/>
                <a:gd name="connsiteY184" fmla="*/ 1824850 h 4432152"/>
                <a:gd name="connsiteX185" fmla="*/ 0 w 2121762"/>
                <a:gd name="connsiteY185" fmla="*/ 1794993 h 4432152"/>
                <a:gd name="connsiteX186" fmla="*/ 0 w 2121762"/>
                <a:gd name="connsiteY186" fmla="*/ 1756893 h 4432152"/>
                <a:gd name="connsiteX187" fmla="*/ 0 w 2121762"/>
                <a:gd name="connsiteY187" fmla="*/ 1752750 h 4432152"/>
                <a:gd name="connsiteX188" fmla="*/ 0 w 2121762"/>
                <a:gd name="connsiteY188" fmla="*/ 1712930 h 4432152"/>
                <a:gd name="connsiteX189" fmla="*/ 0 w 2121762"/>
                <a:gd name="connsiteY189" fmla="*/ 1708787 h 4432152"/>
                <a:gd name="connsiteX190" fmla="*/ 0 w 2121762"/>
                <a:gd name="connsiteY190" fmla="*/ 1694122 h 4432152"/>
                <a:gd name="connsiteX191" fmla="*/ 0 w 2121762"/>
                <a:gd name="connsiteY191" fmla="*/ 1689979 h 4432152"/>
                <a:gd name="connsiteX192" fmla="*/ 0 w 2121762"/>
                <a:gd name="connsiteY192" fmla="*/ 1670687 h 4432152"/>
                <a:gd name="connsiteX193" fmla="*/ 0 w 2121762"/>
                <a:gd name="connsiteY193" fmla="*/ 1651879 h 4432152"/>
                <a:gd name="connsiteX194" fmla="*/ 0 w 2121762"/>
                <a:gd name="connsiteY194" fmla="*/ 1607916 h 4432152"/>
                <a:gd name="connsiteX195" fmla="*/ 0 w 2121762"/>
                <a:gd name="connsiteY195" fmla="*/ 1556868 h 4432152"/>
                <a:gd name="connsiteX196" fmla="*/ 0 w 2121762"/>
                <a:gd name="connsiteY196" fmla="*/ 1512905 h 4432152"/>
                <a:gd name="connsiteX197" fmla="*/ 0 w 2121762"/>
                <a:gd name="connsiteY197" fmla="*/ 1494097 h 4432152"/>
                <a:gd name="connsiteX198" fmla="*/ 0 w 2121762"/>
                <a:gd name="connsiteY198" fmla="*/ 1474805 h 4432152"/>
                <a:gd name="connsiteX199" fmla="*/ 0 w 2121762"/>
                <a:gd name="connsiteY199" fmla="*/ 1470662 h 4432152"/>
                <a:gd name="connsiteX200" fmla="*/ 0 w 2121762"/>
                <a:gd name="connsiteY200" fmla="*/ 1455997 h 4432152"/>
                <a:gd name="connsiteX201" fmla="*/ 0 w 2121762"/>
                <a:gd name="connsiteY201" fmla="*/ 1451854 h 4432152"/>
                <a:gd name="connsiteX202" fmla="*/ 0 w 2121762"/>
                <a:gd name="connsiteY202" fmla="*/ 1412034 h 4432152"/>
                <a:gd name="connsiteX203" fmla="*/ 0 w 2121762"/>
                <a:gd name="connsiteY203" fmla="*/ 1407891 h 4432152"/>
                <a:gd name="connsiteX204" fmla="*/ 0 w 2121762"/>
                <a:gd name="connsiteY204" fmla="*/ 1369791 h 4432152"/>
                <a:gd name="connsiteX205" fmla="*/ 0 w 2121762"/>
                <a:gd name="connsiteY205" fmla="*/ 1339935 h 4432152"/>
                <a:gd name="connsiteX206" fmla="*/ 0 w 2121762"/>
                <a:gd name="connsiteY206" fmla="*/ 1274780 h 4432152"/>
                <a:gd name="connsiteX207" fmla="*/ 0 w 2121762"/>
                <a:gd name="connsiteY207" fmla="*/ 1255972 h 4432152"/>
                <a:gd name="connsiteX208" fmla="*/ 0 w 2121762"/>
                <a:gd name="connsiteY208" fmla="*/ 1212009 h 4432152"/>
                <a:gd name="connsiteX209" fmla="*/ 0 w 2121762"/>
                <a:gd name="connsiteY209" fmla="*/ 1173909 h 4432152"/>
                <a:gd name="connsiteX210" fmla="*/ 0 w 2121762"/>
                <a:gd name="connsiteY210" fmla="*/ 1169766 h 4432152"/>
                <a:gd name="connsiteX211" fmla="*/ 0 w 2121762"/>
                <a:gd name="connsiteY211" fmla="*/ 1139910 h 4432152"/>
                <a:gd name="connsiteX212" fmla="*/ 0 w 2121762"/>
                <a:gd name="connsiteY212" fmla="*/ 1101810 h 4432152"/>
                <a:gd name="connsiteX213" fmla="*/ 0 w 2121762"/>
                <a:gd name="connsiteY213" fmla="*/ 973884 h 4432152"/>
                <a:gd name="connsiteX214" fmla="*/ 0 w 2121762"/>
                <a:gd name="connsiteY214" fmla="*/ 901785 h 4432152"/>
                <a:gd name="connsiteX215" fmla="*/ 49684 w 2121762"/>
                <a:gd name="connsiteY215" fmla="*/ 801365 h 4432152"/>
                <a:gd name="connsiteX216" fmla="*/ 79008 w 2121762"/>
                <a:gd name="connsiteY216" fmla="*/ 793433 h 4432152"/>
                <a:gd name="connsiteX217" fmla="*/ 284963 w 2121762"/>
                <a:gd name="connsiteY217" fmla="*/ 793433 h 4432152"/>
                <a:gd name="connsiteX218" fmla="*/ 284121 w 2121762"/>
                <a:gd name="connsiteY218" fmla="*/ 776760 h 4432152"/>
                <a:gd name="connsiteX219" fmla="*/ 1060881 w 2121762"/>
                <a:gd name="connsiteY219" fmla="*/ 0 h 4432152"/>
                <a:gd name="connsiteX0" fmla="*/ 284121 w 2121762"/>
                <a:gd name="connsiteY0" fmla="*/ 2085 h 3657477"/>
                <a:gd name="connsiteX1" fmla="*/ 1837641 w 2121762"/>
                <a:gd name="connsiteY1" fmla="*/ 2085 h 3657477"/>
                <a:gd name="connsiteX2" fmla="*/ 1836799 w 2121762"/>
                <a:gd name="connsiteY2" fmla="*/ 18758 h 3657477"/>
                <a:gd name="connsiteX3" fmla="*/ 2042755 w 2121762"/>
                <a:gd name="connsiteY3" fmla="*/ 18758 h 3657477"/>
                <a:gd name="connsiteX4" fmla="*/ 2072079 w 2121762"/>
                <a:gd name="connsiteY4" fmla="*/ 26690 h 3657477"/>
                <a:gd name="connsiteX5" fmla="*/ 2121762 w 2121762"/>
                <a:gd name="connsiteY5" fmla="*/ 127110 h 3657477"/>
                <a:gd name="connsiteX6" fmla="*/ 2121762 w 2121762"/>
                <a:gd name="connsiteY6" fmla="*/ 199209 h 3657477"/>
                <a:gd name="connsiteX7" fmla="*/ 2121762 w 2121762"/>
                <a:gd name="connsiteY7" fmla="*/ 327135 h 3657477"/>
                <a:gd name="connsiteX8" fmla="*/ 2121762 w 2121762"/>
                <a:gd name="connsiteY8" fmla="*/ 365235 h 3657477"/>
                <a:gd name="connsiteX9" fmla="*/ 2121762 w 2121762"/>
                <a:gd name="connsiteY9" fmla="*/ 395091 h 3657477"/>
                <a:gd name="connsiteX10" fmla="*/ 2121762 w 2121762"/>
                <a:gd name="connsiteY10" fmla="*/ 399234 h 3657477"/>
                <a:gd name="connsiteX11" fmla="*/ 2121762 w 2121762"/>
                <a:gd name="connsiteY11" fmla="*/ 437334 h 3657477"/>
                <a:gd name="connsiteX12" fmla="*/ 2121762 w 2121762"/>
                <a:gd name="connsiteY12" fmla="*/ 481297 h 3657477"/>
                <a:gd name="connsiteX13" fmla="*/ 2121762 w 2121762"/>
                <a:gd name="connsiteY13" fmla="*/ 500105 h 3657477"/>
                <a:gd name="connsiteX14" fmla="*/ 2121762 w 2121762"/>
                <a:gd name="connsiteY14" fmla="*/ 565260 h 3657477"/>
                <a:gd name="connsiteX15" fmla="*/ 2121762 w 2121762"/>
                <a:gd name="connsiteY15" fmla="*/ 595116 h 3657477"/>
                <a:gd name="connsiteX16" fmla="*/ 2121762 w 2121762"/>
                <a:gd name="connsiteY16" fmla="*/ 633216 h 3657477"/>
                <a:gd name="connsiteX17" fmla="*/ 2121762 w 2121762"/>
                <a:gd name="connsiteY17" fmla="*/ 637359 h 3657477"/>
                <a:gd name="connsiteX18" fmla="*/ 2121762 w 2121762"/>
                <a:gd name="connsiteY18" fmla="*/ 677179 h 3657477"/>
                <a:gd name="connsiteX19" fmla="*/ 2121762 w 2121762"/>
                <a:gd name="connsiteY19" fmla="*/ 681322 h 3657477"/>
                <a:gd name="connsiteX20" fmla="*/ 2121762 w 2121762"/>
                <a:gd name="connsiteY20" fmla="*/ 695987 h 3657477"/>
                <a:gd name="connsiteX21" fmla="*/ 2121762 w 2121762"/>
                <a:gd name="connsiteY21" fmla="*/ 700130 h 3657477"/>
                <a:gd name="connsiteX22" fmla="*/ 2121762 w 2121762"/>
                <a:gd name="connsiteY22" fmla="*/ 719422 h 3657477"/>
                <a:gd name="connsiteX23" fmla="*/ 2121762 w 2121762"/>
                <a:gd name="connsiteY23" fmla="*/ 738230 h 3657477"/>
                <a:gd name="connsiteX24" fmla="*/ 2121762 w 2121762"/>
                <a:gd name="connsiteY24" fmla="*/ 782193 h 3657477"/>
                <a:gd name="connsiteX25" fmla="*/ 2121762 w 2121762"/>
                <a:gd name="connsiteY25" fmla="*/ 833241 h 3657477"/>
                <a:gd name="connsiteX26" fmla="*/ 2121762 w 2121762"/>
                <a:gd name="connsiteY26" fmla="*/ 877204 h 3657477"/>
                <a:gd name="connsiteX27" fmla="*/ 2121762 w 2121762"/>
                <a:gd name="connsiteY27" fmla="*/ 896012 h 3657477"/>
                <a:gd name="connsiteX28" fmla="*/ 2121762 w 2121762"/>
                <a:gd name="connsiteY28" fmla="*/ 915304 h 3657477"/>
                <a:gd name="connsiteX29" fmla="*/ 2121762 w 2121762"/>
                <a:gd name="connsiteY29" fmla="*/ 919447 h 3657477"/>
                <a:gd name="connsiteX30" fmla="*/ 2121762 w 2121762"/>
                <a:gd name="connsiteY30" fmla="*/ 934112 h 3657477"/>
                <a:gd name="connsiteX31" fmla="*/ 2121762 w 2121762"/>
                <a:gd name="connsiteY31" fmla="*/ 938255 h 3657477"/>
                <a:gd name="connsiteX32" fmla="*/ 2121762 w 2121762"/>
                <a:gd name="connsiteY32" fmla="*/ 978075 h 3657477"/>
                <a:gd name="connsiteX33" fmla="*/ 2121762 w 2121762"/>
                <a:gd name="connsiteY33" fmla="*/ 982218 h 3657477"/>
                <a:gd name="connsiteX34" fmla="*/ 2121762 w 2121762"/>
                <a:gd name="connsiteY34" fmla="*/ 1020318 h 3657477"/>
                <a:gd name="connsiteX35" fmla="*/ 2121762 w 2121762"/>
                <a:gd name="connsiteY35" fmla="*/ 1050175 h 3657477"/>
                <a:gd name="connsiteX36" fmla="*/ 2121762 w 2121762"/>
                <a:gd name="connsiteY36" fmla="*/ 1115329 h 3657477"/>
                <a:gd name="connsiteX37" fmla="*/ 2121762 w 2121762"/>
                <a:gd name="connsiteY37" fmla="*/ 1134137 h 3657477"/>
                <a:gd name="connsiteX38" fmla="*/ 2121762 w 2121762"/>
                <a:gd name="connsiteY38" fmla="*/ 1178100 h 3657477"/>
                <a:gd name="connsiteX39" fmla="*/ 2121762 w 2121762"/>
                <a:gd name="connsiteY39" fmla="*/ 1216200 h 3657477"/>
                <a:gd name="connsiteX40" fmla="*/ 2121762 w 2121762"/>
                <a:gd name="connsiteY40" fmla="*/ 1220343 h 3657477"/>
                <a:gd name="connsiteX41" fmla="*/ 2121762 w 2121762"/>
                <a:gd name="connsiteY41" fmla="*/ 1250200 h 3657477"/>
                <a:gd name="connsiteX42" fmla="*/ 2121762 w 2121762"/>
                <a:gd name="connsiteY42" fmla="*/ 1288300 h 3657477"/>
                <a:gd name="connsiteX43" fmla="*/ 2121762 w 2121762"/>
                <a:gd name="connsiteY43" fmla="*/ 1332262 h 3657477"/>
                <a:gd name="connsiteX44" fmla="*/ 2121762 w 2121762"/>
                <a:gd name="connsiteY44" fmla="*/ 1351071 h 3657477"/>
                <a:gd name="connsiteX45" fmla="*/ 2121762 w 2121762"/>
                <a:gd name="connsiteY45" fmla="*/ 1416225 h 3657477"/>
                <a:gd name="connsiteX46" fmla="*/ 2121762 w 2121762"/>
                <a:gd name="connsiteY46" fmla="*/ 1488325 h 3657477"/>
                <a:gd name="connsiteX47" fmla="*/ 2121762 w 2121762"/>
                <a:gd name="connsiteY47" fmla="*/ 1532287 h 3657477"/>
                <a:gd name="connsiteX48" fmla="*/ 2121762 w 2121762"/>
                <a:gd name="connsiteY48" fmla="*/ 1551096 h 3657477"/>
                <a:gd name="connsiteX49" fmla="*/ 2121762 w 2121762"/>
                <a:gd name="connsiteY49" fmla="*/ 1570387 h 3657477"/>
                <a:gd name="connsiteX50" fmla="*/ 2121762 w 2121762"/>
                <a:gd name="connsiteY50" fmla="*/ 1589196 h 3657477"/>
                <a:gd name="connsiteX51" fmla="*/ 2121762 w 2121762"/>
                <a:gd name="connsiteY51" fmla="*/ 1604293 h 3657477"/>
                <a:gd name="connsiteX52" fmla="*/ 2121762 w 2121762"/>
                <a:gd name="connsiteY52" fmla="*/ 1633159 h 3657477"/>
                <a:gd name="connsiteX53" fmla="*/ 2121762 w 2121762"/>
                <a:gd name="connsiteY53" fmla="*/ 1770412 h 3657477"/>
                <a:gd name="connsiteX54" fmla="*/ 2121762 w 2121762"/>
                <a:gd name="connsiteY54" fmla="*/ 1789221 h 3657477"/>
                <a:gd name="connsiteX55" fmla="*/ 2121762 w 2121762"/>
                <a:gd name="connsiteY55" fmla="*/ 1804318 h 3657477"/>
                <a:gd name="connsiteX56" fmla="*/ 2121762 w 2121762"/>
                <a:gd name="connsiteY56" fmla="*/ 1833184 h 3657477"/>
                <a:gd name="connsiteX57" fmla="*/ 2121762 w 2121762"/>
                <a:gd name="connsiteY57" fmla="*/ 1842418 h 3657477"/>
                <a:gd name="connsiteX58" fmla="*/ 2121762 w 2121762"/>
                <a:gd name="connsiteY58" fmla="*/ 1871284 h 3657477"/>
                <a:gd name="connsiteX59" fmla="*/ 2121762 w 2121762"/>
                <a:gd name="connsiteY59" fmla="*/ 1886380 h 3657477"/>
                <a:gd name="connsiteX60" fmla="*/ 2121762 w 2121762"/>
                <a:gd name="connsiteY60" fmla="*/ 1905189 h 3657477"/>
                <a:gd name="connsiteX61" fmla="*/ 2121762 w 2121762"/>
                <a:gd name="connsiteY61" fmla="*/ 2042443 h 3657477"/>
                <a:gd name="connsiteX62" fmla="*/ 2121762 w 2121762"/>
                <a:gd name="connsiteY62" fmla="*/ 2071309 h 3657477"/>
                <a:gd name="connsiteX63" fmla="*/ 2121762 w 2121762"/>
                <a:gd name="connsiteY63" fmla="*/ 2086405 h 3657477"/>
                <a:gd name="connsiteX64" fmla="*/ 2121762 w 2121762"/>
                <a:gd name="connsiteY64" fmla="*/ 2105214 h 3657477"/>
                <a:gd name="connsiteX65" fmla="*/ 2121762 w 2121762"/>
                <a:gd name="connsiteY65" fmla="*/ 2124505 h 3657477"/>
                <a:gd name="connsiteX66" fmla="*/ 2121762 w 2121762"/>
                <a:gd name="connsiteY66" fmla="*/ 2143314 h 3657477"/>
                <a:gd name="connsiteX67" fmla="*/ 2121762 w 2121762"/>
                <a:gd name="connsiteY67" fmla="*/ 2187277 h 3657477"/>
                <a:gd name="connsiteX68" fmla="*/ 2121762 w 2121762"/>
                <a:gd name="connsiteY68" fmla="*/ 2259377 h 3657477"/>
                <a:gd name="connsiteX69" fmla="*/ 2121762 w 2121762"/>
                <a:gd name="connsiteY69" fmla="*/ 2324530 h 3657477"/>
                <a:gd name="connsiteX70" fmla="*/ 2121762 w 2121762"/>
                <a:gd name="connsiteY70" fmla="*/ 2343339 h 3657477"/>
                <a:gd name="connsiteX71" fmla="*/ 2121762 w 2121762"/>
                <a:gd name="connsiteY71" fmla="*/ 2387302 h 3657477"/>
                <a:gd name="connsiteX72" fmla="*/ 2121762 w 2121762"/>
                <a:gd name="connsiteY72" fmla="*/ 2425402 h 3657477"/>
                <a:gd name="connsiteX73" fmla="*/ 2121762 w 2121762"/>
                <a:gd name="connsiteY73" fmla="*/ 2455258 h 3657477"/>
                <a:gd name="connsiteX74" fmla="*/ 2121762 w 2121762"/>
                <a:gd name="connsiteY74" fmla="*/ 2459402 h 3657477"/>
                <a:gd name="connsiteX75" fmla="*/ 2121762 w 2121762"/>
                <a:gd name="connsiteY75" fmla="*/ 2497502 h 3657477"/>
                <a:gd name="connsiteX76" fmla="*/ 2121762 w 2121762"/>
                <a:gd name="connsiteY76" fmla="*/ 2541464 h 3657477"/>
                <a:gd name="connsiteX77" fmla="*/ 2121762 w 2121762"/>
                <a:gd name="connsiteY77" fmla="*/ 2560273 h 3657477"/>
                <a:gd name="connsiteX78" fmla="*/ 2121762 w 2121762"/>
                <a:gd name="connsiteY78" fmla="*/ 2625427 h 3657477"/>
                <a:gd name="connsiteX79" fmla="*/ 2121762 w 2121762"/>
                <a:gd name="connsiteY79" fmla="*/ 2655283 h 3657477"/>
                <a:gd name="connsiteX80" fmla="*/ 2121762 w 2121762"/>
                <a:gd name="connsiteY80" fmla="*/ 2693383 h 3657477"/>
                <a:gd name="connsiteX81" fmla="*/ 2121762 w 2121762"/>
                <a:gd name="connsiteY81" fmla="*/ 2697527 h 3657477"/>
                <a:gd name="connsiteX82" fmla="*/ 2121762 w 2121762"/>
                <a:gd name="connsiteY82" fmla="*/ 2737346 h 3657477"/>
                <a:gd name="connsiteX83" fmla="*/ 2121762 w 2121762"/>
                <a:gd name="connsiteY83" fmla="*/ 2741489 h 3657477"/>
                <a:gd name="connsiteX84" fmla="*/ 2121762 w 2121762"/>
                <a:gd name="connsiteY84" fmla="*/ 2756154 h 3657477"/>
                <a:gd name="connsiteX85" fmla="*/ 2121762 w 2121762"/>
                <a:gd name="connsiteY85" fmla="*/ 2760298 h 3657477"/>
                <a:gd name="connsiteX86" fmla="*/ 2121762 w 2121762"/>
                <a:gd name="connsiteY86" fmla="*/ 2779589 h 3657477"/>
                <a:gd name="connsiteX87" fmla="*/ 2121762 w 2121762"/>
                <a:gd name="connsiteY87" fmla="*/ 2798398 h 3657477"/>
                <a:gd name="connsiteX88" fmla="*/ 2121762 w 2121762"/>
                <a:gd name="connsiteY88" fmla="*/ 2842361 h 3657477"/>
                <a:gd name="connsiteX89" fmla="*/ 2121762 w 2121762"/>
                <a:gd name="connsiteY89" fmla="*/ 2893408 h 3657477"/>
                <a:gd name="connsiteX90" fmla="*/ 2121762 w 2121762"/>
                <a:gd name="connsiteY90" fmla="*/ 2937371 h 3657477"/>
                <a:gd name="connsiteX91" fmla="*/ 2121762 w 2121762"/>
                <a:gd name="connsiteY91" fmla="*/ 2956179 h 3657477"/>
                <a:gd name="connsiteX92" fmla="*/ 2121762 w 2121762"/>
                <a:gd name="connsiteY92" fmla="*/ 2975471 h 3657477"/>
                <a:gd name="connsiteX93" fmla="*/ 2121762 w 2121762"/>
                <a:gd name="connsiteY93" fmla="*/ 2979614 h 3657477"/>
                <a:gd name="connsiteX94" fmla="*/ 2121762 w 2121762"/>
                <a:gd name="connsiteY94" fmla="*/ 2994279 h 3657477"/>
                <a:gd name="connsiteX95" fmla="*/ 2121762 w 2121762"/>
                <a:gd name="connsiteY95" fmla="*/ 2998423 h 3657477"/>
                <a:gd name="connsiteX96" fmla="*/ 2121762 w 2121762"/>
                <a:gd name="connsiteY96" fmla="*/ 3038242 h 3657477"/>
                <a:gd name="connsiteX97" fmla="*/ 2121762 w 2121762"/>
                <a:gd name="connsiteY97" fmla="*/ 3042386 h 3657477"/>
                <a:gd name="connsiteX98" fmla="*/ 2121762 w 2121762"/>
                <a:gd name="connsiteY98" fmla="*/ 3080486 h 3657477"/>
                <a:gd name="connsiteX99" fmla="*/ 2121762 w 2121762"/>
                <a:gd name="connsiteY99" fmla="*/ 3110342 h 3657477"/>
                <a:gd name="connsiteX100" fmla="*/ 2121762 w 2121762"/>
                <a:gd name="connsiteY100" fmla="*/ 3175496 h 3657477"/>
                <a:gd name="connsiteX101" fmla="*/ 2121762 w 2121762"/>
                <a:gd name="connsiteY101" fmla="*/ 3194304 h 3657477"/>
                <a:gd name="connsiteX102" fmla="*/ 2121762 w 2121762"/>
                <a:gd name="connsiteY102" fmla="*/ 3238267 h 3657477"/>
                <a:gd name="connsiteX103" fmla="*/ 2121762 w 2121762"/>
                <a:gd name="connsiteY103" fmla="*/ 3276367 h 3657477"/>
                <a:gd name="connsiteX104" fmla="*/ 2121762 w 2121762"/>
                <a:gd name="connsiteY104" fmla="*/ 3280511 h 3657477"/>
                <a:gd name="connsiteX105" fmla="*/ 2121762 w 2121762"/>
                <a:gd name="connsiteY105" fmla="*/ 3310367 h 3657477"/>
                <a:gd name="connsiteX106" fmla="*/ 2121762 w 2121762"/>
                <a:gd name="connsiteY106" fmla="*/ 3348467 h 3657477"/>
                <a:gd name="connsiteX107" fmla="*/ 2121762 w 2121762"/>
                <a:gd name="connsiteY107" fmla="*/ 3476392 h 3657477"/>
                <a:gd name="connsiteX108" fmla="*/ 2121762 w 2121762"/>
                <a:gd name="connsiteY108" fmla="*/ 3548492 h 3657477"/>
                <a:gd name="connsiteX109" fmla="*/ 2040414 w 2121762"/>
                <a:gd name="connsiteY109" fmla="*/ 3657477 h 3657477"/>
                <a:gd name="connsiteX110" fmla="*/ 81349 w 2121762"/>
                <a:gd name="connsiteY110" fmla="*/ 3657477 h 3657477"/>
                <a:gd name="connsiteX111" fmla="*/ 0 w 2121762"/>
                <a:gd name="connsiteY111" fmla="*/ 3548492 h 3657477"/>
                <a:gd name="connsiteX112" fmla="*/ 0 w 2121762"/>
                <a:gd name="connsiteY112" fmla="*/ 3476392 h 3657477"/>
                <a:gd name="connsiteX113" fmla="*/ 0 w 2121762"/>
                <a:gd name="connsiteY113" fmla="*/ 3348467 h 3657477"/>
                <a:gd name="connsiteX114" fmla="*/ 0 w 2121762"/>
                <a:gd name="connsiteY114" fmla="*/ 3310367 h 3657477"/>
                <a:gd name="connsiteX115" fmla="*/ 0 w 2121762"/>
                <a:gd name="connsiteY115" fmla="*/ 3280511 h 3657477"/>
                <a:gd name="connsiteX116" fmla="*/ 0 w 2121762"/>
                <a:gd name="connsiteY116" fmla="*/ 3276367 h 3657477"/>
                <a:gd name="connsiteX117" fmla="*/ 0 w 2121762"/>
                <a:gd name="connsiteY117" fmla="*/ 3238267 h 3657477"/>
                <a:gd name="connsiteX118" fmla="*/ 0 w 2121762"/>
                <a:gd name="connsiteY118" fmla="*/ 3194304 h 3657477"/>
                <a:gd name="connsiteX119" fmla="*/ 0 w 2121762"/>
                <a:gd name="connsiteY119" fmla="*/ 3175496 h 3657477"/>
                <a:gd name="connsiteX120" fmla="*/ 0 w 2121762"/>
                <a:gd name="connsiteY120" fmla="*/ 3110342 h 3657477"/>
                <a:gd name="connsiteX121" fmla="*/ 0 w 2121762"/>
                <a:gd name="connsiteY121" fmla="*/ 3080486 h 3657477"/>
                <a:gd name="connsiteX122" fmla="*/ 0 w 2121762"/>
                <a:gd name="connsiteY122" fmla="*/ 3042386 h 3657477"/>
                <a:gd name="connsiteX123" fmla="*/ 0 w 2121762"/>
                <a:gd name="connsiteY123" fmla="*/ 3038242 h 3657477"/>
                <a:gd name="connsiteX124" fmla="*/ 0 w 2121762"/>
                <a:gd name="connsiteY124" fmla="*/ 2998423 h 3657477"/>
                <a:gd name="connsiteX125" fmla="*/ 0 w 2121762"/>
                <a:gd name="connsiteY125" fmla="*/ 2994279 h 3657477"/>
                <a:gd name="connsiteX126" fmla="*/ 0 w 2121762"/>
                <a:gd name="connsiteY126" fmla="*/ 2979614 h 3657477"/>
                <a:gd name="connsiteX127" fmla="*/ 0 w 2121762"/>
                <a:gd name="connsiteY127" fmla="*/ 2975471 h 3657477"/>
                <a:gd name="connsiteX128" fmla="*/ 0 w 2121762"/>
                <a:gd name="connsiteY128" fmla="*/ 2956179 h 3657477"/>
                <a:gd name="connsiteX129" fmla="*/ 0 w 2121762"/>
                <a:gd name="connsiteY129" fmla="*/ 2937371 h 3657477"/>
                <a:gd name="connsiteX130" fmla="*/ 0 w 2121762"/>
                <a:gd name="connsiteY130" fmla="*/ 2893408 h 3657477"/>
                <a:gd name="connsiteX131" fmla="*/ 0 w 2121762"/>
                <a:gd name="connsiteY131" fmla="*/ 2842361 h 3657477"/>
                <a:gd name="connsiteX132" fmla="*/ 0 w 2121762"/>
                <a:gd name="connsiteY132" fmla="*/ 2798398 h 3657477"/>
                <a:gd name="connsiteX133" fmla="*/ 0 w 2121762"/>
                <a:gd name="connsiteY133" fmla="*/ 2779589 h 3657477"/>
                <a:gd name="connsiteX134" fmla="*/ 0 w 2121762"/>
                <a:gd name="connsiteY134" fmla="*/ 2760298 h 3657477"/>
                <a:gd name="connsiteX135" fmla="*/ 0 w 2121762"/>
                <a:gd name="connsiteY135" fmla="*/ 2756154 h 3657477"/>
                <a:gd name="connsiteX136" fmla="*/ 0 w 2121762"/>
                <a:gd name="connsiteY136" fmla="*/ 2741489 h 3657477"/>
                <a:gd name="connsiteX137" fmla="*/ 0 w 2121762"/>
                <a:gd name="connsiteY137" fmla="*/ 2737346 h 3657477"/>
                <a:gd name="connsiteX138" fmla="*/ 0 w 2121762"/>
                <a:gd name="connsiteY138" fmla="*/ 2697527 h 3657477"/>
                <a:gd name="connsiteX139" fmla="*/ 0 w 2121762"/>
                <a:gd name="connsiteY139" fmla="*/ 2693383 h 3657477"/>
                <a:gd name="connsiteX140" fmla="*/ 0 w 2121762"/>
                <a:gd name="connsiteY140" fmla="*/ 2655283 h 3657477"/>
                <a:gd name="connsiteX141" fmla="*/ 0 w 2121762"/>
                <a:gd name="connsiteY141" fmla="*/ 2625427 h 3657477"/>
                <a:gd name="connsiteX142" fmla="*/ 0 w 2121762"/>
                <a:gd name="connsiteY142" fmla="*/ 2560273 h 3657477"/>
                <a:gd name="connsiteX143" fmla="*/ 0 w 2121762"/>
                <a:gd name="connsiteY143" fmla="*/ 2541464 h 3657477"/>
                <a:gd name="connsiteX144" fmla="*/ 0 w 2121762"/>
                <a:gd name="connsiteY144" fmla="*/ 2497502 h 3657477"/>
                <a:gd name="connsiteX145" fmla="*/ 0 w 2121762"/>
                <a:gd name="connsiteY145" fmla="*/ 2459402 h 3657477"/>
                <a:gd name="connsiteX146" fmla="*/ 0 w 2121762"/>
                <a:gd name="connsiteY146" fmla="*/ 2455258 h 3657477"/>
                <a:gd name="connsiteX147" fmla="*/ 0 w 2121762"/>
                <a:gd name="connsiteY147" fmla="*/ 2425402 h 3657477"/>
                <a:gd name="connsiteX148" fmla="*/ 0 w 2121762"/>
                <a:gd name="connsiteY148" fmla="*/ 2387302 h 3657477"/>
                <a:gd name="connsiteX149" fmla="*/ 0 w 2121762"/>
                <a:gd name="connsiteY149" fmla="*/ 2343339 h 3657477"/>
                <a:gd name="connsiteX150" fmla="*/ 0 w 2121762"/>
                <a:gd name="connsiteY150" fmla="*/ 2324530 h 3657477"/>
                <a:gd name="connsiteX151" fmla="*/ 0 w 2121762"/>
                <a:gd name="connsiteY151" fmla="*/ 2259377 h 3657477"/>
                <a:gd name="connsiteX152" fmla="*/ 0 w 2121762"/>
                <a:gd name="connsiteY152" fmla="*/ 2187277 h 3657477"/>
                <a:gd name="connsiteX153" fmla="*/ 0 w 2121762"/>
                <a:gd name="connsiteY153" fmla="*/ 2143314 h 3657477"/>
                <a:gd name="connsiteX154" fmla="*/ 0 w 2121762"/>
                <a:gd name="connsiteY154" fmla="*/ 2124505 h 3657477"/>
                <a:gd name="connsiteX155" fmla="*/ 0 w 2121762"/>
                <a:gd name="connsiteY155" fmla="*/ 2105214 h 3657477"/>
                <a:gd name="connsiteX156" fmla="*/ 0 w 2121762"/>
                <a:gd name="connsiteY156" fmla="*/ 2086405 h 3657477"/>
                <a:gd name="connsiteX157" fmla="*/ 0 w 2121762"/>
                <a:gd name="connsiteY157" fmla="*/ 2071309 h 3657477"/>
                <a:gd name="connsiteX158" fmla="*/ 0 w 2121762"/>
                <a:gd name="connsiteY158" fmla="*/ 2042443 h 3657477"/>
                <a:gd name="connsiteX159" fmla="*/ 0 w 2121762"/>
                <a:gd name="connsiteY159" fmla="*/ 1905189 h 3657477"/>
                <a:gd name="connsiteX160" fmla="*/ 0 w 2121762"/>
                <a:gd name="connsiteY160" fmla="*/ 1886380 h 3657477"/>
                <a:gd name="connsiteX161" fmla="*/ 0 w 2121762"/>
                <a:gd name="connsiteY161" fmla="*/ 1871284 h 3657477"/>
                <a:gd name="connsiteX162" fmla="*/ 0 w 2121762"/>
                <a:gd name="connsiteY162" fmla="*/ 1842418 h 3657477"/>
                <a:gd name="connsiteX163" fmla="*/ 0 w 2121762"/>
                <a:gd name="connsiteY163" fmla="*/ 1833184 h 3657477"/>
                <a:gd name="connsiteX164" fmla="*/ 0 w 2121762"/>
                <a:gd name="connsiteY164" fmla="*/ 1804318 h 3657477"/>
                <a:gd name="connsiteX165" fmla="*/ 0 w 2121762"/>
                <a:gd name="connsiteY165" fmla="*/ 1789221 h 3657477"/>
                <a:gd name="connsiteX166" fmla="*/ 0 w 2121762"/>
                <a:gd name="connsiteY166" fmla="*/ 1770412 h 3657477"/>
                <a:gd name="connsiteX167" fmla="*/ 0 w 2121762"/>
                <a:gd name="connsiteY167" fmla="*/ 1633159 h 3657477"/>
                <a:gd name="connsiteX168" fmla="*/ 0 w 2121762"/>
                <a:gd name="connsiteY168" fmla="*/ 1604293 h 3657477"/>
                <a:gd name="connsiteX169" fmla="*/ 0 w 2121762"/>
                <a:gd name="connsiteY169" fmla="*/ 1589196 h 3657477"/>
                <a:gd name="connsiteX170" fmla="*/ 0 w 2121762"/>
                <a:gd name="connsiteY170" fmla="*/ 1570387 h 3657477"/>
                <a:gd name="connsiteX171" fmla="*/ 0 w 2121762"/>
                <a:gd name="connsiteY171" fmla="*/ 1551096 h 3657477"/>
                <a:gd name="connsiteX172" fmla="*/ 0 w 2121762"/>
                <a:gd name="connsiteY172" fmla="*/ 1532287 h 3657477"/>
                <a:gd name="connsiteX173" fmla="*/ 0 w 2121762"/>
                <a:gd name="connsiteY173" fmla="*/ 1488325 h 3657477"/>
                <a:gd name="connsiteX174" fmla="*/ 0 w 2121762"/>
                <a:gd name="connsiteY174" fmla="*/ 1416225 h 3657477"/>
                <a:gd name="connsiteX175" fmla="*/ 0 w 2121762"/>
                <a:gd name="connsiteY175" fmla="*/ 1351071 h 3657477"/>
                <a:gd name="connsiteX176" fmla="*/ 0 w 2121762"/>
                <a:gd name="connsiteY176" fmla="*/ 1332262 h 3657477"/>
                <a:gd name="connsiteX177" fmla="*/ 0 w 2121762"/>
                <a:gd name="connsiteY177" fmla="*/ 1288300 h 3657477"/>
                <a:gd name="connsiteX178" fmla="*/ 0 w 2121762"/>
                <a:gd name="connsiteY178" fmla="*/ 1250200 h 3657477"/>
                <a:gd name="connsiteX179" fmla="*/ 0 w 2121762"/>
                <a:gd name="connsiteY179" fmla="*/ 1220343 h 3657477"/>
                <a:gd name="connsiteX180" fmla="*/ 0 w 2121762"/>
                <a:gd name="connsiteY180" fmla="*/ 1216200 h 3657477"/>
                <a:gd name="connsiteX181" fmla="*/ 0 w 2121762"/>
                <a:gd name="connsiteY181" fmla="*/ 1178100 h 3657477"/>
                <a:gd name="connsiteX182" fmla="*/ 0 w 2121762"/>
                <a:gd name="connsiteY182" fmla="*/ 1134137 h 3657477"/>
                <a:gd name="connsiteX183" fmla="*/ 0 w 2121762"/>
                <a:gd name="connsiteY183" fmla="*/ 1115329 h 3657477"/>
                <a:gd name="connsiteX184" fmla="*/ 0 w 2121762"/>
                <a:gd name="connsiteY184" fmla="*/ 1050175 h 3657477"/>
                <a:gd name="connsiteX185" fmla="*/ 0 w 2121762"/>
                <a:gd name="connsiteY185" fmla="*/ 1020318 h 3657477"/>
                <a:gd name="connsiteX186" fmla="*/ 0 w 2121762"/>
                <a:gd name="connsiteY186" fmla="*/ 982218 h 3657477"/>
                <a:gd name="connsiteX187" fmla="*/ 0 w 2121762"/>
                <a:gd name="connsiteY187" fmla="*/ 978075 h 3657477"/>
                <a:gd name="connsiteX188" fmla="*/ 0 w 2121762"/>
                <a:gd name="connsiteY188" fmla="*/ 938255 h 3657477"/>
                <a:gd name="connsiteX189" fmla="*/ 0 w 2121762"/>
                <a:gd name="connsiteY189" fmla="*/ 934112 h 3657477"/>
                <a:gd name="connsiteX190" fmla="*/ 0 w 2121762"/>
                <a:gd name="connsiteY190" fmla="*/ 919447 h 3657477"/>
                <a:gd name="connsiteX191" fmla="*/ 0 w 2121762"/>
                <a:gd name="connsiteY191" fmla="*/ 915304 h 3657477"/>
                <a:gd name="connsiteX192" fmla="*/ 0 w 2121762"/>
                <a:gd name="connsiteY192" fmla="*/ 896012 h 3657477"/>
                <a:gd name="connsiteX193" fmla="*/ 0 w 2121762"/>
                <a:gd name="connsiteY193" fmla="*/ 877204 h 3657477"/>
                <a:gd name="connsiteX194" fmla="*/ 0 w 2121762"/>
                <a:gd name="connsiteY194" fmla="*/ 833241 h 3657477"/>
                <a:gd name="connsiteX195" fmla="*/ 0 w 2121762"/>
                <a:gd name="connsiteY195" fmla="*/ 782193 h 3657477"/>
                <a:gd name="connsiteX196" fmla="*/ 0 w 2121762"/>
                <a:gd name="connsiteY196" fmla="*/ 738230 h 3657477"/>
                <a:gd name="connsiteX197" fmla="*/ 0 w 2121762"/>
                <a:gd name="connsiteY197" fmla="*/ 719422 h 3657477"/>
                <a:gd name="connsiteX198" fmla="*/ 0 w 2121762"/>
                <a:gd name="connsiteY198" fmla="*/ 700130 h 3657477"/>
                <a:gd name="connsiteX199" fmla="*/ 0 w 2121762"/>
                <a:gd name="connsiteY199" fmla="*/ 695987 h 3657477"/>
                <a:gd name="connsiteX200" fmla="*/ 0 w 2121762"/>
                <a:gd name="connsiteY200" fmla="*/ 681322 h 3657477"/>
                <a:gd name="connsiteX201" fmla="*/ 0 w 2121762"/>
                <a:gd name="connsiteY201" fmla="*/ 677179 h 3657477"/>
                <a:gd name="connsiteX202" fmla="*/ 0 w 2121762"/>
                <a:gd name="connsiteY202" fmla="*/ 637359 h 3657477"/>
                <a:gd name="connsiteX203" fmla="*/ 0 w 2121762"/>
                <a:gd name="connsiteY203" fmla="*/ 633216 h 3657477"/>
                <a:gd name="connsiteX204" fmla="*/ 0 w 2121762"/>
                <a:gd name="connsiteY204" fmla="*/ 595116 h 3657477"/>
                <a:gd name="connsiteX205" fmla="*/ 0 w 2121762"/>
                <a:gd name="connsiteY205" fmla="*/ 565260 h 3657477"/>
                <a:gd name="connsiteX206" fmla="*/ 0 w 2121762"/>
                <a:gd name="connsiteY206" fmla="*/ 500105 h 3657477"/>
                <a:gd name="connsiteX207" fmla="*/ 0 w 2121762"/>
                <a:gd name="connsiteY207" fmla="*/ 481297 h 3657477"/>
                <a:gd name="connsiteX208" fmla="*/ 0 w 2121762"/>
                <a:gd name="connsiteY208" fmla="*/ 437334 h 3657477"/>
                <a:gd name="connsiteX209" fmla="*/ 0 w 2121762"/>
                <a:gd name="connsiteY209" fmla="*/ 399234 h 3657477"/>
                <a:gd name="connsiteX210" fmla="*/ 0 w 2121762"/>
                <a:gd name="connsiteY210" fmla="*/ 395091 h 3657477"/>
                <a:gd name="connsiteX211" fmla="*/ 0 w 2121762"/>
                <a:gd name="connsiteY211" fmla="*/ 365235 h 3657477"/>
                <a:gd name="connsiteX212" fmla="*/ 0 w 2121762"/>
                <a:gd name="connsiteY212" fmla="*/ 327135 h 3657477"/>
                <a:gd name="connsiteX213" fmla="*/ 0 w 2121762"/>
                <a:gd name="connsiteY213" fmla="*/ 199209 h 3657477"/>
                <a:gd name="connsiteX214" fmla="*/ 0 w 2121762"/>
                <a:gd name="connsiteY214" fmla="*/ 127110 h 3657477"/>
                <a:gd name="connsiteX215" fmla="*/ 49684 w 2121762"/>
                <a:gd name="connsiteY215" fmla="*/ 26690 h 3657477"/>
                <a:gd name="connsiteX216" fmla="*/ 79008 w 2121762"/>
                <a:gd name="connsiteY216" fmla="*/ 18758 h 3657477"/>
                <a:gd name="connsiteX217" fmla="*/ 284963 w 2121762"/>
                <a:gd name="connsiteY217" fmla="*/ 18758 h 3657477"/>
                <a:gd name="connsiteX218" fmla="*/ 284121 w 2121762"/>
                <a:gd name="connsiteY218" fmla="*/ 2085 h 3657477"/>
                <a:gd name="connsiteX0" fmla="*/ 284121 w 2121762"/>
                <a:gd name="connsiteY0" fmla="*/ 0 h 3655392"/>
                <a:gd name="connsiteX1" fmla="*/ 1836799 w 2121762"/>
                <a:gd name="connsiteY1" fmla="*/ 16673 h 3655392"/>
                <a:gd name="connsiteX2" fmla="*/ 2042755 w 2121762"/>
                <a:gd name="connsiteY2" fmla="*/ 16673 h 3655392"/>
                <a:gd name="connsiteX3" fmla="*/ 2072079 w 2121762"/>
                <a:gd name="connsiteY3" fmla="*/ 24605 h 3655392"/>
                <a:gd name="connsiteX4" fmla="*/ 2121762 w 2121762"/>
                <a:gd name="connsiteY4" fmla="*/ 125025 h 3655392"/>
                <a:gd name="connsiteX5" fmla="*/ 2121762 w 2121762"/>
                <a:gd name="connsiteY5" fmla="*/ 197124 h 3655392"/>
                <a:gd name="connsiteX6" fmla="*/ 2121762 w 2121762"/>
                <a:gd name="connsiteY6" fmla="*/ 325050 h 3655392"/>
                <a:gd name="connsiteX7" fmla="*/ 2121762 w 2121762"/>
                <a:gd name="connsiteY7" fmla="*/ 363150 h 3655392"/>
                <a:gd name="connsiteX8" fmla="*/ 2121762 w 2121762"/>
                <a:gd name="connsiteY8" fmla="*/ 393006 h 3655392"/>
                <a:gd name="connsiteX9" fmla="*/ 2121762 w 2121762"/>
                <a:gd name="connsiteY9" fmla="*/ 397149 h 3655392"/>
                <a:gd name="connsiteX10" fmla="*/ 2121762 w 2121762"/>
                <a:gd name="connsiteY10" fmla="*/ 435249 h 3655392"/>
                <a:gd name="connsiteX11" fmla="*/ 2121762 w 2121762"/>
                <a:gd name="connsiteY11" fmla="*/ 479212 h 3655392"/>
                <a:gd name="connsiteX12" fmla="*/ 2121762 w 2121762"/>
                <a:gd name="connsiteY12" fmla="*/ 498020 h 3655392"/>
                <a:gd name="connsiteX13" fmla="*/ 2121762 w 2121762"/>
                <a:gd name="connsiteY13" fmla="*/ 563175 h 3655392"/>
                <a:gd name="connsiteX14" fmla="*/ 2121762 w 2121762"/>
                <a:gd name="connsiteY14" fmla="*/ 593031 h 3655392"/>
                <a:gd name="connsiteX15" fmla="*/ 2121762 w 2121762"/>
                <a:gd name="connsiteY15" fmla="*/ 631131 h 3655392"/>
                <a:gd name="connsiteX16" fmla="*/ 2121762 w 2121762"/>
                <a:gd name="connsiteY16" fmla="*/ 635274 h 3655392"/>
                <a:gd name="connsiteX17" fmla="*/ 2121762 w 2121762"/>
                <a:gd name="connsiteY17" fmla="*/ 675094 h 3655392"/>
                <a:gd name="connsiteX18" fmla="*/ 2121762 w 2121762"/>
                <a:gd name="connsiteY18" fmla="*/ 679237 h 3655392"/>
                <a:gd name="connsiteX19" fmla="*/ 2121762 w 2121762"/>
                <a:gd name="connsiteY19" fmla="*/ 693902 h 3655392"/>
                <a:gd name="connsiteX20" fmla="*/ 2121762 w 2121762"/>
                <a:gd name="connsiteY20" fmla="*/ 698045 h 3655392"/>
                <a:gd name="connsiteX21" fmla="*/ 2121762 w 2121762"/>
                <a:gd name="connsiteY21" fmla="*/ 717337 h 3655392"/>
                <a:gd name="connsiteX22" fmla="*/ 2121762 w 2121762"/>
                <a:gd name="connsiteY22" fmla="*/ 736145 h 3655392"/>
                <a:gd name="connsiteX23" fmla="*/ 2121762 w 2121762"/>
                <a:gd name="connsiteY23" fmla="*/ 780108 h 3655392"/>
                <a:gd name="connsiteX24" fmla="*/ 2121762 w 2121762"/>
                <a:gd name="connsiteY24" fmla="*/ 831156 h 3655392"/>
                <a:gd name="connsiteX25" fmla="*/ 2121762 w 2121762"/>
                <a:gd name="connsiteY25" fmla="*/ 875119 h 3655392"/>
                <a:gd name="connsiteX26" fmla="*/ 2121762 w 2121762"/>
                <a:gd name="connsiteY26" fmla="*/ 893927 h 3655392"/>
                <a:gd name="connsiteX27" fmla="*/ 2121762 w 2121762"/>
                <a:gd name="connsiteY27" fmla="*/ 913219 h 3655392"/>
                <a:gd name="connsiteX28" fmla="*/ 2121762 w 2121762"/>
                <a:gd name="connsiteY28" fmla="*/ 917362 h 3655392"/>
                <a:gd name="connsiteX29" fmla="*/ 2121762 w 2121762"/>
                <a:gd name="connsiteY29" fmla="*/ 932027 h 3655392"/>
                <a:gd name="connsiteX30" fmla="*/ 2121762 w 2121762"/>
                <a:gd name="connsiteY30" fmla="*/ 936170 h 3655392"/>
                <a:gd name="connsiteX31" fmla="*/ 2121762 w 2121762"/>
                <a:gd name="connsiteY31" fmla="*/ 975990 h 3655392"/>
                <a:gd name="connsiteX32" fmla="*/ 2121762 w 2121762"/>
                <a:gd name="connsiteY32" fmla="*/ 980133 h 3655392"/>
                <a:gd name="connsiteX33" fmla="*/ 2121762 w 2121762"/>
                <a:gd name="connsiteY33" fmla="*/ 1018233 h 3655392"/>
                <a:gd name="connsiteX34" fmla="*/ 2121762 w 2121762"/>
                <a:gd name="connsiteY34" fmla="*/ 1048090 h 3655392"/>
                <a:gd name="connsiteX35" fmla="*/ 2121762 w 2121762"/>
                <a:gd name="connsiteY35" fmla="*/ 1113244 h 3655392"/>
                <a:gd name="connsiteX36" fmla="*/ 2121762 w 2121762"/>
                <a:gd name="connsiteY36" fmla="*/ 1132052 h 3655392"/>
                <a:gd name="connsiteX37" fmla="*/ 2121762 w 2121762"/>
                <a:gd name="connsiteY37" fmla="*/ 1176015 h 3655392"/>
                <a:gd name="connsiteX38" fmla="*/ 2121762 w 2121762"/>
                <a:gd name="connsiteY38" fmla="*/ 1214115 h 3655392"/>
                <a:gd name="connsiteX39" fmla="*/ 2121762 w 2121762"/>
                <a:gd name="connsiteY39" fmla="*/ 1218258 h 3655392"/>
                <a:gd name="connsiteX40" fmla="*/ 2121762 w 2121762"/>
                <a:gd name="connsiteY40" fmla="*/ 1248115 h 3655392"/>
                <a:gd name="connsiteX41" fmla="*/ 2121762 w 2121762"/>
                <a:gd name="connsiteY41" fmla="*/ 1286215 h 3655392"/>
                <a:gd name="connsiteX42" fmla="*/ 2121762 w 2121762"/>
                <a:gd name="connsiteY42" fmla="*/ 1330177 h 3655392"/>
                <a:gd name="connsiteX43" fmla="*/ 2121762 w 2121762"/>
                <a:gd name="connsiteY43" fmla="*/ 1348986 h 3655392"/>
                <a:gd name="connsiteX44" fmla="*/ 2121762 w 2121762"/>
                <a:gd name="connsiteY44" fmla="*/ 1414140 h 3655392"/>
                <a:gd name="connsiteX45" fmla="*/ 2121762 w 2121762"/>
                <a:gd name="connsiteY45" fmla="*/ 1486240 h 3655392"/>
                <a:gd name="connsiteX46" fmla="*/ 2121762 w 2121762"/>
                <a:gd name="connsiteY46" fmla="*/ 1530202 h 3655392"/>
                <a:gd name="connsiteX47" fmla="*/ 2121762 w 2121762"/>
                <a:gd name="connsiteY47" fmla="*/ 1549011 h 3655392"/>
                <a:gd name="connsiteX48" fmla="*/ 2121762 w 2121762"/>
                <a:gd name="connsiteY48" fmla="*/ 1568302 h 3655392"/>
                <a:gd name="connsiteX49" fmla="*/ 2121762 w 2121762"/>
                <a:gd name="connsiteY49" fmla="*/ 1587111 h 3655392"/>
                <a:gd name="connsiteX50" fmla="*/ 2121762 w 2121762"/>
                <a:gd name="connsiteY50" fmla="*/ 1602208 h 3655392"/>
                <a:gd name="connsiteX51" fmla="*/ 2121762 w 2121762"/>
                <a:gd name="connsiteY51" fmla="*/ 1631074 h 3655392"/>
                <a:gd name="connsiteX52" fmla="*/ 2121762 w 2121762"/>
                <a:gd name="connsiteY52" fmla="*/ 1768327 h 3655392"/>
                <a:gd name="connsiteX53" fmla="*/ 2121762 w 2121762"/>
                <a:gd name="connsiteY53" fmla="*/ 1787136 h 3655392"/>
                <a:gd name="connsiteX54" fmla="*/ 2121762 w 2121762"/>
                <a:gd name="connsiteY54" fmla="*/ 1802233 h 3655392"/>
                <a:gd name="connsiteX55" fmla="*/ 2121762 w 2121762"/>
                <a:gd name="connsiteY55" fmla="*/ 1831099 h 3655392"/>
                <a:gd name="connsiteX56" fmla="*/ 2121762 w 2121762"/>
                <a:gd name="connsiteY56" fmla="*/ 1840333 h 3655392"/>
                <a:gd name="connsiteX57" fmla="*/ 2121762 w 2121762"/>
                <a:gd name="connsiteY57" fmla="*/ 1869199 h 3655392"/>
                <a:gd name="connsiteX58" fmla="*/ 2121762 w 2121762"/>
                <a:gd name="connsiteY58" fmla="*/ 1884295 h 3655392"/>
                <a:gd name="connsiteX59" fmla="*/ 2121762 w 2121762"/>
                <a:gd name="connsiteY59" fmla="*/ 1903104 h 3655392"/>
                <a:gd name="connsiteX60" fmla="*/ 2121762 w 2121762"/>
                <a:gd name="connsiteY60" fmla="*/ 2040358 h 3655392"/>
                <a:gd name="connsiteX61" fmla="*/ 2121762 w 2121762"/>
                <a:gd name="connsiteY61" fmla="*/ 2069224 h 3655392"/>
                <a:gd name="connsiteX62" fmla="*/ 2121762 w 2121762"/>
                <a:gd name="connsiteY62" fmla="*/ 2084320 h 3655392"/>
                <a:gd name="connsiteX63" fmla="*/ 2121762 w 2121762"/>
                <a:gd name="connsiteY63" fmla="*/ 2103129 h 3655392"/>
                <a:gd name="connsiteX64" fmla="*/ 2121762 w 2121762"/>
                <a:gd name="connsiteY64" fmla="*/ 2122420 h 3655392"/>
                <a:gd name="connsiteX65" fmla="*/ 2121762 w 2121762"/>
                <a:gd name="connsiteY65" fmla="*/ 2141229 h 3655392"/>
                <a:gd name="connsiteX66" fmla="*/ 2121762 w 2121762"/>
                <a:gd name="connsiteY66" fmla="*/ 2185192 h 3655392"/>
                <a:gd name="connsiteX67" fmla="*/ 2121762 w 2121762"/>
                <a:gd name="connsiteY67" fmla="*/ 2257292 h 3655392"/>
                <a:gd name="connsiteX68" fmla="*/ 2121762 w 2121762"/>
                <a:gd name="connsiteY68" fmla="*/ 2322445 h 3655392"/>
                <a:gd name="connsiteX69" fmla="*/ 2121762 w 2121762"/>
                <a:gd name="connsiteY69" fmla="*/ 2341254 h 3655392"/>
                <a:gd name="connsiteX70" fmla="*/ 2121762 w 2121762"/>
                <a:gd name="connsiteY70" fmla="*/ 2385217 h 3655392"/>
                <a:gd name="connsiteX71" fmla="*/ 2121762 w 2121762"/>
                <a:gd name="connsiteY71" fmla="*/ 2423317 h 3655392"/>
                <a:gd name="connsiteX72" fmla="*/ 2121762 w 2121762"/>
                <a:gd name="connsiteY72" fmla="*/ 2453173 h 3655392"/>
                <a:gd name="connsiteX73" fmla="*/ 2121762 w 2121762"/>
                <a:gd name="connsiteY73" fmla="*/ 2457317 h 3655392"/>
                <a:gd name="connsiteX74" fmla="*/ 2121762 w 2121762"/>
                <a:gd name="connsiteY74" fmla="*/ 2495417 h 3655392"/>
                <a:gd name="connsiteX75" fmla="*/ 2121762 w 2121762"/>
                <a:gd name="connsiteY75" fmla="*/ 2539379 h 3655392"/>
                <a:gd name="connsiteX76" fmla="*/ 2121762 w 2121762"/>
                <a:gd name="connsiteY76" fmla="*/ 2558188 h 3655392"/>
                <a:gd name="connsiteX77" fmla="*/ 2121762 w 2121762"/>
                <a:gd name="connsiteY77" fmla="*/ 2623342 h 3655392"/>
                <a:gd name="connsiteX78" fmla="*/ 2121762 w 2121762"/>
                <a:gd name="connsiteY78" fmla="*/ 2653198 h 3655392"/>
                <a:gd name="connsiteX79" fmla="*/ 2121762 w 2121762"/>
                <a:gd name="connsiteY79" fmla="*/ 2691298 h 3655392"/>
                <a:gd name="connsiteX80" fmla="*/ 2121762 w 2121762"/>
                <a:gd name="connsiteY80" fmla="*/ 2695442 h 3655392"/>
                <a:gd name="connsiteX81" fmla="*/ 2121762 w 2121762"/>
                <a:gd name="connsiteY81" fmla="*/ 2735261 h 3655392"/>
                <a:gd name="connsiteX82" fmla="*/ 2121762 w 2121762"/>
                <a:gd name="connsiteY82" fmla="*/ 2739404 h 3655392"/>
                <a:gd name="connsiteX83" fmla="*/ 2121762 w 2121762"/>
                <a:gd name="connsiteY83" fmla="*/ 2754069 h 3655392"/>
                <a:gd name="connsiteX84" fmla="*/ 2121762 w 2121762"/>
                <a:gd name="connsiteY84" fmla="*/ 2758213 h 3655392"/>
                <a:gd name="connsiteX85" fmla="*/ 2121762 w 2121762"/>
                <a:gd name="connsiteY85" fmla="*/ 2777504 h 3655392"/>
                <a:gd name="connsiteX86" fmla="*/ 2121762 w 2121762"/>
                <a:gd name="connsiteY86" fmla="*/ 2796313 h 3655392"/>
                <a:gd name="connsiteX87" fmla="*/ 2121762 w 2121762"/>
                <a:gd name="connsiteY87" fmla="*/ 2840276 h 3655392"/>
                <a:gd name="connsiteX88" fmla="*/ 2121762 w 2121762"/>
                <a:gd name="connsiteY88" fmla="*/ 2891323 h 3655392"/>
                <a:gd name="connsiteX89" fmla="*/ 2121762 w 2121762"/>
                <a:gd name="connsiteY89" fmla="*/ 2935286 h 3655392"/>
                <a:gd name="connsiteX90" fmla="*/ 2121762 w 2121762"/>
                <a:gd name="connsiteY90" fmla="*/ 2954094 h 3655392"/>
                <a:gd name="connsiteX91" fmla="*/ 2121762 w 2121762"/>
                <a:gd name="connsiteY91" fmla="*/ 2973386 h 3655392"/>
                <a:gd name="connsiteX92" fmla="*/ 2121762 w 2121762"/>
                <a:gd name="connsiteY92" fmla="*/ 2977529 h 3655392"/>
                <a:gd name="connsiteX93" fmla="*/ 2121762 w 2121762"/>
                <a:gd name="connsiteY93" fmla="*/ 2992194 h 3655392"/>
                <a:gd name="connsiteX94" fmla="*/ 2121762 w 2121762"/>
                <a:gd name="connsiteY94" fmla="*/ 2996338 h 3655392"/>
                <a:gd name="connsiteX95" fmla="*/ 2121762 w 2121762"/>
                <a:gd name="connsiteY95" fmla="*/ 3036157 h 3655392"/>
                <a:gd name="connsiteX96" fmla="*/ 2121762 w 2121762"/>
                <a:gd name="connsiteY96" fmla="*/ 3040301 h 3655392"/>
                <a:gd name="connsiteX97" fmla="*/ 2121762 w 2121762"/>
                <a:gd name="connsiteY97" fmla="*/ 3078401 h 3655392"/>
                <a:gd name="connsiteX98" fmla="*/ 2121762 w 2121762"/>
                <a:gd name="connsiteY98" fmla="*/ 3108257 h 3655392"/>
                <a:gd name="connsiteX99" fmla="*/ 2121762 w 2121762"/>
                <a:gd name="connsiteY99" fmla="*/ 3173411 h 3655392"/>
                <a:gd name="connsiteX100" fmla="*/ 2121762 w 2121762"/>
                <a:gd name="connsiteY100" fmla="*/ 3192219 h 3655392"/>
                <a:gd name="connsiteX101" fmla="*/ 2121762 w 2121762"/>
                <a:gd name="connsiteY101" fmla="*/ 3236182 h 3655392"/>
                <a:gd name="connsiteX102" fmla="*/ 2121762 w 2121762"/>
                <a:gd name="connsiteY102" fmla="*/ 3274282 h 3655392"/>
                <a:gd name="connsiteX103" fmla="*/ 2121762 w 2121762"/>
                <a:gd name="connsiteY103" fmla="*/ 3278426 h 3655392"/>
                <a:gd name="connsiteX104" fmla="*/ 2121762 w 2121762"/>
                <a:gd name="connsiteY104" fmla="*/ 3308282 h 3655392"/>
                <a:gd name="connsiteX105" fmla="*/ 2121762 w 2121762"/>
                <a:gd name="connsiteY105" fmla="*/ 3346382 h 3655392"/>
                <a:gd name="connsiteX106" fmla="*/ 2121762 w 2121762"/>
                <a:gd name="connsiteY106" fmla="*/ 3474307 h 3655392"/>
                <a:gd name="connsiteX107" fmla="*/ 2121762 w 2121762"/>
                <a:gd name="connsiteY107" fmla="*/ 3546407 h 3655392"/>
                <a:gd name="connsiteX108" fmla="*/ 2040414 w 2121762"/>
                <a:gd name="connsiteY108" fmla="*/ 3655392 h 3655392"/>
                <a:gd name="connsiteX109" fmla="*/ 81349 w 2121762"/>
                <a:gd name="connsiteY109" fmla="*/ 3655392 h 3655392"/>
                <a:gd name="connsiteX110" fmla="*/ 0 w 2121762"/>
                <a:gd name="connsiteY110" fmla="*/ 3546407 h 3655392"/>
                <a:gd name="connsiteX111" fmla="*/ 0 w 2121762"/>
                <a:gd name="connsiteY111" fmla="*/ 3474307 h 3655392"/>
                <a:gd name="connsiteX112" fmla="*/ 0 w 2121762"/>
                <a:gd name="connsiteY112" fmla="*/ 3346382 h 3655392"/>
                <a:gd name="connsiteX113" fmla="*/ 0 w 2121762"/>
                <a:gd name="connsiteY113" fmla="*/ 3308282 h 3655392"/>
                <a:gd name="connsiteX114" fmla="*/ 0 w 2121762"/>
                <a:gd name="connsiteY114" fmla="*/ 3278426 h 3655392"/>
                <a:gd name="connsiteX115" fmla="*/ 0 w 2121762"/>
                <a:gd name="connsiteY115" fmla="*/ 3274282 h 3655392"/>
                <a:gd name="connsiteX116" fmla="*/ 0 w 2121762"/>
                <a:gd name="connsiteY116" fmla="*/ 3236182 h 3655392"/>
                <a:gd name="connsiteX117" fmla="*/ 0 w 2121762"/>
                <a:gd name="connsiteY117" fmla="*/ 3192219 h 3655392"/>
                <a:gd name="connsiteX118" fmla="*/ 0 w 2121762"/>
                <a:gd name="connsiteY118" fmla="*/ 3173411 h 3655392"/>
                <a:gd name="connsiteX119" fmla="*/ 0 w 2121762"/>
                <a:gd name="connsiteY119" fmla="*/ 3108257 h 3655392"/>
                <a:gd name="connsiteX120" fmla="*/ 0 w 2121762"/>
                <a:gd name="connsiteY120" fmla="*/ 3078401 h 3655392"/>
                <a:gd name="connsiteX121" fmla="*/ 0 w 2121762"/>
                <a:gd name="connsiteY121" fmla="*/ 3040301 h 3655392"/>
                <a:gd name="connsiteX122" fmla="*/ 0 w 2121762"/>
                <a:gd name="connsiteY122" fmla="*/ 3036157 h 3655392"/>
                <a:gd name="connsiteX123" fmla="*/ 0 w 2121762"/>
                <a:gd name="connsiteY123" fmla="*/ 2996338 h 3655392"/>
                <a:gd name="connsiteX124" fmla="*/ 0 w 2121762"/>
                <a:gd name="connsiteY124" fmla="*/ 2992194 h 3655392"/>
                <a:gd name="connsiteX125" fmla="*/ 0 w 2121762"/>
                <a:gd name="connsiteY125" fmla="*/ 2977529 h 3655392"/>
                <a:gd name="connsiteX126" fmla="*/ 0 w 2121762"/>
                <a:gd name="connsiteY126" fmla="*/ 2973386 h 3655392"/>
                <a:gd name="connsiteX127" fmla="*/ 0 w 2121762"/>
                <a:gd name="connsiteY127" fmla="*/ 2954094 h 3655392"/>
                <a:gd name="connsiteX128" fmla="*/ 0 w 2121762"/>
                <a:gd name="connsiteY128" fmla="*/ 2935286 h 3655392"/>
                <a:gd name="connsiteX129" fmla="*/ 0 w 2121762"/>
                <a:gd name="connsiteY129" fmla="*/ 2891323 h 3655392"/>
                <a:gd name="connsiteX130" fmla="*/ 0 w 2121762"/>
                <a:gd name="connsiteY130" fmla="*/ 2840276 h 3655392"/>
                <a:gd name="connsiteX131" fmla="*/ 0 w 2121762"/>
                <a:gd name="connsiteY131" fmla="*/ 2796313 h 3655392"/>
                <a:gd name="connsiteX132" fmla="*/ 0 w 2121762"/>
                <a:gd name="connsiteY132" fmla="*/ 2777504 h 3655392"/>
                <a:gd name="connsiteX133" fmla="*/ 0 w 2121762"/>
                <a:gd name="connsiteY133" fmla="*/ 2758213 h 3655392"/>
                <a:gd name="connsiteX134" fmla="*/ 0 w 2121762"/>
                <a:gd name="connsiteY134" fmla="*/ 2754069 h 3655392"/>
                <a:gd name="connsiteX135" fmla="*/ 0 w 2121762"/>
                <a:gd name="connsiteY135" fmla="*/ 2739404 h 3655392"/>
                <a:gd name="connsiteX136" fmla="*/ 0 w 2121762"/>
                <a:gd name="connsiteY136" fmla="*/ 2735261 h 3655392"/>
                <a:gd name="connsiteX137" fmla="*/ 0 w 2121762"/>
                <a:gd name="connsiteY137" fmla="*/ 2695442 h 3655392"/>
                <a:gd name="connsiteX138" fmla="*/ 0 w 2121762"/>
                <a:gd name="connsiteY138" fmla="*/ 2691298 h 3655392"/>
                <a:gd name="connsiteX139" fmla="*/ 0 w 2121762"/>
                <a:gd name="connsiteY139" fmla="*/ 2653198 h 3655392"/>
                <a:gd name="connsiteX140" fmla="*/ 0 w 2121762"/>
                <a:gd name="connsiteY140" fmla="*/ 2623342 h 3655392"/>
                <a:gd name="connsiteX141" fmla="*/ 0 w 2121762"/>
                <a:gd name="connsiteY141" fmla="*/ 2558188 h 3655392"/>
                <a:gd name="connsiteX142" fmla="*/ 0 w 2121762"/>
                <a:gd name="connsiteY142" fmla="*/ 2539379 h 3655392"/>
                <a:gd name="connsiteX143" fmla="*/ 0 w 2121762"/>
                <a:gd name="connsiteY143" fmla="*/ 2495417 h 3655392"/>
                <a:gd name="connsiteX144" fmla="*/ 0 w 2121762"/>
                <a:gd name="connsiteY144" fmla="*/ 2457317 h 3655392"/>
                <a:gd name="connsiteX145" fmla="*/ 0 w 2121762"/>
                <a:gd name="connsiteY145" fmla="*/ 2453173 h 3655392"/>
                <a:gd name="connsiteX146" fmla="*/ 0 w 2121762"/>
                <a:gd name="connsiteY146" fmla="*/ 2423317 h 3655392"/>
                <a:gd name="connsiteX147" fmla="*/ 0 w 2121762"/>
                <a:gd name="connsiteY147" fmla="*/ 2385217 h 3655392"/>
                <a:gd name="connsiteX148" fmla="*/ 0 w 2121762"/>
                <a:gd name="connsiteY148" fmla="*/ 2341254 h 3655392"/>
                <a:gd name="connsiteX149" fmla="*/ 0 w 2121762"/>
                <a:gd name="connsiteY149" fmla="*/ 2322445 h 3655392"/>
                <a:gd name="connsiteX150" fmla="*/ 0 w 2121762"/>
                <a:gd name="connsiteY150" fmla="*/ 2257292 h 3655392"/>
                <a:gd name="connsiteX151" fmla="*/ 0 w 2121762"/>
                <a:gd name="connsiteY151" fmla="*/ 2185192 h 3655392"/>
                <a:gd name="connsiteX152" fmla="*/ 0 w 2121762"/>
                <a:gd name="connsiteY152" fmla="*/ 2141229 h 3655392"/>
                <a:gd name="connsiteX153" fmla="*/ 0 w 2121762"/>
                <a:gd name="connsiteY153" fmla="*/ 2122420 h 3655392"/>
                <a:gd name="connsiteX154" fmla="*/ 0 w 2121762"/>
                <a:gd name="connsiteY154" fmla="*/ 2103129 h 3655392"/>
                <a:gd name="connsiteX155" fmla="*/ 0 w 2121762"/>
                <a:gd name="connsiteY155" fmla="*/ 2084320 h 3655392"/>
                <a:gd name="connsiteX156" fmla="*/ 0 w 2121762"/>
                <a:gd name="connsiteY156" fmla="*/ 2069224 h 3655392"/>
                <a:gd name="connsiteX157" fmla="*/ 0 w 2121762"/>
                <a:gd name="connsiteY157" fmla="*/ 2040358 h 3655392"/>
                <a:gd name="connsiteX158" fmla="*/ 0 w 2121762"/>
                <a:gd name="connsiteY158" fmla="*/ 1903104 h 3655392"/>
                <a:gd name="connsiteX159" fmla="*/ 0 w 2121762"/>
                <a:gd name="connsiteY159" fmla="*/ 1884295 h 3655392"/>
                <a:gd name="connsiteX160" fmla="*/ 0 w 2121762"/>
                <a:gd name="connsiteY160" fmla="*/ 1869199 h 3655392"/>
                <a:gd name="connsiteX161" fmla="*/ 0 w 2121762"/>
                <a:gd name="connsiteY161" fmla="*/ 1840333 h 3655392"/>
                <a:gd name="connsiteX162" fmla="*/ 0 w 2121762"/>
                <a:gd name="connsiteY162" fmla="*/ 1831099 h 3655392"/>
                <a:gd name="connsiteX163" fmla="*/ 0 w 2121762"/>
                <a:gd name="connsiteY163" fmla="*/ 1802233 h 3655392"/>
                <a:gd name="connsiteX164" fmla="*/ 0 w 2121762"/>
                <a:gd name="connsiteY164" fmla="*/ 1787136 h 3655392"/>
                <a:gd name="connsiteX165" fmla="*/ 0 w 2121762"/>
                <a:gd name="connsiteY165" fmla="*/ 1768327 h 3655392"/>
                <a:gd name="connsiteX166" fmla="*/ 0 w 2121762"/>
                <a:gd name="connsiteY166" fmla="*/ 1631074 h 3655392"/>
                <a:gd name="connsiteX167" fmla="*/ 0 w 2121762"/>
                <a:gd name="connsiteY167" fmla="*/ 1602208 h 3655392"/>
                <a:gd name="connsiteX168" fmla="*/ 0 w 2121762"/>
                <a:gd name="connsiteY168" fmla="*/ 1587111 h 3655392"/>
                <a:gd name="connsiteX169" fmla="*/ 0 w 2121762"/>
                <a:gd name="connsiteY169" fmla="*/ 1568302 h 3655392"/>
                <a:gd name="connsiteX170" fmla="*/ 0 w 2121762"/>
                <a:gd name="connsiteY170" fmla="*/ 1549011 h 3655392"/>
                <a:gd name="connsiteX171" fmla="*/ 0 w 2121762"/>
                <a:gd name="connsiteY171" fmla="*/ 1530202 h 3655392"/>
                <a:gd name="connsiteX172" fmla="*/ 0 w 2121762"/>
                <a:gd name="connsiteY172" fmla="*/ 1486240 h 3655392"/>
                <a:gd name="connsiteX173" fmla="*/ 0 w 2121762"/>
                <a:gd name="connsiteY173" fmla="*/ 1414140 h 3655392"/>
                <a:gd name="connsiteX174" fmla="*/ 0 w 2121762"/>
                <a:gd name="connsiteY174" fmla="*/ 1348986 h 3655392"/>
                <a:gd name="connsiteX175" fmla="*/ 0 w 2121762"/>
                <a:gd name="connsiteY175" fmla="*/ 1330177 h 3655392"/>
                <a:gd name="connsiteX176" fmla="*/ 0 w 2121762"/>
                <a:gd name="connsiteY176" fmla="*/ 1286215 h 3655392"/>
                <a:gd name="connsiteX177" fmla="*/ 0 w 2121762"/>
                <a:gd name="connsiteY177" fmla="*/ 1248115 h 3655392"/>
                <a:gd name="connsiteX178" fmla="*/ 0 w 2121762"/>
                <a:gd name="connsiteY178" fmla="*/ 1218258 h 3655392"/>
                <a:gd name="connsiteX179" fmla="*/ 0 w 2121762"/>
                <a:gd name="connsiteY179" fmla="*/ 1214115 h 3655392"/>
                <a:gd name="connsiteX180" fmla="*/ 0 w 2121762"/>
                <a:gd name="connsiteY180" fmla="*/ 1176015 h 3655392"/>
                <a:gd name="connsiteX181" fmla="*/ 0 w 2121762"/>
                <a:gd name="connsiteY181" fmla="*/ 1132052 h 3655392"/>
                <a:gd name="connsiteX182" fmla="*/ 0 w 2121762"/>
                <a:gd name="connsiteY182" fmla="*/ 1113244 h 3655392"/>
                <a:gd name="connsiteX183" fmla="*/ 0 w 2121762"/>
                <a:gd name="connsiteY183" fmla="*/ 1048090 h 3655392"/>
                <a:gd name="connsiteX184" fmla="*/ 0 w 2121762"/>
                <a:gd name="connsiteY184" fmla="*/ 1018233 h 3655392"/>
                <a:gd name="connsiteX185" fmla="*/ 0 w 2121762"/>
                <a:gd name="connsiteY185" fmla="*/ 980133 h 3655392"/>
                <a:gd name="connsiteX186" fmla="*/ 0 w 2121762"/>
                <a:gd name="connsiteY186" fmla="*/ 975990 h 3655392"/>
                <a:gd name="connsiteX187" fmla="*/ 0 w 2121762"/>
                <a:gd name="connsiteY187" fmla="*/ 936170 h 3655392"/>
                <a:gd name="connsiteX188" fmla="*/ 0 w 2121762"/>
                <a:gd name="connsiteY188" fmla="*/ 932027 h 3655392"/>
                <a:gd name="connsiteX189" fmla="*/ 0 w 2121762"/>
                <a:gd name="connsiteY189" fmla="*/ 917362 h 3655392"/>
                <a:gd name="connsiteX190" fmla="*/ 0 w 2121762"/>
                <a:gd name="connsiteY190" fmla="*/ 913219 h 3655392"/>
                <a:gd name="connsiteX191" fmla="*/ 0 w 2121762"/>
                <a:gd name="connsiteY191" fmla="*/ 893927 h 3655392"/>
                <a:gd name="connsiteX192" fmla="*/ 0 w 2121762"/>
                <a:gd name="connsiteY192" fmla="*/ 875119 h 3655392"/>
                <a:gd name="connsiteX193" fmla="*/ 0 w 2121762"/>
                <a:gd name="connsiteY193" fmla="*/ 831156 h 3655392"/>
                <a:gd name="connsiteX194" fmla="*/ 0 w 2121762"/>
                <a:gd name="connsiteY194" fmla="*/ 780108 h 3655392"/>
                <a:gd name="connsiteX195" fmla="*/ 0 w 2121762"/>
                <a:gd name="connsiteY195" fmla="*/ 736145 h 3655392"/>
                <a:gd name="connsiteX196" fmla="*/ 0 w 2121762"/>
                <a:gd name="connsiteY196" fmla="*/ 717337 h 3655392"/>
                <a:gd name="connsiteX197" fmla="*/ 0 w 2121762"/>
                <a:gd name="connsiteY197" fmla="*/ 698045 h 3655392"/>
                <a:gd name="connsiteX198" fmla="*/ 0 w 2121762"/>
                <a:gd name="connsiteY198" fmla="*/ 693902 h 3655392"/>
                <a:gd name="connsiteX199" fmla="*/ 0 w 2121762"/>
                <a:gd name="connsiteY199" fmla="*/ 679237 h 3655392"/>
                <a:gd name="connsiteX200" fmla="*/ 0 w 2121762"/>
                <a:gd name="connsiteY200" fmla="*/ 675094 h 3655392"/>
                <a:gd name="connsiteX201" fmla="*/ 0 w 2121762"/>
                <a:gd name="connsiteY201" fmla="*/ 635274 h 3655392"/>
                <a:gd name="connsiteX202" fmla="*/ 0 w 2121762"/>
                <a:gd name="connsiteY202" fmla="*/ 631131 h 3655392"/>
                <a:gd name="connsiteX203" fmla="*/ 0 w 2121762"/>
                <a:gd name="connsiteY203" fmla="*/ 593031 h 3655392"/>
                <a:gd name="connsiteX204" fmla="*/ 0 w 2121762"/>
                <a:gd name="connsiteY204" fmla="*/ 563175 h 3655392"/>
                <a:gd name="connsiteX205" fmla="*/ 0 w 2121762"/>
                <a:gd name="connsiteY205" fmla="*/ 498020 h 3655392"/>
                <a:gd name="connsiteX206" fmla="*/ 0 w 2121762"/>
                <a:gd name="connsiteY206" fmla="*/ 479212 h 3655392"/>
                <a:gd name="connsiteX207" fmla="*/ 0 w 2121762"/>
                <a:gd name="connsiteY207" fmla="*/ 435249 h 3655392"/>
                <a:gd name="connsiteX208" fmla="*/ 0 w 2121762"/>
                <a:gd name="connsiteY208" fmla="*/ 397149 h 3655392"/>
                <a:gd name="connsiteX209" fmla="*/ 0 w 2121762"/>
                <a:gd name="connsiteY209" fmla="*/ 393006 h 3655392"/>
                <a:gd name="connsiteX210" fmla="*/ 0 w 2121762"/>
                <a:gd name="connsiteY210" fmla="*/ 363150 h 3655392"/>
                <a:gd name="connsiteX211" fmla="*/ 0 w 2121762"/>
                <a:gd name="connsiteY211" fmla="*/ 325050 h 3655392"/>
                <a:gd name="connsiteX212" fmla="*/ 0 w 2121762"/>
                <a:gd name="connsiteY212" fmla="*/ 197124 h 3655392"/>
                <a:gd name="connsiteX213" fmla="*/ 0 w 2121762"/>
                <a:gd name="connsiteY213" fmla="*/ 125025 h 3655392"/>
                <a:gd name="connsiteX214" fmla="*/ 49684 w 2121762"/>
                <a:gd name="connsiteY214" fmla="*/ 24605 h 3655392"/>
                <a:gd name="connsiteX215" fmla="*/ 79008 w 2121762"/>
                <a:gd name="connsiteY215" fmla="*/ 16673 h 3655392"/>
                <a:gd name="connsiteX216" fmla="*/ 284963 w 2121762"/>
                <a:gd name="connsiteY216" fmla="*/ 16673 h 3655392"/>
                <a:gd name="connsiteX217" fmla="*/ 284121 w 2121762"/>
                <a:gd name="connsiteY217" fmla="*/ 0 h 3655392"/>
                <a:gd name="connsiteX0" fmla="*/ 284963 w 2121762"/>
                <a:gd name="connsiteY0" fmla="*/ 0 h 3638719"/>
                <a:gd name="connsiteX1" fmla="*/ 1836799 w 2121762"/>
                <a:gd name="connsiteY1" fmla="*/ 0 h 3638719"/>
                <a:gd name="connsiteX2" fmla="*/ 2042755 w 2121762"/>
                <a:gd name="connsiteY2" fmla="*/ 0 h 3638719"/>
                <a:gd name="connsiteX3" fmla="*/ 2072079 w 2121762"/>
                <a:gd name="connsiteY3" fmla="*/ 7932 h 3638719"/>
                <a:gd name="connsiteX4" fmla="*/ 2121762 w 2121762"/>
                <a:gd name="connsiteY4" fmla="*/ 108352 h 3638719"/>
                <a:gd name="connsiteX5" fmla="*/ 2121762 w 2121762"/>
                <a:gd name="connsiteY5" fmla="*/ 180451 h 3638719"/>
                <a:gd name="connsiteX6" fmla="*/ 2121762 w 2121762"/>
                <a:gd name="connsiteY6" fmla="*/ 308377 h 3638719"/>
                <a:gd name="connsiteX7" fmla="*/ 2121762 w 2121762"/>
                <a:gd name="connsiteY7" fmla="*/ 346477 h 3638719"/>
                <a:gd name="connsiteX8" fmla="*/ 2121762 w 2121762"/>
                <a:gd name="connsiteY8" fmla="*/ 376333 h 3638719"/>
                <a:gd name="connsiteX9" fmla="*/ 2121762 w 2121762"/>
                <a:gd name="connsiteY9" fmla="*/ 380476 h 3638719"/>
                <a:gd name="connsiteX10" fmla="*/ 2121762 w 2121762"/>
                <a:gd name="connsiteY10" fmla="*/ 418576 h 3638719"/>
                <a:gd name="connsiteX11" fmla="*/ 2121762 w 2121762"/>
                <a:gd name="connsiteY11" fmla="*/ 462539 h 3638719"/>
                <a:gd name="connsiteX12" fmla="*/ 2121762 w 2121762"/>
                <a:gd name="connsiteY12" fmla="*/ 481347 h 3638719"/>
                <a:gd name="connsiteX13" fmla="*/ 2121762 w 2121762"/>
                <a:gd name="connsiteY13" fmla="*/ 546502 h 3638719"/>
                <a:gd name="connsiteX14" fmla="*/ 2121762 w 2121762"/>
                <a:gd name="connsiteY14" fmla="*/ 576358 h 3638719"/>
                <a:gd name="connsiteX15" fmla="*/ 2121762 w 2121762"/>
                <a:gd name="connsiteY15" fmla="*/ 614458 h 3638719"/>
                <a:gd name="connsiteX16" fmla="*/ 2121762 w 2121762"/>
                <a:gd name="connsiteY16" fmla="*/ 618601 h 3638719"/>
                <a:gd name="connsiteX17" fmla="*/ 2121762 w 2121762"/>
                <a:gd name="connsiteY17" fmla="*/ 658421 h 3638719"/>
                <a:gd name="connsiteX18" fmla="*/ 2121762 w 2121762"/>
                <a:gd name="connsiteY18" fmla="*/ 662564 h 3638719"/>
                <a:gd name="connsiteX19" fmla="*/ 2121762 w 2121762"/>
                <a:gd name="connsiteY19" fmla="*/ 677229 h 3638719"/>
                <a:gd name="connsiteX20" fmla="*/ 2121762 w 2121762"/>
                <a:gd name="connsiteY20" fmla="*/ 681372 h 3638719"/>
                <a:gd name="connsiteX21" fmla="*/ 2121762 w 2121762"/>
                <a:gd name="connsiteY21" fmla="*/ 700664 h 3638719"/>
                <a:gd name="connsiteX22" fmla="*/ 2121762 w 2121762"/>
                <a:gd name="connsiteY22" fmla="*/ 719472 h 3638719"/>
                <a:gd name="connsiteX23" fmla="*/ 2121762 w 2121762"/>
                <a:gd name="connsiteY23" fmla="*/ 763435 h 3638719"/>
                <a:gd name="connsiteX24" fmla="*/ 2121762 w 2121762"/>
                <a:gd name="connsiteY24" fmla="*/ 814483 h 3638719"/>
                <a:gd name="connsiteX25" fmla="*/ 2121762 w 2121762"/>
                <a:gd name="connsiteY25" fmla="*/ 858446 h 3638719"/>
                <a:gd name="connsiteX26" fmla="*/ 2121762 w 2121762"/>
                <a:gd name="connsiteY26" fmla="*/ 877254 h 3638719"/>
                <a:gd name="connsiteX27" fmla="*/ 2121762 w 2121762"/>
                <a:gd name="connsiteY27" fmla="*/ 896546 h 3638719"/>
                <a:gd name="connsiteX28" fmla="*/ 2121762 w 2121762"/>
                <a:gd name="connsiteY28" fmla="*/ 900689 h 3638719"/>
                <a:gd name="connsiteX29" fmla="*/ 2121762 w 2121762"/>
                <a:gd name="connsiteY29" fmla="*/ 915354 h 3638719"/>
                <a:gd name="connsiteX30" fmla="*/ 2121762 w 2121762"/>
                <a:gd name="connsiteY30" fmla="*/ 919497 h 3638719"/>
                <a:gd name="connsiteX31" fmla="*/ 2121762 w 2121762"/>
                <a:gd name="connsiteY31" fmla="*/ 959317 h 3638719"/>
                <a:gd name="connsiteX32" fmla="*/ 2121762 w 2121762"/>
                <a:gd name="connsiteY32" fmla="*/ 963460 h 3638719"/>
                <a:gd name="connsiteX33" fmla="*/ 2121762 w 2121762"/>
                <a:gd name="connsiteY33" fmla="*/ 1001560 h 3638719"/>
                <a:gd name="connsiteX34" fmla="*/ 2121762 w 2121762"/>
                <a:gd name="connsiteY34" fmla="*/ 1031417 h 3638719"/>
                <a:gd name="connsiteX35" fmla="*/ 2121762 w 2121762"/>
                <a:gd name="connsiteY35" fmla="*/ 1096571 h 3638719"/>
                <a:gd name="connsiteX36" fmla="*/ 2121762 w 2121762"/>
                <a:gd name="connsiteY36" fmla="*/ 1115379 h 3638719"/>
                <a:gd name="connsiteX37" fmla="*/ 2121762 w 2121762"/>
                <a:gd name="connsiteY37" fmla="*/ 1159342 h 3638719"/>
                <a:gd name="connsiteX38" fmla="*/ 2121762 w 2121762"/>
                <a:gd name="connsiteY38" fmla="*/ 1197442 h 3638719"/>
                <a:gd name="connsiteX39" fmla="*/ 2121762 w 2121762"/>
                <a:gd name="connsiteY39" fmla="*/ 1201585 h 3638719"/>
                <a:gd name="connsiteX40" fmla="*/ 2121762 w 2121762"/>
                <a:gd name="connsiteY40" fmla="*/ 1231442 h 3638719"/>
                <a:gd name="connsiteX41" fmla="*/ 2121762 w 2121762"/>
                <a:gd name="connsiteY41" fmla="*/ 1269542 h 3638719"/>
                <a:gd name="connsiteX42" fmla="*/ 2121762 w 2121762"/>
                <a:gd name="connsiteY42" fmla="*/ 1313504 h 3638719"/>
                <a:gd name="connsiteX43" fmla="*/ 2121762 w 2121762"/>
                <a:gd name="connsiteY43" fmla="*/ 1332313 h 3638719"/>
                <a:gd name="connsiteX44" fmla="*/ 2121762 w 2121762"/>
                <a:gd name="connsiteY44" fmla="*/ 1397467 h 3638719"/>
                <a:gd name="connsiteX45" fmla="*/ 2121762 w 2121762"/>
                <a:gd name="connsiteY45" fmla="*/ 1469567 h 3638719"/>
                <a:gd name="connsiteX46" fmla="*/ 2121762 w 2121762"/>
                <a:gd name="connsiteY46" fmla="*/ 1513529 h 3638719"/>
                <a:gd name="connsiteX47" fmla="*/ 2121762 w 2121762"/>
                <a:gd name="connsiteY47" fmla="*/ 1532338 h 3638719"/>
                <a:gd name="connsiteX48" fmla="*/ 2121762 w 2121762"/>
                <a:gd name="connsiteY48" fmla="*/ 1551629 h 3638719"/>
                <a:gd name="connsiteX49" fmla="*/ 2121762 w 2121762"/>
                <a:gd name="connsiteY49" fmla="*/ 1570438 h 3638719"/>
                <a:gd name="connsiteX50" fmla="*/ 2121762 w 2121762"/>
                <a:gd name="connsiteY50" fmla="*/ 1585535 h 3638719"/>
                <a:gd name="connsiteX51" fmla="*/ 2121762 w 2121762"/>
                <a:gd name="connsiteY51" fmla="*/ 1614401 h 3638719"/>
                <a:gd name="connsiteX52" fmla="*/ 2121762 w 2121762"/>
                <a:gd name="connsiteY52" fmla="*/ 1751654 h 3638719"/>
                <a:gd name="connsiteX53" fmla="*/ 2121762 w 2121762"/>
                <a:gd name="connsiteY53" fmla="*/ 1770463 h 3638719"/>
                <a:gd name="connsiteX54" fmla="*/ 2121762 w 2121762"/>
                <a:gd name="connsiteY54" fmla="*/ 1785560 h 3638719"/>
                <a:gd name="connsiteX55" fmla="*/ 2121762 w 2121762"/>
                <a:gd name="connsiteY55" fmla="*/ 1814426 h 3638719"/>
                <a:gd name="connsiteX56" fmla="*/ 2121762 w 2121762"/>
                <a:gd name="connsiteY56" fmla="*/ 1823660 h 3638719"/>
                <a:gd name="connsiteX57" fmla="*/ 2121762 w 2121762"/>
                <a:gd name="connsiteY57" fmla="*/ 1852526 h 3638719"/>
                <a:gd name="connsiteX58" fmla="*/ 2121762 w 2121762"/>
                <a:gd name="connsiteY58" fmla="*/ 1867622 h 3638719"/>
                <a:gd name="connsiteX59" fmla="*/ 2121762 w 2121762"/>
                <a:gd name="connsiteY59" fmla="*/ 1886431 h 3638719"/>
                <a:gd name="connsiteX60" fmla="*/ 2121762 w 2121762"/>
                <a:gd name="connsiteY60" fmla="*/ 2023685 h 3638719"/>
                <a:gd name="connsiteX61" fmla="*/ 2121762 w 2121762"/>
                <a:gd name="connsiteY61" fmla="*/ 2052551 h 3638719"/>
                <a:gd name="connsiteX62" fmla="*/ 2121762 w 2121762"/>
                <a:gd name="connsiteY62" fmla="*/ 2067647 h 3638719"/>
                <a:gd name="connsiteX63" fmla="*/ 2121762 w 2121762"/>
                <a:gd name="connsiteY63" fmla="*/ 2086456 h 3638719"/>
                <a:gd name="connsiteX64" fmla="*/ 2121762 w 2121762"/>
                <a:gd name="connsiteY64" fmla="*/ 2105747 h 3638719"/>
                <a:gd name="connsiteX65" fmla="*/ 2121762 w 2121762"/>
                <a:gd name="connsiteY65" fmla="*/ 2124556 h 3638719"/>
                <a:gd name="connsiteX66" fmla="*/ 2121762 w 2121762"/>
                <a:gd name="connsiteY66" fmla="*/ 2168519 h 3638719"/>
                <a:gd name="connsiteX67" fmla="*/ 2121762 w 2121762"/>
                <a:gd name="connsiteY67" fmla="*/ 2240619 h 3638719"/>
                <a:gd name="connsiteX68" fmla="*/ 2121762 w 2121762"/>
                <a:gd name="connsiteY68" fmla="*/ 2305772 h 3638719"/>
                <a:gd name="connsiteX69" fmla="*/ 2121762 w 2121762"/>
                <a:gd name="connsiteY69" fmla="*/ 2324581 h 3638719"/>
                <a:gd name="connsiteX70" fmla="*/ 2121762 w 2121762"/>
                <a:gd name="connsiteY70" fmla="*/ 2368544 h 3638719"/>
                <a:gd name="connsiteX71" fmla="*/ 2121762 w 2121762"/>
                <a:gd name="connsiteY71" fmla="*/ 2406644 h 3638719"/>
                <a:gd name="connsiteX72" fmla="*/ 2121762 w 2121762"/>
                <a:gd name="connsiteY72" fmla="*/ 2436500 h 3638719"/>
                <a:gd name="connsiteX73" fmla="*/ 2121762 w 2121762"/>
                <a:gd name="connsiteY73" fmla="*/ 2440644 h 3638719"/>
                <a:gd name="connsiteX74" fmla="*/ 2121762 w 2121762"/>
                <a:gd name="connsiteY74" fmla="*/ 2478744 h 3638719"/>
                <a:gd name="connsiteX75" fmla="*/ 2121762 w 2121762"/>
                <a:gd name="connsiteY75" fmla="*/ 2522706 h 3638719"/>
                <a:gd name="connsiteX76" fmla="*/ 2121762 w 2121762"/>
                <a:gd name="connsiteY76" fmla="*/ 2541515 h 3638719"/>
                <a:gd name="connsiteX77" fmla="*/ 2121762 w 2121762"/>
                <a:gd name="connsiteY77" fmla="*/ 2606669 h 3638719"/>
                <a:gd name="connsiteX78" fmla="*/ 2121762 w 2121762"/>
                <a:gd name="connsiteY78" fmla="*/ 2636525 h 3638719"/>
                <a:gd name="connsiteX79" fmla="*/ 2121762 w 2121762"/>
                <a:gd name="connsiteY79" fmla="*/ 2674625 h 3638719"/>
                <a:gd name="connsiteX80" fmla="*/ 2121762 w 2121762"/>
                <a:gd name="connsiteY80" fmla="*/ 2678769 h 3638719"/>
                <a:gd name="connsiteX81" fmla="*/ 2121762 w 2121762"/>
                <a:gd name="connsiteY81" fmla="*/ 2718588 h 3638719"/>
                <a:gd name="connsiteX82" fmla="*/ 2121762 w 2121762"/>
                <a:gd name="connsiteY82" fmla="*/ 2722731 h 3638719"/>
                <a:gd name="connsiteX83" fmla="*/ 2121762 w 2121762"/>
                <a:gd name="connsiteY83" fmla="*/ 2737396 h 3638719"/>
                <a:gd name="connsiteX84" fmla="*/ 2121762 w 2121762"/>
                <a:gd name="connsiteY84" fmla="*/ 2741540 h 3638719"/>
                <a:gd name="connsiteX85" fmla="*/ 2121762 w 2121762"/>
                <a:gd name="connsiteY85" fmla="*/ 2760831 h 3638719"/>
                <a:gd name="connsiteX86" fmla="*/ 2121762 w 2121762"/>
                <a:gd name="connsiteY86" fmla="*/ 2779640 h 3638719"/>
                <a:gd name="connsiteX87" fmla="*/ 2121762 w 2121762"/>
                <a:gd name="connsiteY87" fmla="*/ 2823603 h 3638719"/>
                <a:gd name="connsiteX88" fmla="*/ 2121762 w 2121762"/>
                <a:gd name="connsiteY88" fmla="*/ 2874650 h 3638719"/>
                <a:gd name="connsiteX89" fmla="*/ 2121762 w 2121762"/>
                <a:gd name="connsiteY89" fmla="*/ 2918613 h 3638719"/>
                <a:gd name="connsiteX90" fmla="*/ 2121762 w 2121762"/>
                <a:gd name="connsiteY90" fmla="*/ 2937421 h 3638719"/>
                <a:gd name="connsiteX91" fmla="*/ 2121762 w 2121762"/>
                <a:gd name="connsiteY91" fmla="*/ 2956713 h 3638719"/>
                <a:gd name="connsiteX92" fmla="*/ 2121762 w 2121762"/>
                <a:gd name="connsiteY92" fmla="*/ 2960856 h 3638719"/>
                <a:gd name="connsiteX93" fmla="*/ 2121762 w 2121762"/>
                <a:gd name="connsiteY93" fmla="*/ 2975521 h 3638719"/>
                <a:gd name="connsiteX94" fmla="*/ 2121762 w 2121762"/>
                <a:gd name="connsiteY94" fmla="*/ 2979665 h 3638719"/>
                <a:gd name="connsiteX95" fmla="*/ 2121762 w 2121762"/>
                <a:gd name="connsiteY95" fmla="*/ 3019484 h 3638719"/>
                <a:gd name="connsiteX96" fmla="*/ 2121762 w 2121762"/>
                <a:gd name="connsiteY96" fmla="*/ 3023628 h 3638719"/>
                <a:gd name="connsiteX97" fmla="*/ 2121762 w 2121762"/>
                <a:gd name="connsiteY97" fmla="*/ 3061728 h 3638719"/>
                <a:gd name="connsiteX98" fmla="*/ 2121762 w 2121762"/>
                <a:gd name="connsiteY98" fmla="*/ 3091584 h 3638719"/>
                <a:gd name="connsiteX99" fmla="*/ 2121762 w 2121762"/>
                <a:gd name="connsiteY99" fmla="*/ 3156738 h 3638719"/>
                <a:gd name="connsiteX100" fmla="*/ 2121762 w 2121762"/>
                <a:gd name="connsiteY100" fmla="*/ 3175546 h 3638719"/>
                <a:gd name="connsiteX101" fmla="*/ 2121762 w 2121762"/>
                <a:gd name="connsiteY101" fmla="*/ 3219509 h 3638719"/>
                <a:gd name="connsiteX102" fmla="*/ 2121762 w 2121762"/>
                <a:gd name="connsiteY102" fmla="*/ 3257609 h 3638719"/>
                <a:gd name="connsiteX103" fmla="*/ 2121762 w 2121762"/>
                <a:gd name="connsiteY103" fmla="*/ 3261753 h 3638719"/>
                <a:gd name="connsiteX104" fmla="*/ 2121762 w 2121762"/>
                <a:gd name="connsiteY104" fmla="*/ 3291609 h 3638719"/>
                <a:gd name="connsiteX105" fmla="*/ 2121762 w 2121762"/>
                <a:gd name="connsiteY105" fmla="*/ 3329709 h 3638719"/>
                <a:gd name="connsiteX106" fmla="*/ 2121762 w 2121762"/>
                <a:gd name="connsiteY106" fmla="*/ 3457634 h 3638719"/>
                <a:gd name="connsiteX107" fmla="*/ 2121762 w 2121762"/>
                <a:gd name="connsiteY107" fmla="*/ 3529734 h 3638719"/>
                <a:gd name="connsiteX108" fmla="*/ 2040414 w 2121762"/>
                <a:gd name="connsiteY108" fmla="*/ 3638719 h 3638719"/>
                <a:gd name="connsiteX109" fmla="*/ 81349 w 2121762"/>
                <a:gd name="connsiteY109" fmla="*/ 3638719 h 3638719"/>
                <a:gd name="connsiteX110" fmla="*/ 0 w 2121762"/>
                <a:gd name="connsiteY110" fmla="*/ 3529734 h 3638719"/>
                <a:gd name="connsiteX111" fmla="*/ 0 w 2121762"/>
                <a:gd name="connsiteY111" fmla="*/ 3457634 h 3638719"/>
                <a:gd name="connsiteX112" fmla="*/ 0 w 2121762"/>
                <a:gd name="connsiteY112" fmla="*/ 3329709 h 3638719"/>
                <a:gd name="connsiteX113" fmla="*/ 0 w 2121762"/>
                <a:gd name="connsiteY113" fmla="*/ 3291609 h 3638719"/>
                <a:gd name="connsiteX114" fmla="*/ 0 w 2121762"/>
                <a:gd name="connsiteY114" fmla="*/ 3261753 h 3638719"/>
                <a:gd name="connsiteX115" fmla="*/ 0 w 2121762"/>
                <a:gd name="connsiteY115" fmla="*/ 3257609 h 3638719"/>
                <a:gd name="connsiteX116" fmla="*/ 0 w 2121762"/>
                <a:gd name="connsiteY116" fmla="*/ 3219509 h 3638719"/>
                <a:gd name="connsiteX117" fmla="*/ 0 w 2121762"/>
                <a:gd name="connsiteY117" fmla="*/ 3175546 h 3638719"/>
                <a:gd name="connsiteX118" fmla="*/ 0 w 2121762"/>
                <a:gd name="connsiteY118" fmla="*/ 3156738 h 3638719"/>
                <a:gd name="connsiteX119" fmla="*/ 0 w 2121762"/>
                <a:gd name="connsiteY119" fmla="*/ 3091584 h 3638719"/>
                <a:gd name="connsiteX120" fmla="*/ 0 w 2121762"/>
                <a:gd name="connsiteY120" fmla="*/ 3061728 h 3638719"/>
                <a:gd name="connsiteX121" fmla="*/ 0 w 2121762"/>
                <a:gd name="connsiteY121" fmla="*/ 3023628 h 3638719"/>
                <a:gd name="connsiteX122" fmla="*/ 0 w 2121762"/>
                <a:gd name="connsiteY122" fmla="*/ 3019484 h 3638719"/>
                <a:gd name="connsiteX123" fmla="*/ 0 w 2121762"/>
                <a:gd name="connsiteY123" fmla="*/ 2979665 h 3638719"/>
                <a:gd name="connsiteX124" fmla="*/ 0 w 2121762"/>
                <a:gd name="connsiteY124" fmla="*/ 2975521 h 3638719"/>
                <a:gd name="connsiteX125" fmla="*/ 0 w 2121762"/>
                <a:gd name="connsiteY125" fmla="*/ 2960856 h 3638719"/>
                <a:gd name="connsiteX126" fmla="*/ 0 w 2121762"/>
                <a:gd name="connsiteY126" fmla="*/ 2956713 h 3638719"/>
                <a:gd name="connsiteX127" fmla="*/ 0 w 2121762"/>
                <a:gd name="connsiteY127" fmla="*/ 2937421 h 3638719"/>
                <a:gd name="connsiteX128" fmla="*/ 0 w 2121762"/>
                <a:gd name="connsiteY128" fmla="*/ 2918613 h 3638719"/>
                <a:gd name="connsiteX129" fmla="*/ 0 w 2121762"/>
                <a:gd name="connsiteY129" fmla="*/ 2874650 h 3638719"/>
                <a:gd name="connsiteX130" fmla="*/ 0 w 2121762"/>
                <a:gd name="connsiteY130" fmla="*/ 2823603 h 3638719"/>
                <a:gd name="connsiteX131" fmla="*/ 0 w 2121762"/>
                <a:gd name="connsiteY131" fmla="*/ 2779640 h 3638719"/>
                <a:gd name="connsiteX132" fmla="*/ 0 w 2121762"/>
                <a:gd name="connsiteY132" fmla="*/ 2760831 h 3638719"/>
                <a:gd name="connsiteX133" fmla="*/ 0 w 2121762"/>
                <a:gd name="connsiteY133" fmla="*/ 2741540 h 3638719"/>
                <a:gd name="connsiteX134" fmla="*/ 0 w 2121762"/>
                <a:gd name="connsiteY134" fmla="*/ 2737396 h 3638719"/>
                <a:gd name="connsiteX135" fmla="*/ 0 w 2121762"/>
                <a:gd name="connsiteY135" fmla="*/ 2722731 h 3638719"/>
                <a:gd name="connsiteX136" fmla="*/ 0 w 2121762"/>
                <a:gd name="connsiteY136" fmla="*/ 2718588 h 3638719"/>
                <a:gd name="connsiteX137" fmla="*/ 0 w 2121762"/>
                <a:gd name="connsiteY137" fmla="*/ 2678769 h 3638719"/>
                <a:gd name="connsiteX138" fmla="*/ 0 w 2121762"/>
                <a:gd name="connsiteY138" fmla="*/ 2674625 h 3638719"/>
                <a:gd name="connsiteX139" fmla="*/ 0 w 2121762"/>
                <a:gd name="connsiteY139" fmla="*/ 2636525 h 3638719"/>
                <a:gd name="connsiteX140" fmla="*/ 0 w 2121762"/>
                <a:gd name="connsiteY140" fmla="*/ 2606669 h 3638719"/>
                <a:gd name="connsiteX141" fmla="*/ 0 w 2121762"/>
                <a:gd name="connsiteY141" fmla="*/ 2541515 h 3638719"/>
                <a:gd name="connsiteX142" fmla="*/ 0 w 2121762"/>
                <a:gd name="connsiteY142" fmla="*/ 2522706 h 3638719"/>
                <a:gd name="connsiteX143" fmla="*/ 0 w 2121762"/>
                <a:gd name="connsiteY143" fmla="*/ 2478744 h 3638719"/>
                <a:gd name="connsiteX144" fmla="*/ 0 w 2121762"/>
                <a:gd name="connsiteY144" fmla="*/ 2440644 h 3638719"/>
                <a:gd name="connsiteX145" fmla="*/ 0 w 2121762"/>
                <a:gd name="connsiteY145" fmla="*/ 2436500 h 3638719"/>
                <a:gd name="connsiteX146" fmla="*/ 0 w 2121762"/>
                <a:gd name="connsiteY146" fmla="*/ 2406644 h 3638719"/>
                <a:gd name="connsiteX147" fmla="*/ 0 w 2121762"/>
                <a:gd name="connsiteY147" fmla="*/ 2368544 h 3638719"/>
                <a:gd name="connsiteX148" fmla="*/ 0 w 2121762"/>
                <a:gd name="connsiteY148" fmla="*/ 2324581 h 3638719"/>
                <a:gd name="connsiteX149" fmla="*/ 0 w 2121762"/>
                <a:gd name="connsiteY149" fmla="*/ 2305772 h 3638719"/>
                <a:gd name="connsiteX150" fmla="*/ 0 w 2121762"/>
                <a:gd name="connsiteY150" fmla="*/ 2240619 h 3638719"/>
                <a:gd name="connsiteX151" fmla="*/ 0 w 2121762"/>
                <a:gd name="connsiteY151" fmla="*/ 2168519 h 3638719"/>
                <a:gd name="connsiteX152" fmla="*/ 0 w 2121762"/>
                <a:gd name="connsiteY152" fmla="*/ 2124556 h 3638719"/>
                <a:gd name="connsiteX153" fmla="*/ 0 w 2121762"/>
                <a:gd name="connsiteY153" fmla="*/ 2105747 h 3638719"/>
                <a:gd name="connsiteX154" fmla="*/ 0 w 2121762"/>
                <a:gd name="connsiteY154" fmla="*/ 2086456 h 3638719"/>
                <a:gd name="connsiteX155" fmla="*/ 0 w 2121762"/>
                <a:gd name="connsiteY155" fmla="*/ 2067647 h 3638719"/>
                <a:gd name="connsiteX156" fmla="*/ 0 w 2121762"/>
                <a:gd name="connsiteY156" fmla="*/ 2052551 h 3638719"/>
                <a:gd name="connsiteX157" fmla="*/ 0 w 2121762"/>
                <a:gd name="connsiteY157" fmla="*/ 2023685 h 3638719"/>
                <a:gd name="connsiteX158" fmla="*/ 0 w 2121762"/>
                <a:gd name="connsiteY158" fmla="*/ 1886431 h 3638719"/>
                <a:gd name="connsiteX159" fmla="*/ 0 w 2121762"/>
                <a:gd name="connsiteY159" fmla="*/ 1867622 h 3638719"/>
                <a:gd name="connsiteX160" fmla="*/ 0 w 2121762"/>
                <a:gd name="connsiteY160" fmla="*/ 1852526 h 3638719"/>
                <a:gd name="connsiteX161" fmla="*/ 0 w 2121762"/>
                <a:gd name="connsiteY161" fmla="*/ 1823660 h 3638719"/>
                <a:gd name="connsiteX162" fmla="*/ 0 w 2121762"/>
                <a:gd name="connsiteY162" fmla="*/ 1814426 h 3638719"/>
                <a:gd name="connsiteX163" fmla="*/ 0 w 2121762"/>
                <a:gd name="connsiteY163" fmla="*/ 1785560 h 3638719"/>
                <a:gd name="connsiteX164" fmla="*/ 0 w 2121762"/>
                <a:gd name="connsiteY164" fmla="*/ 1770463 h 3638719"/>
                <a:gd name="connsiteX165" fmla="*/ 0 w 2121762"/>
                <a:gd name="connsiteY165" fmla="*/ 1751654 h 3638719"/>
                <a:gd name="connsiteX166" fmla="*/ 0 w 2121762"/>
                <a:gd name="connsiteY166" fmla="*/ 1614401 h 3638719"/>
                <a:gd name="connsiteX167" fmla="*/ 0 w 2121762"/>
                <a:gd name="connsiteY167" fmla="*/ 1585535 h 3638719"/>
                <a:gd name="connsiteX168" fmla="*/ 0 w 2121762"/>
                <a:gd name="connsiteY168" fmla="*/ 1570438 h 3638719"/>
                <a:gd name="connsiteX169" fmla="*/ 0 w 2121762"/>
                <a:gd name="connsiteY169" fmla="*/ 1551629 h 3638719"/>
                <a:gd name="connsiteX170" fmla="*/ 0 w 2121762"/>
                <a:gd name="connsiteY170" fmla="*/ 1532338 h 3638719"/>
                <a:gd name="connsiteX171" fmla="*/ 0 w 2121762"/>
                <a:gd name="connsiteY171" fmla="*/ 1513529 h 3638719"/>
                <a:gd name="connsiteX172" fmla="*/ 0 w 2121762"/>
                <a:gd name="connsiteY172" fmla="*/ 1469567 h 3638719"/>
                <a:gd name="connsiteX173" fmla="*/ 0 w 2121762"/>
                <a:gd name="connsiteY173" fmla="*/ 1397467 h 3638719"/>
                <a:gd name="connsiteX174" fmla="*/ 0 w 2121762"/>
                <a:gd name="connsiteY174" fmla="*/ 1332313 h 3638719"/>
                <a:gd name="connsiteX175" fmla="*/ 0 w 2121762"/>
                <a:gd name="connsiteY175" fmla="*/ 1313504 h 3638719"/>
                <a:gd name="connsiteX176" fmla="*/ 0 w 2121762"/>
                <a:gd name="connsiteY176" fmla="*/ 1269542 h 3638719"/>
                <a:gd name="connsiteX177" fmla="*/ 0 w 2121762"/>
                <a:gd name="connsiteY177" fmla="*/ 1231442 h 3638719"/>
                <a:gd name="connsiteX178" fmla="*/ 0 w 2121762"/>
                <a:gd name="connsiteY178" fmla="*/ 1201585 h 3638719"/>
                <a:gd name="connsiteX179" fmla="*/ 0 w 2121762"/>
                <a:gd name="connsiteY179" fmla="*/ 1197442 h 3638719"/>
                <a:gd name="connsiteX180" fmla="*/ 0 w 2121762"/>
                <a:gd name="connsiteY180" fmla="*/ 1159342 h 3638719"/>
                <a:gd name="connsiteX181" fmla="*/ 0 w 2121762"/>
                <a:gd name="connsiteY181" fmla="*/ 1115379 h 3638719"/>
                <a:gd name="connsiteX182" fmla="*/ 0 w 2121762"/>
                <a:gd name="connsiteY182" fmla="*/ 1096571 h 3638719"/>
                <a:gd name="connsiteX183" fmla="*/ 0 w 2121762"/>
                <a:gd name="connsiteY183" fmla="*/ 1031417 h 3638719"/>
                <a:gd name="connsiteX184" fmla="*/ 0 w 2121762"/>
                <a:gd name="connsiteY184" fmla="*/ 1001560 h 3638719"/>
                <a:gd name="connsiteX185" fmla="*/ 0 w 2121762"/>
                <a:gd name="connsiteY185" fmla="*/ 963460 h 3638719"/>
                <a:gd name="connsiteX186" fmla="*/ 0 w 2121762"/>
                <a:gd name="connsiteY186" fmla="*/ 959317 h 3638719"/>
                <a:gd name="connsiteX187" fmla="*/ 0 w 2121762"/>
                <a:gd name="connsiteY187" fmla="*/ 919497 h 3638719"/>
                <a:gd name="connsiteX188" fmla="*/ 0 w 2121762"/>
                <a:gd name="connsiteY188" fmla="*/ 915354 h 3638719"/>
                <a:gd name="connsiteX189" fmla="*/ 0 w 2121762"/>
                <a:gd name="connsiteY189" fmla="*/ 900689 h 3638719"/>
                <a:gd name="connsiteX190" fmla="*/ 0 w 2121762"/>
                <a:gd name="connsiteY190" fmla="*/ 896546 h 3638719"/>
                <a:gd name="connsiteX191" fmla="*/ 0 w 2121762"/>
                <a:gd name="connsiteY191" fmla="*/ 877254 h 3638719"/>
                <a:gd name="connsiteX192" fmla="*/ 0 w 2121762"/>
                <a:gd name="connsiteY192" fmla="*/ 858446 h 3638719"/>
                <a:gd name="connsiteX193" fmla="*/ 0 w 2121762"/>
                <a:gd name="connsiteY193" fmla="*/ 814483 h 3638719"/>
                <a:gd name="connsiteX194" fmla="*/ 0 w 2121762"/>
                <a:gd name="connsiteY194" fmla="*/ 763435 h 3638719"/>
                <a:gd name="connsiteX195" fmla="*/ 0 w 2121762"/>
                <a:gd name="connsiteY195" fmla="*/ 719472 h 3638719"/>
                <a:gd name="connsiteX196" fmla="*/ 0 w 2121762"/>
                <a:gd name="connsiteY196" fmla="*/ 700664 h 3638719"/>
                <a:gd name="connsiteX197" fmla="*/ 0 w 2121762"/>
                <a:gd name="connsiteY197" fmla="*/ 681372 h 3638719"/>
                <a:gd name="connsiteX198" fmla="*/ 0 w 2121762"/>
                <a:gd name="connsiteY198" fmla="*/ 677229 h 3638719"/>
                <a:gd name="connsiteX199" fmla="*/ 0 w 2121762"/>
                <a:gd name="connsiteY199" fmla="*/ 662564 h 3638719"/>
                <a:gd name="connsiteX200" fmla="*/ 0 w 2121762"/>
                <a:gd name="connsiteY200" fmla="*/ 658421 h 3638719"/>
                <a:gd name="connsiteX201" fmla="*/ 0 w 2121762"/>
                <a:gd name="connsiteY201" fmla="*/ 618601 h 3638719"/>
                <a:gd name="connsiteX202" fmla="*/ 0 w 2121762"/>
                <a:gd name="connsiteY202" fmla="*/ 614458 h 3638719"/>
                <a:gd name="connsiteX203" fmla="*/ 0 w 2121762"/>
                <a:gd name="connsiteY203" fmla="*/ 576358 h 3638719"/>
                <a:gd name="connsiteX204" fmla="*/ 0 w 2121762"/>
                <a:gd name="connsiteY204" fmla="*/ 546502 h 3638719"/>
                <a:gd name="connsiteX205" fmla="*/ 0 w 2121762"/>
                <a:gd name="connsiteY205" fmla="*/ 481347 h 3638719"/>
                <a:gd name="connsiteX206" fmla="*/ 0 w 2121762"/>
                <a:gd name="connsiteY206" fmla="*/ 462539 h 3638719"/>
                <a:gd name="connsiteX207" fmla="*/ 0 w 2121762"/>
                <a:gd name="connsiteY207" fmla="*/ 418576 h 3638719"/>
                <a:gd name="connsiteX208" fmla="*/ 0 w 2121762"/>
                <a:gd name="connsiteY208" fmla="*/ 380476 h 3638719"/>
                <a:gd name="connsiteX209" fmla="*/ 0 w 2121762"/>
                <a:gd name="connsiteY209" fmla="*/ 376333 h 3638719"/>
                <a:gd name="connsiteX210" fmla="*/ 0 w 2121762"/>
                <a:gd name="connsiteY210" fmla="*/ 346477 h 3638719"/>
                <a:gd name="connsiteX211" fmla="*/ 0 w 2121762"/>
                <a:gd name="connsiteY211" fmla="*/ 308377 h 3638719"/>
                <a:gd name="connsiteX212" fmla="*/ 0 w 2121762"/>
                <a:gd name="connsiteY212" fmla="*/ 180451 h 3638719"/>
                <a:gd name="connsiteX213" fmla="*/ 0 w 2121762"/>
                <a:gd name="connsiteY213" fmla="*/ 108352 h 3638719"/>
                <a:gd name="connsiteX214" fmla="*/ 49684 w 2121762"/>
                <a:gd name="connsiteY214" fmla="*/ 7932 h 3638719"/>
                <a:gd name="connsiteX215" fmla="*/ 79008 w 2121762"/>
                <a:gd name="connsiteY215" fmla="*/ 0 h 3638719"/>
                <a:gd name="connsiteX216" fmla="*/ 284963 w 2121762"/>
                <a:gd name="connsiteY216" fmla="*/ 0 h 3638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Lst>
              <a:rect l="l" t="t" r="r" b="b"/>
              <a:pathLst>
                <a:path w="2121762" h="3638719">
                  <a:moveTo>
                    <a:pt x="284963" y="0"/>
                  </a:moveTo>
                  <a:lnTo>
                    <a:pt x="1836799" y="0"/>
                  </a:lnTo>
                  <a:lnTo>
                    <a:pt x="2042755" y="0"/>
                  </a:lnTo>
                  <a:lnTo>
                    <a:pt x="2072079" y="7932"/>
                  </a:lnTo>
                  <a:cubicBezTo>
                    <a:pt x="2101276" y="24476"/>
                    <a:pt x="2121762" y="63208"/>
                    <a:pt x="2121762" y="108352"/>
                  </a:cubicBezTo>
                  <a:lnTo>
                    <a:pt x="2121762" y="180451"/>
                  </a:lnTo>
                  <a:lnTo>
                    <a:pt x="2121762" y="308377"/>
                  </a:lnTo>
                  <a:lnTo>
                    <a:pt x="2121762" y="346477"/>
                  </a:lnTo>
                  <a:lnTo>
                    <a:pt x="2121762" y="376333"/>
                  </a:lnTo>
                  <a:lnTo>
                    <a:pt x="2121762" y="380476"/>
                  </a:lnTo>
                  <a:lnTo>
                    <a:pt x="2121762" y="418576"/>
                  </a:lnTo>
                  <a:lnTo>
                    <a:pt x="2121762" y="462539"/>
                  </a:lnTo>
                  <a:lnTo>
                    <a:pt x="2121762" y="481347"/>
                  </a:lnTo>
                  <a:lnTo>
                    <a:pt x="2121762" y="546502"/>
                  </a:lnTo>
                  <a:lnTo>
                    <a:pt x="2121762" y="576358"/>
                  </a:lnTo>
                  <a:lnTo>
                    <a:pt x="2121762" y="614458"/>
                  </a:lnTo>
                  <a:lnTo>
                    <a:pt x="2121762" y="618601"/>
                  </a:lnTo>
                  <a:lnTo>
                    <a:pt x="2121762" y="658421"/>
                  </a:lnTo>
                  <a:lnTo>
                    <a:pt x="2121762" y="662564"/>
                  </a:lnTo>
                  <a:lnTo>
                    <a:pt x="2121762" y="677229"/>
                  </a:lnTo>
                  <a:lnTo>
                    <a:pt x="2121762" y="681372"/>
                  </a:lnTo>
                  <a:lnTo>
                    <a:pt x="2121762" y="700664"/>
                  </a:lnTo>
                  <a:lnTo>
                    <a:pt x="2121762" y="719472"/>
                  </a:lnTo>
                  <a:lnTo>
                    <a:pt x="2121762" y="763435"/>
                  </a:lnTo>
                  <a:lnTo>
                    <a:pt x="2121762" y="814483"/>
                  </a:lnTo>
                  <a:lnTo>
                    <a:pt x="2121762" y="858446"/>
                  </a:lnTo>
                  <a:lnTo>
                    <a:pt x="2121762" y="877254"/>
                  </a:lnTo>
                  <a:lnTo>
                    <a:pt x="2121762" y="896546"/>
                  </a:lnTo>
                  <a:lnTo>
                    <a:pt x="2121762" y="900689"/>
                  </a:lnTo>
                  <a:lnTo>
                    <a:pt x="2121762" y="915354"/>
                  </a:lnTo>
                  <a:lnTo>
                    <a:pt x="2121762" y="919497"/>
                  </a:lnTo>
                  <a:lnTo>
                    <a:pt x="2121762" y="959317"/>
                  </a:lnTo>
                  <a:lnTo>
                    <a:pt x="2121762" y="963460"/>
                  </a:lnTo>
                  <a:lnTo>
                    <a:pt x="2121762" y="1001560"/>
                  </a:lnTo>
                  <a:lnTo>
                    <a:pt x="2121762" y="1031417"/>
                  </a:lnTo>
                  <a:lnTo>
                    <a:pt x="2121762" y="1096571"/>
                  </a:lnTo>
                  <a:lnTo>
                    <a:pt x="2121762" y="1115379"/>
                  </a:lnTo>
                  <a:lnTo>
                    <a:pt x="2121762" y="1159342"/>
                  </a:lnTo>
                  <a:lnTo>
                    <a:pt x="2121762" y="1197442"/>
                  </a:lnTo>
                  <a:lnTo>
                    <a:pt x="2121762" y="1201585"/>
                  </a:lnTo>
                  <a:lnTo>
                    <a:pt x="2121762" y="1231442"/>
                  </a:lnTo>
                  <a:lnTo>
                    <a:pt x="2121762" y="1269542"/>
                  </a:lnTo>
                  <a:lnTo>
                    <a:pt x="2121762" y="1313504"/>
                  </a:lnTo>
                  <a:lnTo>
                    <a:pt x="2121762" y="1332313"/>
                  </a:lnTo>
                  <a:lnTo>
                    <a:pt x="2121762" y="1397467"/>
                  </a:lnTo>
                  <a:lnTo>
                    <a:pt x="2121762" y="1469567"/>
                  </a:lnTo>
                  <a:lnTo>
                    <a:pt x="2121762" y="1513529"/>
                  </a:lnTo>
                  <a:lnTo>
                    <a:pt x="2121762" y="1532338"/>
                  </a:lnTo>
                  <a:lnTo>
                    <a:pt x="2121762" y="1551629"/>
                  </a:lnTo>
                  <a:lnTo>
                    <a:pt x="2121762" y="1570438"/>
                  </a:lnTo>
                  <a:lnTo>
                    <a:pt x="2121762" y="1585535"/>
                  </a:lnTo>
                  <a:lnTo>
                    <a:pt x="2121762" y="1614401"/>
                  </a:lnTo>
                  <a:lnTo>
                    <a:pt x="2121762" y="1751654"/>
                  </a:lnTo>
                  <a:lnTo>
                    <a:pt x="2121762" y="1770463"/>
                  </a:lnTo>
                  <a:lnTo>
                    <a:pt x="2121762" y="1785560"/>
                  </a:lnTo>
                  <a:lnTo>
                    <a:pt x="2121762" y="1814426"/>
                  </a:lnTo>
                  <a:lnTo>
                    <a:pt x="2121762" y="1823660"/>
                  </a:lnTo>
                  <a:lnTo>
                    <a:pt x="2121762" y="1852526"/>
                  </a:lnTo>
                  <a:lnTo>
                    <a:pt x="2121762" y="1867622"/>
                  </a:lnTo>
                  <a:lnTo>
                    <a:pt x="2121762" y="1886431"/>
                  </a:lnTo>
                  <a:lnTo>
                    <a:pt x="2121762" y="2023685"/>
                  </a:lnTo>
                  <a:lnTo>
                    <a:pt x="2121762" y="2052551"/>
                  </a:lnTo>
                  <a:lnTo>
                    <a:pt x="2121762" y="2067647"/>
                  </a:lnTo>
                  <a:lnTo>
                    <a:pt x="2121762" y="2086456"/>
                  </a:lnTo>
                  <a:lnTo>
                    <a:pt x="2121762" y="2105747"/>
                  </a:lnTo>
                  <a:lnTo>
                    <a:pt x="2121762" y="2124556"/>
                  </a:lnTo>
                  <a:lnTo>
                    <a:pt x="2121762" y="2168519"/>
                  </a:lnTo>
                  <a:lnTo>
                    <a:pt x="2121762" y="2240619"/>
                  </a:lnTo>
                  <a:lnTo>
                    <a:pt x="2121762" y="2305772"/>
                  </a:lnTo>
                  <a:lnTo>
                    <a:pt x="2121762" y="2324581"/>
                  </a:lnTo>
                  <a:lnTo>
                    <a:pt x="2121762" y="2368544"/>
                  </a:lnTo>
                  <a:lnTo>
                    <a:pt x="2121762" y="2406644"/>
                  </a:lnTo>
                  <a:lnTo>
                    <a:pt x="2121762" y="2436500"/>
                  </a:lnTo>
                  <a:lnTo>
                    <a:pt x="2121762" y="2440644"/>
                  </a:lnTo>
                  <a:lnTo>
                    <a:pt x="2121762" y="2478744"/>
                  </a:lnTo>
                  <a:lnTo>
                    <a:pt x="2121762" y="2522706"/>
                  </a:lnTo>
                  <a:lnTo>
                    <a:pt x="2121762" y="2541515"/>
                  </a:lnTo>
                  <a:lnTo>
                    <a:pt x="2121762" y="2606669"/>
                  </a:lnTo>
                  <a:lnTo>
                    <a:pt x="2121762" y="2636525"/>
                  </a:lnTo>
                  <a:lnTo>
                    <a:pt x="2121762" y="2674625"/>
                  </a:lnTo>
                  <a:lnTo>
                    <a:pt x="2121762" y="2678769"/>
                  </a:lnTo>
                  <a:lnTo>
                    <a:pt x="2121762" y="2718588"/>
                  </a:lnTo>
                  <a:lnTo>
                    <a:pt x="2121762" y="2722731"/>
                  </a:lnTo>
                  <a:lnTo>
                    <a:pt x="2121762" y="2737396"/>
                  </a:lnTo>
                  <a:lnTo>
                    <a:pt x="2121762" y="2741540"/>
                  </a:lnTo>
                  <a:lnTo>
                    <a:pt x="2121762" y="2760831"/>
                  </a:lnTo>
                  <a:lnTo>
                    <a:pt x="2121762" y="2779640"/>
                  </a:lnTo>
                  <a:lnTo>
                    <a:pt x="2121762" y="2823603"/>
                  </a:lnTo>
                  <a:lnTo>
                    <a:pt x="2121762" y="2874650"/>
                  </a:lnTo>
                  <a:lnTo>
                    <a:pt x="2121762" y="2918613"/>
                  </a:lnTo>
                  <a:lnTo>
                    <a:pt x="2121762" y="2937421"/>
                  </a:lnTo>
                  <a:lnTo>
                    <a:pt x="2121762" y="2956713"/>
                  </a:lnTo>
                  <a:lnTo>
                    <a:pt x="2121762" y="2960856"/>
                  </a:lnTo>
                  <a:lnTo>
                    <a:pt x="2121762" y="2975521"/>
                  </a:lnTo>
                  <a:lnTo>
                    <a:pt x="2121762" y="2979665"/>
                  </a:lnTo>
                  <a:lnTo>
                    <a:pt x="2121762" y="3019484"/>
                  </a:lnTo>
                  <a:lnTo>
                    <a:pt x="2121762" y="3023628"/>
                  </a:lnTo>
                  <a:lnTo>
                    <a:pt x="2121762" y="3061728"/>
                  </a:lnTo>
                  <a:lnTo>
                    <a:pt x="2121762" y="3091584"/>
                  </a:lnTo>
                  <a:lnTo>
                    <a:pt x="2121762" y="3156738"/>
                  </a:lnTo>
                  <a:lnTo>
                    <a:pt x="2121762" y="3175546"/>
                  </a:lnTo>
                  <a:lnTo>
                    <a:pt x="2121762" y="3219509"/>
                  </a:lnTo>
                  <a:lnTo>
                    <a:pt x="2121762" y="3257609"/>
                  </a:lnTo>
                  <a:lnTo>
                    <a:pt x="2121762" y="3261753"/>
                  </a:lnTo>
                  <a:lnTo>
                    <a:pt x="2121762" y="3291609"/>
                  </a:lnTo>
                  <a:lnTo>
                    <a:pt x="2121762" y="3329709"/>
                  </a:lnTo>
                  <a:lnTo>
                    <a:pt x="2121762" y="3457634"/>
                  </a:lnTo>
                  <a:lnTo>
                    <a:pt x="2121762" y="3529734"/>
                  </a:lnTo>
                  <a:cubicBezTo>
                    <a:pt x="2121762" y="3589926"/>
                    <a:pt x="2085342" y="3638719"/>
                    <a:pt x="2040414" y="3638719"/>
                  </a:cubicBezTo>
                  <a:lnTo>
                    <a:pt x="81349" y="3638719"/>
                  </a:lnTo>
                  <a:cubicBezTo>
                    <a:pt x="36422" y="3638719"/>
                    <a:pt x="0" y="3589926"/>
                    <a:pt x="0" y="3529734"/>
                  </a:cubicBezTo>
                  <a:lnTo>
                    <a:pt x="0" y="3457634"/>
                  </a:lnTo>
                  <a:lnTo>
                    <a:pt x="0" y="3329709"/>
                  </a:lnTo>
                  <a:lnTo>
                    <a:pt x="0" y="3291609"/>
                  </a:lnTo>
                  <a:lnTo>
                    <a:pt x="0" y="3261753"/>
                  </a:lnTo>
                  <a:lnTo>
                    <a:pt x="0" y="3257609"/>
                  </a:lnTo>
                  <a:lnTo>
                    <a:pt x="0" y="3219509"/>
                  </a:lnTo>
                  <a:lnTo>
                    <a:pt x="0" y="3175546"/>
                  </a:lnTo>
                  <a:lnTo>
                    <a:pt x="0" y="3156738"/>
                  </a:lnTo>
                  <a:lnTo>
                    <a:pt x="0" y="3091584"/>
                  </a:lnTo>
                  <a:lnTo>
                    <a:pt x="0" y="3061728"/>
                  </a:lnTo>
                  <a:lnTo>
                    <a:pt x="0" y="3023628"/>
                  </a:lnTo>
                  <a:lnTo>
                    <a:pt x="0" y="3019484"/>
                  </a:lnTo>
                  <a:lnTo>
                    <a:pt x="0" y="2979665"/>
                  </a:lnTo>
                  <a:lnTo>
                    <a:pt x="0" y="2975521"/>
                  </a:lnTo>
                  <a:lnTo>
                    <a:pt x="0" y="2960856"/>
                  </a:lnTo>
                  <a:lnTo>
                    <a:pt x="0" y="2956713"/>
                  </a:lnTo>
                  <a:lnTo>
                    <a:pt x="0" y="2937421"/>
                  </a:lnTo>
                  <a:lnTo>
                    <a:pt x="0" y="2918613"/>
                  </a:lnTo>
                  <a:lnTo>
                    <a:pt x="0" y="2874650"/>
                  </a:lnTo>
                  <a:lnTo>
                    <a:pt x="0" y="2823603"/>
                  </a:lnTo>
                  <a:lnTo>
                    <a:pt x="0" y="2779640"/>
                  </a:lnTo>
                  <a:lnTo>
                    <a:pt x="0" y="2760831"/>
                  </a:lnTo>
                  <a:lnTo>
                    <a:pt x="0" y="2741540"/>
                  </a:lnTo>
                  <a:lnTo>
                    <a:pt x="0" y="2737396"/>
                  </a:lnTo>
                  <a:lnTo>
                    <a:pt x="0" y="2722731"/>
                  </a:lnTo>
                  <a:lnTo>
                    <a:pt x="0" y="2718588"/>
                  </a:lnTo>
                  <a:lnTo>
                    <a:pt x="0" y="2678769"/>
                  </a:lnTo>
                  <a:lnTo>
                    <a:pt x="0" y="2674625"/>
                  </a:lnTo>
                  <a:lnTo>
                    <a:pt x="0" y="2636525"/>
                  </a:lnTo>
                  <a:lnTo>
                    <a:pt x="0" y="2606669"/>
                  </a:lnTo>
                  <a:lnTo>
                    <a:pt x="0" y="2541515"/>
                  </a:lnTo>
                  <a:lnTo>
                    <a:pt x="0" y="2522706"/>
                  </a:lnTo>
                  <a:lnTo>
                    <a:pt x="0" y="2478744"/>
                  </a:lnTo>
                  <a:lnTo>
                    <a:pt x="0" y="2440644"/>
                  </a:lnTo>
                  <a:lnTo>
                    <a:pt x="0" y="2436500"/>
                  </a:lnTo>
                  <a:lnTo>
                    <a:pt x="0" y="2406644"/>
                  </a:lnTo>
                  <a:lnTo>
                    <a:pt x="0" y="2368544"/>
                  </a:lnTo>
                  <a:lnTo>
                    <a:pt x="0" y="2324581"/>
                  </a:lnTo>
                  <a:lnTo>
                    <a:pt x="0" y="2305772"/>
                  </a:lnTo>
                  <a:lnTo>
                    <a:pt x="0" y="2240619"/>
                  </a:lnTo>
                  <a:lnTo>
                    <a:pt x="0" y="2168519"/>
                  </a:lnTo>
                  <a:lnTo>
                    <a:pt x="0" y="2124556"/>
                  </a:lnTo>
                  <a:lnTo>
                    <a:pt x="0" y="2105747"/>
                  </a:lnTo>
                  <a:lnTo>
                    <a:pt x="0" y="2086456"/>
                  </a:lnTo>
                  <a:lnTo>
                    <a:pt x="0" y="2067647"/>
                  </a:lnTo>
                  <a:lnTo>
                    <a:pt x="0" y="2052551"/>
                  </a:lnTo>
                  <a:lnTo>
                    <a:pt x="0" y="2023685"/>
                  </a:lnTo>
                  <a:lnTo>
                    <a:pt x="0" y="1886431"/>
                  </a:lnTo>
                  <a:lnTo>
                    <a:pt x="0" y="1867622"/>
                  </a:lnTo>
                  <a:lnTo>
                    <a:pt x="0" y="1852526"/>
                  </a:lnTo>
                  <a:lnTo>
                    <a:pt x="0" y="1823660"/>
                  </a:lnTo>
                  <a:lnTo>
                    <a:pt x="0" y="1814426"/>
                  </a:lnTo>
                  <a:lnTo>
                    <a:pt x="0" y="1785560"/>
                  </a:lnTo>
                  <a:lnTo>
                    <a:pt x="0" y="1770463"/>
                  </a:lnTo>
                  <a:lnTo>
                    <a:pt x="0" y="1751654"/>
                  </a:lnTo>
                  <a:lnTo>
                    <a:pt x="0" y="1614401"/>
                  </a:lnTo>
                  <a:lnTo>
                    <a:pt x="0" y="1585535"/>
                  </a:lnTo>
                  <a:lnTo>
                    <a:pt x="0" y="1570438"/>
                  </a:lnTo>
                  <a:lnTo>
                    <a:pt x="0" y="1551629"/>
                  </a:lnTo>
                  <a:lnTo>
                    <a:pt x="0" y="1532338"/>
                  </a:lnTo>
                  <a:lnTo>
                    <a:pt x="0" y="1513529"/>
                  </a:lnTo>
                  <a:lnTo>
                    <a:pt x="0" y="1469567"/>
                  </a:lnTo>
                  <a:lnTo>
                    <a:pt x="0" y="1397467"/>
                  </a:lnTo>
                  <a:lnTo>
                    <a:pt x="0" y="1332313"/>
                  </a:lnTo>
                  <a:lnTo>
                    <a:pt x="0" y="1313504"/>
                  </a:lnTo>
                  <a:lnTo>
                    <a:pt x="0" y="1269542"/>
                  </a:lnTo>
                  <a:lnTo>
                    <a:pt x="0" y="1231442"/>
                  </a:lnTo>
                  <a:lnTo>
                    <a:pt x="0" y="1201585"/>
                  </a:lnTo>
                  <a:lnTo>
                    <a:pt x="0" y="1197442"/>
                  </a:lnTo>
                  <a:lnTo>
                    <a:pt x="0" y="1159342"/>
                  </a:lnTo>
                  <a:lnTo>
                    <a:pt x="0" y="1115379"/>
                  </a:lnTo>
                  <a:lnTo>
                    <a:pt x="0" y="1096571"/>
                  </a:lnTo>
                  <a:lnTo>
                    <a:pt x="0" y="1031417"/>
                  </a:lnTo>
                  <a:lnTo>
                    <a:pt x="0" y="1001560"/>
                  </a:lnTo>
                  <a:lnTo>
                    <a:pt x="0" y="963460"/>
                  </a:lnTo>
                  <a:lnTo>
                    <a:pt x="0" y="959317"/>
                  </a:lnTo>
                  <a:lnTo>
                    <a:pt x="0" y="919497"/>
                  </a:lnTo>
                  <a:lnTo>
                    <a:pt x="0" y="915354"/>
                  </a:lnTo>
                  <a:lnTo>
                    <a:pt x="0" y="900689"/>
                  </a:lnTo>
                  <a:lnTo>
                    <a:pt x="0" y="896546"/>
                  </a:lnTo>
                  <a:lnTo>
                    <a:pt x="0" y="877254"/>
                  </a:lnTo>
                  <a:lnTo>
                    <a:pt x="0" y="858446"/>
                  </a:lnTo>
                  <a:lnTo>
                    <a:pt x="0" y="814483"/>
                  </a:lnTo>
                  <a:lnTo>
                    <a:pt x="0" y="763435"/>
                  </a:lnTo>
                  <a:lnTo>
                    <a:pt x="0" y="719472"/>
                  </a:lnTo>
                  <a:lnTo>
                    <a:pt x="0" y="700664"/>
                  </a:lnTo>
                  <a:lnTo>
                    <a:pt x="0" y="681372"/>
                  </a:lnTo>
                  <a:lnTo>
                    <a:pt x="0" y="677229"/>
                  </a:lnTo>
                  <a:lnTo>
                    <a:pt x="0" y="662564"/>
                  </a:lnTo>
                  <a:lnTo>
                    <a:pt x="0" y="658421"/>
                  </a:lnTo>
                  <a:lnTo>
                    <a:pt x="0" y="618601"/>
                  </a:lnTo>
                  <a:lnTo>
                    <a:pt x="0" y="614458"/>
                  </a:lnTo>
                  <a:lnTo>
                    <a:pt x="0" y="576358"/>
                  </a:lnTo>
                  <a:lnTo>
                    <a:pt x="0" y="546502"/>
                  </a:lnTo>
                  <a:lnTo>
                    <a:pt x="0" y="481347"/>
                  </a:lnTo>
                  <a:lnTo>
                    <a:pt x="0" y="462539"/>
                  </a:lnTo>
                  <a:lnTo>
                    <a:pt x="0" y="418576"/>
                  </a:lnTo>
                  <a:lnTo>
                    <a:pt x="0" y="380476"/>
                  </a:lnTo>
                  <a:lnTo>
                    <a:pt x="0" y="376333"/>
                  </a:lnTo>
                  <a:lnTo>
                    <a:pt x="0" y="346477"/>
                  </a:lnTo>
                  <a:lnTo>
                    <a:pt x="0" y="308377"/>
                  </a:lnTo>
                  <a:lnTo>
                    <a:pt x="0" y="180451"/>
                  </a:lnTo>
                  <a:lnTo>
                    <a:pt x="0" y="108352"/>
                  </a:lnTo>
                  <a:cubicBezTo>
                    <a:pt x="0" y="63208"/>
                    <a:pt x="20487" y="24476"/>
                    <a:pt x="49684" y="7932"/>
                  </a:cubicBezTo>
                  <a:lnTo>
                    <a:pt x="79008" y="0"/>
                  </a:lnTo>
                  <a:lnTo>
                    <a:pt x="284963" y="0"/>
                  </a:lnTo>
                  <a:close/>
                </a:path>
              </a:pathLst>
            </a:custGeom>
            <a:solidFill>
              <a:schemeClr val="bg1"/>
            </a:solidFill>
            <a:effectLst>
              <a:outerShdw blurRad="63500" sx="102000" sy="102000" algn="ctr" rotWithShape="0">
                <a:prstClr val="black">
                  <a:alpha val="10000"/>
                </a:prstClr>
              </a:outerShdw>
            </a:effectLst>
          </p:spPr>
          <p:txBody>
            <a:bodyPr wrap="square" lIns="365760" tIns="365760" rIns="365760" bIns="3657600" anchor="b" anchorCtr="0">
              <a:noAutofit/>
            </a:bodyPr>
            <a:lstStyle/>
            <a:p>
              <a:pPr algn="ctr">
                <a:spcAft>
                  <a:spcPts val="121"/>
                </a:spcAft>
              </a:pPr>
              <a:endParaRPr lang="en-US" sz="1200">
                <a:solidFill>
                  <a:srgbClr val="008575"/>
                </a:solidFill>
                <a:latin typeface="Segoe UI Semibold"/>
                <a:cs typeface="Segoe UI Semibold" panose="020B0702040204020203" pitchFamily="34" charset="0"/>
              </a:endParaRPr>
            </a:p>
          </p:txBody>
        </p:sp>
        <p:cxnSp>
          <p:nvCxnSpPr>
            <p:cNvPr id="23" name="Straight Connector 22">
              <a:extLst>
                <a:ext uri="{FF2B5EF4-FFF2-40B4-BE49-F238E27FC236}">
                  <a16:creationId xmlns:a16="http://schemas.microsoft.com/office/drawing/2014/main" id="{185C8A5B-CF76-4EDC-A2E3-89545252DA13}"/>
                </a:ext>
                <a:ext uri="{C183D7F6-B498-43B3-948B-1728B52AA6E4}">
                  <adec:decorative xmlns:adec="http://schemas.microsoft.com/office/drawing/2017/decorative" val="1"/>
                </a:ext>
              </a:extLst>
            </p:cNvPr>
            <p:cNvCxnSpPr>
              <a:cxnSpLocks/>
            </p:cNvCxnSpPr>
            <p:nvPr/>
          </p:nvCxnSpPr>
          <p:spPr>
            <a:xfrm>
              <a:off x="3945437" y="1460305"/>
              <a:ext cx="0" cy="415498"/>
            </a:xfrm>
            <a:prstGeom prst="line">
              <a:avLst/>
            </a:prstGeom>
            <a:ln w="6350">
              <a:solidFill>
                <a:schemeClr val="bg1"/>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4" name="Rectangle: Rounded Corners 23">
              <a:extLst>
                <a:ext uri="{FF2B5EF4-FFF2-40B4-BE49-F238E27FC236}">
                  <a16:creationId xmlns:a16="http://schemas.microsoft.com/office/drawing/2014/main" id="{A93F3609-13FA-47F6-B18B-C0BB026FFCBF}"/>
                </a:ext>
                <a:ext uri="{C183D7F6-B498-43B3-948B-1728B52AA6E4}">
                  <adec:decorative xmlns:adec="http://schemas.microsoft.com/office/drawing/2017/decorative" val="1"/>
                </a:ext>
              </a:extLst>
            </p:cNvPr>
            <p:cNvSpPr/>
            <p:nvPr/>
          </p:nvSpPr>
          <p:spPr bwMode="auto">
            <a:xfrm>
              <a:off x="4122447" y="5111926"/>
              <a:ext cx="1805802" cy="598034"/>
            </a:xfrm>
            <a:prstGeom prst="roundRect">
              <a:avLst>
                <a:gd name="adj" fmla="val 14960"/>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defTabSz="699354" fontAlgn="base">
                <a:spcBef>
                  <a:spcPct val="0"/>
                </a:spcBef>
                <a:spcAft>
                  <a:spcPct val="0"/>
                </a:spcAft>
              </a:pPr>
              <a:endParaRPr lang="en-IN" sz="1500" err="1">
                <a:solidFill>
                  <a:srgbClr val="FFFFFF"/>
                </a:solidFill>
                <a:latin typeface="Segoe UI"/>
                <a:ea typeface="Segoe UI" pitchFamily="34" charset="0"/>
                <a:cs typeface="Segoe UI" pitchFamily="34" charset="0"/>
              </a:endParaRPr>
            </a:p>
          </p:txBody>
        </p:sp>
        <p:sp>
          <p:nvSpPr>
            <p:cNvPr id="25" name="TextBox 24">
              <a:extLst>
                <a:ext uri="{FF2B5EF4-FFF2-40B4-BE49-F238E27FC236}">
                  <a16:creationId xmlns:a16="http://schemas.microsoft.com/office/drawing/2014/main" id="{C4283EE3-77E7-46BC-8C28-B2259E74B35A}"/>
                </a:ext>
                <a:ext uri="{C183D7F6-B498-43B3-948B-1728B52AA6E4}">
                  <adec:decorative xmlns:adec="http://schemas.microsoft.com/office/drawing/2017/decorative" val="1"/>
                </a:ext>
              </a:extLst>
            </p:cNvPr>
            <p:cNvSpPr txBox="1"/>
            <p:nvPr/>
          </p:nvSpPr>
          <p:spPr>
            <a:xfrm>
              <a:off x="3988090" y="2052007"/>
              <a:ext cx="2074516" cy="3557693"/>
            </a:xfrm>
            <a:custGeom>
              <a:avLst/>
              <a:gdLst>
                <a:gd name="connsiteX0" fmla="*/ 1060881 w 2121762"/>
                <a:gd name="connsiteY0" fmla="*/ 0 h 4432152"/>
                <a:gd name="connsiteX1" fmla="*/ 1837641 w 2121762"/>
                <a:gd name="connsiteY1" fmla="*/ 776760 h 4432152"/>
                <a:gd name="connsiteX2" fmla="*/ 1836799 w 2121762"/>
                <a:gd name="connsiteY2" fmla="*/ 793433 h 4432152"/>
                <a:gd name="connsiteX3" fmla="*/ 2042755 w 2121762"/>
                <a:gd name="connsiteY3" fmla="*/ 793433 h 4432152"/>
                <a:gd name="connsiteX4" fmla="*/ 2072079 w 2121762"/>
                <a:gd name="connsiteY4" fmla="*/ 801365 h 4432152"/>
                <a:gd name="connsiteX5" fmla="*/ 2121762 w 2121762"/>
                <a:gd name="connsiteY5" fmla="*/ 901785 h 4432152"/>
                <a:gd name="connsiteX6" fmla="*/ 2121762 w 2121762"/>
                <a:gd name="connsiteY6" fmla="*/ 973884 h 4432152"/>
                <a:gd name="connsiteX7" fmla="*/ 2121762 w 2121762"/>
                <a:gd name="connsiteY7" fmla="*/ 1101810 h 4432152"/>
                <a:gd name="connsiteX8" fmla="*/ 2121762 w 2121762"/>
                <a:gd name="connsiteY8" fmla="*/ 1139910 h 4432152"/>
                <a:gd name="connsiteX9" fmla="*/ 2121762 w 2121762"/>
                <a:gd name="connsiteY9" fmla="*/ 1169766 h 4432152"/>
                <a:gd name="connsiteX10" fmla="*/ 2121762 w 2121762"/>
                <a:gd name="connsiteY10" fmla="*/ 1173909 h 4432152"/>
                <a:gd name="connsiteX11" fmla="*/ 2121762 w 2121762"/>
                <a:gd name="connsiteY11" fmla="*/ 1212009 h 4432152"/>
                <a:gd name="connsiteX12" fmla="*/ 2121762 w 2121762"/>
                <a:gd name="connsiteY12" fmla="*/ 1255972 h 4432152"/>
                <a:gd name="connsiteX13" fmla="*/ 2121762 w 2121762"/>
                <a:gd name="connsiteY13" fmla="*/ 1274780 h 4432152"/>
                <a:gd name="connsiteX14" fmla="*/ 2121762 w 2121762"/>
                <a:gd name="connsiteY14" fmla="*/ 1339935 h 4432152"/>
                <a:gd name="connsiteX15" fmla="*/ 2121762 w 2121762"/>
                <a:gd name="connsiteY15" fmla="*/ 1369791 h 4432152"/>
                <a:gd name="connsiteX16" fmla="*/ 2121762 w 2121762"/>
                <a:gd name="connsiteY16" fmla="*/ 1407891 h 4432152"/>
                <a:gd name="connsiteX17" fmla="*/ 2121762 w 2121762"/>
                <a:gd name="connsiteY17" fmla="*/ 1412034 h 4432152"/>
                <a:gd name="connsiteX18" fmla="*/ 2121762 w 2121762"/>
                <a:gd name="connsiteY18" fmla="*/ 1451854 h 4432152"/>
                <a:gd name="connsiteX19" fmla="*/ 2121762 w 2121762"/>
                <a:gd name="connsiteY19" fmla="*/ 1455997 h 4432152"/>
                <a:gd name="connsiteX20" fmla="*/ 2121762 w 2121762"/>
                <a:gd name="connsiteY20" fmla="*/ 1470662 h 4432152"/>
                <a:gd name="connsiteX21" fmla="*/ 2121762 w 2121762"/>
                <a:gd name="connsiteY21" fmla="*/ 1474805 h 4432152"/>
                <a:gd name="connsiteX22" fmla="*/ 2121762 w 2121762"/>
                <a:gd name="connsiteY22" fmla="*/ 1494097 h 4432152"/>
                <a:gd name="connsiteX23" fmla="*/ 2121762 w 2121762"/>
                <a:gd name="connsiteY23" fmla="*/ 1512905 h 4432152"/>
                <a:gd name="connsiteX24" fmla="*/ 2121762 w 2121762"/>
                <a:gd name="connsiteY24" fmla="*/ 1556868 h 4432152"/>
                <a:gd name="connsiteX25" fmla="*/ 2121762 w 2121762"/>
                <a:gd name="connsiteY25" fmla="*/ 1607916 h 4432152"/>
                <a:gd name="connsiteX26" fmla="*/ 2121762 w 2121762"/>
                <a:gd name="connsiteY26" fmla="*/ 1651879 h 4432152"/>
                <a:gd name="connsiteX27" fmla="*/ 2121762 w 2121762"/>
                <a:gd name="connsiteY27" fmla="*/ 1670687 h 4432152"/>
                <a:gd name="connsiteX28" fmla="*/ 2121762 w 2121762"/>
                <a:gd name="connsiteY28" fmla="*/ 1689979 h 4432152"/>
                <a:gd name="connsiteX29" fmla="*/ 2121762 w 2121762"/>
                <a:gd name="connsiteY29" fmla="*/ 1694122 h 4432152"/>
                <a:gd name="connsiteX30" fmla="*/ 2121762 w 2121762"/>
                <a:gd name="connsiteY30" fmla="*/ 1708787 h 4432152"/>
                <a:gd name="connsiteX31" fmla="*/ 2121762 w 2121762"/>
                <a:gd name="connsiteY31" fmla="*/ 1712930 h 4432152"/>
                <a:gd name="connsiteX32" fmla="*/ 2121762 w 2121762"/>
                <a:gd name="connsiteY32" fmla="*/ 1752750 h 4432152"/>
                <a:gd name="connsiteX33" fmla="*/ 2121762 w 2121762"/>
                <a:gd name="connsiteY33" fmla="*/ 1756893 h 4432152"/>
                <a:gd name="connsiteX34" fmla="*/ 2121762 w 2121762"/>
                <a:gd name="connsiteY34" fmla="*/ 1794993 h 4432152"/>
                <a:gd name="connsiteX35" fmla="*/ 2121762 w 2121762"/>
                <a:gd name="connsiteY35" fmla="*/ 1824850 h 4432152"/>
                <a:gd name="connsiteX36" fmla="*/ 2121762 w 2121762"/>
                <a:gd name="connsiteY36" fmla="*/ 1890004 h 4432152"/>
                <a:gd name="connsiteX37" fmla="*/ 2121762 w 2121762"/>
                <a:gd name="connsiteY37" fmla="*/ 1908812 h 4432152"/>
                <a:gd name="connsiteX38" fmla="*/ 2121762 w 2121762"/>
                <a:gd name="connsiteY38" fmla="*/ 1952775 h 4432152"/>
                <a:gd name="connsiteX39" fmla="*/ 2121762 w 2121762"/>
                <a:gd name="connsiteY39" fmla="*/ 1990875 h 4432152"/>
                <a:gd name="connsiteX40" fmla="*/ 2121762 w 2121762"/>
                <a:gd name="connsiteY40" fmla="*/ 1995018 h 4432152"/>
                <a:gd name="connsiteX41" fmla="*/ 2121762 w 2121762"/>
                <a:gd name="connsiteY41" fmla="*/ 2024875 h 4432152"/>
                <a:gd name="connsiteX42" fmla="*/ 2121762 w 2121762"/>
                <a:gd name="connsiteY42" fmla="*/ 2062975 h 4432152"/>
                <a:gd name="connsiteX43" fmla="*/ 2121762 w 2121762"/>
                <a:gd name="connsiteY43" fmla="*/ 2106937 h 4432152"/>
                <a:gd name="connsiteX44" fmla="*/ 2121762 w 2121762"/>
                <a:gd name="connsiteY44" fmla="*/ 2125746 h 4432152"/>
                <a:gd name="connsiteX45" fmla="*/ 2121762 w 2121762"/>
                <a:gd name="connsiteY45" fmla="*/ 2190900 h 4432152"/>
                <a:gd name="connsiteX46" fmla="*/ 2121762 w 2121762"/>
                <a:gd name="connsiteY46" fmla="*/ 2263000 h 4432152"/>
                <a:gd name="connsiteX47" fmla="*/ 2121762 w 2121762"/>
                <a:gd name="connsiteY47" fmla="*/ 2306962 h 4432152"/>
                <a:gd name="connsiteX48" fmla="*/ 2121762 w 2121762"/>
                <a:gd name="connsiteY48" fmla="*/ 2325771 h 4432152"/>
                <a:gd name="connsiteX49" fmla="*/ 2121762 w 2121762"/>
                <a:gd name="connsiteY49" fmla="*/ 2345062 h 4432152"/>
                <a:gd name="connsiteX50" fmla="*/ 2121762 w 2121762"/>
                <a:gd name="connsiteY50" fmla="*/ 2363871 h 4432152"/>
                <a:gd name="connsiteX51" fmla="*/ 2121762 w 2121762"/>
                <a:gd name="connsiteY51" fmla="*/ 2378968 h 4432152"/>
                <a:gd name="connsiteX52" fmla="*/ 2121762 w 2121762"/>
                <a:gd name="connsiteY52" fmla="*/ 2407834 h 4432152"/>
                <a:gd name="connsiteX53" fmla="*/ 2121762 w 2121762"/>
                <a:gd name="connsiteY53" fmla="*/ 2545087 h 4432152"/>
                <a:gd name="connsiteX54" fmla="*/ 2121762 w 2121762"/>
                <a:gd name="connsiteY54" fmla="*/ 2563896 h 4432152"/>
                <a:gd name="connsiteX55" fmla="*/ 2121762 w 2121762"/>
                <a:gd name="connsiteY55" fmla="*/ 2578993 h 4432152"/>
                <a:gd name="connsiteX56" fmla="*/ 2121762 w 2121762"/>
                <a:gd name="connsiteY56" fmla="*/ 2607859 h 4432152"/>
                <a:gd name="connsiteX57" fmla="*/ 2121762 w 2121762"/>
                <a:gd name="connsiteY57" fmla="*/ 2617093 h 4432152"/>
                <a:gd name="connsiteX58" fmla="*/ 2121762 w 2121762"/>
                <a:gd name="connsiteY58" fmla="*/ 2645959 h 4432152"/>
                <a:gd name="connsiteX59" fmla="*/ 2121762 w 2121762"/>
                <a:gd name="connsiteY59" fmla="*/ 2661055 h 4432152"/>
                <a:gd name="connsiteX60" fmla="*/ 2121762 w 2121762"/>
                <a:gd name="connsiteY60" fmla="*/ 2679864 h 4432152"/>
                <a:gd name="connsiteX61" fmla="*/ 2121762 w 2121762"/>
                <a:gd name="connsiteY61" fmla="*/ 2817118 h 4432152"/>
                <a:gd name="connsiteX62" fmla="*/ 2121762 w 2121762"/>
                <a:gd name="connsiteY62" fmla="*/ 2845984 h 4432152"/>
                <a:gd name="connsiteX63" fmla="*/ 2121762 w 2121762"/>
                <a:gd name="connsiteY63" fmla="*/ 2861080 h 4432152"/>
                <a:gd name="connsiteX64" fmla="*/ 2121762 w 2121762"/>
                <a:gd name="connsiteY64" fmla="*/ 2879889 h 4432152"/>
                <a:gd name="connsiteX65" fmla="*/ 2121762 w 2121762"/>
                <a:gd name="connsiteY65" fmla="*/ 2899180 h 4432152"/>
                <a:gd name="connsiteX66" fmla="*/ 2121762 w 2121762"/>
                <a:gd name="connsiteY66" fmla="*/ 2917989 h 4432152"/>
                <a:gd name="connsiteX67" fmla="*/ 2121762 w 2121762"/>
                <a:gd name="connsiteY67" fmla="*/ 2961952 h 4432152"/>
                <a:gd name="connsiteX68" fmla="*/ 2121762 w 2121762"/>
                <a:gd name="connsiteY68" fmla="*/ 3034052 h 4432152"/>
                <a:gd name="connsiteX69" fmla="*/ 2121762 w 2121762"/>
                <a:gd name="connsiteY69" fmla="*/ 3099205 h 4432152"/>
                <a:gd name="connsiteX70" fmla="*/ 2121762 w 2121762"/>
                <a:gd name="connsiteY70" fmla="*/ 3118014 h 4432152"/>
                <a:gd name="connsiteX71" fmla="*/ 2121762 w 2121762"/>
                <a:gd name="connsiteY71" fmla="*/ 3161977 h 4432152"/>
                <a:gd name="connsiteX72" fmla="*/ 2121762 w 2121762"/>
                <a:gd name="connsiteY72" fmla="*/ 3200077 h 4432152"/>
                <a:gd name="connsiteX73" fmla="*/ 2121762 w 2121762"/>
                <a:gd name="connsiteY73" fmla="*/ 3229933 h 4432152"/>
                <a:gd name="connsiteX74" fmla="*/ 2121762 w 2121762"/>
                <a:gd name="connsiteY74" fmla="*/ 3234077 h 4432152"/>
                <a:gd name="connsiteX75" fmla="*/ 2121762 w 2121762"/>
                <a:gd name="connsiteY75" fmla="*/ 3272177 h 4432152"/>
                <a:gd name="connsiteX76" fmla="*/ 2121762 w 2121762"/>
                <a:gd name="connsiteY76" fmla="*/ 3316139 h 4432152"/>
                <a:gd name="connsiteX77" fmla="*/ 2121762 w 2121762"/>
                <a:gd name="connsiteY77" fmla="*/ 3334948 h 4432152"/>
                <a:gd name="connsiteX78" fmla="*/ 2121762 w 2121762"/>
                <a:gd name="connsiteY78" fmla="*/ 3400102 h 4432152"/>
                <a:gd name="connsiteX79" fmla="*/ 2121762 w 2121762"/>
                <a:gd name="connsiteY79" fmla="*/ 3429958 h 4432152"/>
                <a:gd name="connsiteX80" fmla="*/ 2121762 w 2121762"/>
                <a:gd name="connsiteY80" fmla="*/ 3468058 h 4432152"/>
                <a:gd name="connsiteX81" fmla="*/ 2121762 w 2121762"/>
                <a:gd name="connsiteY81" fmla="*/ 3472202 h 4432152"/>
                <a:gd name="connsiteX82" fmla="*/ 2121762 w 2121762"/>
                <a:gd name="connsiteY82" fmla="*/ 3512021 h 4432152"/>
                <a:gd name="connsiteX83" fmla="*/ 2121762 w 2121762"/>
                <a:gd name="connsiteY83" fmla="*/ 3516164 h 4432152"/>
                <a:gd name="connsiteX84" fmla="*/ 2121762 w 2121762"/>
                <a:gd name="connsiteY84" fmla="*/ 3530829 h 4432152"/>
                <a:gd name="connsiteX85" fmla="*/ 2121762 w 2121762"/>
                <a:gd name="connsiteY85" fmla="*/ 3534973 h 4432152"/>
                <a:gd name="connsiteX86" fmla="*/ 2121762 w 2121762"/>
                <a:gd name="connsiteY86" fmla="*/ 3554264 h 4432152"/>
                <a:gd name="connsiteX87" fmla="*/ 2121762 w 2121762"/>
                <a:gd name="connsiteY87" fmla="*/ 3573073 h 4432152"/>
                <a:gd name="connsiteX88" fmla="*/ 2121762 w 2121762"/>
                <a:gd name="connsiteY88" fmla="*/ 3617036 h 4432152"/>
                <a:gd name="connsiteX89" fmla="*/ 2121762 w 2121762"/>
                <a:gd name="connsiteY89" fmla="*/ 3668083 h 4432152"/>
                <a:gd name="connsiteX90" fmla="*/ 2121762 w 2121762"/>
                <a:gd name="connsiteY90" fmla="*/ 3712046 h 4432152"/>
                <a:gd name="connsiteX91" fmla="*/ 2121762 w 2121762"/>
                <a:gd name="connsiteY91" fmla="*/ 3730854 h 4432152"/>
                <a:gd name="connsiteX92" fmla="*/ 2121762 w 2121762"/>
                <a:gd name="connsiteY92" fmla="*/ 3750146 h 4432152"/>
                <a:gd name="connsiteX93" fmla="*/ 2121762 w 2121762"/>
                <a:gd name="connsiteY93" fmla="*/ 3754289 h 4432152"/>
                <a:gd name="connsiteX94" fmla="*/ 2121762 w 2121762"/>
                <a:gd name="connsiteY94" fmla="*/ 3768954 h 4432152"/>
                <a:gd name="connsiteX95" fmla="*/ 2121762 w 2121762"/>
                <a:gd name="connsiteY95" fmla="*/ 3773098 h 4432152"/>
                <a:gd name="connsiteX96" fmla="*/ 2121762 w 2121762"/>
                <a:gd name="connsiteY96" fmla="*/ 3812917 h 4432152"/>
                <a:gd name="connsiteX97" fmla="*/ 2121762 w 2121762"/>
                <a:gd name="connsiteY97" fmla="*/ 3817061 h 4432152"/>
                <a:gd name="connsiteX98" fmla="*/ 2121762 w 2121762"/>
                <a:gd name="connsiteY98" fmla="*/ 3855161 h 4432152"/>
                <a:gd name="connsiteX99" fmla="*/ 2121762 w 2121762"/>
                <a:gd name="connsiteY99" fmla="*/ 3885017 h 4432152"/>
                <a:gd name="connsiteX100" fmla="*/ 2121762 w 2121762"/>
                <a:gd name="connsiteY100" fmla="*/ 3950171 h 4432152"/>
                <a:gd name="connsiteX101" fmla="*/ 2121762 w 2121762"/>
                <a:gd name="connsiteY101" fmla="*/ 3968979 h 4432152"/>
                <a:gd name="connsiteX102" fmla="*/ 2121762 w 2121762"/>
                <a:gd name="connsiteY102" fmla="*/ 4012942 h 4432152"/>
                <a:gd name="connsiteX103" fmla="*/ 2121762 w 2121762"/>
                <a:gd name="connsiteY103" fmla="*/ 4051042 h 4432152"/>
                <a:gd name="connsiteX104" fmla="*/ 2121762 w 2121762"/>
                <a:gd name="connsiteY104" fmla="*/ 4055186 h 4432152"/>
                <a:gd name="connsiteX105" fmla="*/ 2121762 w 2121762"/>
                <a:gd name="connsiteY105" fmla="*/ 4085042 h 4432152"/>
                <a:gd name="connsiteX106" fmla="*/ 2121762 w 2121762"/>
                <a:gd name="connsiteY106" fmla="*/ 4123142 h 4432152"/>
                <a:gd name="connsiteX107" fmla="*/ 2121762 w 2121762"/>
                <a:gd name="connsiteY107" fmla="*/ 4251067 h 4432152"/>
                <a:gd name="connsiteX108" fmla="*/ 2121762 w 2121762"/>
                <a:gd name="connsiteY108" fmla="*/ 4323167 h 4432152"/>
                <a:gd name="connsiteX109" fmla="*/ 2040414 w 2121762"/>
                <a:gd name="connsiteY109" fmla="*/ 4432152 h 4432152"/>
                <a:gd name="connsiteX110" fmla="*/ 81349 w 2121762"/>
                <a:gd name="connsiteY110" fmla="*/ 4432152 h 4432152"/>
                <a:gd name="connsiteX111" fmla="*/ 0 w 2121762"/>
                <a:gd name="connsiteY111" fmla="*/ 4323167 h 4432152"/>
                <a:gd name="connsiteX112" fmla="*/ 0 w 2121762"/>
                <a:gd name="connsiteY112" fmla="*/ 4251067 h 4432152"/>
                <a:gd name="connsiteX113" fmla="*/ 0 w 2121762"/>
                <a:gd name="connsiteY113" fmla="*/ 4123142 h 4432152"/>
                <a:gd name="connsiteX114" fmla="*/ 0 w 2121762"/>
                <a:gd name="connsiteY114" fmla="*/ 4085042 h 4432152"/>
                <a:gd name="connsiteX115" fmla="*/ 0 w 2121762"/>
                <a:gd name="connsiteY115" fmla="*/ 4055186 h 4432152"/>
                <a:gd name="connsiteX116" fmla="*/ 0 w 2121762"/>
                <a:gd name="connsiteY116" fmla="*/ 4051042 h 4432152"/>
                <a:gd name="connsiteX117" fmla="*/ 0 w 2121762"/>
                <a:gd name="connsiteY117" fmla="*/ 4012942 h 4432152"/>
                <a:gd name="connsiteX118" fmla="*/ 0 w 2121762"/>
                <a:gd name="connsiteY118" fmla="*/ 3968979 h 4432152"/>
                <a:gd name="connsiteX119" fmla="*/ 0 w 2121762"/>
                <a:gd name="connsiteY119" fmla="*/ 3950171 h 4432152"/>
                <a:gd name="connsiteX120" fmla="*/ 0 w 2121762"/>
                <a:gd name="connsiteY120" fmla="*/ 3885017 h 4432152"/>
                <a:gd name="connsiteX121" fmla="*/ 0 w 2121762"/>
                <a:gd name="connsiteY121" fmla="*/ 3855161 h 4432152"/>
                <a:gd name="connsiteX122" fmla="*/ 0 w 2121762"/>
                <a:gd name="connsiteY122" fmla="*/ 3817061 h 4432152"/>
                <a:gd name="connsiteX123" fmla="*/ 0 w 2121762"/>
                <a:gd name="connsiteY123" fmla="*/ 3812917 h 4432152"/>
                <a:gd name="connsiteX124" fmla="*/ 0 w 2121762"/>
                <a:gd name="connsiteY124" fmla="*/ 3773098 h 4432152"/>
                <a:gd name="connsiteX125" fmla="*/ 0 w 2121762"/>
                <a:gd name="connsiteY125" fmla="*/ 3768954 h 4432152"/>
                <a:gd name="connsiteX126" fmla="*/ 0 w 2121762"/>
                <a:gd name="connsiteY126" fmla="*/ 3754289 h 4432152"/>
                <a:gd name="connsiteX127" fmla="*/ 0 w 2121762"/>
                <a:gd name="connsiteY127" fmla="*/ 3750146 h 4432152"/>
                <a:gd name="connsiteX128" fmla="*/ 0 w 2121762"/>
                <a:gd name="connsiteY128" fmla="*/ 3730854 h 4432152"/>
                <a:gd name="connsiteX129" fmla="*/ 0 w 2121762"/>
                <a:gd name="connsiteY129" fmla="*/ 3712046 h 4432152"/>
                <a:gd name="connsiteX130" fmla="*/ 0 w 2121762"/>
                <a:gd name="connsiteY130" fmla="*/ 3668083 h 4432152"/>
                <a:gd name="connsiteX131" fmla="*/ 0 w 2121762"/>
                <a:gd name="connsiteY131" fmla="*/ 3617036 h 4432152"/>
                <a:gd name="connsiteX132" fmla="*/ 0 w 2121762"/>
                <a:gd name="connsiteY132" fmla="*/ 3573073 h 4432152"/>
                <a:gd name="connsiteX133" fmla="*/ 0 w 2121762"/>
                <a:gd name="connsiteY133" fmla="*/ 3554264 h 4432152"/>
                <a:gd name="connsiteX134" fmla="*/ 0 w 2121762"/>
                <a:gd name="connsiteY134" fmla="*/ 3534973 h 4432152"/>
                <a:gd name="connsiteX135" fmla="*/ 0 w 2121762"/>
                <a:gd name="connsiteY135" fmla="*/ 3530829 h 4432152"/>
                <a:gd name="connsiteX136" fmla="*/ 0 w 2121762"/>
                <a:gd name="connsiteY136" fmla="*/ 3516164 h 4432152"/>
                <a:gd name="connsiteX137" fmla="*/ 0 w 2121762"/>
                <a:gd name="connsiteY137" fmla="*/ 3512021 h 4432152"/>
                <a:gd name="connsiteX138" fmla="*/ 0 w 2121762"/>
                <a:gd name="connsiteY138" fmla="*/ 3472202 h 4432152"/>
                <a:gd name="connsiteX139" fmla="*/ 0 w 2121762"/>
                <a:gd name="connsiteY139" fmla="*/ 3468058 h 4432152"/>
                <a:gd name="connsiteX140" fmla="*/ 0 w 2121762"/>
                <a:gd name="connsiteY140" fmla="*/ 3429958 h 4432152"/>
                <a:gd name="connsiteX141" fmla="*/ 0 w 2121762"/>
                <a:gd name="connsiteY141" fmla="*/ 3400102 h 4432152"/>
                <a:gd name="connsiteX142" fmla="*/ 0 w 2121762"/>
                <a:gd name="connsiteY142" fmla="*/ 3334948 h 4432152"/>
                <a:gd name="connsiteX143" fmla="*/ 0 w 2121762"/>
                <a:gd name="connsiteY143" fmla="*/ 3316139 h 4432152"/>
                <a:gd name="connsiteX144" fmla="*/ 0 w 2121762"/>
                <a:gd name="connsiteY144" fmla="*/ 3272177 h 4432152"/>
                <a:gd name="connsiteX145" fmla="*/ 0 w 2121762"/>
                <a:gd name="connsiteY145" fmla="*/ 3234077 h 4432152"/>
                <a:gd name="connsiteX146" fmla="*/ 0 w 2121762"/>
                <a:gd name="connsiteY146" fmla="*/ 3229933 h 4432152"/>
                <a:gd name="connsiteX147" fmla="*/ 0 w 2121762"/>
                <a:gd name="connsiteY147" fmla="*/ 3200077 h 4432152"/>
                <a:gd name="connsiteX148" fmla="*/ 0 w 2121762"/>
                <a:gd name="connsiteY148" fmla="*/ 3161977 h 4432152"/>
                <a:gd name="connsiteX149" fmla="*/ 0 w 2121762"/>
                <a:gd name="connsiteY149" fmla="*/ 3118014 h 4432152"/>
                <a:gd name="connsiteX150" fmla="*/ 0 w 2121762"/>
                <a:gd name="connsiteY150" fmla="*/ 3099205 h 4432152"/>
                <a:gd name="connsiteX151" fmla="*/ 0 w 2121762"/>
                <a:gd name="connsiteY151" fmla="*/ 3034052 h 4432152"/>
                <a:gd name="connsiteX152" fmla="*/ 0 w 2121762"/>
                <a:gd name="connsiteY152" fmla="*/ 2961952 h 4432152"/>
                <a:gd name="connsiteX153" fmla="*/ 0 w 2121762"/>
                <a:gd name="connsiteY153" fmla="*/ 2917989 h 4432152"/>
                <a:gd name="connsiteX154" fmla="*/ 0 w 2121762"/>
                <a:gd name="connsiteY154" fmla="*/ 2899180 h 4432152"/>
                <a:gd name="connsiteX155" fmla="*/ 0 w 2121762"/>
                <a:gd name="connsiteY155" fmla="*/ 2879889 h 4432152"/>
                <a:gd name="connsiteX156" fmla="*/ 0 w 2121762"/>
                <a:gd name="connsiteY156" fmla="*/ 2861080 h 4432152"/>
                <a:gd name="connsiteX157" fmla="*/ 0 w 2121762"/>
                <a:gd name="connsiteY157" fmla="*/ 2845984 h 4432152"/>
                <a:gd name="connsiteX158" fmla="*/ 0 w 2121762"/>
                <a:gd name="connsiteY158" fmla="*/ 2817118 h 4432152"/>
                <a:gd name="connsiteX159" fmla="*/ 0 w 2121762"/>
                <a:gd name="connsiteY159" fmla="*/ 2679864 h 4432152"/>
                <a:gd name="connsiteX160" fmla="*/ 0 w 2121762"/>
                <a:gd name="connsiteY160" fmla="*/ 2661055 h 4432152"/>
                <a:gd name="connsiteX161" fmla="*/ 0 w 2121762"/>
                <a:gd name="connsiteY161" fmla="*/ 2645959 h 4432152"/>
                <a:gd name="connsiteX162" fmla="*/ 0 w 2121762"/>
                <a:gd name="connsiteY162" fmla="*/ 2617093 h 4432152"/>
                <a:gd name="connsiteX163" fmla="*/ 0 w 2121762"/>
                <a:gd name="connsiteY163" fmla="*/ 2607859 h 4432152"/>
                <a:gd name="connsiteX164" fmla="*/ 0 w 2121762"/>
                <a:gd name="connsiteY164" fmla="*/ 2578993 h 4432152"/>
                <a:gd name="connsiteX165" fmla="*/ 0 w 2121762"/>
                <a:gd name="connsiteY165" fmla="*/ 2563896 h 4432152"/>
                <a:gd name="connsiteX166" fmla="*/ 0 w 2121762"/>
                <a:gd name="connsiteY166" fmla="*/ 2545087 h 4432152"/>
                <a:gd name="connsiteX167" fmla="*/ 0 w 2121762"/>
                <a:gd name="connsiteY167" fmla="*/ 2407834 h 4432152"/>
                <a:gd name="connsiteX168" fmla="*/ 0 w 2121762"/>
                <a:gd name="connsiteY168" fmla="*/ 2378968 h 4432152"/>
                <a:gd name="connsiteX169" fmla="*/ 0 w 2121762"/>
                <a:gd name="connsiteY169" fmla="*/ 2363871 h 4432152"/>
                <a:gd name="connsiteX170" fmla="*/ 0 w 2121762"/>
                <a:gd name="connsiteY170" fmla="*/ 2345062 h 4432152"/>
                <a:gd name="connsiteX171" fmla="*/ 0 w 2121762"/>
                <a:gd name="connsiteY171" fmla="*/ 2325771 h 4432152"/>
                <a:gd name="connsiteX172" fmla="*/ 0 w 2121762"/>
                <a:gd name="connsiteY172" fmla="*/ 2306962 h 4432152"/>
                <a:gd name="connsiteX173" fmla="*/ 0 w 2121762"/>
                <a:gd name="connsiteY173" fmla="*/ 2263000 h 4432152"/>
                <a:gd name="connsiteX174" fmla="*/ 0 w 2121762"/>
                <a:gd name="connsiteY174" fmla="*/ 2190900 h 4432152"/>
                <a:gd name="connsiteX175" fmla="*/ 0 w 2121762"/>
                <a:gd name="connsiteY175" fmla="*/ 2125746 h 4432152"/>
                <a:gd name="connsiteX176" fmla="*/ 0 w 2121762"/>
                <a:gd name="connsiteY176" fmla="*/ 2106937 h 4432152"/>
                <a:gd name="connsiteX177" fmla="*/ 0 w 2121762"/>
                <a:gd name="connsiteY177" fmla="*/ 2062975 h 4432152"/>
                <a:gd name="connsiteX178" fmla="*/ 0 w 2121762"/>
                <a:gd name="connsiteY178" fmla="*/ 2024875 h 4432152"/>
                <a:gd name="connsiteX179" fmla="*/ 0 w 2121762"/>
                <a:gd name="connsiteY179" fmla="*/ 1995018 h 4432152"/>
                <a:gd name="connsiteX180" fmla="*/ 0 w 2121762"/>
                <a:gd name="connsiteY180" fmla="*/ 1990875 h 4432152"/>
                <a:gd name="connsiteX181" fmla="*/ 0 w 2121762"/>
                <a:gd name="connsiteY181" fmla="*/ 1952775 h 4432152"/>
                <a:gd name="connsiteX182" fmla="*/ 0 w 2121762"/>
                <a:gd name="connsiteY182" fmla="*/ 1908812 h 4432152"/>
                <a:gd name="connsiteX183" fmla="*/ 0 w 2121762"/>
                <a:gd name="connsiteY183" fmla="*/ 1890004 h 4432152"/>
                <a:gd name="connsiteX184" fmla="*/ 0 w 2121762"/>
                <a:gd name="connsiteY184" fmla="*/ 1824850 h 4432152"/>
                <a:gd name="connsiteX185" fmla="*/ 0 w 2121762"/>
                <a:gd name="connsiteY185" fmla="*/ 1794993 h 4432152"/>
                <a:gd name="connsiteX186" fmla="*/ 0 w 2121762"/>
                <a:gd name="connsiteY186" fmla="*/ 1756893 h 4432152"/>
                <a:gd name="connsiteX187" fmla="*/ 0 w 2121762"/>
                <a:gd name="connsiteY187" fmla="*/ 1752750 h 4432152"/>
                <a:gd name="connsiteX188" fmla="*/ 0 w 2121762"/>
                <a:gd name="connsiteY188" fmla="*/ 1712930 h 4432152"/>
                <a:gd name="connsiteX189" fmla="*/ 0 w 2121762"/>
                <a:gd name="connsiteY189" fmla="*/ 1708787 h 4432152"/>
                <a:gd name="connsiteX190" fmla="*/ 0 w 2121762"/>
                <a:gd name="connsiteY190" fmla="*/ 1694122 h 4432152"/>
                <a:gd name="connsiteX191" fmla="*/ 0 w 2121762"/>
                <a:gd name="connsiteY191" fmla="*/ 1689979 h 4432152"/>
                <a:gd name="connsiteX192" fmla="*/ 0 w 2121762"/>
                <a:gd name="connsiteY192" fmla="*/ 1670687 h 4432152"/>
                <a:gd name="connsiteX193" fmla="*/ 0 w 2121762"/>
                <a:gd name="connsiteY193" fmla="*/ 1651879 h 4432152"/>
                <a:gd name="connsiteX194" fmla="*/ 0 w 2121762"/>
                <a:gd name="connsiteY194" fmla="*/ 1607916 h 4432152"/>
                <a:gd name="connsiteX195" fmla="*/ 0 w 2121762"/>
                <a:gd name="connsiteY195" fmla="*/ 1556868 h 4432152"/>
                <a:gd name="connsiteX196" fmla="*/ 0 w 2121762"/>
                <a:gd name="connsiteY196" fmla="*/ 1512905 h 4432152"/>
                <a:gd name="connsiteX197" fmla="*/ 0 w 2121762"/>
                <a:gd name="connsiteY197" fmla="*/ 1494097 h 4432152"/>
                <a:gd name="connsiteX198" fmla="*/ 0 w 2121762"/>
                <a:gd name="connsiteY198" fmla="*/ 1474805 h 4432152"/>
                <a:gd name="connsiteX199" fmla="*/ 0 w 2121762"/>
                <a:gd name="connsiteY199" fmla="*/ 1470662 h 4432152"/>
                <a:gd name="connsiteX200" fmla="*/ 0 w 2121762"/>
                <a:gd name="connsiteY200" fmla="*/ 1455997 h 4432152"/>
                <a:gd name="connsiteX201" fmla="*/ 0 w 2121762"/>
                <a:gd name="connsiteY201" fmla="*/ 1451854 h 4432152"/>
                <a:gd name="connsiteX202" fmla="*/ 0 w 2121762"/>
                <a:gd name="connsiteY202" fmla="*/ 1412034 h 4432152"/>
                <a:gd name="connsiteX203" fmla="*/ 0 w 2121762"/>
                <a:gd name="connsiteY203" fmla="*/ 1407891 h 4432152"/>
                <a:gd name="connsiteX204" fmla="*/ 0 w 2121762"/>
                <a:gd name="connsiteY204" fmla="*/ 1369791 h 4432152"/>
                <a:gd name="connsiteX205" fmla="*/ 0 w 2121762"/>
                <a:gd name="connsiteY205" fmla="*/ 1339935 h 4432152"/>
                <a:gd name="connsiteX206" fmla="*/ 0 w 2121762"/>
                <a:gd name="connsiteY206" fmla="*/ 1274780 h 4432152"/>
                <a:gd name="connsiteX207" fmla="*/ 0 w 2121762"/>
                <a:gd name="connsiteY207" fmla="*/ 1255972 h 4432152"/>
                <a:gd name="connsiteX208" fmla="*/ 0 w 2121762"/>
                <a:gd name="connsiteY208" fmla="*/ 1212009 h 4432152"/>
                <a:gd name="connsiteX209" fmla="*/ 0 w 2121762"/>
                <a:gd name="connsiteY209" fmla="*/ 1173909 h 4432152"/>
                <a:gd name="connsiteX210" fmla="*/ 0 w 2121762"/>
                <a:gd name="connsiteY210" fmla="*/ 1169766 h 4432152"/>
                <a:gd name="connsiteX211" fmla="*/ 0 w 2121762"/>
                <a:gd name="connsiteY211" fmla="*/ 1139910 h 4432152"/>
                <a:gd name="connsiteX212" fmla="*/ 0 w 2121762"/>
                <a:gd name="connsiteY212" fmla="*/ 1101810 h 4432152"/>
                <a:gd name="connsiteX213" fmla="*/ 0 w 2121762"/>
                <a:gd name="connsiteY213" fmla="*/ 973884 h 4432152"/>
                <a:gd name="connsiteX214" fmla="*/ 0 w 2121762"/>
                <a:gd name="connsiteY214" fmla="*/ 901785 h 4432152"/>
                <a:gd name="connsiteX215" fmla="*/ 49684 w 2121762"/>
                <a:gd name="connsiteY215" fmla="*/ 801365 h 4432152"/>
                <a:gd name="connsiteX216" fmla="*/ 79008 w 2121762"/>
                <a:gd name="connsiteY216" fmla="*/ 793433 h 4432152"/>
                <a:gd name="connsiteX217" fmla="*/ 284963 w 2121762"/>
                <a:gd name="connsiteY217" fmla="*/ 793433 h 4432152"/>
                <a:gd name="connsiteX218" fmla="*/ 284121 w 2121762"/>
                <a:gd name="connsiteY218" fmla="*/ 776760 h 4432152"/>
                <a:gd name="connsiteX219" fmla="*/ 1060881 w 2121762"/>
                <a:gd name="connsiteY219" fmla="*/ 0 h 4432152"/>
                <a:gd name="connsiteX0" fmla="*/ 284121 w 2121762"/>
                <a:gd name="connsiteY0" fmla="*/ 2085 h 3657477"/>
                <a:gd name="connsiteX1" fmla="*/ 1837641 w 2121762"/>
                <a:gd name="connsiteY1" fmla="*/ 2085 h 3657477"/>
                <a:gd name="connsiteX2" fmla="*/ 1836799 w 2121762"/>
                <a:gd name="connsiteY2" fmla="*/ 18758 h 3657477"/>
                <a:gd name="connsiteX3" fmla="*/ 2042755 w 2121762"/>
                <a:gd name="connsiteY3" fmla="*/ 18758 h 3657477"/>
                <a:gd name="connsiteX4" fmla="*/ 2072079 w 2121762"/>
                <a:gd name="connsiteY4" fmla="*/ 26690 h 3657477"/>
                <a:gd name="connsiteX5" fmla="*/ 2121762 w 2121762"/>
                <a:gd name="connsiteY5" fmla="*/ 127110 h 3657477"/>
                <a:gd name="connsiteX6" fmla="*/ 2121762 w 2121762"/>
                <a:gd name="connsiteY6" fmla="*/ 199209 h 3657477"/>
                <a:gd name="connsiteX7" fmla="*/ 2121762 w 2121762"/>
                <a:gd name="connsiteY7" fmla="*/ 327135 h 3657477"/>
                <a:gd name="connsiteX8" fmla="*/ 2121762 w 2121762"/>
                <a:gd name="connsiteY8" fmla="*/ 365235 h 3657477"/>
                <a:gd name="connsiteX9" fmla="*/ 2121762 w 2121762"/>
                <a:gd name="connsiteY9" fmla="*/ 395091 h 3657477"/>
                <a:gd name="connsiteX10" fmla="*/ 2121762 w 2121762"/>
                <a:gd name="connsiteY10" fmla="*/ 399234 h 3657477"/>
                <a:gd name="connsiteX11" fmla="*/ 2121762 w 2121762"/>
                <a:gd name="connsiteY11" fmla="*/ 437334 h 3657477"/>
                <a:gd name="connsiteX12" fmla="*/ 2121762 w 2121762"/>
                <a:gd name="connsiteY12" fmla="*/ 481297 h 3657477"/>
                <a:gd name="connsiteX13" fmla="*/ 2121762 w 2121762"/>
                <a:gd name="connsiteY13" fmla="*/ 500105 h 3657477"/>
                <a:gd name="connsiteX14" fmla="*/ 2121762 w 2121762"/>
                <a:gd name="connsiteY14" fmla="*/ 565260 h 3657477"/>
                <a:gd name="connsiteX15" fmla="*/ 2121762 w 2121762"/>
                <a:gd name="connsiteY15" fmla="*/ 595116 h 3657477"/>
                <a:gd name="connsiteX16" fmla="*/ 2121762 w 2121762"/>
                <a:gd name="connsiteY16" fmla="*/ 633216 h 3657477"/>
                <a:gd name="connsiteX17" fmla="*/ 2121762 w 2121762"/>
                <a:gd name="connsiteY17" fmla="*/ 637359 h 3657477"/>
                <a:gd name="connsiteX18" fmla="*/ 2121762 w 2121762"/>
                <a:gd name="connsiteY18" fmla="*/ 677179 h 3657477"/>
                <a:gd name="connsiteX19" fmla="*/ 2121762 w 2121762"/>
                <a:gd name="connsiteY19" fmla="*/ 681322 h 3657477"/>
                <a:gd name="connsiteX20" fmla="*/ 2121762 w 2121762"/>
                <a:gd name="connsiteY20" fmla="*/ 695987 h 3657477"/>
                <a:gd name="connsiteX21" fmla="*/ 2121762 w 2121762"/>
                <a:gd name="connsiteY21" fmla="*/ 700130 h 3657477"/>
                <a:gd name="connsiteX22" fmla="*/ 2121762 w 2121762"/>
                <a:gd name="connsiteY22" fmla="*/ 719422 h 3657477"/>
                <a:gd name="connsiteX23" fmla="*/ 2121762 w 2121762"/>
                <a:gd name="connsiteY23" fmla="*/ 738230 h 3657477"/>
                <a:gd name="connsiteX24" fmla="*/ 2121762 w 2121762"/>
                <a:gd name="connsiteY24" fmla="*/ 782193 h 3657477"/>
                <a:gd name="connsiteX25" fmla="*/ 2121762 w 2121762"/>
                <a:gd name="connsiteY25" fmla="*/ 833241 h 3657477"/>
                <a:gd name="connsiteX26" fmla="*/ 2121762 w 2121762"/>
                <a:gd name="connsiteY26" fmla="*/ 877204 h 3657477"/>
                <a:gd name="connsiteX27" fmla="*/ 2121762 w 2121762"/>
                <a:gd name="connsiteY27" fmla="*/ 896012 h 3657477"/>
                <a:gd name="connsiteX28" fmla="*/ 2121762 w 2121762"/>
                <a:gd name="connsiteY28" fmla="*/ 915304 h 3657477"/>
                <a:gd name="connsiteX29" fmla="*/ 2121762 w 2121762"/>
                <a:gd name="connsiteY29" fmla="*/ 919447 h 3657477"/>
                <a:gd name="connsiteX30" fmla="*/ 2121762 w 2121762"/>
                <a:gd name="connsiteY30" fmla="*/ 934112 h 3657477"/>
                <a:gd name="connsiteX31" fmla="*/ 2121762 w 2121762"/>
                <a:gd name="connsiteY31" fmla="*/ 938255 h 3657477"/>
                <a:gd name="connsiteX32" fmla="*/ 2121762 w 2121762"/>
                <a:gd name="connsiteY32" fmla="*/ 978075 h 3657477"/>
                <a:gd name="connsiteX33" fmla="*/ 2121762 w 2121762"/>
                <a:gd name="connsiteY33" fmla="*/ 982218 h 3657477"/>
                <a:gd name="connsiteX34" fmla="*/ 2121762 w 2121762"/>
                <a:gd name="connsiteY34" fmla="*/ 1020318 h 3657477"/>
                <a:gd name="connsiteX35" fmla="*/ 2121762 w 2121762"/>
                <a:gd name="connsiteY35" fmla="*/ 1050175 h 3657477"/>
                <a:gd name="connsiteX36" fmla="*/ 2121762 w 2121762"/>
                <a:gd name="connsiteY36" fmla="*/ 1115329 h 3657477"/>
                <a:gd name="connsiteX37" fmla="*/ 2121762 w 2121762"/>
                <a:gd name="connsiteY37" fmla="*/ 1134137 h 3657477"/>
                <a:gd name="connsiteX38" fmla="*/ 2121762 w 2121762"/>
                <a:gd name="connsiteY38" fmla="*/ 1178100 h 3657477"/>
                <a:gd name="connsiteX39" fmla="*/ 2121762 w 2121762"/>
                <a:gd name="connsiteY39" fmla="*/ 1216200 h 3657477"/>
                <a:gd name="connsiteX40" fmla="*/ 2121762 w 2121762"/>
                <a:gd name="connsiteY40" fmla="*/ 1220343 h 3657477"/>
                <a:gd name="connsiteX41" fmla="*/ 2121762 w 2121762"/>
                <a:gd name="connsiteY41" fmla="*/ 1250200 h 3657477"/>
                <a:gd name="connsiteX42" fmla="*/ 2121762 w 2121762"/>
                <a:gd name="connsiteY42" fmla="*/ 1288300 h 3657477"/>
                <a:gd name="connsiteX43" fmla="*/ 2121762 w 2121762"/>
                <a:gd name="connsiteY43" fmla="*/ 1332262 h 3657477"/>
                <a:gd name="connsiteX44" fmla="*/ 2121762 w 2121762"/>
                <a:gd name="connsiteY44" fmla="*/ 1351071 h 3657477"/>
                <a:gd name="connsiteX45" fmla="*/ 2121762 w 2121762"/>
                <a:gd name="connsiteY45" fmla="*/ 1416225 h 3657477"/>
                <a:gd name="connsiteX46" fmla="*/ 2121762 w 2121762"/>
                <a:gd name="connsiteY46" fmla="*/ 1488325 h 3657477"/>
                <a:gd name="connsiteX47" fmla="*/ 2121762 w 2121762"/>
                <a:gd name="connsiteY47" fmla="*/ 1532287 h 3657477"/>
                <a:gd name="connsiteX48" fmla="*/ 2121762 w 2121762"/>
                <a:gd name="connsiteY48" fmla="*/ 1551096 h 3657477"/>
                <a:gd name="connsiteX49" fmla="*/ 2121762 w 2121762"/>
                <a:gd name="connsiteY49" fmla="*/ 1570387 h 3657477"/>
                <a:gd name="connsiteX50" fmla="*/ 2121762 w 2121762"/>
                <a:gd name="connsiteY50" fmla="*/ 1589196 h 3657477"/>
                <a:gd name="connsiteX51" fmla="*/ 2121762 w 2121762"/>
                <a:gd name="connsiteY51" fmla="*/ 1604293 h 3657477"/>
                <a:gd name="connsiteX52" fmla="*/ 2121762 w 2121762"/>
                <a:gd name="connsiteY52" fmla="*/ 1633159 h 3657477"/>
                <a:gd name="connsiteX53" fmla="*/ 2121762 w 2121762"/>
                <a:gd name="connsiteY53" fmla="*/ 1770412 h 3657477"/>
                <a:gd name="connsiteX54" fmla="*/ 2121762 w 2121762"/>
                <a:gd name="connsiteY54" fmla="*/ 1789221 h 3657477"/>
                <a:gd name="connsiteX55" fmla="*/ 2121762 w 2121762"/>
                <a:gd name="connsiteY55" fmla="*/ 1804318 h 3657477"/>
                <a:gd name="connsiteX56" fmla="*/ 2121762 w 2121762"/>
                <a:gd name="connsiteY56" fmla="*/ 1833184 h 3657477"/>
                <a:gd name="connsiteX57" fmla="*/ 2121762 w 2121762"/>
                <a:gd name="connsiteY57" fmla="*/ 1842418 h 3657477"/>
                <a:gd name="connsiteX58" fmla="*/ 2121762 w 2121762"/>
                <a:gd name="connsiteY58" fmla="*/ 1871284 h 3657477"/>
                <a:gd name="connsiteX59" fmla="*/ 2121762 w 2121762"/>
                <a:gd name="connsiteY59" fmla="*/ 1886380 h 3657477"/>
                <a:gd name="connsiteX60" fmla="*/ 2121762 w 2121762"/>
                <a:gd name="connsiteY60" fmla="*/ 1905189 h 3657477"/>
                <a:gd name="connsiteX61" fmla="*/ 2121762 w 2121762"/>
                <a:gd name="connsiteY61" fmla="*/ 2042443 h 3657477"/>
                <a:gd name="connsiteX62" fmla="*/ 2121762 w 2121762"/>
                <a:gd name="connsiteY62" fmla="*/ 2071309 h 3657477"/>
                <a:gd name="connsiteX63" fmla="*/ 2121762 w 2121762"/>
                <a:gd name="connsiteY63" fmla="*/ 2086405 h 3657477"/>
                <a:gd name="connsiteX64" fmla="*/ 2121762 w 2121762"/>
                <a:gd name="connsiteY64" fmla="*/ 2105214 h 3657477"/>
                <a:gd name="connsiteX65" fmla="*/ 2121762 w 2121762"/>
                <a:gd name="connsiteY65" fmla="*/ 2124505 h 3657477"/>
                <a:gd name="connsiteX66" fmla="*/ 2121762 w 2121762"/>
                <a:gd name="connsiteY66" fmla="*/ 2143314 h 3657477"/>
                <a:gd name="connsiteX67" fmla="*/ 2121762 w 2121762"/>
                <a:gd name="connsiteY67" fmla="*/ 2187277 h 3657477"/>
                <a:gd name="connsiteX68" fmla="*/ 2121762 w 2121762"/>
                <a:gd name="connsiteY68" fmla="*/ 2259377 h 3657477"/>
                <a:gd name="connsiteX69" fmla="*/ 2121762 w 2121762"/>
                <a:gd name="connsiteY69" fmla="*/ 2324530 h 3657477"/>
                <a:gd name="connsiteX70" fmla="*/ 2121762 w 2121762"/>
                <a:gd name="connsiteY70" fmla="*/ 2343339 h 3657477"/>
                <a:gd name="connsiteX71" fmla="*/ 2121762 w 2121762"/>
                <a:gd name="connsiteY71" fmla="*/ 2387302 h 3657477"/>
                <a:gd name="connsiteX72" fmla="*/ 2121762 w 2121762"/>
                <a:gd name="connsiteY72" fmla="*/ 2425402 h 3657477"/>
                <a:gd name="connsiteX73" fmla="*/ 2121762 w 2121762"/>
                <a:gd name="connsiteY73" fmla="*/ 2455258 h 3657477"/>
                <a:gd name="connsiteX74" fmla="*/ 2121762 w 2121762"/>
                <a:gd name="connsiteY74" fmla="*/ 2459402 h 3657477"/>
                <a:gd name="connsiteX75" fmla="*/ 2121762 w 2121762"/>
                <a:gd name="connsiteY75" fmla="*/ 2497502 h 3657477"/>
                <a:gd name="connsiteX76" fmla="*/ 2121762 w 2121762"/>
                <a:gd name="connsiteY76" fmla="*/ 2541464 h 3657477"/>
                <a:gd name="connsiteX77" fmla="*/ 2121762 w 2121762"/>
                <a:gd name="connsiteY77" fmla="*/ 2560273 h 3657477"/>
                <a:gd name="connsiteX78" fmla="*/ 2121762 w 2121762"/>
                <a:gd name="connsiteY78" fmla="*/ 2625427 h 3657477"/>
                <a:gd name="connsiteX79" fmla="*/ 2121762 w 2121762"/>
                <a:gd name="connsiteY79" fmla="*/ 2655283 h 3657477"/>
                <a:gd name="connsiteX80" fmla="*/ 2121762 w 2121762"/>
                <a:gd name="connsiteY80" fmla="*/ 2693383 h 3657477"/>
                <a:gd name="connsiteX81" fmla="*/ 2121762 w 2121762"/>
                <a:gd name="connsiteY81" fmla="*/ 2697527 h 3657477"/>
                <a:gd name="connsiteX82" fmla="*/ 2121762 w 2121762"/>
                <a:gd name="connsiteY82" fmla="*/ 2737346 h 3657477"/>
                <a:gd name="connsiteX83" fmla="*/ 2121762 w 2121762"/>
                <a:gd name="connsiteY83" fmla="*/ 2741489 h 3657477"/>
                <a:gd name="connsiteX84" fmla="*/ 2121762 w 2121762"/>
                <a:gd name="connsiteY84" fmla="*/ 2756154 h 3657477"/>
                <a:gd name="connsiteX85" fmla="*/ 2121762 w 2121762"/>
                <a:gd name="connsiteY85" fmla="*/ 2760298 h 3657477"/>
                <a:gd name="connsiteX86" fmla="*/ 2121762 w 2121762"/>
                <a:gd name="connsiteY86" fmla="*/ 2779589 h 3657477"/>
                <a:gd name="connsiteX87" fmla="*/ 2121762 w 2121762"/>
                <a:gd name="connsiteY87" fmla="*/ 2798398 h 3657477"/>
                <a:gd name="connsiteX88" fmla="*/ 2121762 w 2121762"/>
                <a:gd name="connsiteY88" fmla="*/ 2842361 h 3657477"/>
                <a:gd name="connsiteX89" fmla="*/ 2121762 w 2121762"/>
                <a:gd name="connsiteY89" fmla="*/ 2893408 h 3657477"/>
                <a:gd name="connsiteX90" fmla="*/ 2121762 w 2121762"/>
                <a:gd name="connsiteY90" fmla="*/ 2937371 h 3657477"/>
                <a:gd name="connsiteX91" fmla="*/ 2121762 w 2121762"/>
                <a:gd name="connsiteY91" fmla="*/ 2956179 h 3657477"/>
                <a:gd name="connsiteX92" fmla="*/ 2121762 w 2121762"/>
                <a:gd name="connsiteY92" fmla="*/ 2975471 h 3657477"/>
                <a:gd name="connsiteX93" fmla="*/ 2121762 w 2121762"/>
                <a:gd name="connsiteY93" fmla="*/ 2979614 h 3657477"/>
                <a:gd name="connsiteX94" fmla="*/ 2121762 w 2121762"/>
                <a:gd name="connsiteY94" fmla="*/ 2994279 h 3657477"/>
                <a:gd name="connsiteX95" fmla="*/ 2121762 w 2121762"/>
                <a:gd name="connsiteY95" fmla="*/ 2998423 h 3657477"/>
                <a:gd name="connsiteX96" fmla="*/ 2121762 w 2121762"/>
                <a:gd name="connsiteY96" fmla="*/ 3038242 h 3657477"/>
                <a:gd name="connsiteX97" fmla="*/ 2121762 w 2121762"/>
                <a:gd name="connsiteY97" fmla="*/ 3042386 h 3657477"/>
                <a:gd name="connsiteX98" fmla="*/ 2121762 w 2121762"/>
                <a:gd name="connsiteY98" fmla="*/ 3080486 h 3657477"/>
                <a:gd name="connsiteX99" fmla="*/ 2121762 w 2121762"/>
                <a:gd name="connsiteY99" fmla="*/ 3110342 h 3657477"/>
                <a:gd name="connsiteX100" fmla="*/ 2121762 w 2121762"/>
                <a:gd name="connsiteY100" fmla="*/ 3175496 h 3657477"/>
                <a:gd name="connsiteX101" fmla="*/ 2121762 w 2121762"/>
                <a:gd name="connsiteY101" fmla="*/ 3194304 h 3657477"/>
                <a:gd name="connsiteX102" fmla="*/ 2121762 w 2121762"/>
                <a:gd name="connsiteY102" fmla="*/ 3238267 h 3657477"/>
                <a:gd name="connsiteX103" fmla="*/ 2121762 w 2121762"/>
                <a:gd name="connsiteY103" fmla="*/ 3276367 h 3657477"/>
                <a:gd name="connsiteX104" fmla="*/ 2121762 w 2121762"/>
                <a:gd name="connsiteY104" fmla="*/ 3280511 h 3657477"/>
                <a:gd name="connsiteX105" fmla="*/ 2121762 w 2121762"/>
                <a:gd name="connsiteY105" fmla="*/ 3310367 h 3657477"/>
                <a:gd name="connsiteX106" fmla="*/ 2121762 w 2121762"/>
                <a:gd name="connsiteY106" fmla="*/ 3348467 h 3657477"/>
                <a:gd name="connsiteX107" fmla="*/ 2121762 w 2121762"/>
                <a:gd name="connsiteY107" fmla="*/ 3476392 h 3657477"/>
                <a:gd name="connsiteX108" fmla="*/ 2121762 w 2121762"/>
                <a:gd name="connsiteY108" fmla="*/ 3548492 h 3657477"/>
                <a:gd name="connsiteX109" fmla="*/ 2040414 w 2121762"/>
                <a:gd name="connsiteY109" fmla="*/ 3657477 h 3657477"/>
                <a:gd name="connsiteX110" fmla="*/ 81349 w 2121762"/>
                <a:gd name="connsiteY110" fmla="*/ 3657477 h 3657477"/>
                <a:gd name="connsiteX111" fmla="*/ 0 w 2121762"/>
                <a:gd name="connsiteY111" fmla="*/ 3548492 h 3657477"/>
                <a:gd name="connsiteX112" fmla="*/ 0 w 2121762"/>
                <a:gd name="connsiteY112" fmla="*/ 3476392 h 3657477"/>
                <a:gd name="connsiteX113" fmla="*/ 0 w 2121762"/>
                <a:gd name="connsiteY113" fmla="*/ 3348467 h 3657477"/>
                <a:gd name="connsiteX114" fmla="*/ 0 w 2121762"/>
                <a:gd name="connsiteY114" fmla="*/ 3310367 h 3657477"/>
                <a:gd name="connsiteX115" fmla="*/ 0 w 2121762"/>
                <a:gd name="connsiteY115" fmla="*/ 3280511 h 3657477"/>
                <a:gd name="connsiteX116" fmla="*/ 0 w 2121762"/>
                <a:gd name="connsiteY116" fmla="*/ 3276367 h 3657477"/>
                <a:gd name="connsiteX117" fmla="*/ 0 w 2121762"/>
                <a:gd name="connsiteY117" fmla="*/ 3238267 h 3657477"/>
                <a:gd name="connsiteX118" fmla="*/ 0 w 2121762"/>
                <a:gd name="connsiteY118" fmla="*/ 3194304 h 3657477"/>
                <a:gd name="connsiteX119" fmla="*/ 0 w 2121762"/>
                <a:gd name="connsiteY119" fmla="*/ 3175496 h 3657477"/>
                <a:gd name="connsiteX120" fmla="*/ 0 w 2121762"/>
                <a:gd name="connsiteY120" fmla="*/ 3110342 h 3657477"/>
                <a:gd name="connsiteX121" fmla="*/ 0 w 2121762"/>
                <a:gd name="connsiteY121" fmla="*/ 3080486 h 3657477"/>
                <a:gd name="connsiteX122" fmla="*/ 0 w 2121762"/>
                <a:gd name="connsiteY122" fmla="*/ 3042386 h 3657477"/>
                <a:gd name="connsiteX123" fmla="*/ 0 w 2121762"/>
                <a:gd name="connsiteY123" fmla="*/ 3038242 h 3657477"/>
                <a:gd name="connsiteX124" fmla="*/ 0 w 2121762"/>
                <a:gd name="connsiteY124" fmla="*/ 2998423 h 3657477"/>
                <a:gd name="connsiteX125" fmla="*/ 0 w 2121762"/>
                <a:gd name="connsiteY125" fmla="*/ 2994279 h 3657477"/>
                <a:gd name="connsiteX126" fmla="*/ 0 w 2121762"/>
                <a:gd name="connsiteY126" fmla="*/ 2979614 h 3657477"/>
                <a:gd name="connsiteX127" fmla="*/ 0 w 2121762"/>
                <a:gd name="connsiteY127" fmla="*/ 2975471 h 3657477"/>
                <a:gd name="connsiteX128" fmla="*/ 0 w 2121762"/>
                <a:gd name="connsiteY128" fmla="*/ 2956179 h 3657477"/>
                <a:gd name="connsiteX129" fmla="*/ 0 w 2121762"/>
                <a:gd name="connsiteY129" fmla="*/ 2937371 h 3657477"/>
                <a:gd name="connsiteX130" fmla="*/ 0 w 2121762"/>
                <a:gd name="connsiteY130" fmla="*/ 2893408 h 3657477"/>
                <a:gd name="connsiteX131" fmla="*/ 0 w 2121762"/>
                <a:gd name="connsiteY131" fmla="*/ 2842361 h 3657477"/>
                <a:gd name="connsiteX132" fmla="*/ 0 w 2121762"/>
                <a:gd name="connsiteY132" fmla="*/ 2798398 h 3657477"/>
                <a:gd name="connsiteX133" fmla="*/ 0 w 2121762"/>
                <a:gd name="connsiteY133" fmla="*/ 2779589 h 3657477"/>
                <a:gd name="connsiteX134" fmla="*/ 0 w 2121762"/>
                <a:gd name="connsiteY134" fmla="*/ 2760298 h 3657477"/>
                <a:gd name="connsiteX135" fmla="*/ 0 w 2121762"/>
                <a:gd name="connsiteY135" fmla="*/ 2756154 h 3657477"/>
                <a:gd name="connsiteX136" fmla="*/ 0 w 2121762"/>
                <a:gd name="connsiteY136" fmla="*/ 2741489 h 3657477"/>
                <a:gd name="connsiteX137" fmla="*/ 0 w 2121762"/>
                <a:gd name="connsiteY137" fmla="*/ 2737346 h 3657477"/>
                <a:gd name="connsiteX138" fmla="*/ 0 w 2121762"/>
                <a:gd name="connsiteY138" fmla="*/ 2697527 h 3657477"/>
                <a:gd name="connsiteX139" fmla="*/ 0 w 2121762"/>
                <a:gd name="connsiteY139" fmla="*/ 2693383 h 3657477"/>
                <a:gd name="connsiteX140" fmla="*/ 0 w 2121762"/>
                <a:gd name="connsiteY140" fmla="*/ 2655283 h 3657477"/>
                <a:gd name="connsiteX141" fmla="*/ 0 w 2121762"/>
                <a:gd name="connsiteY141" fmla="*/ 2625427 h 3657477"/>
                <a:gd name="connsiteX142" fmla="*/ 0 w 2121762"/>
                <a:gd name="connsiteY142" fmla="*/ 2560273 h 3657477"/>
                <a:gd name="connsiteX143" fmla="*/ 0 w 2121762"/>
                <a:gd name="connsiteY143" fmla="*/ 2541464 h 3657477"/>
                <a:gd name="connsiteX144" fmla="*/ 0 w 2121762"/>
                <a:gd name="connsiteY144" fmla="*/ 2497502 h 3657477"/>
                <a:gd name="connsiteX145" fmla="*/ 0 w 2121762"/>
                <a:gd name="connsiteY145" fmla="*/ 2459402 h 3657477"/>
                <a:gd name="connsiteX146" fmla="*/ 0 w 2121762"/>
                <a:gd name="connsiteY146" fmla="*/ 2455258 h 3657477"/>
                <a:gd name="connsiteX147" fmla="*/ 0 w 2121762"/>
                <a:gd name="connsiteY147" fmla="*/ 2425402 h 3657477"/>
                <a:gd name="connsiteX148" fmla="*/ 0 w 2121762"/>
                <a:gd name="connsiteY148" fmla="*/ 2387302 h 3657477"/>
                <a:gd name="connsiteX149" fmla="*/ 0 w 2121762"/>
                <a:gd name="connsiteY149" fmla="*/ 2343339 h 3657477"/>
                <a:gd name="connsiteX150" fmla="*/ 0 w 2121762"/>
                <a:gd name="connsiteY150" fmla="*/ 2324530 h 3657477"/>
                <a:gd name="connsiteX151" fmla="*/ 0 w 2121762"/>
                <a:gd name="connsiteY151" fmla="*/ 2259377 h 3657477"/>
                <a:gd name="connsiteX152" fmla="*/ 0 w 2121762"/>
                <a:gd name="connsiteY152" fmla="*/ 2187277 h 3657477"/>
                <a:gd name="connsiteX153" fmla="*/ 0 w 2121762"/>
                <a:gd name="connsiteY153" fmla="*/ 2143314 h 3657477"/>
                <a:gd name="connsiteX154" fmla="*/ 0 w 2121762"/>
                <a:gd name="connsiteY154" fmla="*/ 2124505 h 3657477"/>
                <a:gd name="connsiteX155" fmla="*/ 0 w 2121762"/>
                <a:gd name="connsiteY155" fmla="*/ 2105214 h 3657477"/>
                <a:gd name="connsiteX156" fmla="*/ 0 w 2121762"/>
                <a:gd name="connsiteY156" fmla="*/ 2086405 h 3657477"/>
                <a:gd name="connsiteX157" fmla="*/ 0 w 2121762"/>
                <a:gd name="connsiteY157" fmla="*/ 2071309 h 3657477"/>
                <a:gd name="connsiteX158" fmla="*/ 0 w 2121762"/>
                <a:gd name="connsiteY158" fmla="*/ 2042443 h 3657477"/>
                <a:gd name="connsiteX159" fmla="*/ 0 w 2121762"/>
                <a:gd name="connsiteY159" fmla="*/ 1905189 h 3657477"/>
                <a:gd name="connsiteX160" fmla="*/ 0 w 2121762"/>
                <a:gd name="connsiteY160" fmla="*/ 1886380 h 3657477"/>
                <a:gd name="connsiteX161" fmla="*/ 0 w 2121762"/>
                <a:gd name="connsiteY161" fmla="*/ 1871284 h 3657477"/>
                <a:gd name="connsiteX162" fmla="*/ 0 w 2121762"/>
                <a:gd name="connsiteY162" fmla="*/ 1842418 h 3657477"/>
                <a:gd name="connsiteX163" fmla="*/ 0 w 2121762"/>
                <a:gd name="connsiteY163" fmla="*/ 1833184 h 3657477"/>
                <a:gd name="connsiteX164" fmla="*/ 0 w 2121762"/>
                <a:gd name="connsiteY164" fmla="*/ 1804318 h 3657477"/>
                <a:gd name="connsiteX165" fmla="*/ 0 w 2121762"/>
                <a:gd name="connsiteY165" fmla="*/ 1789221 h 3657477"/>
                <a:gd name="connsiteX166" fmla="*/ 0 w 2121762"/>
                <a:gd name="connsiteY166" fmla="*/ 1770412 h 3657477"/>
                <a:gd name="connsiteX167" fmla="*/ 0 w 2121762"/>
                <a:gd name="connsiteY167" fmla="*/ 1633159 h 3657477"/>
                <a:gd name="connsiteX168" fmla="*/ 0 w 2121762"/>
                <a:gd name="connsiteY168" fmla="*/ 1604293 h 3657477"/>
                <a:gd name="connsiteX169" fmla="*/ 0 w 2121762"/>
                <a:gd name="connsiteY169" fmla="*/ 1589196 h 3657477"/>
                <a:gd name="connsiteX170" fmla="*/ 0 w 2121762"/>
                <a:gd name="connsiteY170" fmla="*/ 1570387 h 3657477"/>
                <a:gd name="connsiteX171" fmla="*/ 0 w 2121762"/>
                <a:gd name="connsiteY171" fmla="*/ 1551096 h 3657477"/>
                <a:gd name="connsiteX172" fmla="*/ 0 w 2121762"/>
                <a:gd name="connsiteY172" fmla="*/ 1532287 h 3657477"/>
                <a:gd name="connsiteX173" fmla="*/ 0 w 2121762"/>
                <a:gd name="connsiteY173" fmla="*/ 1488325 h 3657477"/>
                <a:gd name="connsiteX174" fmla="*/ 0 w 2121762"/>
                <a:gd name="connsiteY174" fmla="*/ 1416225 h 3657477"/>
                <a:gd name="connsiteX175" fmla="*/ 0 w 2121762"/>
                <a:gd name="connsiteY175" fmla="*/ 1351071 h 3657477"/>
                <a:gd name="connsiteX176" fmla="*/ 0 w 2121762"/>
                <a:gd name="connsiteY176" fmla="*/ 1332262 h 3657477"/>
                <a:gd name="connsiteX177" fmla="*/ 0 w 2121762"/>
                <a:gd name="connsiteY177" fmla="*/ 1288300 h 3657477"/>
                <a:gd name="connsiteX178" fmla="*/ 0 w 2121762"/>
                <a:gd name="connsiteY178" fmla="*/ 1250200 h 3657477"/>
                <a:gd name="connsiteX179" fmla="*/ 0 w 2121762"/>
                <a:gd name="connsiteY179" fmla="*/ 1220343 h 3657477"/>
                <a:gd name="connsiteX180" fmla="*/ 0 w 2121762"/>
                <a:gd name="connsiteY180" fmla="*/ 1216200 h 3657477"/>
                <a:gd name="connsiteX181" fmla="*/ 0 w 2121762"/>
                <a:gd name="connsiteY181" fmla="*/ 1178100 h 3657477"/>
                <a:gd name="connsiteX182" fmla="*/ 0 w 2121762"/>
                <a:gd name="connsiteY182" fmla="*/ 1134137 h 3657477"/>
                <a:gd name="connsiteX183" fmla="*/ 0 w 2121762"/>
                <a:gd name="connsiteY183" fmla="*/ 1115329 h 3657477"/>
                <a:gd name="connsiteX184" fmla="*/ 0 w 2121762"/>
                <a:gd name="connsiteY184" fmla="*/ 1050175 h 3657477"/>
                <a:gd name="connsiteX185" fmla="*/ 0 w 2121762"/>
                <a:gd name="connsiteY185" fmla="*/ 1020318 h 3657477"/>
                <a:gd name="connsiteX186" fmla="*/ 0 w 2121762"/>
                <a:gd name="connsiteY186" fmla="*/ 982218 h 3657477"/>
                <a:gd name="connsiteX187" fmla="*/ 0 w 2121762"/>
                <a:gd name="connsiteY187" fmla="*/ 978075 h 3657477"/>
                <a:gd name="connsiteX188" fmla="*/ 0 w 2121762"/>
                <a:gd name="connsiteY188" fmla="*/ 938255 h 3657477"/>
                <a:gd name="connsiteX189" fmla="*/ 0 w 2121762"/>
                <a:gd name="connsiteY189" fmla="*/ 934112 h 3657477"/>
                <a:gd name="connsiteX190" fmla="*/ 0 w 2121762"/>
                <a:gd name="connsiteY190" fmla="*/ 919447 h 3657477"/>
                <a:gd name="connsiteX191" fmla="*/ 0 w 2121762"/>
                <a:gd name="connsiteY191" fmla="*/ 915304 h 3657477"/>
                <a:gd name="connsiteX192" fmla="*/ 0 w 2121762"/>
                <a:gd name="connsiteY192" fmla="*/ 896012 h 3657477"/>
                <a:gd name="connsiteX193" fmla="*/ 0 w 2121762"/>
                <a:gd name="connsiteY193" fmla="*/ 877204 h 3657477"/>
                <a:gd name="connsiteX194" fmla="*/ 0 w 2121762"/>
                <a:gd name="connsiteY194" fmla="*/ 833241 h 3657477"/>
                <a:gd name="connsiteX195" fmla="*/ 0 w 2121762"/>
                <a:gd name="connsiteY195" fmla="*/ 782193 h 3657477"/>
                <a:gd name="connsiteX196" fmla="*/ 0 w 2121762"/>
                <a:gd name="connsiteY196" fmla="*/ 738230 h 3657477"/>
                <a:gd name="connsiteX197" fmla="*/ 0 w 2121762"/>
                <a:gd name="connsiteY197" fmla="*/ 719422 h 3657477"/>
                <a:gd name="connsiteX198" fmla="*/ 0 w 2121762"/>
                <a:gd name="connsiteY198" fmla="*/ 700130 h 3657477"/>
                <a:gd name="connsiteX199" fmla="*/ 0 w 2121762"/>
                <a:gd name="connsiteY199" fmla="*/ 695987 h 3657477"/>
                <a:gd name="connsiteX200" fmla="*/ 0 w 2121762"/>
                <a:gd name="connsiteY200" fmla="*/ 681322 h 3657477"/>
                <a:gd name="connsiteX201" fmla="*/ 0 w 2121762"/>
                <a:gd name="connsiteY201" fmla="*/ 677179 h 3657477"/>
                <a:gd name="connsiteX202" fmla="*/ 0 w 2121762"/>
                <a:gd name="connsiteY202" fmla="*/ 637359 h 3657477"/>
                <a:gd name="connsiteX203" fmla="*/ 0 w 2121762"/>
                <a:gd name="connsiteY203" fmla="*/ 633216 h 3657477"/>
                <a:gd name="connsiteX204" fmla="*/ 0 w 2121762"/>
                <a:gd name="connsiteY204" fmla="*/ 595116 h 3657477"/>
                <a:gd name="connsiteX205" fmla="*/ 0 w 2121762"/>
                <a:gd name="connsiteY205" fmla="*/ 565260 h 3657477"/>
                <a:gd name="connsiteX206" fmla="*/ 0 w 2121762"/>
                <a:gd name="connsiteY206" fmla="*/ 500105 h 3657477"/>
                <a:gd name="connsiteX207" fmla="*/ 0 w 2121762"/>
                <a:gd name="connsiteY207" fmla="*/ 481297 h 3657477"/>
                <a:gd name="connsiteX208" fmla="*/ 0 w 2121762"/>
                <a:gd name="connsiteY208" fmla="*/ 437334 h 3657477"/>
                <a:gd name="connsiteX209" fmla="*/ 0 w 2121762"/>
                <a:gd name="connsiteY209" fmla="*/ 399234 h 3657477"/>
                <a:gd name="connsiteX210" fmla="*/ 0 w 2121762"/>
                <a:gd name="connsiteY210" fmla="*/ 395091 h 3657477"/>
                <a:gd name="connsiteX211" fmla="*/ 0 w 2121762"/>
                <a:gd name="connsiteY211" fmla="*/ 365235 h 3657477"/>
                <a:gd name="connsiteX212" fmla="*/ 0 w 2121762"/>
                <a:gd name="connsiteY212" fmla="*/ 327135 h 3657477"/>
                <a:gd name="connsiteX213" fmla="*/ 0 w 2121762"/>
                <a:gd name="connsiteY213" fmla="*/ 199209 h 3657477"/>
                <a:gd name="connsiteX214" fmla="*/ 0 w 2121762"/>
                <a:gd name="connsiteY214" fmla="*/ 127110 h 3657477"/>
                <a:gd name="connsiteX215" fmla="*/ 49684 w 2121762"/>
                <a:gd name="connsiteY215" fmla="*/ 26690 h 3657477"/>
                <a:gd name="connsiteX216" fmla="*/ 79008 w 2121762"/>
                <a:gd name="connsiteY216" fmla="*/ 18758 h 3657477"/>
                <a:gd name="connsiteX217" fmla="*/ 284963 w 2121762"/>
                <a:gd name="connsiteY217" fmla="*/ 18758 h 3657477"/>
                <a:gd name="connsiteX218" fmla="*/ 284121 w 2121762"/>
                <a:gd name="connsiteY218" fmla="*/ 2085 h 3657477"/>
                <a:gd name="connsiteX0" fmla="*/ 284121 w 2121762"/>
                <a:gd name="connsiteY0" fmla="*/ 0 h 3655392"/>
                <a:gd name="connsiteX1" fmla="*/ 1836799 w 2121762"/>
                <a:gd name="connsiteY1" fmla="*/ 16673 h 3655392"/>
                <a:gd name="connsiteX2" fmla="*/ 2042755 w 2121762"/>
                <a:gd name="connsiteY2" fmla="*/ 16673 h 3655392"/>
                <a:gd name="connsiteX3" fmla="*/ 2072079 w 2121762"/>
                <a:gd name="connsiteY3" fmla="*/ 24605 h 3655392"/>
                <a:gd name="connsiteX4" fmla="*/ 2121762 w 2121762"/>
                <a:gd name="connsiteY4" fmla="*/ 125025 h 3655392"/>
                <a:gd name="connsiteX5" fmla="*/ 2121762 w 2121762"/>
                <a:gd name="connsiteY5" fmla="*/ 197124 h 3655392"/>
                <a:gd name="connsiteX6" fmla="*/ 2121762 w 2121762"/>
                <a:gd name="connsiteY6" fmla="*/ 325050 h 3655392"/>
                <a:gd name="connsiteX7" fmla="*/ 2121762 w 2121762"/>
                <a:gd name="connsiteY7" fmla="*/ 363150 h 3655392"/>
                <a:gd name="connsiteX8" fmla="*/ 2121762 w 2121762"/>
                <a:gd name="connsiteY8" fmla="*/ 393006 h 3655392"/>
                <a:gd name="connsiteX9" fmla="*/ 2121762 w 2121762"/>
                <a:gd name="connsiteY9" fmla="*/ 397149 h 3655392"/>
                <a:gd name="connsiteX10" fmla="*/ 2121762 w 2121762"/>
                <a:gd name="connsiteY10" fmla="*/ 435249 h 3655392"/>
                <a:gd name="connsiteX11" fmla="*/ 2121762 w 2121762"/>
                <a:gd name="connsiteY11" fmla="*/ 479212 h 3655392"/>
                <a:gd name="connsiteX12" fmla="*/ 2121762 w 2121762"/>
                <a:gd name="connsiteY12" fmla="*/ 498020 h 3655392"/>
                <a:gd name="connsiteX13" fmla="*/ 2121762 w 2121762"/>
                <a:gd name="connsiteY13" fmla="*/ 563175 h 3655392"/>
                <a:gd name="connsiteX14" fmla="*/ 2121762 w 2121762"/>
                <a:gd name="connsiteY14" fmla="*/ 593031 h 3655392"/>
                <a:gd name="connsiteX15" fmla="*/ 2121762 w 2121762"/>
                <a:gd name="connsiteY15" fmla="*/ 631131 h 3655392"/>
                <a:gd name="connsiteX16" fmla="*/ 2121762 w 2121762"/>
                <a:gd name="connsiteY16" fmla="*/ 635274 h 3655392"/>
                <a:gd name="connsiteX17" fmla="*/ 2121762 w 2121762"/>
                <a:gd name="connsiteY17" fmla="*/ 675094 h 3655392"/>
                <a:gd name="connsiteX18" fmla="*/ 2121762 w 2121762"/>
                <a:gd name="connsiteY18" fmla="*/ 679237 h 3655392"/>
                <a:gd name="connsiteX19" fmla="*/ 2121762 w 2121762"/>
                <a:gd name="connsiteY19" fmla="*/ 693902 h 3655392"/>
                <a:gd name="connsiteX20" fmla="*/ 2121762 w 2121762"/>
                <a:gd name="connsiteY20" fmla="*/ 698045 h 3655392"/>
                <a:gd name="connsiteX21" fmla="*/ 2121762 w 2121762"/>
                <a:gd name="connsiteY21" fmla="*/ 717337 h 3655392"/>
                <a:gd name="connsiteX22" fmla="*/ 2121762 w 2121762"/>
                <a:gd name="connsiteY22" fmla="*/ 736145 h 3655392"/>
                <a:gd name="connsiteX23" fmla="*/ 2121762 w 2121762"/>
                <a:gd name="connsiteY23" fmla="*/ 780108 h 3655392"/>
                <a:gd name="connsiteX24" fmla="*/ 2121762 w 2121762"/>
                <a:gd name="connsiteY24" fmla="*/ 831156 h 3655392"/>
                <a:gd name="connsiteX25" fmla="*/ 2121762 w 2121762"/>
                <a:gd name="connsiteY25" fmla="*/ 875119 h 3655392"/>
                <a:gd name="connsiteX26" fmla="*/ 2121762 w 2121762"/>
                <a:gd name="connsiteY26" fmla="*/ 893927 h 3655392"/>
                <a:gd name="connsiteX27" fmla="*/ 2121762 w 2121762"/>
                <a:gd name="connsiteY27" fmla="*/ 913219 h 3655392"/>
                <a:gd name="connsiteX28" fmla="*/ 2121762 w 2121762"/>
                <a:gd name="connsiteY28" fmla="*/ 917362 h 3655392"/>
                <a:gd name="connsiteX29" fmla="*/ 2121762 w 2121762"/>
                <a:gd name="connsiteY29" fmla="*/ 932027 h 3655392"/>
                <a:gd name="connsiteX30" fmla="*/ 2121762 w 2121762"/>
                <a:gd name="connsiteY30" fmla="*/ 936170 h 3655392"/>
                <a:gd name="connsiteX31" fmla="*/ 2121762 w 2121762"/>
                <a:gd name="connsiteY31" fmla="*/ 975990 h 3655392"/>
                <a:gd name="connsiteX32" fmla="*/ 2121762 w 2121762"/>
                <a:gd name="connsiteY32" fmla="*/ 980133 h 3655392"/>
                <a:gd name="connsiteX33" fmla="*/ 2121762 w 2121762"/>
                <a:gd name="connsiteY33" fmla="*/ 1018233 h 3655392"/>
                <a:gd name="connsiteX34" fmla="*/ 2121762 w 2121762"/>
                <a:gd name="connsiteY34" fmla="*/ 1048090 h 3655392"/>
                <a:gd name="connsiteX35" fmla="*/ 2121762 w 2121762"/>
                <a:gd name="connsiteY35" fmla="*/ 1113244 h 3655392"/>
                <a:gd name="connsiteX36" fmla="*/ 2121762 w 2121762"/>
                <a:gd name="connsiteY36" fmla="*/ 1132052 h 3655392"/>
                <a:gd name="connsiteX37" fmla="*/ 2121762 w 2121762"/>
                <a:gd name="connsiteY37" fmla="*/ 1176015 h 3655392"/>
                <a:gd name="connsiteX38" fmla="*/ 2121762 w 2121762"/>
                <a:gd name="connsiteY38" fmla="*/ 1214115 h 3655392"/>
                <a:gd name="connsiteX39" fmla="*/ 2121762 w 2121762"/>
                <a:gd name="connsiteY39" fmla="*/ 1218258 h 3655392"/>
                <a:gd name="connsiteX40" fmla="*/ 2121762 w 2121762"/>
                <a:gd name="connsiteY40" fmla="*/ 1248115 h 3655392"/>
                <a:gd name="connsiteX41" fmla="*/ 2121762 w 2121762"/>
                <a:gd name="connsiteY41" fmla="*/ 1286215 h 3655392"/>
                <a:gd name="connsiteX42" fmla="*/ 2121762 w 2121762"/>
                <a:gd name="connsiteY42" fmla="*/ 1330177 h 3655392"/>
                <a:gd name="connsiteX43" fmla="*/ 2121762 w 2121762"/>
                <a:gd name="connsiteY43" fmla="*/ 1348986 h 3655392"/>
                <a:gd name="connsiteX44" fmla="*/ 2121762 w 2121762"/>
                <a:gd name="connsiteY44" fmla="*/ 1414140 h 3655392"/>
                <a:gd name="connsiteX45" fmla="*/ 2121762 w 2121762"/>
                <a:gd name="connsiteY45" fmla="*/ 1486240 h 3655392"/>
                <a:gd name="connsiteX46" fmla="*/ 2121762 w 2121762"/>
                <a:gd name="connsiteY46" fmla="*/ 1530202 h 3655392"/>
                <a:gd name="connsiteX47" fmla="*/ 2121762 w 2121762"/>
                <a:gd name="connsiteY47" fmla="*/ 1549011 h 3655392"/>
                <a:gd name="connsiteX48" fmla="*/ 2121762 w 2121762"/>
                <a:gd name="connsiteY48" fmla="*/ 1568302 h 3655392"/>
                <a:gd name="connsiteX49" fmla="*/ 2121762 w 2121762"/>
                <a:gd name="connsiteY49" fmla="*/ 1587111 h 3655392"/>
                <a:gd name="connsiteX50" fmla="*/ 2121762 w 2121762"/>
                <a:gd name="connsiteY50" fmla="*/ 1602208 h 3655392"/>
                <a:gd name="connsiteX51" fmla="*/ 2121762 w 2121762"/>
                <a:gd name="connsiteY51" fmla="*/ 1631074 h 3655392"/>
                <a:gd name="connsiteX52" fmla="*/ 2121762 w 2121762"/>
                <a:gd name="connsiteY52" fmla="*/ 1768327 h 3655392"/>
                <a:gd name="connsiteX53" fmla="*/ 2121762 w 2121762"/>
                <a:gd name="connsiteY53" fmla="*/ 1787136 h 3655392"/>
                <a:gd name="connsiteX54" fmla="*/ 2121762 w 2121762"/>
                <a:gd name="connsiteY54" fmla="*/ 1802233 h 3655392"/>
                <a:gd name="connsiteX55" fmla="*/ 2121762 w 2121762"/>
                <a:gd name="connsiteY55" fmla="*/ 1831099 h 3655392"/>
                <a:gd name="connsiteX56" fmla="*/ 2121762 w 2121762"/>
                <a:gd name="connsiteY56" fmla="*/ 1840333 h 3655392"/>
                <a:gd name="connsiteX57" fmla="*/ 2121762 w 2121762"/>
                <a:gd name="connsiteY57" fmla="*/ 1869199 h 3655392"/>
                <a:gd name="connsiteX58" fmla="*/ 2121762 w 2121762"/>
                <a:gd name="connsiteY58" fmla="*/ 1884295 h 3655392"/>
                <a:gd name="connsiteX59" fmla="*/ 2121762 w 2121762"/>
                <a:gd name="connsiteY59" fmla="*/ 1903104 h 3655392"/>
                <a:gd name="connsiteX60" fmla="*/ 2121762 w 2121762"/>
                <a:gd name="connsiteY60" fmla="*/ 2040358 h 3655392"/>
                <a:gd name="connsiteX61" fmla="*/ 2121762 w 2121762"/>
                <a:gd name="connsiteY61" fmla="*/ 2069224 h 3655392"/>
                <a:gd name="connsiteX62" fmla="*/ 2121762 w 2121762"/>
                <a:gd name="connsiteY62" fmla="*/ 2084320 h 3655392"/>
                <a:gd name="connsiteX63" fmla="*/ 2121762 w 2121762"/>
                <a:gd name="connsiteY63" fmla="*/ 2103129 h 3655392"/>
                <a:gd name="connsiteX64" fmla="*/ 2121762 w 2121762"/>
                <a:gd name="connsiteY64" fmla="*/ 2122420 h 3655392"/>
                <a:gd name="connsiteX65" fmla="*/ 2121762 w 2121762"/>
                <a:gd name="connsiteY65" fmla="*/ 2141229 h 3655392"/>
                <a:gd name="connsiteX66" fmla="*/ 2121762 w 2121762"/>
                <a:gd name="connsiteY66" fmla="*/ 2185192 h 3655392"/>
                <a:gd name="connsiteX67" fmla="*/ 2121762 w 2121762"/>
                <a:gd name="connsiteY67" fmla="*/ 2257292 h 3655392"/>
                <a:gd name="connsiteX68" fmla="*/ 2121762 w 2121762"/>
                <a:gd name="connsiteY68" fmla="*/ 2322445 h 3655392"/>
                <a:gd name="connsiteX69" fmla="*/ 2121762 w 2121762"/>
                <a:gd name="connsiteY69" fmla="*/ 2341254 h 3655392"/>
                <a:gd name="connsiteX70" fmla="*/ 2121762 w 2121762"/>
                <a:gd name="connsiteY70" fmla="*/ 2385217 h 3655392"/>
                <a:gd name="connsiteX71" fmla="*/ 2121762 w 2121762"/>
                <a:gd name="connsiteY71" fmla="*/ 2423317 h 3655392"/>
                <a:gd name="connsiteX72" fmla="*/ 2121762 w 2121762"/>
                <a:gd name="connsiteY72" fmla="*/ 2453173 h 3655392"/>
                <a:gd name="connsiteX73" fmla="*/ 2121762 w 2121762"/>
                <a:gd name="connsiteY73" fmla="*/ 2457317 h 3655392"/>
                <a:gd name="connsiteX74" fmla="*/ 2121762 w 2121762"/>
                <a:gd name="connsiteY74" fmla="*/ 2495417 h 3655392"/>
                <a:gd name="connsiteX75" fmla="*/ 2121762 w 2121762"/>
                <a:gd name="connsiteY75" fmla="*/ 2539379 h 3655392"/>
                <a:gd name="connsiteX76" fmla="*/ 2121762 w 2121762"/>
                <a:gd name="connsiteY76" fmla="*/ 2558188 h 3655392"/>
                <a:gd name="connsiteX77" fmla="*/ 2121762 w 2121762"/>
                <a:gd name="connsiteY77" fmla="*/ 2623342 h 3655392"/>
                <a:gd name="connsiteX78" fmla="*/ 2121762 w 2121762"/>
                <a:gd name="connsiteY78" fmla="*/ 2653198 h 3655392"/>
                <a:gd name="connsiteX79" fmla="*/ 2121762 w 2121762"/>
                <a:gd name="connsiteY79" fmla="*/ 2691298 h 3655392"/>
                <a:gd name="connsiteX80" fmla="*/ 2121762 w 2121762"/>
                <a:gd name="connsiteY80" fmla="*/ 2695442 h 3655392"/>
                <a:gd name="connsiteX81" fmla="*/ 2121762 w 2121762"/>
                <a:gd name="connsiteY81" fmla="*/ 2735261 h 3655392"/>
                <a:gd name="connsiteX82" fmla="*/ 2121762 w 2121762"/>
                <a:gd name="connsiteY82" fmla="*/ 2739404 h 3655392"/>
                <a:gd name="connsiteX83" fmla="*/ 2121762 w 2121762"/>
                <a:gd name="connsiteY83" fmla="*/ 2754069 h 3655392"/>
                <a:gd name="connsiteX84" fmla="*/ 2121762 w 2121762"/>
                <a:gd name="connsiteY84" fmla="*/ 2758213 h 3655392"/>
                <a:gd name="connsiteX85" fmla="*/ 2121762 w 2121762"/>
                <a:gd name="connsiteY85" fmla="*/ 2777504 h 3655392"/>
                <a:gd name="connsiteX86" fmla="*/ 2121762 w 2121762"/>
                <a:gd name="connsiteY86" fmla="*/ 2796313 h 3655392"/>
                <a:gd name="connsiteX87" fmla="*/ 2121762 w 2121762"/>
                <a:gd name="connsiteY87" fmla="*/ 2840276 h 3655392"/>
                <a:gd name="connsiteX88" fmla="*/ 2121762 w 2121762"/>
                <a:gd name="connsiteY88" fmla="*/ 2891323 h 3655392"/>
                <a:gd name="connsiteX89" fmla="*/ 2121762 w 2121762"/>
                <a:gd name="connsiteY89" fmla="*/ 2935286 h 3655392"/>
                <a:gd name="connsiteX90" fmla="*/ 2121762 w 2121762"/>
                <a:gd name="connsiteY90" fmla="*/ 2954094 h 3655392"/>
                <a:gd name="connsiteX91" fmla="*/ 2121762 w 2121762"/>
                <a:gd name="connsiteY91" fmla="*/ 2973386 h 3655392"/>
                <a:gd name="connsiteX92" fmla="*/ 2121762 w 2121762"/>
                <a:gd name="connsiteY92" fmla="*/ 2977529 h 3655392"/>
                <a:gd name="connsiteX93" fmla="*/ 2121762 w 2121762"/>
                <a:gd name="connsiteY93" fmla="*/ 2992194 h 3655392"/>
                <a:gd name="connsiteX94" fmla="*/ 2121762 w 2121762"/>
                <a:gd name="connsiteY94" fmla="*/ 2996338 h 3655392"/>
                <a:gd name="connsiteX95" fmla="*/ 2121762 w 2121762"/>
                <a:gd name="connsiteY95" fmla="*/ 3036157 h 3655392"/>
                <a:gd name="connsiteX96" fmla="*/ 2121762 w 2121762"/>
                <a:gd name="connsiteY96" fmla="*/ 3040301 h 3655392"/>
                <a:gd name="connsiteX97" fmla="*/ 2121762 w 2121762"/>
                <a:gd name="connsiteY97" fmla="*/ 3078401 h 3655392"/>
                <a:gd name="connsiteX98" fmla="*/ 2121762 w 2121762"/>
                <a:gd name="connsiteY98" fmla="*/ 3108257 h 3655392"/>
                <a:gd name="connsiteX99" fmla="*/ 2121762 w 2121762"/>
                <a:gd name="connsiteY99" fmla="*/ 3173411 h 3655392"/>
                <a:gd name="connsiteX100" fmla="*/ 2121762 w 2121762"/>
                <a:gd name="connsiteY100" fmla="*/ 3192219 h 3655392"/>
                <a:gd name="connsiteX101" fmla="*/ 2121762 w 2121762"/>
                <a:gd name="connsiteY101" fmla="*/ 3236182 h 3655392"/>
                <a:gd name="connsiteX102" fmla="*/ 2121762 w 2121762"/>
                <a:gd name="connsiteY102" fmla="*/ 3274282 h 3655392"/>
                <a:gd name="connsiteX103" fmla="*/ 2121762 w 2121762"/>
                <a:gd name="connsiteY103" fmla="*/ 3278426 h 3655392"/>
                <a:gd name="connsiteX104" fmla="*/ 2121762 w 2121762"/>
                <a:gd name="connsiteY104" fmla="*/ 3308282 h 3655392"/>
                <a:gd name="connsiteX105" fmla="*/ 2121762 w 2121762"/>
                <a:gd name="connsiteY105" fmla="*/ 3346382 h 3655392"/>
                <a:gd name="connsiteX106" fmla="*/ 2121762 w 2121762"/>
                <a:gd name="connsiteY106" fmla="*/ 3474307 h 3655392"/>
                <a:gd name="connsiteX107" fmla="*/ 2121762 w 2121762"/>
                <a:gd name="connsiteY107" fmla="*/ 3546407 h 3655392"/>
                <a:gd name="connsiteX108" fmla="*/ 2040414 w 2121762"/>
                <a:gd name="connsiteY108" fmla="*/ 3655392 h 3655392"/>
                <a:gd name="connsiteX109" fmla="*/ 81349 w 2121762"/>
                <a:gd name="connsiteY109" fmla="*/ 3655392 h 3655392"/>
                <a:gd name="connsiteX110" fmla="*/ 0 w 2121762"/>
                <a:gd name="connsiteY110" fmla="*/ 3546407 h 3655392"/>
                <a:gd name="connsiteX111" fmla="*/ 0 w 2121762"/>
                <a:gd name="connsiteY111" fmla="*/ 3474307 h 3655392"/>
                <a:gd name="connsiteX112" fmla="*/ 0 w 2121762"/>
                <a:gd name="connsiteY112" fmla="*/ 3346382 h 3655392"/>
                <a:gd name="connsiteX113" fmla="*/ 0 w 2121762"/>
                <a:gd name="connsiteY113" fmla="*/ 3308282 h 3655392"/>
                <a:gd name="connsiteX114" fmla="*/ 0 w 2121762"/>
                <a:gd name="connsiteY114" fmla="*/ 3278426 h 3655392"/>
                <a:gd name="connsiteX115" fmla="*/ 0 w 2121762"/>
                <a:gd name="connsiteY115" fmla="*/ 3274282 h 3655392"/>
                <a:gd name="connsiteX116" fmla="*/ 0 w 2121762"/>
                <a:gd name="connsiteY116" fmla="*/ 3236182 h 3655392"/>
                <a:gd name="connsiteX117" fmla="*/ 0 w 2121762"/>
                <a:gd name="connsiteY117" fmla="*/ 3192219 h 3655392"/>
                <a:gd name="connsiteX118" fmla="*/ 0 w 2121762"/>
                <a:gd name="connsiteY118" fmla="*/ 3173411 h 3655392"/>
                <a:gd name="connsiteX119" fmla="*/ 0 w 2121762"/>
                <a:gd name="connsiteY119" fmla="*/ 3108257 h 3655392"/>
                <a:gd name="connsiteX120" fmla="*/ 0 w 2121762"/>
                <a:gd name="connsiteY120" fmla="*/ 3078401 h 3655392"/>
                <a:gd name="connsiteX121" fmla="*/ 0 w 2121762"/>
                <a:gd name="connsiteY121" fmla="*/ 3040301 h 3655392"/>
                <a:gd name="connsiteX122" fmla="*/ 0 w 2121762"/>
                <a:gd name="connsiteY122" fmla="*/ 3036157 h 3655392"/>
                <a:gd name="connsiteX123" fmla="*/ 0 w 2121762"/>
                <a:gd name="connsiteY123" fmla="*/ 2996338 h 3655392"/>
                <a:gd name="connsiteX124" fmla="*/ 0 w 2121762"/>
                <a:gd name="connsiteY124" fmla="*/ 2992194 h 3655392"/>
                <a:gd name="connsiteX125" fmla="*/ 0 w 2121762"/>
                <a:gd name="connsiteY125" fmla="*/ 2977529 h 3655392"/>
                <a:gd name="connsiteX126" fmla="*/ 0 w 2121762"/>
                <a:gd name="connsiteY126" fmla="*/ 2973386 h 3655392"/>
                <a:gd name="connsiteX127" fmla="*/ 0 w 2121762"/>
                <a:gd name="connsiteY127" fmla="*/ 2954094 h 3655392"/>
                <a:gd name="connsiteX128" fmla="*/ 0 w 2121762"/>
                <a:gd name="connsiteY128" fmla="*/ 2935286 h 3655392"/>
                <a:gd name="connsiteX129" fmla="*/ 0 w 2121762"/>
                <a:gd name="connsiteY129" fmla="*/ 2891323 h 3655392"/>
                <a:gd name="connsiteX130" fmla="*/ 0 w 2121762"/>
                <a:gd name="connsiteY130" fmla="*/ 2840276 h 3655392"/>
                <a:gd name="connsiteX131" fmla="*/ 0 w 2121762"/>
                <a:gd name="connsiteY131" fmla="*/ 2796313 h 3655392"/>
                <a:gd name="connsiteX132" fmla="*/ 0 w 2121762"/>
                <a:gd name="connsiteY132" fmla="*/ 2777504 h 3655392"/>
                <a:gd name="connsiteX133" fmla="*/ 0 w 2121762"/>
                <a:gd name="connsiteY133" fmla="*/ 2758213 h 3655392"/>
                <a:gd name="connsiteX134" fmla="*/ 0 w 2121762"/>
                <a:gd name="connsiteY134" fmla="*/ 2754069 h 3655392"/>
                <a:gd name="connsiteX135" fmla="*/ 0 w 2121762"/>
                <a:gd name="connsiteY135" fmla="*/ 2739404 h 3655392"/>
                <a:gd name="connsiteX136" fmla="*/ 0 w 2121762"/>
                <a:gd name="connsiteY136" fmla="*/ 2735261 h 3655392"/>
                <a:gd name="connsiteX137" fmla="*/ 0 w 2121762"/>
                <a:gd name="connsiteY137" fmla="*/ 2695442 h 3655392"/>
                <a:gd name="connsiteX138" fmla="*/ 0 w 2121762"/>
                <a:gd name="connsiteY138" fmla="*/ 2691298 h 3655392"/>
                <a:gd name="connsiteX139" fmla="*/ 0 w 2121762"/>
                <a:gd name="connsiteY139" fmla="*/ 2653198 h 3655392"/>
                <a:gd name="connsiteX140" fmla="*/ 0 w 2121762"/>
                <a:gd name="connsiteY140" fmla="*/ 2623342 h 3655392"/>
                <a:gd name="connsiteX141" fmla="*/ 0 w 2121762"/>
                <a:gd name="connsiteY141" fmla="*/ 2558188 h 3655392"/>
                <a:gd name="connsiteX142" fmla="*/ 0 w 2121762"/>
                <a:gd name="connsiteY142" fmla="*/ 2539379 h 3655392"/>
                <a:gd name="connsiteX143" fmla="*/ 0 w 2121762"/>
                <a:gd name="connsiteY143" fmla="*/ 2495417 h 3655392"/>
                <a:gd name="connsiteX144" fmla="*/ 0 w 2121762"/>
                <a:gd name="connsiteY144" fmla="*/ 2457317 h 3655392"/>
                <a:gd name="connsiteX145" fmla="*/ 0 w 2121762"/>
                <a:gd name="connsiteY145" fmla="*/ 2453173 h 3655392"/>
                <a:gd name="connsiteX146" fmla="*/ 0 w 2121762"/>
                <a:gd name="connsiteY146" fmla="*/ 2423317 h 3655392"/>
                <a:gd name="connsiteX147" fmla="*/ 0 w 2121762"/>
                <a:gd name="connsiteY147" fmla="*/ 2385217 h 3655392"/>
                <a:gd name="connsiteX148" fmla="*/ 0 w 2121762"/>
                <a:gd name="connsiteY148" fmla="*/ 2341254 h 3655392"/>
                <a:gd name="connsiteX149" fmla="*/ 0 w 2121762"/>
                <a:gd name="connsiteY149" fmla="*/ 2322445 h 3655392"/>
                <a:gd name="connsiteX150" fmla="*/ 0 w 2121762"/>
                <a:gd name="connsiteY150" fmla="*/ 2257292 h 3655392"/>
                <a:gd name="connsiteX151" fmla="*/ 0 w 2121762"/>
                <a:gd name="connsiteY151" fmla="*/ 2185192 h 3655392"/>
                <a:gd name="connsiteX152" fmla="*/ 0 w 2121762"/>
                <a:gd name="connsiteY152" fmla="*/ 2141229 h 3655392"/>
                <a:gd name="connsiteX153" fmla="*/ 0 w 2121762"/>
                <a:gd name="connsiteY153" fmla="*/ 2122420 h 3655392"/>
                <a:gd name="connsiteX154" fmla="*/ 0 w 2121762"/>
                <a:gd name="connsiteY154" fmla="*/ 2103129 h 3655392"/>
                <a:gd name="connsiteX155" fmla="*/ 0 w 2121762"/>
                <a:gd name="connsiteY155" fmla="*/ 2084320 h 3655392"/>
                <a:gd name="connsiteX156" fmla="*/ 0 w 2121762"/>
                <a:gd name="connsiteY156" fmla="*/ 2069224 h 3655392"/>
                <a:gd name="connsiteX157" fmla="*/ 0 w 2121762"/>
                <a:gd name="connsiteY157" fmla="*/ 2040358 h 3655392"/>
                <a:gd name="connsiteX158" fmla="*/ 0 w 2121762"/>
                <a:gd name="connsiteY158" fmla="*/ 1903104 h 3655392"/>
                <a:gd name="connsiteX159" fmla="*/ 0 w 2121762"/>
                <a:gd name="connsiteY159" fmla="*/ 1884295 h 3655392"/>
                <a:gd name="connsiteX160" fmla="*/ 0 w 2121762"/>
                <a:gd name="connsiteY160" fmla="*/ 1869199 h 3655392"/>
                <a:gd name="connsiteX161" fmla="*/ 0 w 2121762"/>
                <a:gd name="connsiteY161" fmla="*/ 1840333 h 3655392"/>
                <a:gd name="connsiteX162" fmla="*/ 0 w 2121762"/>
                <a:gd name="connsiteY162" fmla="*/ 1831099 h 3655392"/>
                <a:gd name="connsiteX163" fmla="*/ 0 w 2121762"/>
                <a:gd name="connsiteY163" fmla="*/ 1802233 h 3655392"/>
                <a:gd name="connsiteX164" fmla="*/ 0 w 2121762"/>
                <a:gd name="connsiteY164" fmla="*/ 1787136 h 3655392"/>
                <a:gd name="connsiteX165" fmla="*/ 0 w 2121762"/>
                <a:gd name="connsiteY165" fmla="*/ 1768327 h 3655392"/>
                <a:gd name="connsiteX166" fmla="*/ 0 w 2121762"/>
                <a:gd name="connsiteY166" fmla="*/ 1631074 h 3655392"/>
                <a:gd name="connsiteX167" fmla="*/ 0 w 2121762"/>
                <a:gd name="connsiteY167" fmla="*/ 1602208 h 3655392"/>
                <a:gd name="connsiteX168" fmla="*/ 0 w 2121762"/>
                <a:gd name="connsiteY168" fmla="*/ 1587111 h 3655392"/>
                <a:gd name="connsiteX169" fmla="*/ 0 w 2121762"/>
                <a:gd name="connsiteY169" fmla="*/ 1568302 h 3655392"/>
                <a:gd name="connsiteX170" fmla="*/ 0 w 2121762"/>
                <a:gd name="connsiteY170" fmla="*/ 1549011 h 3655392"/>
                <a:gd name="connsiteX171" fmla="*/ 0 w 2121762"/>
                <a:gd name="connsiteY171" fmla="*/ 1530202 h 3655392"/>
                <a:gd name="connsiteX172" fmla="*/ 0 w 2121762"/>
                <a:gd name="connsiteY172" fmla="*/ 1486240 h 3655392"/>
                <a:gd name="connsiteX173" fmla="*/ 0 w 2121762"/>
                <a:gd name="connsiteY173" fmla="*/ 1414140 h 3655392"/>
                <a:gd name="connsiteX174" fmla="*/ 0 w 2121762"/>
                <a:gd name="connsiteY174" fmla="*/ 1348986 h 3655392"/>
                <a:gd name="connsiteX175" fmla="*/ 0 w 2121762"/>
                <a:gd name="connsiteY175" fmla="*/ 1330177 h 3655392"/>
                <a:gd name="connsiteX176" fmla="*/ 0 w 2121762"/>
                <a:gd name="connsiteY176" fmla="*/ 1286215 h 3655392"/>
                <a:gd name="connsiteX177" fmla="*/ 0 w 2121762"/>
                <a:gd name="connsiteY177" fmla="*/ 1248115 h 3655392"/>
                <a:gd name="connsiteX178" fmla="*/ 0 w 2121762"/>
                <a:gd name="connsiteY178" fmla="*/ 1218258 h 3655392"/>
                <a:gd name="connsiteX179" fmla="*/ 0 w 2121762"/>
                <a:gd name="connsiteY179" fmla="*/ 1214115 h 3655392"/>
                <a:gd name="connsiteX180" fmla="*/ 0 w 2121762"/>
                <a:gd name="connsiteY180" fmla="*/ 1176015 h 3655392"/>
                <a:gd name="connsiteX181" fmla="*/ 0 w 2121762"/>
                <a:gd name="connsiteY181" fmla="*/ 1132052 h 3655392"/>
                <a:gd name="connsiteX182" fmla="*/ 0 w 2121762"/>
                <a:gd name="connsiteY182" fmla="*/ 1113244 h 3655392"/>
                <a:gd name="connsiteX183" fmla="*/ 0 w 2121762"/>
                <a:gd name="connsiteY183" fmla="*/ 1048090 h 3655392"/>
                <a:gd name="connsiteX184" fmla="*/ 0 w 2121762"/>
                <a:gd name="connsiteY184" fmla="*/ 1018233 h 3655392"/>
                <a:gd name="connsiteX185" fmla="*/ 0 w 2121762"/>
                <a:gd name="connsiteY185" fmla="*/ 980133 h 3655392"/>
                <a:gd name="connsiteX186" fmla="*/ 0 w 2121762"/>
                <a:gd name="connsiteY186" fmla="*/ 975990 h 3655392"/>
                <a:gd name="connsiteX187" fmla="*/ 0 w 2121762"/>
                <a:gd name="connsiteY187" fmla="*/ 936170 h 3655392"/>
                <a:gd name="connsiteX188" fmla="*/ 0 w 2121762"/>
                <a:gd name="connsiteY188" fmla="*/ 932027 h 3655392"/>
                <a:gd name="connsiteX189" fmla="*/ 0 w 2121762"/>
                <a:gd name="connsiteY189" fmla="*/ 917362 h 3655392"/>
                <a:gd name="connsiteX190" fmla="*/ 0 w 2121762"/>
                <a:gd name="connsiteY190" fmla="*/ 913219 h 3655392"/>
                <a:gd name="connsiteX191" fmla="*/ 0 w 2121762"/>
                <a:gd name="connsiteY191" fmla="*/ 893927 h 3655392"/>
                <a:gd name="connsiteX192" fmla="*/ 0 w 2121762"/>
                <a:gd name="connsiteY192" fmla="*/ 875119 h 3655392"/>
                <a:gd name="connsiteX193" fmla="*/ 0 w 2121762"/>
                <a:gd name="connsiteY193" fmla="*/ 831156 h 3655392"/>
                <a:gd name="connsiteX194" fmla="*/ 0 w 2121762"/>
                <a:gd name="connsiteY194" fmla="*/ 780108 h 3655392"/>
                <a:gd name="connsiteX195" fmla="*/ 0 w 2121762"/>
                <a:gd name="connsiteY195" fmla="*/ 736145 h 3655392"/>
                <a:gd name="connsiteX196" fmla="*/ 0 w 2121762"/>
                <a:gd name="connsiteY196" fmla="*/ 717337 h 3655392"/>
                <a:gd name="connsiteX197" fmla="*/ 0 w 2121762"/>
                <a:gd name="connsiteY197" fmla="*/ 698045 h 3655392"/>
                <a:gd name="connsiteX198" fmla="*/ 0 w 2121762"/>
                <a:gd name="connsiteY198" fmla="*/ 693902 h 3655392"/>
                <a:gd name="connsiteX199" fmla="*/ 0 w 2121762"/>
                <a:gd name="connsiteY199" fmla="*/ 679237 h 3655392"/>
                <a:gd name="connsiteX200" fmla="*/ 0 w 2121762"/>
                <a:gd name="connsiteY200" fmla="*/ 675094 h 3655392"/>
                <a:gd name="connsiteX201" fmla="*/ 0 w 2121762"/>
                <a:gd name="connsiteY201" fmla="*/ 635274 h 3655392"/>
                <a:gd name="connsiteX202" fmla="*/ 0 w 2121762"/>
                <a:gd name="connsiteY202" fmla="*/ 631131 h 3655392"/>
                <a:gd name="connsiteX203" fmla="*/ 0 w 2121762"/>
                <a:gd name="connsiteY203" fmla="*/ 593031 h 3655392"/>
                <a:gd name="connsiteX204" fmla="*/ 0 w 2121762"/>
                <a:gd name="connsiteY204" fmla="*/ 563175 h 3655392"/>
                <a:gd name="connsiteX205" fmla="*/ 0 w 2121762"/>
                <a:gd name="connsiteY205" fmla="*/ 498020 h 3655392"/>
                <a:gd name="connsiteX206" fmla="*/ 0 w 2121762"/>
                <a:gd name="connsiteY206" fmla="*/ 479212 h 3655392"/>
                <a:gd name="connsiteX207" fmla="*/ 0 w 2121762"/>
                <a:gd name="connsiteY207" fmla="*/ 435249 h 3655392"/>
                <a:gd name="connsiteX208" fmla="*/ 0 w 2121762"/>
                <a:gd name="connsiteY208" fmla="*/ 397149 h 3655392"/>
                <a:gd name="connsiteX209" fmla="*/ 0 w 2121762"/>
                <a:gd name="connsiteY209" fmla="*/ 393006 h 3655392"/>
                <a:gd name="connsiteX210" fmla="*/ 0 w 2121762"/>
                <a:gd name="connsiteY210" fmla="*/ 363150 h 3655392"/>
                <a:gd name="connsiteX211" fmla="*/ 0 w 2121762"/>
                <a:gd name="connsiteY211" fmla="*/ 325050 h 3655392"/>
                <a:gd name="connsiteX212" fmla="*/ 0 w 2121762"/>
                <a:gd name="connsiteY212" fmla="*/ 197124 h 3655392"/>
                <a:gd name="connsiteX213" fmla="*/ 0 w 2121762"/>
                <a:gd name="connsiteY213" fmla="*/ 125025 h 3655392"/>
                <a:gd name="connsiteX214" fmla="*/ 49684 w 2121762"/>
                <a:gd name="connsiteY214" fmla="*/ 24605 h 3655392"/>
                <a:gd name="connsiteX215" fmla="*/ 79008 w 2121762"/>
                <a:gd name="connsiteY215" fmla="*/ 16673 h 3655392"/>
                <a:gd name="connsiteX216" fmla="*/ 284963 w 2121762"/>
                <a:gd name="connsiteY216" fmla="*/ 16673 h 3655392"/>
                <a:gd name="connsiteX217" fmla="*/ 284121 w 2121762"/>
                <a:gd name="connsiteY217" fmla="*/ 0 h 3655392"/>
                <a:gd name="connsiteX0" fmla="*/ 284963 w 2121762"/>
                <a:gd name="connsiteY0" fmla="*/ 0 h 3638719"/>
                <a:gd name="connsiteX1" fmla="*/ 1836799 w 2121762"/>
                <a:gd name="connsiteY1" fmla="*/ 0 h 3638719"/>
                <a:gd name="connsiteX2" fmla="*/ 2042755 w 2121762"/>
                <a:gd name="connsiteY2" fmla="*/ 0 h 3638719"/>
                <a:gd name="connsiteX3" fmla="*/ 2072079 w 2121762"/>
                <a:gd name="connsiteY3" fmla="*/ 7932 h 3638719"/>
                <a:gd name="connsiteX4" fmla="*/ 2121762 w 2121762"/>
                <a:gd name="connsiteY4" fmla="*/ 108352 h 3638719"/>
                <a:gd name="connsiteX5" fmla="*/ 2121762 w 2121762"/>
                <a:gd name="connsiteY5" fmla="*/ 180451 h 3638719"/>
                <a:gd name="connsiteX6" fmla="*/ 2121762 w 2121762"/>
                <a:gd name="connsiteY6" fmla="*/ 308377 h 3638719"/>
                <a:gd name="connsiteX7" fmla="*/ 2121762 w 2121762"/>
                <a:gd name="connsiteY7" fmla="*/ 346477 h 3638719"/>
                <a:gd name="connsiteX8" fmla="*/ 2121762 w 2121762"/>
                <a:gd name="connsiteY8" fmla="*/ 376333 h 3638719"/>
                <a:gd name="connsiteX9" fmla="*/ 2121762 w 2121762"/>
                <a:gd name="connsiteY9" fmla="*/ 380476 h 3638719"/>
                <a:gd name="connsiteX10" fmla="*/ 2121762 w 2121762"/>
                <a:gd name="connsiteY10" fmla="*/ 418576 h 3638719"/>
                <a:gd name="connsiteX11" fmla="*/ 2121762 w 2121762"/>
                <a:gd name="connsiteY11" fmla="*/ 462539 h 3638719"/>
                <a:gd name="connsiteX12" fmla="*/ 2121762 w 2121762"/>
                <a:gd name="connsiteY12" fmla="*/ 481347 h 3638719"/>
                <a:gd name="connsiteX13" fmla="*/ 2121762 w 2121762"/>
                <a:gd name="connsiteY13" fmla="*/ 546502 h 3638719"/>
                <a:gd name="connsiteX14" fmla="*/ 2121762 w 2121762"/>
                <a:gd name="connsiteY14" fmla="*/ 576358 h 3638719"/>
                <a:gd name="connsiteX15" fmla="*/ 2121762 w 2121762"/>
                <a:gd name="connsiteY15" fmla="*/ 614458 h 3638719"/>
                <a:gd name="connsiteX16" fmla="*/ 2121762 w 2121762"/>
                <a:gd name="connsiteY16" fmla="*/ 618601 h 3638719"/>
                <a:gd name="connsiteX17" fmla="*/ 2121762 w 2121762"/>
                <a:gd name="connsiteY17" fmla="*/ 658421 h 3638719"/>
                <a:gd name="connsiteX18" fmla="*/ 2121762 w 2121762"/>
                <a:gd name="connsiteY18" fmla="*/ 662564 h 3638719"/>
                <a:gd name="connsiteX19" fmla="*/ 2121762 w 2121762"/>
                <a:gd name="connsiteY19" fmla="*/ 677229 h 3638719"/>
                <a:gd name="connsiteX20" fmla="*/ 2121762 w 2121762"/>
                <a:gd name="connsiteY20" fmla="*/ 681372 h 3638719"/>
                <a:gd name="connsiteX21" fmla="*/ 2121762 w 2121762"/>
                <a:gd name="connsiteY21" fmla="*/ 700664 h 3638719"/>
                <a:gd name="connsiteX22" fmla="*/ 2121762 w 2121762"/>
                <a:gd name="connsiteY22" fmla="*/ 719472 h 3638719"/>
                <a:gd name="connsiteX23" fmla="*/ 2121762 w 2121762"/>
                <a:gd name="connsiteY23" fmla="*/ 763435 h 3638719"/>
                <a:gd name="connsiteX24" fmla="*/ 2121762 w 2121762"/>
                <a:gd name="connsiteY24" fmla="*/ 814483 h 3638719"/>
                <a:gd name="connsiteX25" fmla="*/ 2121762 w 2121762"/>
                <a:gd name="connsiteY25" fmla="*/ 858446 h 3638719"/>
                <a:gd name="connsiteX26" fmla="*/ 2121762 w 2121762"/>
                <a:gd name="connsiteY26" fmla="*/ 877254 h 3638719"/>
                <a:gd name="connsiteX27" fmla="*/ 2121762 w 2121762"/>
                <a:gd name="connsiteY27" fmla="*/ 896546 h 3638719"/>
                <a:gd name="connsiteX28" fmla="*/ 2121762 w 2121762"/>
                <a:gd name="connsiteY28" fmla="*/ 900689 h 3638719"/>
                <a:gd name="connsiteX29" fmla="*/ 2121762 w 2121762"/>
                <a:gd name="connsiteY29" fmla="*/ 915354 h 3638719"/>
                <a:gd name="connsiteX30" fmla="*/ 2121762 w 2121762"/>
                <a:gd name="connsiteY30" fmla="*/ 919497 h 3638719"/>
                <a:gd name="connsiteX31" fmla="*/ 2121762 w 2121762"/>
                <a:gd name="connsiteY31" fmla="*/ 959317 h 3638719"/>
                <a:gd name="connsiteX32" fmla="*/ 2121762 w 2121762"/>
                <a:gd name="connsiteY32" fmla="*/ 963460 h 3638719"/>
                <a:gd name="connsiteX33" fmla="*/ 2121762 w 2121762"/>
                <a:gd name="connsiteY33" fmla="*/ 1001560 h 3638719"/>
                <a:gd name="connsiteX34" fmla="*/ 2121762 w 2121762"/>
                <a:gd name="connsiteY34" fmla="*/ 1031417 h 3638719"/>
                <a:gd name="connsiteX35" fmla="*/ 2121762 w 2121762"/>
                <a:gd name="connsiteY35" fmla="*/ 1096571 h 3638719"/>
                <a:gd name="connsiteX36" fmla="*/ 2121762 w 2121762"/>
                <a:gd name="connsiteY36" fmla="*/ 1115379 h 3638719"/>
                <a:gd name="connsiteX37" fmla="*/ 2121762 w 2121762"/>
                <a:gd name="connsiteY37" fmla="*/ 1159342 h 3638719"/>
                <a:gd name="connsiteX38" fmla="*/ 2121762 w 2121762"/>
                <a:gd name="connsiteY38" fmla="*/ 1197442 h 3638719"/>
                <a:gd name="connsiteX39" fmla="*/ 2121762 w 2121762"/>
                <a:gd name="connsiteY39" fmla="*/ 1201585 h 3638719"/>
                <a:gd name="connsiteX40" fmla="*/ 2121762 w 2121762"/>
                <a:gd name="connsiteY40" fmla="*/ 1231442 h 3638719"/>
                <a:gd name="connsiteX41" fmla="*/ 2121762 w 2121762"/>
                <a:gd name="connsiteY41" fmla="*/ 1269542 h 3638719"/>
                <a:gd name="connsiteX42" fmla="*/ 2121762 w 2121762"/>
                <a:gd name="connsiteY42" fmla="*/ 1313504 h 3638719"/>
                <a:gd name="connsiteX43" fmla="*/ 2121762 w 2121762"/>
                <a:gd name="connsiteY43" fmla="*/ 1332313 h 3638719"/>
                <a:gd name="connsiteX44" fmla="*/ 2121762 w 2121762"/>
                <a:gd name="connsiteY44" fmla="*/ 1397467 h 3638719"/>
                <a:gd name="connsiteX45" fmla="*/ 2121762 w 2121762"/>
                <a:gd name="connsiteY45" fmla="*/ 1469567 h 3638719"/>
                <a:gd name="connsiteX46" fmla="*/ 2121762 w 2121762"/>
                <a:gd name="connsiteY46" fmla="*/ 1513529 h 3638719"/>
                <a:gd name="connsiteX47" fmla="*/ 2121762 w 2121762"/>
                <a:gd name="connsiteY47" fmla="*/ 1532338 h 3638719"/>
                <a:gd name="connsiteX48" fmla="*/ 2121762 w 2121762"/>
                <a:gd name="connsiteY48" fmla="*/ 1551629 h 3638719"/>
                <a:gd name="connsiteX49" fmla="*/ 2121762 w 2121762"/>
                <a:gd name="connsiteY49" fmla="*/ 1570438 h 3638719"/>
                <a:gd name="connsiteX50" fmla="*/ 2121762 w 2121762"/>
                <a:gd name="connsiteY50" fmla="*/ 1585535 h 3638719"/>
                <a:gd name="connsiteX51" fmla="*/ 2121762 w 2121762"/>
                <a:gd name="connsiteY51" fmla="*/ 1614401 h 3638719"/>
                <a:gd name="connsiteX52" fmla="*/ 2121762 w 2121762"/>
                <a:gd name="connsiteY52" fmla="*/ 1751654 h 3638719"/>
                <a:gd name="connsiteX53" fmla="*/ 2121762 w 2121762"/>
                <a:gd name="connsiteY53" fmla="*/ 1770463 h 3638719"/>
                <a:gd name="connsiteX54" fmla="*/ 2121762 w 2121762"/>
                <a:gd name="connsiteY54" fmla="*/ 1785560 h 3638719"/>
                <a:gd name="connsiteX55" fmla="*/ 2121762 w 2121762"/>
                <a:gd name="connsiteY55" fmla="*/ 1814426 h 3638719"/>
                <a:gd name="connsiteX56" fmla="*/ 2121762 w 2121762"/>
                <a:gd name="connsiteY56" fmla="*/ 1823660 h 3638719"/>
                <a:gd name="connsiteX57" fmla="*/ 2121762 w 2121762"/>
                <a:gd name="connsiteY57" fmla="*/ 1852526 h 3638719"/>
                <a:gd name="connsiteX58" fmla="*/ 2121762 w 2121762"/>
                <a:gd name="connsiteY58" fmla="*/ 1867622 h 3638719"/>
                <a:gd name="connsiteX59" fmla="*/ 2121762 w 2121762"/>
                <a:gd name="connsiteY59" fmla="*/ 1886431 h 3638719"/>
                <a:gd name="connsiteX60" fmla="*/ 2121762 w 2121762"/>
                <a:gd name="connsiteY60" fmla="*/ 2023685 h 3638719"/>
                <a:gd name="connsiteX61" fmla="*/ 2121762 w 2121762"/>
                <a:gd name="connsiteY61" fmla="*/ 2052551 h 3638719"/>
                <a:gd name="connsiteX62" fmla="*/ 2121762 w 2121762"/>
                <a:gd name="connsiteY62" fmla="*/ 2067647 h 3638719"/>
                <a:gd name="connsiteX63" fmla="*/ 2121762 w 2121762"/>
                <a:gd name="connsiteY63" fmla="*/ 2086456 h 3638719"/>
                <a:gd name="connsiteX64" fmla="*/ 2121762 w 2121762"/>
                <a:gd name="connsiteY64" fmla="*/ 2105747 h 3638719"/>
                <a:gd name="connsiteX65" fmla="*/ 2121762 w 2121762"/>
                <a:gd name="connsiteY65" fmla="*/ 2124556 h 3638719"/>
                <a:gd name="connsiteX66" fmla="*/ 2121762 w 2121762"/>
                <a:gd name="connsiteY66" fmla="*/ 2168519 h 3638719"/>
                <a:gd name="connsiteX67" fmla="*/ 2121762 w 2121762"/>
                <a:gd name="connsiteY67" fmla="*/ 2240619 h 3638719"/>
                <a:gd name="connsiteX68" fmla="*/ 2121762 w 2121762"/>
                <a:gd name="connsiteY68" fmla="*/ 2305772 h 3638719"/>
                <a:gd name="connsiteX69" fmla="*/ 2121762 w 2121762"/>
                <a:gd name="connsiteY69" fmla="*/ 2324581 h 3638719"/>
                <a:gd name="connsiteX70" fmla="*/ 2121762 w 2121762"/>
                <a:gd name="connsiteY70" fmla="*/ 2368544 h 3638719"/>
                <a:gd name="connsiteX71" fmla="*/ 2121762 w 2121762"/>
                <a:gd name="connsiteY71" fmla="*/ 2406644 h 3638719"/>
                <a:gd name="connsiteX72" fmla="*/ 2121762 w 2121762"/>
                <a:gd name="connsiteY72" fmla="*/ 2436500 h 3638719"/>
                <a:gd name="connsiteX73" fmla="*/ 2121762 w 2121762"/>
                <a:gd name="connsiteY73" fmla="*/ 2440644 h 3638719"/>
                <a:gd name="connsiteX74" fmla="*/ 2121762 w 2121762"/>
                <a:gd name="connsiteY74" fmla="*/ 2478744 h 3638719"/>
                <a:gd name="connsiteX75" fmla="*/ 2121762 w 2121762"/>
                <a:gd name="connsiteY75" fmla="*/ 2522706 h 3638719"/>
                <a:gd name="connsiteX76" fmla="*/ 2121762 w 2121762"/>
                <a:gd name="connsiteY76" fmla="*/ 2541515 h 3638719"/>
                <a:gd name="connsiteX77" fmla="*/ 2121762 w 2121762"/>
                <a:gd name="connsiteY77" fmla="*/ 2606669 h 3638719"/>
                <a:gd name="connsiteX78" fmla="*/ 2121762 w 2121762"/>
                <a:gd name="connsiteY78" fmla="*/ 2636525 h 3638719"/>
                <a:gd name="connsiteX79" fmla="*/ 2121762 w 2121762"/>
                <a:gd name="connsiteY79" fmla="*/ 2674625 h 3638719"/>
                <a:gd name="connsiteX80" fmla="*/ 2121762 w 2121762"/>
                <a:gd name="connsiteY80" fmla="*/ 2678769 h 3638719"/>
                <a:gd name="connsiteX81" fmla="*/ 2121762 w 2121762"/>
                <a:gd name="connsiteY81" fmla="*/ 2718588 h 3638719"/>
                <a:gd name="connsiteX82" fmla="*/ 2121762 w 2121762"/>
                <a:gd name="connsiteY82" fmla="*/ 2722731 h 3638719"/>
                <a:gd name="connsiteX83" fmla="*/ 2121762 w 2121762"/>
                <a:gd name="connsiteY83" fmla="*/ 2737396 h 3638719"/>
                <a:gd name="connsiteX84" fmla="*/ 2121762 w 2121762"/>
                <a:gd name="connsiteY84" fmla="*/ 2741540 h 3638719"/>
                <a:gd name="connsiteX85" fmla="*/ 2121762 w 2121762"/>
                <a:gd name="connsiteY85" fmla="*/ 2760831 h 3638719"/>
                <a:gd name="connsiteX86" fmla="*/ 2121762 w 2121762"/>
                <a:gd name="connsiteY86" fmla="*/ 2779640 h 3638719"/>
                <a:gd name="connsiteX87" fmla="*/ 2121762 w 2121762"/>
                <a:gd name="connsiteY87" fmla="*/ 2823603 h 3638719"/>
                <a:gd name="connsiteX88" fmla="*/ 2121762 w 2121762"/>
                <a:gd name="connsiteY88" fmla="*/ 2874650 h 3638719"/>
                <a:gd name="connsiteX89" fmla="*/ 2121762 w 2121762"/>
                <a:gd name="connsiteY89" fmla="*/ 2918613 h 3638719"/>
                <a:gd name="connsiteX90" fmla="*/ 2121762 w 2121762"/>
                <a:gd name="connsiteY90" fmla="*/ 2937421 h 3638719"/>
                <a:gd name="connsiteX91" fmla="*/ 2121762 w 2121762"/>
                <a:gd name="connsiteY91" fmla="*/ 2956713 h 3638719"/>
                <a:gd name="connsiteX92" fmla="*/ 2121762 w 2121762"/>
                <a:gd name="connsiteY92" fmla="*/ 2960856 h 3638719"/>
                <a:gd name="connsiteX93" fmla="*/ 2121762 w 2121762"/>
                <a:gd name="connsiteY93" fmla="*/ 2975521 h 3638719"/>
                <a:gd name="connsiteX94" fmla="*/ 2121762 w 2121762"/>
                <a:gd name="connsiteY94" fmla="*/ 2979665 h 3638719"/>
                <a:gd name="connsiteX95" fmla="*/ 2121762 w 2121762"/>
                <a:gd name="connsiteY95" fmla="*/ 3019484 h 3638719"/>
                <a:gd name="connsiteX96" fmla="*/ 2121762 w 2121762"/>
                <a:gd name="connsiteY96" fmla="*/ 3023628 h 3638719"/>
                <a:gd name="connsiteX97" fmla="*/ 2121762 w 2121762"/>
                <a:gd name="connsiteY97" fmla="*/ 3061728 h 3638719"/>
                <a:gd name="connsiteX98" fmla="*/ 2121762 w 2121762"/>
                <a:gd name="connsiteY98" fmla="*/ 3091584 h 3638719"/>
                <a:gd name="connsiteX99" fmla="*/ 2121762 w 2121762"/>
                <a:gd name="connsiteY99" fmla="*/ 3156738 h 3638719"/>
                <a:gd name="connsiteX100" fmla="*/ 2121762 w 2121762"/>
                <a:gd name="connsiteY100" fmla="*/ 3175546 h 3638719"/>
                <a:gd name="connsiteX101" fmla="*/ 2121762 w 2121762"/>
                <a:gd name="connsiteY101" fmla="*/ 3219509 h 3638719"/>
                <a:gd name="connsiteX102" fmla="*/ 2121762 w 2121762"/>
                <a:gd name="connsiteY102" fmla="*/ 3257609 h 3638719"/>
                <a:gd name="connsiteX103" fmla="*/ 2121762 w 2121762"/>
                <a:gd name="connsiteY103" fmla="*/ 3261753 h 3638719"/>
                <a:gd name="connsiteX104" fmla="*/ 2121762 w 2121762"/>
                <a:gd name="connsiteY104" fmla="*/ 3291609 h 3638719"/>
                <a:gd name="connsiteX105" fmla="*/ 2121762 w 2121762"/>
                <a:gd name="connsiteY105" fmla="*/ 3329709 h 3638719"/>
                <a:gd name="connsiteX106" fmla="*/ 2121762 w 2121762"/>
                <a:gd name="connsiteY106" fmla="*/ 3457634 h 3638719"/>
                <a:gd name="connsiteX107" fmla="*/ 2121762 w 2121762"/>
                <a:gd name="connsiteY107" fmla="*/ 3529734 h 3638719"/>
                <a:gd name="connsiteX108" fmla="*/ 2040414 w 2121762"/>
                <a:gd name="connsiteY108" fmla="*/ 3638719 h 3638719"/>
                <a:gd name="connsiteX109" fmla="*/ 81349 w 2121762"/>
                <a:gd name="connsiteY109" fmla="*/ 3638719 h 3638719"/>
                <a:gd name="connsiteX110" fmla="*/ 0 w 2121762"/>
                <a:gd name="connsiteY110" fmla="*/ 3529734 h 3638719"/>
                <a:gd name="connsiteX111" fmla="*/ 0 w 2121762"/>
                <a:gd name="connsiteY111" fmla="*/ 3457634 h 3638719"/>
                <a:gd name="connsiteX112" fmla="*/ 0 w 2121762"/>
                <a:gd name="connsiteY112" fmla="*/ 3329709 h 3638719"/>
                <a:gd name="connsiteX113" fmla="*/ 0 w 2121762"/>
                <a:gd name="connsiteY113" fmla="*/ 3291609 h 3638719"/>
                <a:gd name="connsiteX114" fmla="*/ 0 w 2121762"/>
                <a:gd name="connsiteY114" fmla="*/ 3261753 h 3638719"/>
                <a:gd name="connsiteX115" fmla="*/ 0 w 2121762"/>
                <a:gd name="connsiteY115" fmla="*/ 3257609 h 3638719"/>
                <a:gd name="connsiteX116" fmla="*/ 0 w 2121762"/>
                <a:gd name="connsiteY116" fmla="*/ 3219509 h 3638719"/>
                <a:gd name="connsiteX117" fmla="*/ 0 w 2121762"/>
                <a:gd name="connsiteY117" fmla="*/ 3175546 h 3638719"/>
                <a:gd name="connsiteX118" fmla="*/ 0 w 2121762"/>
                <a:gd name="connsiteY118" fmla="*/ 3156738 h 3638719"/>
                <a:gd name="connsiteX119" fmla="*/ 0 w 2121762"/>
                <a:gd name="connsiteY119" fmla="*/ 3091584 h 3638719"/>
                <a:gd name="connsiteX120" fmla="*/ 0 w 2121762"/>
                <a:gd name="connsiteY120" fmla="*/ 3061728 h 3638719"/>
                <a:gd name="connsiteX121" fmla="*/ 0 w 2121762"/>
                <a:gd name="connsiteY121" fmla="*/ 3023628 h 3638719"/>
                <a:gd name="connsiteX122" fmla="*/ 0 w 2121762"/>
                <a:gd name="connsiteY122" fmla="*/ 3019484 h 3638719"/>
                <a:gd name="connsiteX123" fmla="*/ 0 w 2121762"/>
                <a:gd name="connsiteY123" fmla="*/ 2979665 h 3638719"/>
                <a:gd name="connsiteX124" fmla="*/ 0 w 2121762"/>
                <a:gd name="connsiteY124" fmla="*/ 2975521 h 3638719"/>
                <a:gd name="connsiteX125" fmla="*/ 0 w 2121762"/>
                <a:gd name="connsiteY125" fmla="*/ 2960856 h 3638719"/>
                <a:gd name="connsiteX126" fmla="*/ 0 w 2121762"/>
                <a:gd name="connsiteY126" fmla="*/ 2956713 h 3638719"/>
                <a:gd name="connsiteX127" fmla="*/ 0 w 2121762"/>
                <a:gd name="connsiteY127" fmla="*/ 2937421 h 3638719"/>
                <a:gd name="connsiteX128" fmla="*/ 0 w 2121762"/>
                <a:gd name="connsiteY128" fmla="*/ 2918613 h 3638719"/>
                <a:gd name="connsiteX129" fmla="*/ 0 w 2121762"/>
                <a:gd name="connsiteY129" fmla="*/ 2874650 h 3638719"/>
                <a:gd name="connsiteX130" fmla="*/ 0 w 2121762"/>
                <a:gd name="connsiteY130" fmla="*/ 2823603 h 3638719"/>
                <a:gd name="connsiteX131" fmla="*/ 0 w 2121762"/>
                <a:gd name="connsiteY131" fmla="*/ 2779640 h 3638719"/>
                <a:gd name="connsiteX132" fmla="*/ 0 w 2121762"/>
                <a:gd name="connsiteY132" fmla="*/ 2760831 h 3638719"/>
                <a:gd name="connsiteX133" fmla="*/ 0 w 2121762"/>
                <a:gd name="connsiteY133" fmla="*/ 2741540 h 3638719"/>
                <a:gd name="connsiteX134" fmla="*/ 0 w 2121762"/>
                <a:gd name="connsiteY134" fmla="*/ 2737396 h 3638719"/>
                <a:gd name="connsiteX135" fmla="*/ 0 w 2121762"/>
                <a:gd name="connsiteY135" fmla="*/ 2722731 h 3638719"/>
                <a:gd name="connsiteX136" fmla="*/ 0 w 2121762"/>
                <a:gd name="connsiteY136" fmla="*/ 2718588 h 3638719"/>
                <a:gd name="connsiteX137" fmla="*/ 0 w 2121762"/>
                <a:gd name="connsiteY137" fmla="*/ 2678769 h 3638719"/>
                <a:gd name="connsiteX138" fmla="*/ 0 w 2121762"/>
                <a:gd name="connsiteY138" fmla="*/ 2674625 h 3638719"/>
                <a:gd name="connsiteX139" fmla="*/ 0 w 2121762"/>
                <a:gd name="connsiteY139" fmla="*/ 2636525 h 3638719"/>
                <a:gd name="connsiteX140" fmla="*/ 0 w 2121762"/>
                <a:gd name="connsiteY140" fmla="*/ 2606669 h 3638719"/>
                <a:gd name="connsiteX141" fmla="*/ 0 w 2121762"/>
                <a:gd name="connsiteY141" fmla="*/ 2541515 h 3638719"/>
                <a:gd name="connsiteX142" fmla="*/ 0 w 2121762"/>
                <a:gd name="connsiteY142" fmla="*/ 2522706 h 3638719"/>
                <a:gd name="connsiteX143" fmla="*/ 0 w 2121762"/>
                <a:gd name="connsiteY143" fmla="*/ 2478744 h 3638719"/>
                <a:gd name="connsiteX144" fmla="*/ 0 w 2121762"/>
                <a:gd name="connsiteY144" fmla="*/ 2440644 h 3638719"/>
                <a:gd name="connsiteX145" fmla="*/ 0 w 2121762"/>
                <a:gd name="connsiteY145" fmla="*/ 2436500 h 3638719"/>
                <a:gd name="connsiteX146" fmla="*/ 0 w 2121762"/>
                <a:gd name="connsiteY146" fmla="*/ 2406644 h 3638719"/>
                <a:gd name="connsiteX147" fmla="*/ 0 w 2121762"/>
                <a:gd name="connsiteY147" fmla="*/ 2368544 h 3638719"/>
                <a:gd name="connsiteX148" fmla="*/ 0 w 2121762"/>
                <a:gd name="connsiteY148" fmla="*/ 2324581 h 3638719"/>
                <a:gd name="connsiteX149" fmla="*/ 0 w 2121762"/>
                <a:gd name="connsiteY149" fmla="*/ 2305772 h 3638719"/>
                <a:gd name="connsiteX150" fmla="*/ 0 w 2121762"/>
                <a:gd name="connsiteY150" fmla="*/ 2240619 h 3638719"/>
                <a:gd name="connsiteX151" fmla="*/ 0 w 2121762"/>
                <a:gd name="connsiteY151" fmla="*/ 2168519 h 3638719"/>
                <a:gd name="connsiteX152" fmla="*/ 0 w 2121762"/>
                <a:gd name="connsiteY152" fmla="*/ 2124556 h 3638719"/>
                <a:gd name="connsiteX153" fmla="*/ 0 w 2121762"/>
                <a:gd name="connsiteY153" fmla="*/ 2105747 h 3638719"/>
                <a:gd name="connsiteX154" fmla="*/ 0 w 2121762"/>
                <a:gd name="connsiteY154" fmla="*/ 2086456 h 3638719"/>
                <a:gd name="connsiteX155" fmla="*/ 0 w 2121762"/>
                <a:gd name="connsiteY155" fmla="*/ 2067647 h 3638719"/>
                <a:gd name="connsiteX156" fmla="*/ 0 w 2121762"/>
                <a:gd name="connsiteY156" fmla="*/ 2052551 h 3638719"/>
                <a:gd name="connsiteX157" fmla="*/ 0 w 2121762"/>
                <a:gd name="connsiteY157" fmla="*/ 2023685 h 3638719"/>
                <a:gd name="connsiteX158" fmla="*/ 0 w 2121762"/>
                <a:gd name="connsiteY158" fmla="*/ 1886431 h 3638719"/>
                <a:gd name="connsiteX159" fmla="*/ 0 w 2121762"/>
                <a:gd name="connsiteY159" fmla="*/ 1867622 h 3638719"/>
                <a:gd name="connsiteX160" fmla="*/ 0 w 2121762"/>
                <a:gd name="connsiteY160" fmla="*/ 1852526 h 3638719"/>
                <a:gd name="connsiteX161" fmla="*/ 0 w 2121762"/>
                <a:gd name="connsiteY161" fmla="*/ 1823660 h 3638719"/>
                <a:gd name="connsiteX162" fmla="*/ 0 w 2121762"/>
                <a:gd name="connsiteY162" fmla="*/ 1814426 h 3638719"/>
                <a:gd name="connsiteX163" fmla="*/ 0 w 2121762"/>
                <a:gd name="connsiteY163" fmla="*/ 1785560 h 3638719"/>
                <a:gd name="connsiteX164" fmla="*/ 0 w 2121762"/>
                <a:gd name="connsiteY164" fmla="*/ 1770463 h 3638719"/>
                <a:gd name="connsiteX165" fmla="*/ 0 w 2121762"/>
                <a:gd name="connsiteY165" fmla="*/ 1751654 h 3638719"/>
                <a:gd name="connsiteX166" fmla="*/ 0 w 2121762"/>
                <a:gd name="connsiteY166" fmla="*/ 1614401 h 3638719"/>
                <a:gd name="connsiteX167" fmla="*/ 0 w 2121762"/>
                <a:gd name="connsiteY167" fmla="*/ 1585535 h 3638719"/>
                <a:gd name="connsiteX168" fmla="*/ 0 w 2121762"/>
                <a:gd name="connsiteY168" fmla="*/ 1570438 h 3638719"/>
                <a:gd name="connsiteX169" fmla="*/ 0 w 2121762"/>
                <a:gd name="connsiteY169" fmla="*/ 1551629 h 3638719"/>
                <a:gd name="connsiteX170" fmla="*/ 0 w 2121762"/>
                <a:gd name="connsiteY170" fmla="*/ 1532338 h 3638719"/>
                <a:gd name="connsiteX171" fmla="*/ 0 w 2121762"/>
                <a:gd name="connsiteY171" fmla="*/ 1513529 h 3638719"/>
                <a:gd name="connsiteX172" fmla="*/ 0 w 2121762"/>
                <a:gd name="connsiteY172" fmla="*/ 1469567 h 3638719"/>
                <a:gd name="connsiteX173" fmla="*/ 0 w 2121762"/>
                <a:gd name="connsiteY173" fmla="*/ 1397467 h 3638719"/>
                <a:gd name="connsiteX174" fmla="*/ 0 w 2121762"/>
                <a:gd name="connsiteY174" fmla="*/ 1332313 h 3638719"/>
                <a:gd name="connsiteX175" fmla="*/ 0 w 2121762"/>
                <a:gd name="connsiteY175" fmla="*/ 1313504 h 3638719"/>
                <a:gd name="connsiteX176" fmla="*/ 0 w 2121762"/>
                <a:gd name="connsiteY176" fmla="*/ 1269542 h 3638719"/>
                <a:gd name="connsiteX177" fmla="*/ 0 w 2121762"/>
                <a:gd name="connsiteY177" fmla="*/ 1231442 h 3638719"/>
                <a:gd name="connsiteX178" fmla="*/ 0 w 2121762"/>
                <a:gd name="connsiteY178" fmla="*/ 1201585 h 3638719"/>
                <a:gd name="connsiteX179" fmla="*/ 0 w 2121762"/>
                <a:gd name="connsiteY179" fmla="*/ 1197442 h 3638719"/>
                <a:gd name="connsiteX180" fmla="*/ 0 w 2121762"/>
                <a:gd name="connsiteY180" fmla="*/ 1159342 h 3638719"/>
                <a:gd name="connsiteX181" fmla="*/ 0 w 2121762"/>
                <a:gd name="connsiteY181" fmla="*/ 1115379 h 3638719"/>
                <a:gd name="connsiteX182" fmla="*/ 0 w 2121762"/>
                <a:gd name="connsiteY182" fmla="*/ 1096571 h 3638719"/>
                <a:gd name="connsiteX183" fmla="*/ 0 w 2121762"/>
                <a:gd name="connsiteY183" fmla="*/ 1031417 h 3638719"/>
                <a:gd name="connsiteX184" fmla="*/ 0 w 2121762"/>
                <a:gd name="connsiteY184" fmla="*/ 1001560 h 3638719"/>
                <a:gd name="connsiteX185" fmla="*/ 0 w 2121762"/>
                <a:gd name="connsiteY185" fmla="*/ 963460 h 3638719"/>
                <a:gd name="connsiteX186" fmla="*/ 0 w 2121762"/>
                <a:gd name="connsiteY186" fmla="*/ 959317 h 3638719"/>
                <a:gd name="connsiteX187" fmla="*/ 0 w 2121762"/>
                <a:gd name="connsiteY187" fmla="*/ 919497 h 3638719"/>
                <a:gd name="connsiteX188" fmla="*/ 0 w 2121762"/>
                <a:gd name="connsiteY188" fmla="*/ 915354 h 3638719"/>
                <a:gd name="connsiteX189" fmla="*/ 0 w 2121762"/>
                <a:gd name="connsiteY189" fmla="*/ 900689 h 3638719"/>
                <a:gd name="connsiteX190" fmla="*/ 0 w 2121762"/>
                <a:gd name="connsiteY190" fmla="*/ 896546 h 3638719"/>
                <a:gd name="connsiteX191" fmla="*/ 0 w 2121762"/>
                <a:gd name="connsiteY191" fmla="*/ 877254 h 3638719"/>
                <a:gd name="connsiteX192" fmla="*/ 0 w 2121762"/>
                <a:gd name="connsiteY192" fmla="*/ 858446 h 3638719"/>
                <a:gd name="connsiteX193" fmla="*/ 0 w 2121762"/>
                <a:gd name="connsiteY193" fmla="*/ 814483 h 3638719"/>
                <a:gd name="connsiteX194" fmla="*/ 0 w 2121762"/>
                <a:gd name="connsiteY194" fmla="*/ 763435 h 3638719"/>
                <a:gd name="connsiteX195" fmla="*/ 0 w 2121762"/>
                <a:gd name="connsiteY195" fmla="*/ 719472 h 3638719"/>
                <a:gd name="connsiteX196" fmla="*/ 0 w 2121762"/>
                <a:gd name="connsiteY196" fmla="*/ 700664 h 3638719"/>
                <a:gd name="connsiteX197" fmla="*/ 0 w 2121762"/>
                <a:gd name="connsiteY197" fmla="*/ 681372 h 3638719"/>
                <a:gd name="connsiteX198" fmla="*/ 0 w 2121762"/>
                <a:gd name="connsiteY198" fmla="*/ 677229 h 3638719"/>
                <a:gd name="connsiteX199" fmla="*/ 0 w 2121762"/>
                <a:gd name="connsiteY199" fmla="*/ 662564 h 3638719"/>
                <a:gd name="connsiteX200" fmla="*/ 0 w 2121762"/>
                <a:gd name="connsiteY200" fmla="*/ 658421 h 3638719"/>
                <a:gd name="connsiteX201" fmla="*/ 0 w 2121762"/>
                <a:gd name="connsiteY201" fmla="*/ 618601 h 3638719"/>
                <a:gd name="connsiteX202" fmla="*/ 0 w 2121762"/>
                <a:gd name="connsiteY202" fmla="*/ 614458 h 3638719"/>
                <a:gd name="connsiteX203" fmla="*/ 0 w 2121762"/>
                <a:gd name="connsiteY203" fmla="*/ 576358 h 3638719"/>
                <a:gd name="connsiteX204" fmla="*/ 0 w 2121762"/>
                <a:gd name="connsiteY204" fmla="*/ 546502 h 3638719"/>
                <a:gd name="connsiteX205" fmla="*/ 0 w 2121762"/>
                <a:gd name="connsiteY205" fmla="*/ 481347 h 3638719"/>
                <a:gd name="connsiteX206" fmla="*/ 0 w 2121762"/>
                <a:gd name="connsiteY206" fmla="*/ 462539 h 3638719"/>
                <a:gd name="connsiteX207" fmla="*/ 0 w 2121762"/>
                <a:gd name="connsiteY207" fmla="*/ 418576 h 3638719"/>
                <a:gd name="connsiteX208" fmla="*/ 0 w 2121762"/>
                <a:gd name="connsiteY208" fmla="*/ 380476 h 3638719"/>
                <a:gd name="connsiteX209" fmla="*/ 0 w 2121762"/>
                <a:gd name="connsiteY209" fmla="*/ 376333 h 3638719"/>
                <a:gd name="connsiteX210" fmla="*/ 0 w 2121762"/>
                <a:gd name="connsiteY210" fmla="*/ 346477 h 3638719"/>
                <a:gd name="connsiteX211" fmla="*/ 0 w 2121762"/>
                <a:gd name="connsiteY211" fmla="*/ 308377 h 3638719"/>
                <a:gd name="connsiteX212" fmla="*/ 0 w 2121762"/>
                <a:gd name="connsiteY212" fmla="*/ 180451 h 3638719"/>
                <a:gd name="connsiteX213" fmla="*/ 0 w 2121762"/>
                <a:gd name="connsiteY213" fmla="*/ 108352 h 3638719"/>
                <a:gd name="connsiteX214" fmla="*/ 49684 w 2121762"/>
                <a:gd name="connsiteY214" fmla="*/ 7932 h 3638719"/>
                <a:gd name="connsiteX215" fmla="*/ 79008 w 2121762"/>
                <a:gd name="connsiteY215" fmla="*/ 0 h 3638719"/>
                <a:gd name="connsiteX216" fmla="*/ 284963 w 2121762"/>
                <a:gd name="connsiteY216" fmla="*/ 0 h 3638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Lst>
              <a:rect l="l" t="t" r="r" b="b"/>
              <a:pathLst>
                <a:path w="2121762" h="3638719">
                  <a:moveTo>
                    <a:pt x="284963" y="0"/>
                  </a:moveTo>
                  <a:lnTo>
                    <a:pt x="1836799" y="0"/>
                  </a:lnTo>
                  <a:lnTo>
                    <a:pt x="2042755" y="0"/>
                  </a:lnTo>
                  <a:lnTo>
                    <a:pt x="2072079" y="7932"/>
                  </a:lnTo>
                  <a:cubicBezTo>
                    <a:pt x="2101276" y="24476"/>
                    <a:pt x="2121762" y="63208"/>
                    <a:pt x="2121762" y="108352"/>
                  </a:cubicBezTo>
                  <a:lnTo>
                    <a:pt x="2121762" y="180451"/>
                  </a:lnTo>
                  <a:lnTo>
                    <a:pt x="2121762" y="308377"/>
                  </a:lnTo>
                  <a:lnTo>
                    <a:pt x="2121762" y="346477"/>
                  </a:lnTo>
                  <a:lnTo>
                    <a:pt x="2121762" y="376333"/>
                  </a:lnTo>
                  <a:lnTo>
                    <a:pt x="2121762" y="380476"/>
                  </a:lnTo>
                  <a:lnTo>
                    <a:pt x="2121762" y="418576"/>
                  </a:lnTo>
                  <a:lnTo>
                    <a:pt x="2121762" y="462539"/>
                  </a:lnTo>
                  <a:lnTo>
                    <a:pt x="2121762" y="481347"/>
                  </a:lnTo>
                  <a:lnTo>
                    <a:pt x="2121762" y="546502"/>
                  </a:lnTo>
                  <a:lnTo>
                    <a:pt x="2121762" y="576358"/>
                  </a:lnTo>
                  <a:lnTo>
                    <a:pt x="2121762" y="614458"/>
                  </a:lnTo>
                  <a:lnTo>
                    <a:pt x="2121762" y="618601"/>
                  </a:lnTo>
                  <a:lnTo>
                    <a:pt x="2121762" y="658421"/>
                  </a:lnTo>
                  <a:lnTo>
                    <a:pt x="2121762" y="662564"/>
                  </a:lnTo>
                  <a:lnTo>
                    <a:pt x="2121762" y="677229"/>
                  </a:lnTo>
                  <a:lnTo>
                    <a:pt x="2121762" y="681372"/>
                  </a:lnTo>
                  <a:lnTo>
                    <a:pt x="2121762" y="700664"/>
                  </a:lnTo>
                  <a:lnTo>
                    <a:pt x="2121762" y="719472"/>
                  </a:lnTo>
                  <a:lnTo>
                    <a:pt x="2121762" y="763435"/>
                  </a:lnTo>
                  <a:lnTo>
                    <a:pt x="2121762" y="814483"/>
                  </a:lnTo>
                  <a:lnTo>
                    <a:pt x="2121762" y="858446"/>
                  </a:lnTo>
                  <a:lnTo>
                    <a:pt x="2121762" y="877254"/>
                  </a:lnTo>
                  <a:lnTo>
                    <a:pt x="2121762" y="896546"/>
                  </a:lnTo>
                  <a:lnTo>
                    <a:pt x="2121762" y="900689"/>
                  </a:lnTo>
                  <a:lnTo>
                    <a:pt x="2121762" y="915354"/>
                  </a:lnTo>
                  <a:lnTo>
                    <a:pt x="2121762" y="919497"/>
                  </a:lnTo>
                  <a:lnTo>
                    <a:pt x="2121762" y="959317"/>
                  </a:lnTo>
                  <a:lnTo>
                    <a:pt x="2121762" y="963460"/>
                  </a:lnTo>
                  <a:lnTo>
                    <a:pt x="2121762" y="1001560"/>
                  </a:lnTo>
                  <a:lnTo>
                    <a:pt x="2121762" y="1031417"/>
                  </a:lnTo>
                  <a:lnTo>
                    <a:pt x="2121762" y="1096571"/>
                  </a:lnTo>
                  <a:lnTo>
                    <a:pt x="2121762" y="1115379"/>
                  </a:lnTo>
                  <a:lnTo>
                    <a:pt x="2121762" y="1159342"/>
                  </a:lnTo>
                  <a:lnTo>
                    <a:pt x="2121762" y="1197442"/>
                  </a:lnTo>
                  <a:lnTo>
                    <a:pt x="2121762" y="1201585"/>
                  </a:lnTo>
                  <a:lnTo>
                    <a:pt x="2121762" y="1231442"/>
                  </a:lnTo>
                  <a:lnTo>
                    <a:pt x="2121762" y="1269542"/>
                  </a:lnTo>
                  <a:lnTo>
                    <a:pt x="2121762" y="1313504"/>
                  </a:lnTo>
                  <a:lnTo>
                    <a:pt x="2121762" y="1332313"/>
                  </a:lnTo>
                  <a:lnTo>
                    <a:pt x="2121762" y="1397467"/>
                  </a:lnTo>
                  <a:lnTo>
                    <a:pt x="2121762" y="1469567"/>
                  </a:lnTo>
                  <a:lnTo>
                    <a:pt x="2121762" y="1513529"/>
                  </a:lnTo>
                  <a:lnTo>
                    <a:pt x="2121762" y="1532338"/>
                  </a:lnTo>
                  <a:lnTo>
                    <a:pt x="2121762" y="1551629"/>
                  </a:lnTo>
                  <a:lnTo>
                    <a:pt x="2121762" y="1570438"/>
                  </a:lnTo>
                  <a:lnTo>
                    <a:pt x="2121762" y="1585535"/>
                  </a:lnTo>
                  <a:lnTo>
                    <a:pt x="2121762" y="1614401"/>
                  </a:lnTo>
                  <a:lnTo>
                    <a:pt x="2121762" y="1751654"/>
                  </a:lnTo>
                  <a:lnTo>
                    <a:pt x="2121762" y="1770463"/>
                  </a:lnTo>
                  <a:lnTo>
                    <a:pt x="2121762" y="1785560"/>
                  </a:lnTo>
                  <a:lnTo>
                    <a:pt x="2121762" y="1814426"/>
                  </a:lnTo>
                  <a:lnTo>
                    <a:pt x="2121762" y="1823660"/>
                  </a:lnTo>
                  <a:lnTo>
                    <a:pt x="2121762" y="1852526"/>
                  </a:lnTo>
                  <a:lnTo>
                    <a:pt x="2121762" y="1867622"/>
                  </a:lnTo>
                  <a:lnTo>
                    <a:pt x="2121762" y="1886431"/>
                  </a:lnTo>
                  <a:lnTo>
                    <a:pt x="2121762" y="2023685"/>
                  </a:lnTo>
                  <a:lnTo>
                    <a:pt x="2121762" y="2052551"/>
                  </a:lnTo>
                  <a:lnTo>
                    <a:pt x="2121762" y="2067647"/>
                  </a:lnTo>
                  <a:lnTo>
                    <a:pt x="2121762" y="2086456"/>
                  </a:lnTo>
                  <a:lnTo>
                    <a:pt x="2121762" y="2105747"/>
                  </a:lnTo>
                  <a:lnTo>
                    <a:pt x="2121762" y="2124556"/>
                  </a:lnTo>
                  <a:lnTo>
                    <a:pt x="2121762" y="2168519"/>
                  </a:lnTo>
                  <a:lnTo>
                    <a:pt x="2121762" y="2240619"/>
                  </a:lnTo>
                  <a:lnTo>
                    <a:pt x="2121762" y="2305772"/>
                  </a:lnTo>
                  <a:lnTo>
                    <a:pt x="2121762" y="2324581"/>
                  </a:lnTo>
                  <a:lnTo>
                    <a:pt x="2121762" y="2368544"/>
                  </a:lnTo>
                  <a:lnTo>
                    <a:pt x="2121762" y="2406644"/>
                  </a:lnTo>
                  <a:lnTo>
                    <a:pt x="2121762" y="2436500"/>
                  </a:lnTo>
                  <a:lnTo>
                    <a:pt x="2121762" y="2440644"/>
                  </a:lnTo>
                  <a:lnTo>
                    <a:pt x="2121762" y="2478744"/>
                  </a:lnTo>
                  <a:lnTo>
                    <a:pt x="2121762" y="2522706"/>
                  </a:lnTo>
                  <a:lnTo>
                    <a:pt x="2121762" y="2541515"/>
                  </a:lnTo>
                  <a:lnTo>
                    <a:pt x="2121762" y="2606669"/>
                  </a:lnTo>
                  <a:lnTo>
                    <a:pt x="2121762" y="2636525"/>
                  </a:lnTo>
                  <a:lnTo>
                    <a:pt x="2121762" y="2674625"/>
                  </a:lnTo>
                  <a:lnTo>
                    <a:pt x="2121762" y="2678769"/>
                  </a:lnTo>
                  <a:lnTo>
                    <a:pt x="2121762" y="2718588"/>
                  </a:lnTo>
                  <a:lnTo>
                    <a:pt x="2121762" y="2722731"/>
                  </a:lnTo>
                  <a:lnTo>
                    <a:pt x="2121762" y="2737396"/>
                  </a:lnTo>
                  <a:lnTo>
                    <a:pt x="2121762" y="2741540"/>
                  </a:lnTo>
                  <a:lnTo>
                    <a:pt x="2121762" y="2760831"/>
                  </a:lnTo>
                  <a:lnTo>
                    <a:pt x="2121762" y="2779640"/>
                  </a:lnTo>
                  <a:lnTo>
                    <a:pt x="2121762" y="2823603"/>
                  </a:lnTo>
                  <a:lnTo>
                    <a:pt x="2121762" y="2874650"/>
                  </a:lnTo>
                  <a:lnTo>
                    <a:pt x="2121762" y="2918613"/>
                  </a:lnTo>
                  <a:lnTo>
                    <a:pt x="2121762" y="2937421"/>
                  </a:lnTo>
                  <a:lnTo>
                    <a:pt x="2121762" y="2956713"/>
                  </a:lnTo>
                  <a:lnTo>
                    <a:pt x="2121762" y="2960856"/>
                  </a:lnTo>
                  <a:lnTo>
                    <a:pt x="2121762" y="2975521"/>
                  </a:lnTo>
                  <a:lnTo>
                    <a:pt x="2121762" y="2979665"/>
                  </a:lnTo>
                  <a:lnTo>
                    <a:pt x="2121762" y="3019484"/>
                  </a:lnTo>
                  <a:lnTo>
                    <a:pt x="2121762" y="3023628"/>
                  </a:lnTo>
                  <a:lnTo>
                    <a:pt x="2121762" y="3061728"/>
                  </a:lnTo>
                  <a:lnTo>
                    <a:pt x="2121762" y="3091584"/>
                  </a:lnTo>
                  <a:lnTo>
                    <a:pt x="2121762" y="3156738"/>
                  </a:lnTo>
                  <a:lnTo>
                    <a:pt x="2121762" y="3175546"/>
                  </a:lnTo>
                  <a:lnTo>
                    <a:pt x="2121762" y="3219509"/>
                  </a:lnTo>
                  <a:lnTo>
                    <a:pt x="2121762" y="3257609"/>
                  </a:lnTo>
                  <a:lnTo>
                    <a:pt x="2121762" y="3261753"/>
                  </a:lnTo>
                  <a:lnTo>
                    <a:pt x="2121762" y="3291609"/>
                  </a:lnTo>
                  <a:lnTo>
                    <a:pt x="2121762" y="3329709"/>
                  </a:lnTo>
                  <a:lnTo>
                    <a:pt x="2121762" y="3457634"/>
                  </a:lnTo>
                  <a:lnTo>
                    <a:pt x="2121762" y="3529734"/>
                  </a:lnTo>
                  <a:cubicBezTo>
                    <a:pt x="2121762" y="3589926"/>
                    <a:pt x="2085342" y="3638719"/>
                    <a:pt x="2040414" y="3638719"/>
                  </a:cubicBezTo>
                  <a:lnTo>
                    <a:pt x="81349" y="3638719"/>
                  </a:lnTo>
                  <a:cubicBezTo>
                    <a:pt x="36422" y="3638719"/>
                    <a:pt x="0" y="3589926"/>
                    <a:pt x="0" y="3529734"/>
                  </a:cubicBezTo>
                  <a:lnTo>
                    <a:pt x="0" y="3457634"/>
                  </a:lnTo>
                  <a:lnTo>
                    <a:pt x="0" y="3329709"/>
                  </a:lnTo>
                  <a:lnTo>
                    <a:pt x="0" y="3291609"/>
                  </a:lnTo>
                  <a:lnTo>
                    <a:pt x="0" y="3261753"/>
                  </a:lnTo>
                  <a:lnTo>
                    <a:pt x="0" y="3257609"/>
                  </a:lnTo>
                  <a:lnTo>
                    <a:pt x="0" y="3219509"/>
                  </a:lnTo>
                  <a:lnTo>
                    <a:pt x="0" y="3175546"/>
                  </a:lnTo>
                  <a:lnTo>
                    <a:pt x="0" y="3156738"/>
                  </a:lnTo>
                  <a:lnTo>
                    <a:pt x="0" y="3091584"/>
                  </a:lnTo>
                  <a:lnTo>
                    <a:pt x="0" y="3061728"/>
                  </a:lnTo>
                  <a:lnTo>
                    <a:pt x="0" y="3023628"/>
                  </a:lnTo>
                  <a:lnTo>
                    <a:pt x="0" y="3019484"/>
                  </a:lnTo>
                  <a:lnTo>
                    <a:pt x="0" y="2979665"/>
                  </a:lnTo>
                  <a:lnTo>
                    <a:pt x="0" y="2975521"/>
                  </a:lnTo>
                  <a:lnTo>
                    <a:pt x="0" y="2960856"/>
                  </a:lnTo>
                  <a:lnTo>
                    <a:pt x="0" y="2956713"/>
                  </a:lnTo>
                  <a:lnTo>
                    <a:pt x="0" y="2937421"/>
                  </a:lnTo>
                  <a:lnTo>
                    <a:pt x="0" y="2918613"/>
                  </a:lnTo>
                  <a:lnTo>
                    <a:pt x="0" y="2874650"/>
                  </a:lnTo>
                  <a:lnTo>
                    <a:pt x="0" y="2823603"/>
                  </a:lnTo>
                  <a:lnTo>
                    <a:pt x="0" y="2779640"/>
                  </a:lnTo>
                  <a:lnTo>
                    <a:pt x="0" y="2760831"/>
                  </a:lnTo>
                  <a:lnTo>
                    <a:pt x="0" y="2741540"/>
                  </a:lnTo>
                  <a:lnTo>
                    <a:pt x="0" y="2737396"/>
                  </a:lnTo>
                  <a:lnTo>
                    <a:pt x="0" y="2722731"/>
                  </a:lnTo>
                  <a:lnTo>
                    <a:pt x="0" y="2718588"/>
                  </a:lnTo>
                  <a:lnTo>
                    <a:pt x="0" y="2678769"/>
                  </a:lnTo>
                  <a:lnTo>
                    <a:pt x="0" y="2674625"/>
                  </a:lnTo>
                  <a:lnTo>
                    <a:pt x="0" y="2636525"/>
                  </a:lnTo>
                  <a:lnTo>
                    <a:pt x="0" y="2606669"/>
                  </a:lnTo>
                  <a:lnTo>
                    <a:pt x="0" y="2541515"/>
                  </a:lnTo>
                  <a:lnTo>
                    <a:pt x="0" y="2522706"/>
                  </a:lnTo>
                  <a:lnTo>
                    <a:pt x="0" y="2478744"/>
                  </a:lnTo>
                  <a:lnTo>
                    <a:pt x="0" y="2440644"/>
                  </a:lnTo>
                  <a:lnTo>
                    <a:pt x="0" y="2436500"/>
                  </a:lnTo>
                  <a:lnTo>
                    <a:pt x="0" y="2406644"/>
                  </a:lnTo>
                  <a:lnTo>
                    <a:pt x="0" y="2368544"/>
                  </a:lnTo>
                  <a:lnTo>
                    <a:pt x="0" y="2324581"/>
                  </a:lnTo>
                  <a:lnTo>
                    <a:pt x="0" y="2305772"/>
                  </a:lnTo>
                  <a:lnTo>
                    <a:pt x="0" y="2240619"/>
                  </a:lnTo>
                  <a:lnTo>
                    <a:pt x="0" y="2168519"/>
                  </a:lnTo>
                  <a:lnTo>
                    <a:pt x="0" y="2124556"/>
                  </a:lnTo>
                  <a:lnTo>
                    <a:pt x="0" y="2105747"/>
                  </a:lnTo>
                  <a:lnTo>
                    <a:pt x="0" y="2086456"/>
                  </a:lnTo>
                  <a:lnTo>
                    <a:pt x="0" y="2067647"/>
                  </a:lnTo>
                  <a:lnTo>
                    <a:pt x="0" y="2052551"/>
                  </a:lnTo>
                  <a:lnTo>
                    <a:pt x="0" y="2023685"/>
                  </a:lnTo>
                  <a:lnTo>
                    <a:pt x="0" y="1886431"/>
                  </a:lnTo>
                  <a:lnTo>
                    <a:pt x="0" y="1867622"/>
                  </a:lnTo>
                  <a:lnTo>
                    <a:pt x="0" y="1852526"/>
                  </a:lnTo>
                  <a:lnTo>
                    <a:pt x="0" y="1823660"/>
                  </a:lnTo>
                  <a:lnTo>
                    <a:pt x="0" y="1814426"/>
                  </a:lnTo>
                  <a:lnTo>
                    <a:pt x="0" y="1785560"/>
                  </a:lnTo>
                  <a:lnTo>
                    <a:pt x="0" y="1770463"/>
                  </a:lnTo>
                  <a:lnTo>
                    <a:pt x="0" y="1751654"/>
                  </a:lnTo>
                  <a:lnTo>
                    <a:pt x="0" y="1614401"/>
                  </a:lnTo>
                  <a:lnTo>
                    <a:pt x="0" y="1585535"/>
                  </a:lnTo>
                  <a:lnTo>
                    <a:pt x="0" y="1570438"/>
                  </a:lnTo>
                  <a:lnTo>
                    <a:pt x="0" y="1551629"/>
                  </a:lnTo>
                  <a:lnTo>
                    <a:pt x="0" y="1532338"/>
                  </a:lnTo>
                  <a:lnTo>
                    <a:pt x="0" y="1513529"/>
                  </a:lnTo>
                  <a:lnTo>
                    <a:pt x="0" y="1469567"/>
                  </a:lnTo>
                  <a:lnTo>
                    <a:pt x="0" y="1397467"/>
                  </a:lnTo>
                  <a:lnTo>
                    <a:pt x="0" y="1332313"/>
                  </a:lnTo>
                  <a:lnTo>
                    <a:pt x="0" y="1313504"/>
                  </a:lnTo>
                  <a:lnTo>
                    <a:pt x="0" y="1269542"/>
                  </a:lnTo>
                  <a:lnTo>
                    <a:pt x="0" y="1231442"/>
                  </a:lnTo>
                  <a:lnTo>
                    <a:pt x="0" y="1201585"/>
                  </a:lnTo>
                  <a:lnTo>
                    <a:pt x="0" y="1197442"/>
                  </a:lnTo>
                  <a:lnTo>
                    <a:pt x="0" y="1159342"/>
                  </a:lnTo>
                  <a:lnTo>
                    <a:pt x="0" y="1115379"/>
                  </a:lnTo>
                  <a:lnTo>
                    <a:pt x="0" y="1096571"/>
                  </a:lnTo>
                  <a:lnTo>
                    <a:pt x="0" y="1031417"/>
                  </a:lnTo>
                  <a:lnTo>
                    <a:pt x="0" y="1001560"/>
                  </a:lnTo>
                  <a:lnTo>
                    <a:pt x="0" y="963460"/>
                  </a:lnTo>
                  <a:lnTo>
                    <a:pt x="0" y="959317"/>
                  </a:lnTo>
                  <a:lnTo>
                    <a:pt x="0" y="919497"/>
                  </a:lnTo>
                  <a:lnTo>
                    <a:pt x="0" y="915354"/>
                  </a:lnTo>
                  <a:lnTo>
                    <a:pt x="0" y="900689"/>
                  </a:lnTo>
                  <a:lnTo>
                    <a:pt x="0" y="896546"/>
                  </a:lnTo>
                  <a:lnTo>
                    <a:pt x="0" y="877254"/>
                  </a:lnTo>
                  <a:lnTo>
                    <a:pt x="0" y="858446"/>
                  </a:lnTo>
                  <a:lnTo>
                    <a:pt x="0" y="814483"/>
                  </a:lnTo>
                  <a:lnTo>
                    <a:pt x="0" y="763435"/>
                  </a:lnTo>
                  <a:lnTo>
                    <a:pt x="0" y="719472"/>
                  </a:lnTo>
                  <a:lnTo>
                    <a:pt x="0" y="700664"/>
                  </a:lnTo>
                  <a:lnTo>
                    <a:pt x="0" y="681372"/>
                  </a:lnTo>
                  <a:lnTo>
                    <a:pt x="0" y="677229"/>
                  </a:lnTo>
                  <a:lnTo>
                    <a:pt x="0" y="662564"/>
                  </a:lnTo>
                  <a:lnTo>
                    <a:pt x="0" y="658421"/>
                  </a:lnTo>
                  <a:lnTo>
                    <a:pt x="0" y="618601"/>
                  </a:lnTo>
                  <a:lnTo>
                    <a:pt x="0" y="614458"/>
                  </a:lnTo>
                  <a:lnTo>
                    <a:pt x="0" y="576358"/>
                  </a:lnTo>
                  <a:lnTo>
                    <a:pt x="0" y="546502"/>
                  </a:lnTo>
                  <a:lnTo>
                    <a:pt x="0" y="481347"/>
                  </a:lnTo>
                  <a:lnTo>
                    <a:pt x="0" y="462539"/>
                  </a:lnTo>
                  <a:lnTo>
                    <a:pt x="0" y="418576"/>
                  </a:lnTo>
                  <a:lnTo>
                    <a:pt x="0" y="380476"/>
                  </a:lnTo>
                  <a:lnTo>
                    <a:pt x="0" y="376333"/>
                  </a:lnTo>
                  <a:lnTo>
                    <a:pt x="0" y="346477"/>
                  </a:lnTo>
                  <a:lnTo>
                    <a:pt x="0" y="308377"/>
                  </a:lnTo>
                  <a:lnTo>
                    <a:pt x="0" y="180451"/>
                  </a:lnTo>
                  <a:lnTo>
                    <a:pt x="0" y="108352"/>
                  </a:lnTo>
                  <a:cubicBezTo>
                    <a:pt x="0" y="63208"/>
                    <a:pt x="20487" y="24476"/>
                    <a:pt x="49684" y="7932"/>
                  </a:cubicBezTo>
                  <a:lnTo>
                    <a:pt x="79008" y="0"/>
                  </a:lnTo>
                  <a:lnTo>
                    <a:pt x="284963" y="0"/>
                  </a:lnTo>
                  <a:close/>
                </a:path>
              </a:pathLst>
            </a:custGeom>
            <a:solidFill>
              <a:schemeClr val="bg1"/>
            </a:solidFill>
            <a:effectLst>
              <a:outerShdw blurRad="63500" sx="102000" sy="102000" algn="ctr" rotWithShape="0">
                <a:prstClr val="black">
                  <a:alpha val="10000"/>
                </a:prstClr>
              </a:outerShdw>
            </a:effectLst>
          </p:spPr>
          <p:txBody>
            <a:bodyPr wrap="square" lIns="365760" tIns="365760" rIns="365760" bIns="3657600" anchor="b" anchorCtr="0">
              <a:noAutofit/>
            </a:bodyPr>
            <a:lstStyle/>
            <a:p>
              <a:pPr algn="ctr">
                <a:spcAft>
                  <a:spcPts val="121"/>
                </a:spcAft>
              </a:pPr>
              <a:endParaRPr lang="en-US" sz="1200">
                <a:solidFill>
                  <a:srgbClr val="008575"/>
                </a:solidFill>
                <a:latin typeface="Segoe UI Semibold"/>
                <a:cs typeface="Segoe UI Semibold" panose="020B0702040204020203" pitchFamily="34" charset="0"/>
              </a:endParaRPr>
            </a:p>
          </p:txBody>
        </p:sp>
        <p:cxnSp>
          <p:nvCxnSpPr>
            <p:cNvPr id="26" name="Straight Connector 25">
              <a:extLst>
                <a:ext uri="{FF2B5EF4-FFF2-40B4-BE49-F238E27FC236}">
                  <a16:creationId xmlns:a16="http://schemas.microsoft.com/office/drawing/2014/main" id="{808A9A5D-4EFB-4CC6-821A-BE73E6E519E0}"/>
                </a:ext>
                <a:ext uri="{C183D7F6-B498-43B3-948B-1728B52AA6E4}">
                  <adec:decorative xmlns:adec="http://schemas.microsoft.com/office/drawing/2017/decorative" val="1"/>
                </a:ext>
              </a:extLst>
            </p:cNvPr>
            <p:cNvCxnSpPr>
              <a:cxnSpLocks/>
            </p:cNvCxnSpPr>
            <p:nvPr/>
          </p:nvCxnSpPr>
          <p:spPr>
            <a:xfrm>
              <a:off x="6105260" y="1460305"/>
              <a:ext cx="0" cy="415498"/>
            </a:xfrm>
            <a:prstGeom prst="line">
              <a:avLst/>
            </a:prstGeom>
            <a:ln w="6350">
              <a:solidFill>
                <a:schemeClr val="bg1"/>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7" name="Rectangle: Rounded Corners 26">
              <a:extLst>
                <a:ext uri="{FF2B5EF4-FFF2-40B4-BE49-F238E27FC236}">
                  <a16:creationId xmlns:a16="http://schemas.microsoft.com/office/drawing/2014/main" id="{1AA156A9-68B7-4CCA-9DDB-9BA49BF09D8C}"/>
                </a:ext>
                <a:ext uri="{C183D7F6-B498-43B3-948B-1728B52AA6E4}">
                  <adec:decorative xmlns:adec="http://schemas.microsoft.com/office/drawing/2017/decorative" val="1"/>
                </a:ext>
              </a:extLst>
            </p:cNvPr>
            <p:cNvSpPr/>
            <p:nvPr/>
          </p:nvSpPr>
          <p:spPr bwMode="auto">
            <a:xfrm>
              <a:off x="6282270" y="5111926"/>
              <a:ext cx="1805802" cy="598034"/>
            </a:xfrm>
            <a:prstGeom prst="roundRect">
              <a:avLst>
                <a:gd name="adj" fmla="val 14960"/>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defTabSz="699354" fontAlgn="base">
                <a:spcBef>
                  <a:spcPct val="0"/>
                </a:spcBef>
                <a:spcAft>
                  <a:spcPct val="0"/>
                </a:spcAft>
              </a:pPr>
              <a:endParaRPr lang="en-IN" sz="1500" err="1">
                <a:solidFill>
                  <a:srgbClr val="FFFFFF"/>
                </a:solidFill>
                <a:latin typeface="Segoe UI"/>
                <a:ea typeface="Segoe UI" pitchFamily="34" charset="0"/>
                <a:cs typeface="Segoe UI" pitchFamily="34" charset="0"/>
              </a:endParaRPr>
            </a:p>
          </p:txBody>
        </p:sp>
        <p:sp>
          <p:nvSpPr>
            <p:cNvPr id="28" name="TextBox 27">
              <a:extLst>
                <a:ext uri="{FF2B5EF4-FFF2-40B4-BE49-F238E27FC236}">
                  <a16:creationId xmlns:a16="http://schemas.microsoft.com/office/drawing/2014/main" id="{A72DE7EF-DBF9-4F45-8374-A9924D3BE0FD}"/>
                </a:ext>
                <a:ext uri="{C183D7F6-B498-43B3-948B-1728B52AA6E4}">
                  <adec:decorative xmlns:adec="http://schemas.microsoft.com/office/drawing/2017/decorative" val="1"/>
                </a:ext>
              </a:extLst>
            </p:cNvPr>
            <p:cNvSpPr txBox="1"/>
            <p:nvPr/>
          </p:nvSpPr>
          <p:spPr>
            <a:xfrm>
              <a:off x="6147913" y="2052007"/>
              <a:ext cx="2074516" cy="3557693"/>
            </a:xfrm>
            <a:custGeom>
              <a:avLst/>
              <a:gdLst>
                <a:gd name="connsiteX0" fmla="*/ 1060881 w 2121762"/>
                <a:gd name="connsiteY0" fmla="*/ 0 h 4432152"/>
                <a:gd name="connsiteX1" fmla="*/ 1837641 w 2121762"/>
                <a:gd name="connsiteY1" fmla="*/ 776760 h 4432152"/>
                <a:gd name="connsiteX2" fmla="*/ 1836799 w 2121762"/>
                <a:gd name="connsiteY2" fmla="*/ 793433 h 4432152"/>
                <a:gd name="connsiteX3" fmla="*/ 2042755 w 2121762"/>
                <a:gd name="connsiteY3" fmla="*/ 793433 h 4432152"/>
                <a:gd name="connsiteX4" fmla="*/ 2072079 w 2121762"/>
                <a:gd name="connsiteY4" fmla="*/ 801365 h 4432152"/>
                <a:gd name="connsiteX5" fmla="*/ 2121762 w 2121762"/>
                <a:gd name="connsiteY5" fmla="*/ 901785 h 4432152"/>
                <a:gd name="connsiteX6" fmla="*/ 2121762 w 2121762"/>
                <a:gd name="connsiteY6" fmla="*/ 973884 h 4432152"/>
                <a:gd name="connsiteX7" fmla="*/ 2121762 w 2121762"/>
                <a:gd name="connsiteY7" fmla="*/ 1101810 h 4432152"/>
                <a:gd name="connsiteX8" fmla="*/ 2121762 w 2121762"/>
                <a:gd name="connsiteY8" fmla="*/ 1139910 h 4432152"/>
                <a:gd name="connsiteX9" fmla="*/ 2121762 w 2121762"/>
                <a:gd name="connsiteY9" fmla="*/ 1169766 h 4432152"/>
                <a:gd name="connsiteX10" fmla="*/ 2121762 w 2121762"/>
                <a:gd name="connsiteY10" fmla="*/ 1173909 h 4432152"/>
                <a:gd name="connsiteX11" fmla="*/ 2121762 w 2121762"/>
                <a:gd name="connsiteY11" fmla="*/ 1212009 h 4432152"/>
                <a:gd name="connsiteX12" fmla="*/ 2121762 w 2121762"/>
                <a:gd name="connsiteY12" fmla="*/ 1255972 h 4432152"/>
                <a:gd name="connsiteX13" fmla="*/ 2121762 w 2121762"/>
                <a:gd name="connsiteY13" fmla="*/ 1274780 h 4432152"/>
                <a:gd name="connsiteX14" fmla="*/ 2121762 w 2121762"/>
                <a:gd name="connsiteY14" fmla="*/ 1339935 h 4432152"/>
                <a:gd name="connsiteX15" fmla="*/ 2121762 w 2121762"/>
                <a:gd name="connsiteY15" fmla="*/ 1369791 h 4432152"/>
                <a:gd name="connsiteX16" fmla="*/ 2121762 w 2121762"/>
                <a:gd name="connsiteY16" fmla="*/ 1407891 h 4432152"/>
                <a:gd name="connsiteX17" fmla="*/ 2121762 w 2121762"/>
                <a:gd name="connsiteY17" fmla="*/ 1412034 h 4432152"/>
                <a:gd name="connsiteX18" fmla="*/ 2121762 w 2121762"/>
                <a:gd name="connsiteY18" fmla="*/ 1451854 h 4432152"/>
                <a:gd name="connsiteX19" fmla="*/ 2121762 w 2121762"/>
                <a:gd name="connsiteY19" fmla="*/ 1455997 h 4432152"/>
                <a:gd name="connsiteX20" fmla="*/ 2121762 w 2121762"/>
                <a:gd name="connsiteY20" fmla="*/ 1470662 h 4432152"/>
                <a:gd name="connsiteX21" fmla="*/ 2121762 w 2121762"/>
                <a:gd name="connsiteY21" fmla="*/ 1474805 h 4432152"/>
                <a:gd name="connsiteX22" fmla="*/ 2121762 w 2121762"/>
                <a:gd name="connsiteY22" fmla="*/ 1494097 h 4432152"/>
                <a:gd name="connsiteX23" fmla="*/ 2121762 w 2121762"/>
                <a:gd name="connsiteY23" fmla="*/ 1512905 h 4432152"/>
                <a:gd name="connsiteX24" fmla="*/ 2121762 w 2121762"/>
                <a:gd name="connsiteY24" fmla="*/ 1556868 h 4432152"/>
                <a:gd name="connsiteX25" fmla="*/ 2121762 w 2121762"/>
                <a:gd name="connsiteY25" fmla="*/ 1607916 h 4432152"/>
                <a:gd name="connsiteX26" fmla="*/ 2121762 w 2121762"/>
                <a:gd name="connsiteY26" fmla="*/ 1651879 h 4432152"/>
                <a:gd name="connsiteX27" fmla="*/ 2121762 w 2121762"/>
                <a:gd name="connsiteY27" fmla="*/ 1670687 h 4432152"/>
                <a:gd name="connsiteX28" fmla="*/ 2121762 w 2121762"/>
                <a:gd name="connsiteY28" fmla="*/ 1689979 h 4432152"/>
                <a:gd name="connsiteX29" fmla="*/ 2121762 w 2121762"/>
                <a:gd name="connsiteY29" fmla="*/ 1694122 h 4432152"/>
                <a:gd name="connsiteX30" fmla="*/ 2121762 w 2121762"/>
                <a:gd name="connsiteY30" fmla="*/ 1708787 h 4432152"/>
                <a:gd name="connsiteX31" fmla="*/ 2121762 w 2121762"/>
                <a:gd name="connsiteY31" fmla="*/ 1712930 h 4432152"/>
                <a:gd name="connsiteX32" fmla="*/ 2121762 w 2121762"/>
                <a:gd name="connsiteY32" fmla="*/ 1752750 h 4432152"/>
                <a:gd name="connsiteX33" fmla="*/ 2121762 w 2121762"/>
                <a:gd name="connsiteY33" fmla="*/ 1756893 h 4432152"/>
                <a:gd name="connsiteX34" fmla="*/ 2121762 w 2121762"/>
                <a:gd name="connsiteY34" fmla="*/ 1794993 h 4432152"/>
                <a:gd name="connsiteX35" fmla="*/ 2121762 w 2121762"/>
                <a:gd name="connsiteY35" fmla="*/ 1824850 h 4432152"/>
                <a:gd name="connsiteX36" fmla="*/ 2121762 w 2121762"/>
                <a:gd name="connsiteY36" fmla="*/ 1890004 h 4432152"/>
                <a:gd name="connsiteX37" fmla="*/ 2121762 w 2121762"/>
                <a:gd name="connsiteY37" fmla="*/ 1908812 h 4432152"/>
                <a:gd name="connsiteX38" fmla="*/ 2121762 w 2121762"/>
                <a:gd name="connsiteY38" fmla="*/ 1952775 h 4432152"/>
                <a:gd name="connsiteX39" fmla="*/ 2121762 w 2121762"/>
                <a:gd name="connsiteY39" fmla="*/ 1990875 h 4432152"/>
                <a:gd name="connsiteX40" fmla="*/ 2121762 w 2121762"/>
                <a:gd name="connsiteY40" fmla="*/ 1995018 h 4432152"/>
                <a:gd name="connsiteX41" fmla="*/ 2121762 w 2121762"/>
                <a:gd name="connsiteY41" fmla="*/ 2024875 h 4432152"/>
                <a:gd name="connsiteX42" fmla="*/ 2121762 w 2121762"/>
                <a:gd name="connsiteY42" fmla="*/ 2062975 h 4432152"/>
                <a:gd name="connsiteX43" fmla="*/ 2121762 w 2121762"/>
                <a:gd name="connsiteY43" fmla="*/ 2106937 h 4432152"/>
                <a:gd name="connsiteX44" fmla="*/ 2121762 w 2121762"/>
                <a:gd name="connsiteY44" fmla="*/ 2125746 h 4432152"/>
                <a:gd name="connsiteX45" fmla="*/ 2121762 w 2121762"/>
                <a:gd name="connsiteY45" fmla="*/ 2190900 h 4432152"/>
                <a:gd name="connsiteX46" fmla="*/ 2121762 w 2121762"/>
                <a:gd name="connsiteY46" fmla="*/ 2263000 h 4432152"/>
                <a:gd name="connsiteX47" fmla="*/ 2121762 w 2121762"/>
                <a:gd name="connsiteY47" fmla="*/ 2306962 h 4432152"/>
                <a:gd name="connsiteX48" fmla="*/ 2121762 w 2121762"/>
                <a:gd name="connsiteY48" fmla="*/ 2325771 h 4432152"/>
                <a:gd name="connsiteX49" fmla="*/ 2121762 w 2121762"/>
                <a:gd name="connsiteY49" fmla="*/ 2345062 h 4432152"/>
                <a:gd name="connsiteX50" fmla="*/ 2121762 w 2121762"/>
                <a:gd name="connsiteY50" fmla="*/ 2363871 h 4432152"/>
                <a:gd name="connsiteX51" fmla="*/ 2121762 w 2121762"/>
                <a:gd name="connsiteY51" fmla="*/ 2378968 h 4432152"/>
                <a:gd name="connsiteX52" fmla="*/ 2121762 w 2121762"/>
                <a:gd name="connsiteY52" fmla="*/ 2407834 h 4432152"/>
                <a:gd name="connsiteX53" fmla="*/ 2121762 w 2121762"/>
                <a:gd name="connsiteY53" fmla="*/ 2545087 h 4432152"/>
                <a:gd name="connsiteX54" fmla="*/ 2121762 w 2121762"/>
                <a:gd name="connsiteY54" fmla="*/ 2563896 h 4432152"/>
                <a:gd name="connsiteX55" fmla="*/ 2121762 w 2121762"/>
                <a:gd name="connsiteY55" fmla="*/ 2578993 h 4432152"/>
                <a:gd name="connsiteX56" fmla="*/ 2121762 w 2121762"/>
                <a:gd name="connsiteY56" fmla="*/ 2607859 h 4432152"/>
                <a:gd name="connsiteX57" fmla="*/ 2121762 w 2121762"/>
                <a:gd name="connsiteY57" fmla="*/ 2617093 h 4432152"/>
                <a:gd name="connsiteX58" fmla="*/ 2121762 w 2121762"/>
                <a:gd name="connsiteY58" fmla="*/ 2645959 h 4432152"/>
                <a:gd name="connsiteX59" fmla="*/ 2121762 w 2121762"/>
                <a:gd name="connsiteY59" fmla="*/ 2661055 h 4432152"/>
                <a:gd name="connsiteX60" fmla="*/ 2121762 w 2121762"/>
                <a:gd name="connsiteY60" fmla="*/ 2679864 h 4432152"/>
                <a:gd name="connsiteX61" fmla="*/ 2121762 w 2121762"/>
                <a:gd name="connsiteY61" fmla="*/ 2817118 h 4432152"/>
                <a:gd name="connsiteX62" fmla="*/ 2121762 w 2121762"/>
                <a:gd name="connsiteY62" fmla="*/ 2845984 h 4432152"/>
                <a:gd name="connsiteX63" fmla="*/ 2121762 w 2121762"/>
                <a:gd name="connsiteY63" fmla="*/ 2861080 h 4432152"/>
                <a:gd name="connsiteX64" fmla="*/ 2121762 w 2121762"/>
                <a:gd name="connsiteY64" fmla="*/ 2879889 h 4432152"/>
                <a:gd name="connsiteX65" fmla="*/ 2121762 w 2121762"/>
                <a:gd name="connsiteY65" fmla="*/ 2899180 h 4432152"/>
                <a:gd name="connsiteX66" fmla="*/ 2121762 w 2121762"/>
                <a:gd name="connsiteY66" fmla="*/ 2917989 h 4432152"/>
                <a:gd name="connsiteX67" fmla="*/ 2121762 w 2121762"/>
                <a:gd name="connsiteY67" fmla="*/ 2961952 h 4432152"/>
                <a:gd name="connsiteX68" fmla="*/ 2121762 w 2121762"/>
                <a:gd name="connsiteY68" fmla="*/ 3034052 h 4432152"/>
                <a:gd name="connsiteX69" fmla="*/ 2121762 w 2121762"/>
                <a:gd name="connsiteY69" fmla="*/ 3099205 h 4432152"/>
                <a:gd name="connsiteX70" fmla="*/ 2121762 w 2121762"/>
                <a:gd name="connsiteY70" fmla="*/ 3118014 h 4432152"/>
                <a:gd name="connsiteX71" fmla="*/ 2121762 w 2121762"/>
                <a:gd name="connsiteY71" fmla="*/ 3161977 h 4432152"/>
                <a:gd name="connsiteX72" fmla="*/ 2121762 w 2121762"/>
                <a:gd name="connsiteY72" fmla="*/ 3200077 h 4432152"/>
                <a:gd name="connsiteX73" fmla="*/ 2121762 w 2121762"/>
                <a:gd name="connsiteY73" fmla="*/ 3229933 h 4432152"/>
                <a:gd name="connsiteX74" fmla="*/ 2121762 w 2121762"/>
                <a:gd name="connsiteY74" fmla="*/ 3234077 h 4432152"/>
                <a:gd name="connsiteX75" fmla="*/ 2121762 w 2121762"/>
                <a:gd name="connsiteY75" fmla="*/ 3272177 h 4432152"/>
                <a:gd name="connsiteX76" fmla="*/ 2121762 w 2121762"/>
                <a:gd name="connsiteY76" fmla="*/ 3316139 h 4432152"/>
                <a:gd name="connsiteX77" fmla="*/ 2121762 w 2121762"/>
                <a:gd name="connsiteY77" fmla="*/ 3334948 h 4432152"/>
                <a:gd name="connsiteX78" fmla="*/ 2121762 w 2121762"/>
                <a:gd name="connsiteY78" fmla="*/ 3400102 h 4432152"/>
                <a:gd name="connsiteX79" fmla="*/ 2121762 w 2121762"/>
                <a:gd name="connsiteY79" fmla="*/ 3429958 h 4432152"/>
                <a:gd name="connsiteX80" fmla="*/ 2121762 w 2121762"/>
                <a:gd name="connsiteY80" fmla="*/ 3468058 h 4432152"/>
                <a:gd name="connsiteX81" fmla="*/ 2121762 w 2121762"/>
                <a:gd name="connsiteY81" fmla="*/ 3472202 h 4432152"/>
                <a:gd name="connsiteX82" fmla="*/ 2121762 w 2121762"/>
                <a:gd name="connsiteY82" fmla="*/ 3512021 h 4432152"/>
                <a:gd name="connsiteX83" fmla="*/ 2121762 w 2121762"/>
                <a:gd name="connsiteY83" fmla="*/ 3516164 h 4432152"/>
                <a:gd name="connsiteX84" fmla="*/ 2121762 w 2121762"/>
                <a:gd name="connsiteY84" fmla="*/ 3530829 h 4432152"/>
                <a:gd name="connsiteX85" fmla="*/ 2121762 w 2121762"/>
                <a:gd name="connsiteY85" fmla="*/ 3534973 h 4432152"/>
                <a:gd name="connsiteX86" fmla="*/ 2121762 w 2121762"/>
                <a:gd name="connsiteY86" fmla="*/ 3554264 h 4432152"/>
                <a:gd name="connsiteX87" fmla="*/ 2121762 w 2121762"/>
                <a:gd name="connsiteY87" fmla="*/ 3573073 h 4432152"/>
                <a:gd name="connsiteX88" fmla="*/ 2121762 w 2121762"/>
                <a:gd name="connsiteY88" fmla="*/ 3617036 h 4432152"/>
                <a:gd name="connsiteX89" fmla="*/ 2121762 w 2121762"/>
                <a:gd name="connsiteY89" fmla="*/ 3668083 h 4432152"/>
                <a:gd name="connsiteX90" fmla="*/ 2121762 w 2121762"/>
                <a:gd name="connsiteY90" fmla="*/ 3712046 h 4432152"/>
                <a:gd name="connsiteX91" fmla="*/ 2121762 w 2121762"/>
                <a:gd name="connsiteY91" fmla="*/ 3730854 h 4432152"/>
                <a:gd name="connsiteX92" fmla="*/ 2121762 w 2121762"/>
                <a:gd name="connsiteY92" fmla="*/ 3750146 h 4432152"/>
                <a:gd name="connsiteX93" fmla="*/ 2121762 w 2121762"/>
                <a:gd name="connsiteY93" fmla="*/ 3754289 h 4432152"/>
                <a:gd name="connsiteX94" fmla="*/ 2121762 w 2121762"/>
                <a:gd name="connsiteY94" fmla="*/ 3768954 h 4432152"/>
                <a:gd name="connsiteX95" fmla="*/ 2121762 w 2121762"/>
                <a:gd name="connsiteY95" fmla="*/ 3773098 h 4432152"/>
                <a:gd name="connsiteX96" fmla="*/ 2121762 w 2121762"/>
                <a:gd name="connsiteY96" fmla="*/ 3812917 h 4432152"/>
                <a:gd name="connsiteX97" fmla="*/ 2121762 w 2121762"/>
                <a:gd name="connsiteY97" fmla="*/ 3817061 h 4432152"/>
                <a:gd name="connsiteX98" fmla="*/ 2121762 w 2121762"/>
                <a:gd name="connsiteY98" fmla="*/ 3855161 h 4432152"/>
                <a:gd name="connsiteX99" fmla="*/ 2121762 w 2121762"/>
                <a:gd name="connsiteY99" fmla="*/ 3885017 h 4432152"/>
                <a:gd name="connsiteX100" fmla="*/ 2121762 w 2121762"/>
                <a:gd name="connsiteY100" fmla="*/ 3950171 h 4432152"/>
                <a:gd name="connsiteX101" fmla="*/ 2121762 w 2121762"/>
                <a:gd name="connsiteY101" fmla="*/ 3968979 h 4432152"/>
                <a:gd name="connsiteX102" fmla="*/ 2121762 w 2121762"/>
                <a:gd name="connsiteY102" fmla="*/ 4012942 h 4432152"/>
                <a:gd name="connsiteX103" fmla="*/ 2121762 w 2121762"/>
                <a:gd name="connsiteY103" fmla="*/ 4051042 h 4432152"/>
                <a:gd name="connsiteX104" fmla="*/ 2121762 w 2121762"/>
                <a:gd name="connsiteY104" fmla="*/ 4055186 h 4432152"/>
                <a:gd name="connsiteX105" fmla="*/ 2121762 w 2121762"/>
                <a:gd name="connsiteY105" fmla="*/ 4085042 h 4432152"/>
                <a:gd name="connsiteX106" fmla="*/ 2121762 w 2121762"/>
                <a:gd name="connsiteY106" fmla="*/ 4123142 h 4432152"/>
                <a:gd name="connsiteX107" fmla="*/ 2121762 w 2121762"/>
                <a:gd name="connsiteY107" fmla="*/ 4251067 h 4432152"/>
                <a:gd name="connsiteX108" fmla="*/ 2121762 w 2121762"/>
                <a:gd name="connsiteY108" fmla="*/ 4323167 h 4432152"/>
                <a:gd name="connsiteX109" fmla="*/ 2040414 w 2121762"/>
                <a:gd name="connsiteY109" fmla="*/ 4432152 h 4432152"/>
                <a:gd name="connsiteX110" fmla="*/ 81349 w 2121762"/>
                <a:gd name="connsiteY110" fmla="*/ 4432152 h 4432152"/>
                <a:gd name="connsiteX111" fmla="*/ 0 w 2121762"/>
                <a:gd name="connsiteY111" fmla="*/ 4323167 h 4432152"/>
                <a:gd name="connsiteX112" fmla="*/ 0 w 2121762"/>
                <a:gd name="connsiteY112" fmla="*/ 4251067 h 4432152"/>
                <a:gd name="connsiteX113" fmla="*/ 0 w 2121762"/>
                <a:gd name="connsiteY113" fmla="*/ 4123142 h 4432152"/>
                <a:gd name="connsiteX114" fmla="*/ 0 w 2121762"/>
                <a:gd name="connsiteY114" fmla="*/ 4085042 h 4432152"/>
                <a:gd name="connsiteX115" fmla="*/ 0 w 2121762"/>
                <a:gd name="connsiteY115" fmla="*/ 4055186 h 4432152"/>
                <a:gd name="connsiteX116" fmla="*/ 0 w 2121762"/>
                <a:gd name="connsiteY116" fmla="*/ 4051042 h 4432152"/>
                <a:gd name="connsiteX117" fmla="*/ 0 w 2121762"/>
                <a:gd name="connsiteY117" fmla="*/ 4012942 h 4432152"/>
                <a:gd name="connsiteX118" fmla="*/ 0 w 2121762"/>
                <a:gd name="connsiteY118" fmla="*/ 3968979 h 4432152"/>
                <a:gd name="connsiteX119" fmla="*/ 0 w 2121762"/>
                <a:gd name="connsiteY119" fmla="*/ 3950171 h 4432152"/>
                <a:gd name="connsiteX120" fmla="*/ 0 w 2121762"/>
                <a:gd name="connsiteY120" fmla="*/ 3885017 h 4432152"/>
                <a:gd name="connsiteX121" fmla="*/ 0 w 2121762"/>
                <a:gd name="connsiteY121" fmla="*/ 3855161 h 4432152"/>
                <a:gd name="connsiteX122" fmla="*/ 0 w 2121762"/>
                <a:gd name="connsiteY122" fmla="*/ 3817061 h 4432152"/>
                <a:gd name="connsiteX123" fmla="*/ 0 w 2121762"/>
                <a:gd name="connsiteY123" fmla="*/ 3812917 h 4432152"/>
                <a:gd name="connsiteX124" fmla="*/ 0 w 2121762"/>
                <a:gd name="connsiteY124" fmla="*/ 3773098 h 4432152"/>
                <a:gd name="connsiteX125" fmla="*/ 0 w 2121762"/>
                <a:gd name="connsiteY125" fmla="*/ 3768954 h 4432152"/>
                <a:gd name="connsiteX126" fmla="*/ 0 w 2121762"/>
                <a:gd name="connsiteY126" fmla="*/ 3754289 h 4432152"/>
                <a:gd name="connsiteX127" fmla="*/ 0 w 2121762"/>
                <a:gd name="connsiteY127" fmla="*/ 3750146 h 4432152"/>
                <a:gd name="connsiteX128" fmla="*/ 0 w 2121762"/>
                <a:gd name="connsiteY128" fmla="*/ 3730854 h 4432152"/>
                <a:gd name="connsiteX129" fmla="*/ 0 w 2121762"/>
                <a:gd name="connsiteY129" fmla="*/ 3712046 h 4432152"/>
                <a:gd name="connsiteX130" fmla="*/ 0 w 2121762"/>
                <a:gd name="connsiteY130" fmla="*/ 3668083 h 4432152"/>
                <a:gd name="connsiteX131" fmla="*/ 0 w 2121762"/>
                <a:gd name="connsiteY131" fmla="*/ 3617036 h 4432152"/>
                <a:gd name="connsiteX132" fmla="*/ 0 w 2121762"/>
                <a:gd name="connsiteY132" fmla="*/ 3573073 h 4432152"/>
                <a:gd name="connsiteX133" fmla="*/ 0 w 2121762"/>
                <a:gd name="connsiteY133" fmla="*/ 3554264 h 4432152"/>
                <a:gd name="connsiteX134" fmla="*/ 0 w 2121762"/>
                <a:gd name="connsiteY134" fmla="*/ 3534973 h 4432152"/>
                <a:gd name="connsiteX135" fmla="*/ 0 w 2121762"/>
                <a:gd name="connsiteY135" fmla="*/ 3530829 h 4432152"/>
                <a:gd name="connsiteX136" fmla="*/ 0 w 2121762"/>
                <a:gd name="connsiteY136" fmla="*/ 3516164 h 4432152"/>
                <a:gd name="connsiteX137" fmla="*/ 0 w 2121762"/>
                <a:gd name="connsiteY137" fmla="*/ 3512021 h 4432152"/>
                <a:gd name="connsiteX138" fmla="*/ 0 w 2121762"/>
                <a:gd name="connsiteY138" fmla="*/ 3472202 h 4432152"/>
                <a:gd name="connsiteX139" fmla="*/ 0 w 2121762"/>
                <a:gd name="connsiteY139" fmla="*/ 3468058 h 4432152"/>
                <a:gd name="connsiteX140" fmla="*/ 0 w 2121762"/>
                <a:gd name="connsiteY140" fmla="*/ 3429958 h 4432152"/>
                <a:gd name="connsiteX141" fmla="*/ 0 w 2121762"/>
                <a:gd name="connsiteY141" fmla="*/ 3400102 h 4432152"/>
                <a:gd name="connsiteX142" fmla="*/ 0 w 2121762"/>
                <a:gd name="connsiteY142" fmla="*/ 3334948 h 4432152"/>
                <a:gd name="connsiteX143" fmla="*/ 0 w 2121762"/>
                <a:gd name="connsiteY143" fmla="*/ 3316139 h 4432152"/>
                <a:gd name="connsiteX144" fmla="*/ 0 w 2121762"/>
                <a:gd name="connsiteY144" fmla="*/ 3272177 h 4432152"/>
                <a:gd name="connsiteX145" fmla="*/ 0 w 2121762"/>
                <a:gd name="connsiteY145" fmla="*/ 3234077 h 4432152"/>
                <a:gd name="connsiteX146" fmla="*/ 0 w 2121762"/>
                <a:gd name="connsiteY146" fmla="*/ 3229933 h 4432152"/>
                <a:gd name="connsiteX147" fmla="*/ 0 w 2121762"/>
                <a:gd name="connsiteY147" fmla="*/ 3200077 h 4432152"/>
                <a:gd name="connsiteX148" fmla="*/ 0 w 2121762"/>
                <a:gd name="connsiteY148" fmla="*/ 3161977 h 4432152"/>
                <a:gd name="connsiteX149" fmla="*/ 0 w 2121762"/>
                <a:gd name="connsiteY149" fmla="*/ 3118014 h 4432152"/>
                <a:gd name="connsiteX150" fmla="*/ 0 w 2121762"/>
                <a:gd name="connsiteY150" fmla="*/ 3099205 h 4432152"/>
                <a:gd name="connsiteX151" fmla="*/ 0 w 2121762"/>
                <a:gd name="connsiteY151" fmla="*/ 3034052 h 4432152"/>
                <a:gd name="connsiteX152" fmla="*/ 0 w 2121762"/>
                <a:gd name="connsiteY152" fmla="*/ 2961952 h 4432152"/>
                <a:gd name="connsiteX153" fmla="*/ 0 w 2121762"/>
                <a:gd name="connsiteY153" fmla="*/ 2917989 h 4432152"/>
                <a:gd name="connsiteX154" fmla="*/ 0 w 2121762"/>
                <a:gd name="connsiteY154" fmla="*/ 2899180 h 4432152"/>
                <a:gd name="connsiteX155" fmla="*/ 0 w 2121762"/>
                <a:gd name="connsiteY155" fmla="*/ 2879889 h 4432152"/>
                <a:gd name="connsiteX156" fmla="*/ 0 w 2121762"/>
                <a:gd name="connsiteY156" fmla="*/ 2861080 h 4432152"/>
                <a:gd name="connsiteX157" fmla="*/ 0 w 2121762"/>
                <a:gd name="connsiteY157" fmla="*/ 2845984 h 4432152"/>
                <a:gd name="connsiteX158" fmla="*/ 0 w 2121762"/>
                <a:gd name="connsiteY158" fmla="*/ 2817118 h 4432152"/>
                <a:gd name="connsiteX159" fmla="*/ 0 w 2121762"/>
                <a:gd name="connsiteY159" fmla="*/ 2679864 h 4432152"/>
                <a:gd name="connsiteX160" fmla="*/ 0 w 2121762"/>
                <a:gd name="connsiteY160" fmla="*/ 2661055 h 4432152"/>
                <a:gd name="connsiteX161" fmla="*/ 0 w 2121762"/>
                <a:gd name="connsiteY161" fmla="*/ 2645959 h 4432152"/>
                <a:gd name="connsiteX162" fmla="*/ 0 w 2121762"/>
                <a:gd name="connsiteY162" fmla="*/ 2617093 h 4432152"/>
                <a:gd name="connsiteX163" fmla="*/ 0 w 2121762"/>
                <a:gd name="connsiteY163" fmla="*/ 2607859 h 4432152"/>
                <a:gd name="connsiteX164" fmla="*/ 0 w 2121762"/>
                <a:gd name="connsiteY164" fmla="*/ 2578993 h 4432152"/>
                <a:gd name="connsiteX165" fmla="*/ 0 w 2121762"/>
                <a:gd name="connsiteY165" fmla="*/ 2563896 h 4432152"/>
                <a:gd name="connsiteX166" fmla="*/ 0 w 2121762"/>
                <a:gd name="connsiteY166" fmla="*/ 2545087 h 4432152"/>
                <a:gd name="connsiteX167" fmla="*/ 0 w 2121762"/>
                <a:gd name="connsiteY167" fmla="*/ 2407834 h 4432152"/>
                <a:gd name="connsiteX168" fmla="*/ 0 w 2121762"/>
                <a:gd name="connsiteY168" fmla="*/ 2378968 h 4432152"/>
                <a:gd name="connsiteX169" fmla="*/ 0 w 2121762"/>
                <a:gd name="connsiteY169" fmla="*/ 2363871 h 4432152"/>
                <a:gd name="connsiteX170" fmla="*/ 0 w 2121762"/>
                <a:gd name="connsiteY170" fmla="*/ 2345062 h 4432152"/>
                <a:gd name="connsiteX171" fmla="*/ 0 w 2121762"/>
                <a:gd name="connsiteY171" fmla="*/ 2325771 h 4432152"/>
                <a:gd name="connsiteX172" fmla="*/ 0 w 2121762"/>
                <a:gd name="connsiteY172" fmla="*/ 2306962 h 4432152"/>
                <a:gd name="connsiteX173" fmla="*/ 0 w 2121762"/>
                <a:gd name="connsiteY173" fmla="*/ 2263000 h 4432152"/>
                <a:gd name="connsiteX174" fmla="*/ 0 w 2121762"/>
                <a:gd name="connsiteY174" fmla="*/ 2190900 h 4432152"/>
                <a:gd name="connsiteX175" fmla="*/ 0 w 2121762"/>
                <a:gd name="connsiteY175" fmla="*/ 2125746 h 4432152"/>
                <a:gd name="connsiteX176" fmla="*/ 0 w 2121762"/>
                <a:gd name="connsiteY176" fmla="*/ 2106937 h 4432152"/>
                <a:gd name="connsiteX177" fmla="*/ 0 w 2121762"/>
                <a:gd name="connsiteY177" fmla="*/ 2062975 h 4432152"/>
                <a:gd name="connsiteX178" fmla="*/ 0 w 2121762"/>
                <a:gd name="connsiteY178" fmla="*/ 2024875 h 4432152"/>
                <a:gd name="connsiteX179" fmla="*/ 0 w 2121762"/>
                <a:gd name="connsiteY179" fmla="*/ 1995018 h 4432152"/>
                <a:gd name="connsiteX180" fmla="*/ 0 w 2121762"/>
                <a:gd name="connsiteY180" fmla="*/ 1990875 h 4432152"/>
                <a:gd name="connsiteX181" fmla="*/ 0 w 2121762"/>
                <a:gd name="connsiteY181" fmla="*/ 1952775 h 4432152"/>
                <a:gd name="connsiteX182" fmla="*/ 0 w 2121762"/>
                <a:gd name="connsiteY182" fmla="*/ 1908812 h 4432152"/>
                <a:gd name="connsiteX183" fmla="*/ 0 w 2121762"/>
                <a:gd name="connsiteY183" fmla="*/ 1890004 h 4432152"/>
                <a:gd name="connsiteX184" fmla="*/ 0 w 2121762"/>
                <a:gd name="connsiteY184" fmla="*/ 1824850 h 4432152"/>
                <a:gd name="connsiteX185" fmla="*/ 0 w 2121762"/>
                <a:gd name="connsiteY185" fmla="*/ 1794993 h 4432152"/>
                <a:gd name="connsiteX186" fmla="*/ 0 w 2121762"/>
                <a:gd name="connsiteY186" fmla="*/ 1756893 h 4432152"/>
                <a:gd name="connsiteX187" fmla="*/ 0 w 2121762"/>
                <a:gd name="connsiteY187" fmla="*/ 1752750 h 4432152"/>
                <a:gd name="connsiteX188" fmla="*/ 0 w 2121762"/>
                <a:gd name="connsiteY188" fmla="*/ 1712930 h 4432152"/>
                <a:gd name="connsiteX189" fmla="*/ 0 w 2121762"/>
                <a:gd name="connsiteY189" fmla="*/ 1708787 h 4432152"/>
                <a:gd name="connsiteX190" fmla="*/ 0 w 2121762"/>
                <a:gd name="connsiteY190" fmla="*/ 1694122 h 4432152"/>
                <a:gd name="connsiteX191" fmla="*/ 0 w 2121762"/>
                <a:gd name="connsiteY191" fmla="*/ 1689979 h 4432152"/>
                <a:gd name="connsiteX192" fmla="*/ 0 w 2121762"/>
                <a:gd name="connsiteY192" fmla="*/ 1670687 h 4432152"/>
                <a:gd name="connsiteX193" fmla="*/ 0 w 2121762"/>
                <a:gd name="connsiteY193" fmla="*/ 1651879 h 4432152"/>
                <a:gd name="connsiteX194" fmla="*/ 0 w 2121762"/>
                <a:gd name="connsiteY194" fmla="*/ 1607916 h 4432152"/>
                <a:gd name="connsiteX195" fmla="*/ 0 w 2121762"/>
                <a:gd name="connsiteY195" fmla="*/ 1556868 h 4432152"/>
                <a:gd name="connsiteX196" fmla="*/ 0 w 2121762"/>
                <a:gd name="connsiteY196" fmla="*/ 1512905 h 4432152"/>
                <a:gd name="connsiteX197" fmla="*/ 0 w 2121762"/>
                <a:gd name="connsiteY197" fmla="*/ 1494097 h 4432152"/>
                <a:gd name="connsiteX198" fmla="*/ 0 w 2121762"/>
                <a:gd name="connsiteY198" fmla="*/ 1474805 h 4432152"/>
                <a:gd name="connsiteX199" fmla="*/ 0 w 2121762"/>
                <a:gd name="connsiteY199" fmla="*/ 1470662 h 4432152"/>
                <a:gd name="connsiteX200" fmla="*/ 0 w 2121762"/>
                <a:gd name="connsiteY200" fmla="*/ 1455997 h 4432152"/>
                <a:gd name="connsiteX201" fmla="*/ 0 w 2121762"/>
                <a:gd name="connsiteY201" fmla="*/ 1451854 h 4432152"/>
                <a:gd name="connsiteX202" fmla="*/ 0 w 2121762"/>
                <a:gd name="connsiteY202" fmla="*/ 1412034 h 4432152"/>
                <a:gd name="connsiteX203" fmla="*/ 0 w 2121762"/>
                <a:gd name="connsiteY203" fmla="*/ 1407891 h 4432152"/>
                <a:gd name="connsiteX204" fmla="*/ 0 w 2121762"/>
                <a:gd name="connsiteY204" fmla="*/ 1369791 h 4432152"/>
                <a:gd name="connsiteX205" fmla="*/ 0 w 2121762"/>
                <a:gd name="connsiteY205" fmla="*/ 1339935 h 4432152"/>
                <a:gd name="connsiteX206" fmla="*/ 0 w 2121762"/>
                <a:gd name="connsiteY206" fmla="*/ 1274780 h 4432152"/>
                <a:gd name="connsiteX207" fmla="*/ 0 w 2121762"/>
                <a:gd name="connsiteY207" fmla="*/ 1255972 h 4432152"/>
                <a:gd name="connsiteX208" fmla="*/ 0 w 2121762"/>
                <a:gd name="connsiteY208" fmla="*/ 1212009 h 4432152"/>
                <a:gd name="connsiteX209" fmla="*/ 0 w 2121762"/>
                <a:gd name="connsiteY209" fmla="*/ 1173909 h 4432152"/>
                <a:gd name="connsiteX210" fmla="*/ 0 w 2121762"/>
                <a:gd name="connsiteY210" fmla="*/ 1169766 h 4432152"/>
                <a:gd name="connsiteX211" fmla="*/ 0 w 2121762"/>
                <a:gd name="connsiteY211" fmla="*/ 1139910 h 4432152"/>
                <a:gd name="connsiteX212" fmla="*/ 0 w 2121762"/>
                <a:gd name="connsiteY212" fmla="*/ 1101810 h 4432152"/>
                <a:gd name="connsiteX213" fmla="*/ 0 w 2121762"/>
                <a:gd name="connsiteY213" fmla="*/ 973884 h 4432152"/>
                <a:gd name="connsiteX214" fmla="*/ 0 w 2121762"/>
                <a:gd name="connsiteY214" fmla="*/ 901785 h 4432152"/>
                <a:gd name="connsiteX215" fmla="*/ 49684 w 2121762"/>
                <a:gd name="connsiteY215" fmla="*/ 801365 h 4432152"/>
                <a:gd name="connsiteX216" fmla="*/ 79008 w 2121762"/>
                <a:gd name="connsiteY216" fmla="*/ 793433 h 4432152"/>
                <a:gd name="connsiteX217" fmla="*/ 284963 w 2121762"/>
                <a:gd name="connsiteY217" fmla="*/ 793433 h 4432152"/>
                <a:gd name="connsiteX218" fmla="*/ 284121 w 2121762"/>
                <a:gd name="connsiteY218" fmla="*/ 776760 h 4432152"/>
                <a:gd name="connsiteX219" fmla="*/ 1060881 w 2121762"/>
                <a:gd name="connsiteY219" fmla="*/ 0 h 4432152"/>
                <a:gd name="connsiteX0" fmla="*/ 284121 w 2121762"/>
                <a:gd name="connsiteY0" fmla="*/ 2085 h 3657477"/>
                <a:gd name="connsiteX1" fmla="*/ 1837641 w 2121762"/>
                <a:gd name="connsiteY1" fmla="*/ 2085 h 3657477"/>
                <a:gd name="connsiteX2" fmla="*/ 1836799 w 2121762"/>
                <a:gd name="connsiteY2" fmla="*/ 18758 h 3657477"/>
                <a:gd name="connsiteX3" fmla="*/ 2042755 w 2121762"/>
                <a:gd name="connsiteY3" fmla="*/ 18758 h 3657477"/>
                <a:gd name="connsiteX4" fmla="*/ 2072079 w 2121762"/>
                <a:gd name="connsiteY4" fmla="*/ 26690 h 3657477"/>
                <a:gd name="connsiteX5" fmla="*/ 2121762 w 2121762"/>
                <a:gd name="connsiteY5" fmla="*/ 127110 h 3657477"/>
                <a:gd name="connsiteX6" fmla="*/ 2121762 w 2121762"/>
                <a:gd name="connsiteY6" fmla="*/ 199209 h 3657477"/>
                <a:gd name="connsiteX7" fmla="*/ 2121762 w 2121762"/>
                <a:gd name="connsiteY7" fmla="*/ 327135 h 3657477"/>
                <a:gd name="connsiteX8" fmla="*/ 2121762 w 2121762"/>
                <a:gd name="connsiteY8" fmla="*/ 365235 h 3657477"/>
                <a:gd name="connsiteX9" fmla="*/ 2121762 w 2121762"/>
                <a:gd name="connsiteY9" fmla="*/ 395091 h 3657477"/>
                <a:gd name="connsiteX10" fmla="*/ 2121762 w 2121762"/>
                <a:gd name="connsiteY10" fmla="*/ 399234 h 3657477"/>
                <a:gd name="connsiteX11" fmla="*/ 2121762 w 2121762"/>
                <a:gd name="connsiteY11" fmla="*/ 437334 h 3657477"/>
                <a:gd name="connsiteX12" fmla="*/ 2121762 w 2121762"/>
                <a:gd name="connsiteY12" fmla="*/ 481297 h 3657477"/>
                <a:gd name="connsiteX13" fmla="*/ 2121762 w 2121762"/>
                <a:gd name="connsiteY13" fmla="*/ 500105 h 3657477"/>
                <a:gd name="connsiteX14" fmla="*/ 2121762 w 2121762"/>
                <a:gd name="connsiteY14" fmla="*/ 565260 h 3657477"/>
                <a:gd name="connsiteX15" fmla="*/ 2121762 w 2121762"/>
                <a:gd name="connsiteY15" fmla="*/ 595116 h 3657477"/>
                <a:gd name="connsiteX16" fmla="*/ 2121762 w 2121762"/>
                <a:gd name="connsiteY16" fmla="*/ 633216 h 3657477"/>
                <a:gd name="connsiteX17" fmla="*/ 2121762 w 2121762"/>
                <a:gd name="connsiteY17" fmla="*/ 637359 h 3657477"/>
                <a:gd name="connsiteX18" fmla="*/ 2121762 w 2121762"/>
                <a:gd name="connsiteY18" fmla="*/ 677179 h 3657477"/>
                <a:gd name="connsiteX19" fmla="*/ 2121762 w 2121762"/>
                <a:gd name="connsiteY19" fmla="*/ 681322 h 3657477"/>
                <a:gd name="connsiteX20" fmla="*/ 2121762 w 2121762"/>
                <a:gd name="connsiteY20" fmla="*/ 695987 h 3657477"/>
                <a:gd name="connsiteX21" fmla="*/ 2121762 w 2121762"/>
                <a:gd name="connsiteY21" fmla="*/ 700130 h 3657477"/>
                <a:gd name="connsiteX22" fmla="*/ 2121762 w 2121762"/>
                <a:gd name="connsiteY22" fmla="*/ 719422 h 3657477"/>
                <a:gd name="connsiteX23" fmla="*/ 2121762 w 2121762"/>
                <a:gd name="connsiteY23" fmla="*/ 738230 h 3657477"/>
                <a:gd name="connsiteX24" fmla="*/ 2121762 w 2121762"/>
                <a:gd name="connsiteY24" fmla="*/ 782193 h 3657477"/>
                <a:gd name="connsiteX25" fmla="*/ 2121762 w 2121762"/>
                <a:gd name="connsiteY25" fmla="*/ 833241 h 3657477"/>
                <a:gd name="connsiteX26" fmla="*/ 2121762 w 2121762"/>
                <a:gd name="connsiteY26" fmla="*/ 877204 h 3657477"/>
                <a:gd name="connsiteX27" fmla="*/ 2121762 w 2121762"/>
                <a:gd name="connsiteY27" fmla="*/ 896012 h 3657477"/>
                <a:gd name="connsiteX28" fmla="*/ 2121762 w 2121762"/>
                <a:gd name="connsiteY28" fmla="*/ 915304 h 3657477"/>
                <a:gd name="connsiteX29" fmla="*/ 2121762 w 2121762"/>
                <a:gd name="connsiteY29" fmla="*/ 919447 h 3657477"/>
                <a:gd name="connsiteX30" fmla="*/ 2121762 w 2121762"/>
                <a:gd name="connsiteY30" fmla="*/ 934112 h 3657477"/>
                <a:gd name="connsiteX31" fmla="*/ 2121762 w 2121762"/>
                <a:gd name="connsiteY31" fmla="*/ 938255 h 3657477"/>
                <a:gd name="connsiteX32" fmla="*/ 2121762 w 2121762"/>
                <a:gd name="connsiteY32" fmla="*/ 978075 h 3657477"/>
                <a:gd name="connsiteX33" fmla="*/ 2121762 w 2121762"/>
                <a:gd name="connsiteY33" fmla="*/ 982218 h 3657477"/>
                <a:gd name="connsiteX34" fmla="*/ 2121762 w 2121762"/>
                <a:gd name="connsiteY34" fmla="*/ 1020318 h 3657477"/>
                <a:gd name="connsiteX35" fmla="*/ 2121762 w 2121762"/>
                <a:gd name="connsiteY35" fmla="*/ 1050175 h 3657477"/>
                <a:gd name="connsiteX36" fmla="*/ 2121762 w 2121762"/>
                <a:gd name="connsiteY36" fmla="*/ 1115329 h 3657477"/>
                <a:gd name="connsiteX37" fmla="*/ 2121762 w 2121762"/>
                <a:gd name="connsiteY37" fmla="*/ 1134137 h 3657477"/>
                <a:gd name="connsiteX38" fmla="*/ 2121762 w 2121762"/>
                <a:gd name="connsiteY38" fmla="*/ 1178100 h 3657477"/>
                <a:gd name="connsiteX39" fmla="*/ 2121762 w 2121762"/>
                <a:gd name="connsiteY39" fmla="*/ 1216200 h 3657477"/>
                <a:gd name="connsiteX40" fmla="*/ 2121762 w 2121762"/>
                <a:gd name="connsiteY40" fmla="*/ 1220343 h 3657477"/>
                <a:gd name="connsiteX41" fmla="*/ 2121762 w 2121762"/>
                <a:gd name="connsiteY41" fmla="*/ 1250200 h 3657477"/>
                <a:gd name="connsiteX42" fmla="*/ 2121762 w 2121762"/>
                <a:gd name="connsiteY42" fmla="*/ 1288300 h 3657477"/>
                <a:gd name="connsiteX43" fmla="*/ 2121762 w 2121762"/>
                <a:gd name="connsiteY43" fmla="*/ 1332262 h 3657477"/>
                <a:gd name="connsiteX44" fmla="*/ 2121762 w 2121762"/>
                <a:gd name="connsiteY44" fmla="*/ 1351071 h 3657477"/>
                <a:gd name="connsiteX45" fmla="*/ 2121762 w 2121762"/>
                <a:gd name="connsiteY45" fmla="*/ 1416225 h 3657477"/>
                <a:gd name="connsiteX46" fmla="*/ 2121762 w 2121762"/>
                <a:gd name="connsiteY46" fmla="*/ 1488325 h 3657477"/>
                <a:gd name="connsiteX47" fmla="*/ 2121762 w 2121762"/>
                <a:gd name="connsiteY47" fmla="*/ 1532287 h 3657477"/>
                <a:gd name="connsiteX48" fmla="*/ 2121762 w 2121762"/>
                <a:gd name="connsiteY48" fmla="*/ 1551096 h 3657477"/>
                <a:gd name="connsiteX49" fmla="*/ 2121762 w 2121762"/>
                <a:gd name="connsiteY49" fmla="*/ 1570387 h 3657477"/>
                <a:gd name="connsiteX50" fmla="*/ 2121762 w 2121762"/>
                <a:gd name="connsiteY50" fmla="*/ 1589196 h 3657477"/>
                <a:gd name="connsiteX51" fmla="*/ 2121762 w 2121762"/>
                <a:gd name="connsiteY51" fmla="*/ 1604293 h 3657477"/>
                <a:gd name="connsiteX52" fmla="*/ 2121762 w 2121762"/>
                <a:gd name="connsiteY52" fmla="*/ 1633159 h 3657477"/>
                <a:gd name="connsiteX53" fmla="*/ 2121762 w 2121762"/>
                <a:gd name="connsiteY53" fmla="*/ 1770412 h 3657477"/>
                <a:gd name="connsiteX54" fmla="*/ 2121762 w 2121762"/>
                <a:gd name="connsiteY54" fmla="*/ 1789221 h 3657477"/>
                <a:gd name="connsiteX55" fmla="*/ 2121762 w 2121762"/>
                <a:gd name="connsiteY55" fmla="*/ 1804318 h 3657477"/>
                <a:gd name="connsiteX56" fmla="*/ 2121762 w 2121762"/>
                <a:gd name="connsiteY56" fmla="*/ 1833184 h 3657477"/>
                <a:gd name="connsiteX57" fmla="*/ 2121762 w 2121762"/>
                <a:gd name="connsiteY57" fmla="*/ 1842418 h 3657477"/>
                <a:gd name="connsiteX58" fmla="*/ 2121762 w 2121762"/>
                <a:gd name="connsiteY58" fmla="*/ 1871284 h 3657477"/>
                <a:gd name="connsiteX59" fmla="*/ 2121762 w 2121762"/>
                <a:gd name="connsiteY59" fmla="*/ 1886380 h 3657477"/>
                <a:gd name="connsiteX60" fmla="*/ 2121762 w 2121762"/>
                <a:gd name="connsiteY60" fmla="*/ 1905189 h 3657477"/>
                <a:gd name="connsiteX61" fmla="*/ 2121762 w 2121762"/>
                <a:gd name="connsiteY61" fmla="*/ 2042443 h 3657477"/>
                <a:gd name="connsiteX62" fmla="*/ 2121762 w 2121762"/>
                <a:gd name="connsiteY62" fmla="*/ 2071309 h 3657477"/>
                <a:gd name="connsiteX63" fmla="*/ 2121762 w 2121762"/>
                <a:gd name="connsiteY63" fmla="*/ 2086405 h 3657477"/>
                <a:gd name="connsiteX64" fmla="*/ 2121762 w 2121762"/>
                <a:gd name="connsiteY64" fmla="*/ 2105214 h 3657477"/>
                <a:gd name="connsiteX65" fmla="*/ 2121762 w 2121762"/>
                <a:gd name="connsiteY65" fmla="*/ 2124505 h 3657477"/>
                <a:gd name="connsiteX66" fmla="*/ 2121762 w 2121762"/>
                <a:gd name="connsiteY66" fmla="*/ 2143314 h 3657477"/>
                <a:gd name="connsiteX67" fmla="*/ 2121762 w 2121762"/>
                <a:gd name="connsiteY67" fmla="*/ 2187277 h 3657477"/>
                <a:gd name="connsiteX68" fmla="*/ 2121762 w 2121762"/>
                <a:gd name="connsiteY68" fmla="*/ 2259377 h 3657477"/>
                <a:gd name="connsiteX69" fmla="*/ 2121762 w 2121762"/>
                <a:gd name="connsiteY69" fmla="*/ 2324530 h 3657477"/>
                <a:gd name="connsiteX70" fmla="*/ 2121762 w 2121762"/>
                <a:gd name="connsiteY70" fmla="*/ 2343339 h 3657477"/>
                <a:gd name="connsiteX71" fmla="*/ 2121762 w 2121762"/>
                <a:gd name="connsiteY71" fmla="*/ 2387302 h 3657477"/>
                <a:gd name="connsiteX72" fmla="*/ 2121762 w 2121762"/>
                <a:gd name="connsiteY72" fmla="*/ 2425402 h 3657477"/>
                <a:gd name="connsiteX73" fmla="*/ 2121762 w 2121762"/>
                <a:gd name="connsiteY73" fmla="*/ 2455258 h 3657477"/>
                <a:gd name="connsiteX74" fmla="*/ 2121762 w 2121762"/>
                <a:gd name="connsiteY74" fmla="*/ 2459402 h 3657477"/>
                <a:gd name="connsiteX75" fmla="*/ 2121762 w 2121762"/>
                <a:gd name="connsiteY75" fmla="*/ 2497502 h 3657477"/>
                <a:gd name="connsiteX76" fmla="*/ 2121762 w 2121762"/>
                <a:gd name="connsiteY76" fmla="*/ 2541464 h 3657477"/>
                <a:gd name="connsiteX77" fmla="*/ 2121762 w 2121762"/>
                <a:gd name="connsiteY77" fmla="*/ 2560273 h 3657477"/>
                <a:gd name="connsiteX78" fmla="*/ 2121762 w 2121762"/>
                <a:gd name="connsiteY78" fmla="*/ 2625427 h 3657477"/>
                <a:gd name="connsiteX79" fmla="*/ 2121762 w 2121762"/>
                <a:gd name="connsiteY79" fmla="*/ 2655283 h 3657477"/>
                <a:gd name="connsiteX80" fmla="*/ 2121762 w 2121762"/>
                <a:gd name="connsiteY80" fmla="*/ 2693383 h 3657477"/>
                <a:gd name="connsiteX81" fmla="*/ 2121762 w 2121762"/>
                <a:gd name="connsiteY81" fmla="*/ 2697527 h 3657477"/>
                <a:gd name="connsiteX82" fmla="*/ 2121762 w 2121762"/>
                <a:gd name="connsiteY82" fmla="*/ 2737346 h 3657477"/>
                <a:gd name="connsiteX83" fmla="*/ 2121762 w 2121762"/>
                <a:gd name="connsiteY83" fmla="*/ 2741489 h 3657477"/>
                <a:gd name="connsiteX84" fmla="*/ 2121762 w 2121762"/>
                <a:gd name="connsiteY84" fmla="*/ 2756154 h 3657477"/>
                <a:gd name="connsiteX85" fmla="*/ 2121762 w 2121762"/>
                <a:gd name="connsiteY85" fmla="*/ 2760298 h 3657477"/>
                <a:gd name="connsiteX86" fmla="*/ 2121762 w 2121762"/>
                <a:gd name="connsiteY86" fmla="*/ 2779589 h 3657477"/>
                <a:gd name="connsiteX87" fmla="*/ 2121762 w 2121762"/>
                <a:gd name="connsiteY87" fmla="*/ 2798398 h 3657477"/>
                <a:gd name="connsiteX88" fmla="*/ 2121762 w 2121762"/>
                <a:gd name="connsiteY88" fmla="*/ 2842361 h 3657477"/>
                <a:gd name="connsiteX89" fmla="*/ 2121762 w 2121762"/>
                <a:gd name="connsiteY89" fmla="*/ 2893408 h 3657477"/>
                <a:gd name="connsiteX90" fmla="*/ 2121762 w 2121762"/>
                <a:gd name="connsiteY90" fmla="*/ 2937371 h 3657477"/>
                <a:gd name="connsiteX91" fmla="*/ 2121762 w 2121762"/>
                <a:gd name="connsiteY91" fmla="*/ 2956179 h 3657477"/>
                <a:gd name="connsiteX92" fmla="*/ 2121762 w 2121762"/>
                <a:gd name="connsiteY92" fmla="*/ 2975471 h 3657477"/>
                <a:gd name="connsiteX93" fmla="*/ 2121762 w 2121762"/>
                <a:gd name="connsiteY93" fmla="*/ 2979614 h 3657477"/>
                <a:gd name="connsiteX94" fmla="*/ 2121762 w 2121762"/>
                <a:gd name="connsiteY94" fmla="*/ 2994279 h 3657477"/>
                <a:gd name="connsiteX95" fmla="*/ 2121762 w 2121762"/>
                <a:gd name="connsiteY95" fmla="*/ 2998423 h 3657477"/>
                <a:gd name="connsiteX96" fmla="*/ 2121762 w 2121762"/>
                <a:gd name="connsiteY96" fmla="*/ 3038242 h 3657477"/>
                <a:gd name="connsiteX97" fmla="*/ 2121762 w 2121762"/>
                <a:gd name="connsiteY97" fmla="*/ 3042386 h 3657477"/>
                <a:gd name="connsiteX98" fmla="*/ 2121762 w 2121762"/>
                <a:gd name="connsiteY98" fmla="*/ 3080486 h 3657477"/>
                <a:gd name="connsiteX99" fmla="*/ 2121762 w 2121762"/>
                <a:gd name="connsiteY99" fmla="*/ 3110342 h 3657477"/>
                <a:gd name="connsiteX100" fmla="*/ 2121762 w 2121762"/>
                <a:gd name="connsiteY100" fmla="*/ 3175496 h 3657477"/>
                <a:gd name="connsiteX101" fmla="*/ 2121762 w 2121762"/>
                <a:gd name="connsiteY101" fmla="*/ 3194304 h 3657477"/>
                <a:gd name="connsiteX102" fmla="*/ 2121762 w 2121762"/>
                <a:gd name="connsiteY102" fmla="*/ 3238267 h 3657477"/>
                <a:gd name="connsiteX103" fmla="*/ 2121762 w 2121762"/>
                <a:gd name="connsiteY103" fmla="*/ 3276367 h 3657477"/>
                <a:gd name="connsiteX104" fmla="*/ 2121762 w 2121762"/>
                <a:gd name="connsiteY104" fmla="*/ 3280511 h 3657477"/>
                <a:gd name="connsiteX105" fmla="*/ 2121762 w 2121762"/>
                <a:gd name="connsiteY105" fmla="*/ 3310367 h 3657477"/>
                <a:gd name="connsiteX106" fmla="*/ 2121762 w 2121762"/>
                <a:gd name="connsiteY106" fmla="*/ 3348467 h 3657477"/>
                <a:gd name="connsiteX107" fmla="*/ 2121762 w 2121762"/>
                <a:gd name="connsiteY107" fmla="*/ 3476392 h 3657477"/>
                <a:gd name="connsiteX108" fmla="*/ 2121762 w 2121762"/>
                <a:gd name="connsiteY108" fmla="*/ 3548492 h 3657477"/>
                <a:gd name="connsiteX109" fmla="*/ 2040414 w 2121762"/>
                <a:gd name="connsiteY109" fmla="*/ 3657477 h 3657477"/>
                <a:gd name="connsiteX110" fmla="*/ 81349 w 2121762"/>
                <a:gd name="connsiteY110" fmla="*/ 3657477 h 3657477"/>
                <a:gd name="connsiteX111" fmla="*/ 0 w 2121762"/>
                <a:gd name="connsiteY111" fmla="*/ 3548492 h 3657477"/>
                <a:gd name="connsiteX112" fmla="*/ 0 w 2121762"/>
                <a:gd name="connsiteY112" fmla="*/ 3476392 h 3657477"/>
                <a:gd name="connsiteX113" fmla="*/ 0 w 2121762"/>
                <a:gd name="connsiteY113" fmla="*/ 3348467 h 3657477"/>
                <a:gd name="connsiteX114" fmla="*/ 0 w 2121762"/>
                <a:gd name="connsiteY114" fmla="*/ 3310367 h 3657477"/>
                <a:gd name="connsiteX115" fmla="*/ 0 w 2121762"/>
                <a:gd name="connsiteY115" fmla="*/ 3280511 h 3657477"/>
                <a:gd name="connsiteX116" fmla="*/ 0 w 2121762"/>
                <a:gd name="connsiteY116" fmla="*/ 3276367 h 3657477"/>
                <a:gd name="connsiteX117" fmla="*/ 0 w 2121762"/>
                <a:gd name="connsiteY117" fmla="*/ 3238267 h 3657477"/>
                <a:gd name="connsiteX118" fmla="*/ 0 w 2121762"/>
                <a:gd name="connsiteY118" fmla="*/ 3194304 h 3657477"/>
                <a:gd name="connsiteX119" fmla="*/ 0 w 2121762"/>
                <a:gd name="connsiteY119" fmla="*/ 3175496 h 3657477"/>
                <a:gd name="connsiteX120" fmla="*/ 0 w 2121762"/>
                <a:gd name="connsiteY120" fmla="*/ 3110342 h 3657477"/>
                <a:gd name="connsiteX121" fmla="*/ 0 w 2121762"/>
                <a:gd name="connsiteY121" fmla="*/ 3080486 h 3657477"/>
                <a:gd name="connsiteX122" fmla="*/ 0 w 2121762"/>
                <a:gd name="connsiteY122" fmla="*/ 3042386 h 3657477"/>
                <a:gd name="connsiteX123" fmla="*/ 0 w 2121762"/>
                <a:gd name="connsiteY123" fmla="*/ 3038242 h 3657477"/>
                <a:gd name="connsiteX124" fmla="*/ 0 w 2121762"/>
                <a:gd name="connsiteY124" fmla="*/ 2998423 h 3657477"/>
                <a:gd name="connsiteX125" fmla="*/ 0 w 2121762"/>
                <a:gd name="connsiteY125" fmla="*/ 2994279 h 3657477"/>
                <a:gd name="connsiteX126" fmla="*/ 0 w 2121762"/>
                <a:gd name="connsiteY126" fmla="*/ 2979614 h 3657477"/>
                <a:gd name="connsiteX127" fmla="*/ 0 w 2121762"/>
                <a:gd name="connsiteY127" fmla="*/ 2975471 h 3657477"/>
                <a:gd name="connsiteX128" fmla="*/ 0 w 2121762"/>
                <a:gd name="connsiteY128" fmla="*/ 2956179 h 3657477"/>
                <a:gd name="connsiteX129" fmla="*/ 0 w 2121762"/>
                <a:gd name="connsiteY129" fmla="*/ 2937371 h 3657477"/>
                <a:gd name="connsiteX130" fmla="*/ 0 w 2121762"/>
                <a:gd name="connsiteY130" fmla="*/ 2893408 h 3657477"/>
                <a:gd name="connsiteX131" fmla="*/ 0 w 2121762"/>
                <a:gd name="connsiteY131" fmla="*/ 2842361 h 3657477"/>
                <a:gd name="connsiteX132" fmla="*/ 0 w 2121762"/>
                <a:gd name="connsiteY132" fmla="*/ 2798398 h 3657477"/>
                <a:gd name="connsiteX133" fmla="*/ 0 w 2121762"/>
                <a:gd name="connsiteY133" fmla="*/ 2779589 h 3657477"/>
                <a:gd name="connsiteX134" fmla="*/ 0 w 2121762"/>
                <a:gd name="connsiteY134" fmla="*/ 2760298 h 3657477"/>
                <a:gd name="connsiteX135" fmla="*/ 0 w 2121762"/>
                <a:gd name="connsiteY135" fmla="*/ 2756154 h 3657477"/>
                <a:gd name="connsiteX136" fmla="*/ 0 w 2121762"/>
                <a:gd name="connsiteY136" fmla="*/ 2741489 h 3657477"/>
                <a:gd name="connsiteX137" fmla="*/ 0 w 2121762"/>
                <a:gd name="connsiteY137" fmla="*/ 2737346 h 3657477"/>
                <a:gd name="connsiteX138" fmla="*/ 0 w 2121762"/>
                <a:gd name="connsiteY138" fmla="*/ 2697527 h 3657477"/>
                <a:gd name="connsiteX139" fmla="*/ 0 w 2121762"/>
                <a:gd name="connsiteY139" fmla="*/ 2693383 h 3657477"/>
                <a:gd name="connsiteX140" fmla="*/ 0 w 2121762"/>
                <a:gd name="connsiteY140" fmla="*/ 2655283 h 3657477"/>
                <a:gd name="connsiteX141" fmla="*/ 0 w 2121762"/>
                <a:gd name="connsiteY141" fmla="*/ 2625427 h 3657477"/>
                <a:gd name="connsiteX142" fmla="*/ 0 w 2121762"/>
                <a:gd name="connsiteY142" fmla="*/ 2560273 h 3657477"/>
                <a:gd name="connsiteX143" fmla="*/ 0 w 2121762"/>
                <a:gd name="connsiteY143" fmla="*/ 2541464 h 3657477"/>
                <a:gd name="connsiteX144" fmla="*/ 0 w 2121762"/>
                <a:gd name="connsiteY144" fmla="*/ 2497502 h 3657477"/>
                <a:gd name="connsiteX145" fmla="*/ 0 w 2121762"/>
                <a:gd name="connsiteY145" fmla="*/ 2459402 h 3657477"/>
                <a:gd name="connsiteX146" fmla="*/ 0 w 2121762"/>
                <a:gd name="connsiteY146" fmla="*/ 2455258 h 3657477"/>
                <a:gd name="connsiteX147" fmla="*/ 0 w 2121762"/>
                <a:gd name="connsiteY147" fmla="*/ 2425402 h 3657477"/>
                <a:gd name="connsiteX148" fmla="*/ 0 w 2121762"/>
                <a:gd name="connsiteY148" fmla="*/ 2387302 h 3657477"/>
                <a:gd name="connsiteX149" fmla="*/ 0 w 2121762"/>
                <a:gd name="connsiteY149" fmla="*/ 2343339 h 3657477"/>
                <a:gd name="connsiteX150" fmla="*/ 0 w 2121762"/>
                <a:gd name="connsiteY150" fmla="*/ 2324530 h 3657477"/>
                <a:gd name="connsiteX151" fmla="*/ 0 w 2121762"/>
                <a:gd name="connsiteY151" fmla="*/ 2259377 h 3657477"/>
                <a:gd name="connsiteX152" fmla="*/ 0 w 2121762"/>
                <a:gd name="connsiteY152" fmla="*/ 2187277 h 3657477"/>
                <a:gd name="connsiteX153" fmla="*/ 0 w 2121762"/>
                <a:gd name="connsiteY153" fmla="*/ 2143314 h 3657477"/>
                <a:gd name="connsiteX154" fmla="*/ 0 w 2121762"/>
                <a:gd name="connsiteY154" fmla="*/ 2124505 h 3657477"/>
                <a:gd name="connsiteX155" fmla="*/ 0 w 2121762"/>
                <a:gd name="connsiteY155" fmla="*/ 2105214 h 3657477"/>
                <a:gd name="connsiteX156" fmla="*/ 0 w 2121762"/>
                <a:gd name="connsiteY156" fmla="*/ 2086405 h 3657477"/>
                <a:gd name="connsiteX157" fmla="*/ 0 w 2121762"/>
                <a:gd name="connsiteY157" fmla="*/ 2071309 h 3657477"/>
                <a:gd name="connsiteX158" fmla="*/ 0 w 2121762"/>
                <a:gd name="connsiteY158" fmla="*/ 2042443 h 3657477"/>
                <a:gd name="connsiteX159" fmla="*/ 0 w 2121762"/>
                <a:gd name="connsiteY159" fmla="*/ 1905189 h 3657477"/>
                <a:gd name="connsiteX160" fmla="*/ 0 w 2121762"/>
                <a:gd name="connsiteY160" fmla="*/ 1886380 h 3657477"/>
                <a:gd name="connsiteX161" fmla="*/ 0 w 2121762"/>
                <a:gd name="connsiteY161" fmla="*/ 1871284 h 3657477"/>
                <a:gd name="connsiteX162" fmla="*/ 0 w 2121762"/>
                <a:gd name="connsiteY162" fmla="*/ 1842418 h 3657477"/>
                <a:gd name="connsiteX163" fmla="*/ 0 w 2121762"/>
                <a:gd name="connsiteY163" fmla="*/ 1833184 h 3657477"/>
                <a:gd name="connsiteX164" fmla="*/ 0 w 2121762"/>
                <a:gd name="connsiteY164" fmla="*/ 1804318 h 3657477"/>
                <a:gd name="connsiteX165" fmla="*/ 0 w 2121762"/>
                <a:gd name="connsiteY165" fmla="*/ 1789221 h 3657477"/>
                <a:gd name="connsiteX166" fmla="*/ 0 w 2121762"/>
                <a:gd name="connsiteY166" fmla="*/ 1770412 h 3657477"/>
                <a:gd name="connsiteX167" fmla="*/ 0 w 2121762"/>
                <a:gd name="connsiteY167" fmla="*/ 1633159 h 3657477"/>
                <a:gd name="connsiteX168" fmla="*/ 0 w 2121762"/>
                <a:gd name="connsiteY168" fmla="*/ 1604293 h 3657477"/>
                <a:gd name="connsiteX169" fmla="*/ 0 w 2121762"/>
                <a:gd name="connsiteY169" fmla="*/ 1589196 h 3657477"/>
                <a:gd name="connsiteX170" fmla="*/ 0 w 2121762"/>
                <a:gd name="connsiteY170" fmla="*/ 1570387 h 3657477"/>
                <a:gd name="connsiteX171" fmla="*/ 0 w 2121762"/>
                <a:gd name="connsiteY171" fmla="*/ 1551096 h 3657477"/>
                <a:gd name="connsiteX172" fmla="*/ 0 w 2121762"/>
                <a:gd name="connsiteY172" fmla="*/ 1532287 h 3657477"/>
                <a:gd name="connsiteX173" fmla="*/ 0 w 2121762"/>
                <a:gd name="connsiteY173" fmla="*/ 1488325 h 3657477"/>
                <a:gd name="connsiteX174" fmla="*/ 0 w 2121762"/>
                <a:gd name="connsiteY174" fmla="*/ 1416225 h 3657477"/>
                <a:gd name="connsiteX175" fmla="*/ 0 w 2121762"/>
                <a:gd name="connsiteY175" fmla="*/ 1351071 h 3657477"/>
                <a:gd name="connsiteX176" fmla="*/ 0 w 2121762"/>
                <a:gd name="connsiteY176" fmla="*/ 1332262 h 3657477"/>
                <a:gd name="connsiteX177" fmla="*/ 0 w 2121762"/>
                <a:gd name="connsiteY177" fmla="*/ 1288300 h 3657477"/>
                <a:gd name="connsiteX178" fmla="*/ 0 w 2121762"/>
                <a:gd name="connsiteY178" fmla="*/ 1250200 h 3657477"/>
                <a:gd name="connsiteX179" fmla="*/ 0 w 2121762"/>
                <a:gd name="connsiteY179" fmla="*/ 1220343 h 3657477"/>
                <a:gd name="connsiteX180" fmla="*/ 0 w 2121762"/>
                <a:gd name="connsiteY180" fmla="*/ 1216200 h 3657477"/>
                <a:gd name="connsiteX181" fmla="*/ 0 w 2121762"/>
                <a:gd name="connsiteY181" fmla="*/ 1178100 h 3657477"/>
                <a:gd name="connsiteX182" fmla="*/ 0 w 2121762"/>
                <a:gd name="connsiteY182" fmla="*/ 1134137 h 3657477"/>
                <a:gd name="connsiteX183" fmla="*/ 0 w 2121762"/>
                <a:gd name="connsiteY183" fmla="*/ 1115329 h 3657477"/>
                <a:gd name="connsiteX184" fmla="*/ 0 w 2121762"/>
                <a:gd name="connsiteY184" fmla="*/ 1050175 h 3657477"/>
                <a:gd name="connsiteX185" fmla="*/ 0 w 2121762"/>
                <a:gd name="connsiteY185" fmla="*/ 1020318 h 3657477"/>
                <a:gd name="connsiteX186" fmla="*/ 0 w 2121762"/>
                <a:gd name="connsiteY186" fmla="*/ 982218 h 3657477"/>
                <a:gd name="connsiteX187" fmla="*/ 0 w 2121762"/>
                <a:gd name="connsiteY187" fmla="*/ 978075 h 3657477"/>
                <a:gd name="connsiteX188" fmla="*/ 0 w 2121762"/>
                <a:gd name="connsiteY188" fmla="*/ 938255 h 3657477"/>
                <a:gd name="connsiteX189" fmla="*/ 0 w 2121762"/>
                <a:gd name="connsiteY189" fmla="*/ 934112 h 3657477"/>
                <a:gd name="connsiteX190" fmla="*/ 0 w 2121762"/>
                <a:gd name="connsiteY190" fmla="*/ 919447 h 3657477"/>
                <a:gd name="connsiteX191" fmla="*/ 0 w 2121762"/>
                <a:gd name="connsiteY191" fmla="*/ 915304 h 3657477"/>
                <a:gd name="connsiteX192" fmla="*/ 0 w 2121762"/>
                <a:gd name="connsiteY192" fmla="*/ 896012 h 3657477"/>
                <a:gd name="connsiteX193" fmla="*/ 0 w 2121762"/>
                <a:gd name="connsiteY193" fmla="*/ 877204 h 3657477"/>
                <a:gd name="connsiteX194" fmla="*/ 0 w 2121762"/>
                <a:gd name="connsiteY194" fmla="*/ 833241 h 3657477"/>
                <a:gd name="connsiteX195" fmla="*/ 0 w 2121762"/>
                <a:gd name="connsiteY195" fmla="*/ 782193 h 3657477"/>
                <a:gd name="connsiteX196" fmla="*/ 0 w 2121762"/>
                <a:gd name="connsiteY196" fmla="*/ 738230 h 3657477"/>
                <a:gd name="connsiteX197" fmla="*/ 0 w 2121762"/>
                <a:gd name="connsiteY197" fmla="*/ 719422 h 3657477"/>
                <a:gd name="connsiteX198" fmla="*/ 0 w 2121762"/>
                <a:gd name="connsiteY198" fmla="*/ 700130 h 3657477"/>
                <a:gd name="connsiteX199" fmla="*/ 0 w 2121762"/>
                <a:gd name="connsiteY199" fmla="*/ 695987 h 3657477"/>
                <a:gd name="connsiteX200" fmla="*/ 0 w 2121762"/>
                <a:gd name="connsiteY200" fmla="*/ 681322 h 3657477"/>
                <a:gd name="connsiteX201" fmla="*/ 0 w 2121762"/>
                <a:gd name="connsiteY201" fmla="*/ 677179 h 3657477"/>
                <a:gd name="connsiteX202" fmla="*/ 0 w 2121762"/>
                <a:gd name="connsiteY202" fmla="*/ 637359 h 3657477"/>
                <a:gd name="connsiteX203" fmla="*/ 0 w 2121762"/>
                <a:gd name="connsiteY203" fmla="*/ 633216 h 3657477"/>
                <a:gd name="connsiteX204" fmla="*/ 0 w 2121762"/>
                <a:gd name="connsiteY204" fmla="*/ 595116 h 3657477"/>
                <a:gd name="connsiteX205" fmla="*/ 0 w 2121762"/>
                <a:gd name="connsiteY205" fmla="*/ 565260 h 3657477"/>
                <a:gd name="connsiteX206" fmla="*/ 0 w 2121762"/>
                <a:gd name="connsiteY206" fmla="*/ 500105 h 3657477"/>
                <a:gd name="connsiteX207" fmla="*/ 0 w 2121762"/>
                <a:gd name="connsiteY207" fmla="*/ 481297 h 3657477"/>
                <a:gd name="connsiteX208" fmla="*/ 0 w 2121762"/>
                <a:gd name="connsiteY208" fmla="*/ 437334 h 3657477"/>
                <a:gd name="connsiteX209" fmla="*/ 0 w 2121762"/>
                <a:gd name="connsiteY209" fmla="*/ 399234 h 3657477"/>
                <a:gd name="connsiteX210" fmla="*/ 0 w 2121762"/>
                <a:gd name="connsiteY210" fmla="*/ 395091 h 3657477"/>
                <a:gd name="connsiteX211" fmla="*/ 0 w 2121762"/>
                <a:gd name="connsiteY211" fmla="*/ 365235 h 3657477"/>
                <a:gd name="connsiteX212" fmla="*/ 0 w 2121762"/>
                <a:gd name="connsiteY212" fmla="*/ 327135 h 3657477"/>
                <a:gd name="connsiteX213" fmla="*/ 0 w 2121762"/>
                <a:gd name="connsiteY213" fmla="*/ 199209 h 3657477"/>
                <a:gd name="connsiteX214" fmla="*/ 0 w 2121762"/>
                <a:gd name="connsiteY214" fmla="*/ 127110 h 3657477"/>
                <a:gd name="connsiteX215" fmla="*/ 49684 w 2121762"/>
                <a:gd name="connsiteY215" fmla="*/ 26690 h 3657477"/>
                <a:gd name="connsiteX216" fmla="*/ 79008 w 2121762"/>
                <a:gd name="connsiteY216" fmla="*/ 18758 h 3657477"/>
                <a:gd name="connsiteX217" fmla="*/ 284963 w 2121762"/>
                <a:gd name="connsiteY217" fmla="*/ 18758 h 3657477"/>
                <a:gd name="connsiteX218" fmla="*/ 284121 w 2121762"/>
                <a:gd name="connsiteY218" fmla="*/ 2085 h 3657477"/>
                <a:gd name="connsiteX0" fmla="*/ 284121 w 2121762"/>
                <a:gd name="connsiteY0" fmla="*/ 0 h 3655392"/>
                <a:gd name="connsiteX1" fmla="*/ 1836799 w 2121762"/>
                <a:gd name="connsiteY1" fmla="*/ 16673 h 3655392"/>
                <a:gd name="connsiteX2" fmla="*/ 2042755 w 2121762"/>
                <a:gd name="connsiteY2" fmla="*/ 16673 h 3655392"/>
                <a:gd name="connsiteX3" fmla="*/ 2072079 w 2121762"/>
                <a:gd name="connsiteY3" fmla="*/ 24605 h 3655392"/>
                <a:gd name="connsiteX4" fmla="*/ 2121762 w 2121762"/>
                <a:gd name="connsiteY4" fmla="*/ 125025 h 3655392"/>
                <a:gd name="connsiteX5" fmla="*/ 2121762 w 2121762"/>
                <a:gd name="connsiteY5" fmla="*/ 197124 h 3655392"/>
                <a:gd name="connsiteX6" fmla="*/ 2121762 w 2121762"/>
                <a:gd name="connsiteY6" fmla="*/ 325050 h 3655392"/>
                <a:gd name="connsiteX7" fmla="*/ 2121762 w 2121762"/>
                <a:gd name="connsiteY7" fmla="*/ 363150 h 3655392"/>
                <a:gd name="connsiteX8" fmla="*/ 2121762 w 2121762"/>
                <a:gd name="connsiteY8" fmla="*/ 393006 h 3655392"/>
                <a:gd name="connsiteX9" fmla="*/ 2121762 w 2121762"/>
                <a:gd name="connsiteY9" fmla="*/ 397149 h 3655392"/>
                <a:gd name="connsiteX10" fmla="*/ 2121762 w 2121762"/>
                <a:gd name="connsiteY10" fmla="*/ 435249 h 3655392"/>
                <a:gd name="connsiteX11" fmla="*/ 2121762 w 2121762"/>
                <a:gd name="connsiteY11" fmla="*/ 479212 h 3655392"/>
                <a:gd name="connsiteX12" fmla="*/ 2121762 w 2121762"/>
                <a:gd name="connsiteY12" fmla="*/ 498020 h 3655392"/>
                <a:gd name="connsiteX13" fmla="*/ 2121762 w 2121762"/>
                <a:gd name="connsiteY13" fmla="*/ 563175 h 3655392"/>
                <a:gd name="connsiteX14" fmla="*/ 2121762 w 2121762"/>
                <a:gd name="connsiteY14" fmla="*/ 593031 h 3655392"/>
                <a:gd name="connsiteX15" fmla="*/ 2121762 w 2121762"/>
                <a:gd name="connsiteY15" fmla="*/ 631131 h 3655392"/>
                <a:gd name="connsiteX16" fmla="*/ 2121762 w 2121762"/>
                <a:gd name="connsiteY16" fmla="*/ 635274 h 3655392"/>
                <a:gd name="connsiteX17" fmla="*/ 2121762 w 2121762"/>
                <a:gd name="connsiteY17" fmla="*/ 675094 h 3655392"/>
                <a:gd name="connsiteX18" fmla="*/ 2121762 w 2121762"/>
                <a:gd name="connsiteY18" fmla="*/ 679237 h 3655392"/>
                <a:gd name="connsiteX19" fmla="*/ 2121762 w 2121762"/>
                <a:gd name="connsiteY19" fmla="*/ 693902 h 3655392"/>
                <a:gd name="connsiteX20" fmla="*/ 2121762 w 2121762"/>
                <a:gd name="connsiteY20" fmla="*/ 698045 h 3655392"/>
                <a:gd name="connsiteX21" fmla="*/ 2121762 w 2121762"/>
                <a:gd name="connsiteY21" fmla="*/ 717337 h 3655392"/>
                <a:gd name="connsiteX22" fmla="*/ 2121762 w 2121762"/>
                <a:gd name="connsiteY22" fmla="*/ 736145 h 3655392"/>
                <a:gd name="connsiteX23" fmla="*/ 2121762 w 2121762"/>
                <a:gd name="connsiteY23" fmla="*/ 780108 h 3655392"/>
                <a:gd name="connsiteX24" fmla="*/ 2121762 w 2121762"/>
                <a:gd name="connsiteY24" fmla="*/ 831156 h 3655392"/>
                <a:gd name="connsiteX25" fmla="*/ 2121762 w 2121762"/>
                <a:gd name="connsiteY25" fmla="*/ 875119 h 3655392"/>
                <a:gd name="connsiteX26" fmla="*/ 2121762 w 2121762"/>
                <a:gd name="connsiteY26" fmla="*/ 893927 h 3655392"/>
                <a:gd name="connsiteX27" fmla="*/ 2121762 w 2121762"/>
                <a:gd name="connsiteY27" fmla="*/ 913219 h 3655392"/>
                <a:gd name="connsiteX28" fmla="*/ 2121762 w 2121762"/>
                <a:gd name="connsiteY28" fmla="*/ 917362 h 3655392"/>
                <a:gd name="connsiteX29" fmla="*/ 2121762 w 2121762"/>
                <a:gd name="connsiteY29" fmla="*/ 932027 h 3655392"/>
                <a:gd name="connsiteX30" fmla="*/ 2121762 w 2121762"/>
                <a:gd name="connsiteY30" fmla="*/ 936170 h 3655392"/>
                <a:gd name="connsiteX31" fmla="*/ 2121762 w 2121762"/>
                <a:gd name="connsiteY31" fmla="*/ 975990 h 3655392"/>
                <a:gd name="connsiteX32" fmla="*/ 2121762 w 2121762"/>
                <a:gd name="connsiteY32" fmla="*/ 980133 h 3655392"/>
                <a:gd name="connsiteX33" fmla="*/ 2121762 w 2121762"/>
                <a:gd name="connsiteY33" fmla="*/ 1018233 h 3655392"/>
                <a:gd name="connsiteX34" fmla="*/ 2121762 w 2121762"/>
                <a:gd name="connsiteY34" fmla="*/ 1048090 h 3655392"/>
                <a:gd name="connsiteX35" fmla="*/ 2121762 w 2121762"/>
                <a:gd name="connsiteY35" fmla="*/ 1113244 h 3655392"/>
                <a:gd name="connsiteX36" fmla="*/ 2121762 w 2121762"/>
                <a:gd name="connsiteY36" fmla="*/ 1132052 h 3655392"/>
                <a:gd name="connsiteX37" fmla="*/ 2121762 w 2121762"/>
                <a:gd name="connsiteY37" fmla="*/ 1176015 h 3655392"/>
                <a:gd name="connsiteX38" fmla="*/ 2121762 w 2121762"/>
                <a:gd name="connsiteY38" fmla="*/ 1214115 h 3655392"/>
                <a:gd name="connsiteX39" fmla="*/ 2121762 w 2121762"/>
                <a:gd name="connsiteY39" fmla="*/ 1218258 h 3655392"/>
                <a:gd name="connsiteX40" fmla="*/ 2121762 w 2121762"/>
                <a:gd name="connsiteY40" fmla="*/ 1248115 h 3655392"/>
                <a:gd name="connsiteX41" fmla="*/ 2121762 w 2121762"/>
                <a:gd name="connsiteY41" fmla="*/ 1286215 h 3655392"/>
                <a:gd name="connsiteX42" fmla="*/ 2121762 w 2121762"/>
                <a:gd name="connsiteY42" fmla="*/ 1330177 h 3655392"/>
                <a:gd name="connsiteX43" fmla="*/ 2121762 w 2121762"/>
                <a:gd name="connsiteY43" fmla="*/ 1348986 h 3655392"/>
                <a:gd name="connsiteX44" fmla="*/ 2121762 w 2121762"/>
                <a:gd name="connsiteY44" fmla="*/ 1414140 h 3655392"/>
                <a:gd name="connsiteX45" fmla="*/ 2121762 w 2121762"/>
                <a:gd name="connsiteY45" fmla="*/ 1486240 h 3655392"/>
                <a:gd name="connsiteX46" fmla="*/ 2121762 w 2121762"/>
                <a:gd name="connsiteY46" fmla="*/ 1530202 h 3655392"/>
                <a:gd name="connsiteX47" fmla="*/ 2121762 w 2121762"/>
                <a:gd name="connsiteY47" fmla="*/ 1549011 h 3655392"/>
                <a:gd name="connsiteX48" fmla="*/ 2121762 w 2121762"/>
                <a:gd name="connsiteY48" fmla="*/ 1568302 h 3655392"/>
                <a:gd name="connsiteX49" fmla="*/ 2121762 w 2121762"/>
                <a:gd name="connsiteY49" fmla="*/ 1587111 h 3655392"/>
                <a:gd name="connsiteX50" fmla="*/ 2121762 w 2121762"/>
                <a:gd name="connsiteY50" fmla="*/ 1602208 h 3655392"/>
                <a:gd name="connsiteX51" fmla="*/ 2121762 w 2121762"/>
                <a:gd name="connsiteY51" fmla="*/ 1631074 h 3655392"/>
                <a:gd name="connsiteX52" fmla="*/ 2121762 w 2121762"/>
                <a:gd name="connsiteY52" fmla="*/ 1768327 h 3655392"/>
                <a:gd name="connsiteX53" fmla="*/ 2121762 w 2121762"/>
                <a:gd name="connsiteY53" fmla="*/ 1787136 h 3655392"/>
                <a:gd name="connsiteX54" fmla="*/ 2121762 w 2121762"/>
                <a:gd name="connsiteY54" fmla="*/ 1802233 h 3655392"/>
                <a:gd name="connsiteX55" fmla="*/ 2121762 w 2121762"/>
                <a:gd name="connsiteY55" fmla="*/ 1831099 h 3655392"/>
                <a:gd name="connsiteX56" fmla="*/ 2121762 w 2121762"/>
                <a:gd name="connsiteY56" fmla="*/ 1840333 h 3655392"/>
                <a:gd name="connsiteX57" fmla="*/ 2121762 w 2121762"/>
                <a:gd name="connsiteY57" fmla="*/ 1869199 h 3655392"/>
                <a:gd name="connsiteX58" fmla="*/ 2121762 w 2121762"/>
                <a:gd name="connsiteY58" fmla="*/ 1884295 h 3655392"/>
                <a:gd name="connsiteX59" fmla="*/ 2121762 w 2121762"/>
                <a:gd name="connsiteY59" fmla="*/ 1903104 h 3655392"/>
                <a:gd name="connsiteX60" fmla="*/ 2121762 w 2121762"/>
                <a:gd name="connsiteY60" fmla="*/ 2040358 h 3655392"/>
                <a:gd name="connsiteX61" fmla="*/ 2121762 w 2121762"/>
                <a:gd name="connsiteY61" fmla="*/ 2069224 h 3655392"/>
                <a:gd name="connsiteX62" fmla="*/ 2121762 w 2121762"/>
                <a:gd name="connsiteY62" fmla="*/ 2084320 h 3655392"/>
                <a:gd name="connsiteX63" fmla="*/ 2121762 w 2121762"/>
                <a:gd name="connsiteY63" fmla="*/ 2103129 h 3655392"/>
                <a:gd name="connsiteX64" fmla="*/ 2121762 w 2121762"/>
                <a:gd name="connsiteY64" fmla="*/ 2122420 h 3655392"/>
                <a:gd name="connsiteX65" fmla="*/ 2121762 w 2121762"/>
                <a:gd name="connsiteY65" fmla="*/ 2141229 h 3655392"/>
                <a:gd name="connsiteX66" fmla="*/ 2121762 w 2121762"/>
                <a:gd name="connsiteY66" fmla="*/ 2185192 h 3655392"/>
                <a:gd name="connsiteX67" fmla="*/ 2121762 w 2121762"/>
                <a:gd name="connsiteY67" fmla="*/ 2257292 h 3655392"/>
                <a:gd name="connsiteX68" fmla="*/ 2121762 w 2121762"/>
                <a:gd name="connsiteY68" fmla="*/ 2322445 h 3655392"/>
                <a:gd name="connsiteX69" fmla="*/ 2121762 w 2121762"/>
                <a:gd name="connsiteY69" fmla="*/ 2341254 h 3655392"/>
                <a:gd name="connsiteX70" fmla="*/ 2121762 w 2121762"/>
                <a:gd name="connsiteY70" fmla="*/ 2385217 h 3655392"/>
                <a:gd name="connsiteX71" fmla="*/ 2121762 w 2121762"/>
                <a:gd name="connsiteY71" fmla="*/ 2423317 h 3655392"/>
                <a:gd name="connsiteX72" fmla="*/ 2121762 w 2121762"/>
                <a:gd name="connsiteY72" fmla="*/ 2453173 h 3655392"/>
                <a:gd name="connsiteX73" fmla="*/ 2121762 w 2121762"/>
                <a:gd name="connsiteY73" fmla="*/ 2457317 h 3655392"/>
                <a:gd name="connsiteX74" fmla="*/ 2121762 w 2121762"/>
                <a:gd name="connsiteY74" fmla="*/ 2495417 h 3655392"/>
                <a:gd name="connsiteX75" fmla="*/ 2121762 w 2121762"/>
                <a:gd name="connsiteY75" fmla="*/ 2539379 h 3655392"/>
                <a:gd name="connsiteX76" fmla="*/ 2121762 w 2121762"/>
                <a:gd name="connsiteY76" fmla="*/ 2558188 h 3655392"/>
                <a:gd name="connsiteX77" fmla="*/ 2121762 w 2121762"/>
                <a:gd name="connsiteY77" fmla="*/ 2623342 h 3655392"/>
                <a:gd name="connsiteX78" fmla="*/ 2121762 w 2121762"/>
                <a:gd name="connsiteY78" fmla="*/ 2653198 h 3655392"/>
                <a:gd name="connsiteX79" fmla="*/ 2121762 w 2121762"/>
                <a:gd name="connsiteY79" fmla="*/ 2691298 h 3655392"/>
                <a:gd name="connsiteX80" fmla="*/ 2121762 w 2121762"/>
                <a:gd name="connsiteY80" fmla="*/ 2695442 h 3655392"/>
                <a:gd name="connsiteX81" fmla="*/ 2121762 w 2121762"/>
                <a:gd name="connsiteY81" fmla="*/ 2735261 h 3655392"/>
                <a:gd name="connsiteX82" fmla="*/ 2121762 w 2121762"/>
                <a:gd name="connsiteY82" fmla="*/ 2739404 h 3655392"/>
                <a:gd name="connsiteX83" fmla="*/ 2121762 w 2121762"/>
                <a:gd name="connsiteY83" fmla="*/ 2754069 h 3655392"/>
                <a:gd name="connsiteX84" fmla="*/ 2121762 w 2121762"/>
                <a:gd name="connsiteY84" fmla="*/ 2758213 h 3655392"/>
                <a:gd name="connsiteX85" fmla="*/ 2121762 w 2121762"/>
                <a:gd name="connsiteY85" fmla="*/ 2777504 h 3655392"/>
                <a:gd name="connsiteX86" fmla="*/ 2121762 w 2121762"/>
                <a:gd name="connsiteY86" fmla="*/ 2796313 h 3655392"/>
                <a:gd name="connsiteX87" fmla="*/ 2121762 w 2121762"/>
                <a:gd name="connsiteY87" fmla="*/ 2840276 h 3655392"/>
                <a:gd name="connsiteX88" fmla="*/ 2121762 w 2121762"/>
                <a:gd name="connsiteY88" fmla="*/ 2891323 h 3655392"/>
                <a:gd name="connsiteX89" fmla="*/ 2121762 w 2121762"/>
                <a:gd name="connsiteY89" fmla="*/ 2935286 h 3655392"/>
                <a:gd name="connsiteX90" fmla="*/ 2121762 w 2121762"/>
                <a:gd name="connsiteY90" fmla="*/ 2954094 h 3655392"/>
                <a:gd name="connsiteX91" fmla="*/ 2121762 w 2121762"/>
                <a:gd name="connsiteY91" fmla="*/ 2973386 h 3655392"/>
                <a:gd name="connsiteX92" fmla="*/ 2121762 w 2121762"/>
                <a:gd name="connsiteY92" fmla="*/ 2977529 h 3655392"/>
                <a:gd name="connsiteX93" fmla="*/ 2121762 w 2121762"/>
                <a:gd name="connsiteY93" fmla="*/ 2992194 h 3655392"/>
                <a:gd name="connsiteX94" fmla="*/ 2121762 w 2121762"/>
                <a:gd name="connsiteY94" fmla="*/ 2996338 h 3655392"/>
                <a:gd name="connsiteX95" fmla="*/ 2121762 w 2121762"/>
                <a:gd name="connsiteY95" fmla="*/ 3036157 h 3655392"/>
                <a:gd name="connsiteX96" fmla="*/ 2121762 w 2121762"/>
                <a:gd name="connsiteY96" fmla="*/ 3040301 h 3655392"/>
                <a:gd name="connsiteX97" fmla="*/ 2121762 w 2121762"/>
                <a:gd name="connsiteY97" fmla="*/ 3078401 h 3655392"/>
                <a:gd name="connsiteX98" fmla="*/ 2121762 w 2121762"/>
                <a:gd name="connsiteY98" fmla="*/ 3108257 h 3655392"/>
                <a:gd name="connsiteX99" fmla="*/ 2121762 w 2121762"/>
                <a:gd name="connsiteY99" fmla="*/ 3173411 h 3655392"/>
                <a:gd name="connsiteX100" fmla="*/ 2121762 w 2121762"/>
                <a:gd name="connsiteY100" fmla="*/ 3192219 h 3655392"/>
                <a:gd name="connsiteX101" fmla="*/ 2121762 w 2121762"/>
                <a:gd name="connsiteY101" fmla="*/ 3236182 h 3655392"/>
                <a:gd name="connsiteX102" fmla="*/ 2121762 w 2121762"/>
                <a:gd name="connsiteY102" fmla="*/ 3274282 h 3655392"/>
                <a:gd name="connsiteX103" fmla="*/ 2121762 w 2121762"/>
                <a:gd name="connsiteY103" fmla="*/ 3278426 h 3655392"/>
                <a:gd name="connsiteX104" fmla="*/ 2121762 w 2121762"/>
                <a:gd name="connsiteY104" fmla="*/ 3308282 h 3655392"/>
                <a:gd name="connsiteX105" fmla="*/ 2121762 w 2121762"/>
                <a:gd name="connsiteY105" fmla="*/ 3346382 h 3655392"/>
                <a:gd name="connsiteX106" fmla="*/ 2121762 w 2121762"/>
                <a:gd name="connsiteY106" fmla="*/ 3474307 h 3655392"/>
                <a:gd name="connsiteX107" fmla="*/ 2121762 w 2121762"/>
                <a:gd name="connsiteY107" fmla="*/ 3546407 h 3655392"/>
                <a:gd name="connsiteX108" fmla="*/ 2040414 w 2121762"/>
                <a:gd name="connsiteY108" fmla="*/ 3655392 h 3655392"/>
                <a:gd name="connsiteX109" fmla="*/ 81349 w 2121762"/>
                <a:gd name="connsiteY109" fmla="*/ 3655392 h 3655392"/>
                <a:gd name="connsiteX110" fmla="*/ 0 w 2121762"/>
                <a:gd name="connsiteY110" fmla="*/ 3546407 h 3655392"/>
                <a:gd name="connsiteX111" fmla="*/ 0 w 2121762"/>
                <a:gd name="connsiteY111" fmla="*/ 3474307 h 3655392"/>
                <a:gd name="connsiteX112" fmla="*/ 0 w 2121762"/>
                <a:gd name="connsiteY112" fmla="*/ 3346382 h 3655392"/>
                <a:gd name="connsiteX113" fmla="*/ 0 w 2121762"/>
                <a:gd name="connsiteY113" fmla="*/ 3308282 h 3655392"/>
                <a:gd name="connsiteX114" fmla="*/ 0 w 2121762"/>
                <a:gd name="connsiteY114" fmla="*/ 3278426 h 3655392"/>
                <a:gd name="connsiteX115" fmla="*/ 0 w 2121762"/>
                <a:gd name="connsiteY115" fmla="*/ 3274282 h 3655392"/>
                <a:gd name="connsiteX116" fmla="*/ 0 w 2121762"/>
                <a:gd name="connsiteY116" fmla="*/ 3236182 h 3655392"/>
                <a:gd name="connsiteX117" fmla="*/ 0 w 2121762"/>
                <a:gd name="connsiteY117" fmla="*/ 3192219 h 3655392"/>
                <a:gd name="connsiteX118" fmla="*/ 0 w 2121762"/>
                <a:gd name="connsiteY118" fmla="*/ 3173411 h 3655392"/>
                <a:gd name="connsiteX119" fmla="*/ 0 w 2121762"/>
                <a:gd name="connsiteY119" fmla="*/ 3108257 h 3655392"/>
                <a:gd name="connsiteX120" fmla="*/ 0 w 2121762"/>
                <a:gd name="connsiteY120" fmla="*/ 3078401 h 3655392"/>
                <a:gd name="connsiteX121" fmla="*/ 0 w 2121762"/>
                <a:gd name="connsiteY121" fmla="*/ 3040301 h 3655392"/>
                <a:gd name="connsiteX122" fmla="*/ 0 w 2121762"/>
                <a:gd name="connsiteY122" fmla="*/ 3036157 h 3655392"/>
                <a:gd name="connsiteX123" fmla="*/ 0 w 2121762"/>
                <a:gd name="connsiteY123" fmla="*/ 2996338 h 3655392"/>
                <a:gd name="connsiteX124" fmla="*/ 0 w 2121762"/>
                <a:gd name="connsiteY124" fmla="*/ 2992194 h 3655392"/>
                <a:gd name="connsiteX125" fmla="*/ 0 w 2121762"/>
                <a:gd name="connsiteY125" fmla="*/ 2977529 h 3655392"/>
                <a:gd name="connsiteX126" fmla="*/ 0 w 2121762"/>
                <a:gd name="connsiteY126" fmla="*/ 2973386 h 3655392"/>
                <a:gd name="connsiteX127" fmla="*/ 0 w 2121762"/>
                <a:gd name="connsiteY127" fmla="*/ 2954094 h 3655392"/>
                <a:gd name="connsiteX128" fmla="*/ 0 w 2121762"/>
                <a:gd name="connsiteY128" fmla="*/ 2935286 h 3655392"/>
                <a:gd name="connsiteX129" fmla="*/ 0 w 2121762"/>
                <a:gd name="connsiteY129" fmla="*/ 2891323 h 3655392"/>
                <a:gd name="connsiteX130" fmla="*/ 0 w 2121762"/>
                <a:gd name="connsiteY130" fmla="*/ 2840276 h 3655392"/>
                <a:gd name="connsiteX131" fmla="*/ 0 w 2121762"/>
                <a:gd name="connsiteY131" fmla="*/ 2796313 h 3655392"/>
                <a:gd name="connsiteX132" fmla="*/ 0 w 2121762"/>
                <a:gd name="connsiteY132" fmla="*/ 2777504 h 3655392"/>
                <a:gd name="connsiteX133" fmla="*/ 0 w 2121762"/>
                <a:gd name="connsiteY133" fmla="*/ 2758213 h 3655392"/>
                <a:gd name="connsiteX134" fmla="*/ 0 w 2121762"/>
                <a:gd name="connsiteY134" fmla="*/ 2754069 h 3655392"/>
                <a:gd name="connsiteX135" fmla="*/ 0 w 2121762"/>
                <a:gd name="connsiteY135" fmla="*/ 2739404 h 3655392"/>
                <a:gd name="connsiteX136" fmla="*/ 0 w 2121762"/>
                <a:gd name="connsiteY136" fmla="*/ 2735261 h 3655392"/>
                <a:gd name="connsiteX137" fmla="*/ 0 w 2121762"/>
                <a:gd name="connsiteY137" fmla="*/ 2695442 h 3655392"/>
                <a:gd name="connsiteX138" fmla="*/ 0 w 2121762"/>
                <a:gd name="connsiteY138" fmla="*/ 2691298 h 3655392"/>
                <a:gd name="connsiteX139" fmla="*/ 0 w 2121762"/>
                <a:gd name="connsiteY139" fmla="*/ 2653198 h 3655392"/>
                <a:gd name="connsiteX140" fmla="*/ 0 w 2121762"/>
                <a:gd name="connsiteY140" fmla="*/ 2623342 h 3655392"/>
                <a:gd name="connsiteX141" fmla="*/ 0 w 2121762"/>
                <a:gd name="connsiteY141" fmla="*/ 2558188 h 3655392"/>
                <a:gd name="connsiteX142" fmla="*/ 0 w 2121762"/>
                <a:gd name="connsiteY142" fmla="*/ 2539379 h 3655392"/>
                <a:gd name="connsiteX143" fmla="*/ 0 w 2121762"/>
                <a:gd name="connsiteY143" fmla="*/ 2495417 h 3655392"/>
                <a:gd name="connsiteX144" fmla="*/ 0 w 2121762"/>
                <a:gd name="connsiteY144" fmla="*/ 2457317 h 3655392"/>
                <a:gd name="connsiteX145" fmla="*/ 0 w 2121762"/>
                <a:gd name="connsiteY145" fmla="*/ 2453173 h 3655392"/>
                <a:gd name="connsiteX146" fmla="*/ 0 w 2121762"/>
                <a:gd name="connsiteY146" fmla="*/ 2423317 h 3655392"/>
                <a:gd name="connsiteX147" fmla="*/ 0 w 2121762"/>
                <a:gd name="connsiteY147" fmla="*/ 2385217 h 3655392"/>
                <a:gd name="connsiteX148" fmla="*/ 0 w 2121762"/>
                <a:gd name="connsiteY148" fmla="*/ 2341254 h 3655392"/>
                <a:gd name="connsiteX149" fmla="*/ 0 w 2121762"/>
                <a:gd name="connsiteY149" fmla="*/ 2322445 h 3655392"/>
                <a:gd name="connsiteX150" fmla="*/ 0 w 2121762"/>
                <a:gd name="connsiteY150" fmla="*/ 2257292 h 3655392"/>
                <a:gd name="connsiteX151" fmla="*/ 0 w 2121762"/>
                <a:gd name="connsiteY151" fmla="*/ 2185192 h 3655392"/>
                <a:gd name="connsiteX152" fmla="*/ 0 w 2121762"/>
                <a:gd name="connsiteY152" fmla="*/ 2141229 h 3655392"/>
                <a:gd name="connsiteX153" fmla="*/ 0 w 2121762"/>
                <a:gd name="connsiteY153" fmla="*/ 2122420 h 3655392"/>
                <a:gd name="connsiteX154" fmla="*/ 0 w 2121762"/>
                <a:gd name="connsiteY154" fmla="*/ 2103129 h 3655392"/>
                <a:gd name="connsiteX155" fmla="*/ 0 w 2121762"/>
                <a:gd name="connsiteY155" fmla="*/ 2084320 h 3655392"/>
                <a:gd name="connsiteX156" fmla="*/ 0 w 2121762"/>
                <a:gd name="connsiteY156" fmla="*/ 2069224 h 3655392"/>
                <a:gd name="connsiteX157" fmla="*/ 0 w 2121762"/>
                <a:gd name="connsiteY157" fmla="*/ 2040358 h 3655392"/>
                <a:gd name="connsiteX158" fmla="*/ 0 w 2121762"/>
                <a:gd name="connsiteY158" fmla="*/ 1903104 h 3655392"/>
                <a:gd name="connsiteX159" fmla="*/ 0 w 2121762"/>
                <a:gd name="connsiteY159" fmla="*/ 1884295 h 3655392"/>
                <a:gd name="connsiteX160" fmla="*/ 0 w 2121762"/>
                <a:gd name="connsiteY160" fmla="*/ 1869199 h 3655392"/>
                <a:gd name="connsiteX161" fmla="*/ 0 w 2121762"/>
                <a:gd name="connsiteY161" fmla="*/ 1840333 h 3655392"/>
                <a:gd name="connsiteX162" fmla="*/ 0 w 2121762"/>
                <a:gd name="connsiteY162" fmla="*/ 1831099 h 3655392"/>
                <a:gd name="connsiteX163" fmla="*/ 0 w 2121762"/>
                <a:gd name="connsiteY163" fmla="*/ 1802233 h 3655392"/>
                <a:gd name="connsiteX164" fmla="*/ 0 w 2121762"/>
                <a:gd name="connsiteY164" fmla="*/ 1787136 h 3655392"/>
                <a:gd name="connsiteX165" fmla="*/ 0 w 2121762"/>
                <a:gd name="connsiteY165" fmla="*/ 1768327 h 3655392"/>
                <a:gd name="connsiteX166" fmla="*/ 0 w 2121762"/>
                <a:gd name="connsiteY166" fmla="*/ 1631074 h 3655392"/>
                <a:gd name="connsiteX167" fmla="*/ 0 w 2121762"/>
                <a:gd name="connsiteY167" fmla="*/ 1602208 h 3655392"/>
                <a:gd name="connsiteX168" fmla="*/ 0 w 2121762"/>
                <a:gd name="connsiteY168" fmla="*/ 1587111 h 3655392"/>
                <a:gd name="connsiteX169" fmla="*/ 0 w 2121762"/>
                <a:gd name="connsiteY169" fmla="*/ 1568302 h 3655392"/>
                <a:gd name="connsiteX170" fmla="*/ 0 w 2121762"/>
                <a:gd name="connsiteY170" fmla="*/ 1549011 h 3655392"/>
                <a:gd name="connsiteX171" fmla="*/ 0 w 2121762"/>
                <a:gd name="connsiteY171" fmla="*/ 1530202 h 3655392"/>
                <a:gd name="connsiteX172" fmla="*/ 0 w 2121762"/>
                <a:gd name="connsiteY172" fmla="*/ 1486240 h 3655392"/>
                <a:gd name="connsiteX173" fmla="*/ 0 w 2121762"/>
                <a:gd name="connsiteY173" fmla="*/ 1414140 h 3655392"/>
                <a:gd name="connsiteX174" fmla="*/ 0 w 2121762"/>
                <a:gd name="connsiteY174" fmla="*/ 1348986 h 3655392"/>
                <a:gd name="connsiteX175" fmla="*/ 0 w 2121762"/>
                <a:gd name="connsiteY175" fmla="*/ 1330177 h 3655392"/>
                <a:gd name="connsiteX176" fmla="*/ 0 w 2121762"/>
                <a:gd name="connsiteY176" fmla="*/ 1286215 h 3655392"/>
                <a:gd name="connsiteX177" fmla="*/ 0 w 2121762"/>
                <a:gd name="connsiteY177" fmla="*/ 1248115 h 3655392"/>
                <a:gd name="connsiteX178" fmla="*/ 0 w 2121762"/>
                <a:gd name="connsiteY178" fmla="*/ 1218258 h 3655392"/>
                <a:gd name="connsiteX179" fmla="*/ 0 w 2121762"/>
                <a:gd name="connsiteY179" fmla="*/ 1214115 h 3655392"/>
                <a:gd name="connsiteX180" fmla="*/ 0 w 2121762"/>
                <a:gd name="connsiteY180" fmla="*/ 1176015 h 3655392"/>
                <a:gd name="connsiteX181" fmla="*/ 0 w 2121762"/>
                <a:gd name="connsiteY181" fmla="*/ 1132052 h 3655392"/>
                <a:gd name="connsiteX182" fmla="*/ 0 w 2121762"/>
                <a:gd name="connsiteY182" fmla="*/ 1113244 h 3655392"/>
                <a:gd name="connsiteX183" fmla="*/ 0 w 2121762"/>
                <a:gd name="connsiteY183" fmla="*/ 1048090 h 3655392"/>
                <a:gd name="connsiteX184" fmla="*/ 0 w 2121762"/>
                <a:gd name="connsiteY184" fmla="*/ 1018233 h 3655392"/>
                <a:gd name="connsiteX185" fmla="*/ 0 w 2121762"/>
                <a:gd name="connsiteY185" fmla="*/ 980133 h 3655392"/>
                <a:gd name="connsiteX186" fmla="*/ 0 w 2121762"/>
                <a:gd name="connsiteY186" fmla="*/ 975990 h 3655392"/>
                <a:gd name="connsiteX187" fmla="*/ 0 w 2121762"/>
                <a:gd name="connsiteY187" fmla="*/ 936170 h 3655392"/>
                <a:gd name="connsiteX188" fmla="*/ 0 w 2121762"/>
                <a:gd name="connsiteY188" fmla="*/ 932027 h 3655392"/>
                <a:gd name="connsiteX189" fmla="*/ 0 w 2121762"/>
                <a:gd name="connsiteY189" fmla="*/ 917362 h 3655392"/>
                <a:gd name="connsiteX190" fmla="*/ 0 w 2121762"/>
                <a:gd name="connsiteY190" fmla="*/ 913219 h 3655392"/>
                <a:gd name="connsiteX191" fmla="*/ 0 w 2121762"/>
                <a:gd name="connsiteY191" fmla="*/ 893927 h 3655392"/>
                <a:gd name="connsiteX192" fmla="*/ 0 w 2121762"/>
                <a:gd name="connsiteY192" fmla="*/ 875119 h 3655392"/>
                <a:gd name="connsiteX193" fmla="*/ 0 w 2121762"/>
                <a:gd name="connsiteY193" fmla="*/ 831156 h 3655392"/>
                <a:gd name="connsiteX194" fmla="*/ 0 w 2121762"/>
                <a:gd name="connsiteY194" fmla="*/ 780108 h 3655392"/>
                <a:gd name="connsiteX195" fmla="*/ 0 w 2121762"/>
                <a:gd name="connsiteY195" fmla="*/ 736145 h 3655392"/>
                <a:gd name="connsiteX196" fmla="*/ 0 w 2121762"/>
                <a:gd name="connsiteY196" fmla="*/ 717337 h 3655392"/>
                <a:gd name="connsiteX197" fmla="*/ 0 w 2121762"/>
                <a:gd name="connsiteY197" fmla="*/ 698045 h 3655392"/>
                <a:gd name="connsiteX198" fmla="*/ 0 w 2121762"/>
                <a:gd name="connsiteY198" fmla="*/ 693902 h 3655392"/>
                <a:gd name="connsiteX199" fmla="*/ 0 w 2121762"/>
                <a:gd name="connsiteY199" fmla="*/ 679237 h 3655392"/>
                <a:gd name="connsiteX200" fmla="*/ 0 w 2121762"/>
                <a:gd name="connsiteY200" fmla="*/ 675094 h 3655392"/>
                <a:gd name="connsiteX201" fmla="*/ 0 w 2121762"/>
                <a:gd name="connsiteY201" fmla="*/ 635274 h 3655392"/>
                <a:gd name="connsiteX202" fmla="*/ 0 w 2121762"/>
                <a:gd name="connsiteY202" fmla="*/ 631131 h 3655392"/>
                <a:gd name="connsiteX203" fmla="*/ 0 w 2121762"/>
                <a:gd name="connsiteY203" fmla="*/ 593031 h 3655392"/>
                <a:gd name="connsiteX204" fmla="*/ 0 w 2121762"/>
                <a:gd name="connsiteY204" fmla="*/ 563175 h 3655392"/>
                <a:gd name="connsiteX205" fmla="*/ 0 w 2121762"/>
                <a:gd name="connsiteY205" fmla="*/ 498020 h 3655392"/>
                <a:gd name="connsiteX206" fmla="*/ 0 w 2121762"/>
                <a:gd name="connsiteY206" fmla="*/ 479212 h 3655392"/>
                <a:gd name="connsiteX207" fmla="*/ 0 w 2121762"/>
                <a:gd name="connsiteY207" fmla="*/ 435249 h 3655392"/>
                <a:gd name="connsiteX208" fmla="*/ 0 w 2121762"/>
                <a:gd name="connsiteY208" fmla="*/ 397149 h 3655392"/>
                <a:gd name="connsiteX209" fmla="*/ 0 w 2121762"/>
                <a:gd name="connsiteY209" fmla="*/ 393006 h 3655392"/>
                <a:gd name="connsiteX210" fmla="*/ 0 w 2121762"/>
                <a:gd name="connsiteY210" fmla="*/ 363150 h 3655392"/>
                <a:gd name="connsiteX211" fmla="*/ 0 w 2121762"/>
                <a:gd name="connsiteY211" fmla="*/ 325050 h 3655392"/>
                <a:gd name="connsiteX212" fmla="*/ 0 w 2121762"/>
                <a:gd name="connsiteY212" fmla="*/ 197124 h 3655392"/>
                <a:gd name="connsiteX213" fmla="*/ 0 w 2121762"/>
                <a:gd name="connsiteY213" fmla="*/ 125025 h 3655392"/>
                <a:gd name="connsiteX214" fmla="*/ 49684 w 2121762"/>
                <a:gd name="connsiteY214" fmla="*/ 24605 h 3655392"/>
                <a:gd name="connsiteX215" fmla="*/ 79008 w 2121762"/>
                <a:gd name="connsiteY215" fmla="*/ 16673 h 3655392"/>
                <a:gd name="connsiteX216" fmla="*/ 284963 w 2121762"/>
                <a:gd name="connsiteY216" fmla="*/ 16673 h 3655392"/>
                <a:gd name="connsiteX217" fmla="*/ 284121 w 2121762"/>
                <a:gd name="connsiteY217" fmla="*/ 0 h 3655392"/>
                <a:gd name="connsiteX0" fmla="*/ 284963 w 2121762"/>
                <a:gd name="connsiteY0" fmla="*/ 0 h 3638719"/>
                <a:gd name="connsiteX1" fmla="*/ 1836799 w 2121762"/>
                <a:gd name="connsiteY1" fmla="*/ 0 h 3638719"/>
                <a:gd name="connsiteX2" fmla="*/ 2042755 w 2121762"/>
                <a:gd name="connsiteY2" fmla="*/ 0 h 3638719"/>
                <a:gd name="connsiteX3" fmla="*/ 2072079 w 2121762"/>
                <a:gd name="connsiteY3" fmla="*/ 7932 h 3638719"/>
                <a:gd name="connsiteX4" fmla="*/ 2121762 w 2121762"/>
                <a:gd name="connsiteY4" fmla="*/ 108352 h 3638719"/>
                <a:gd name="connsiteX5" fmla="*/ 2121762 w 2121762"/>
                <a:gd name="connsiteY5" fmla="*/ 180451 h 3638719"/>
                <a:gd name="connsiteX6" fmla="*/ 2121762 w 2121762"/>
                <a:gd name="connsiteY6" fmla="*/ 308377 h 3638719"/>
                <a:gd name="connsiteX7" fmla="*/ 2121762 w 2121762"/>
                <a:gd name="connsiteY7" fmla="*/ 346477 h 3638719"/>
                <a:gd name="connsiteX8" fmla="*/ 2121762 w 2121762"/>
                <a:gd name="connsiteY8" fmla="*/ 376333 h 3638719"/>
                <a:gd name="connsiteX9" fmla="*/ 2121762 w 2121762"/>
                <a:gd name="connsiteY9" fmla="*/ 380476 h 3638719"/>
                <a:gd name="connsiteX10" fmla="*/ 2121762 w 2121762"/>
                <a:gd name="connsiteY10" fmla="*/ 418576 h 3638719"/>
                <a:gd name="connsiteX11" fmla="*/ 2121762 w 2121762"/>
                <a:gd name="connsiteY11" fmla="*/ 462539 h 3638719"/>
                <a:gd name="connsiteX12" fmla="*/ 2121762 w 2121762"/>
                <a:gd name="connsiteY12" fmla="*/ 481347 h 3638719"/>
                <a:gd name="connsiteX13" fmla="*/ 2121762 w 2121762"/>
                <a:gd name="connsiteY13" fmla="*/ 546502 h 3638719"/>
                <a:gd name="connsiteX14" fmla="*/ 2121762 w 2121762"/>
                <a:gd name="connsiteY14" fmla="*/ 576358 h 3638719"/>
                <a:gd name="connsiteX15" fmla="*/ 2121762 w 2121762"/>
                <a:gd name="connsiteY15" fmla="*/ 614458 h 3638719"/>
                <a:gd name="connsiteX16" fmla="*/ 2121762 w 2121762"/>
                <a:gd name="connsiteY16" fmla="*/ 618601 h 3638719"/>
                <a:gd name="connsiteX17" fmla="*/ 2121762 w 2121762"/>
                <a:gd name="connsiteY17" fmla="*/ 658421 h 3638719"/>
                <a:gd name="connsiteX18" fmla="*/ 2121762 w 2121762"/>
                <a:gd name="connsiteY18" fmla="*/ 662564 h 3638719"/>
                <a:gd name="connsiteX19" fmla="*/ 2121762 w 2121762"/>
                <a:gd name="connsiteY19" fmla="*/ 677229 h 3638719"/>
                <a:gd name="connsiteX20" fmla="*/ 2121762 w 2121762"/>
                <a:gd name="connsiteY20" fmla="*/ 681372 h 3638719"/>
                <a:gd name="connsiteX21" fmla="*/ 2121762 w 2121762"/>
                <a:gd name="connsiteY21" fmla="*/ 700664 h 3638719"/>
                <a:gd name="connsiteX22" fmla="*/ 2121762 w 2121762"/>
                <a:gd name="connsiteY22" fmla="*/ 719472 h 3638719"/>
                <a:gd name="connsiteX23" fmla="*/ 2121762 w 2121762"/>
                <a:gd name="connsiteY23" fmla="*/ 763435 h 3638719"/>
                <a:gd name="connsiteX24" fmla="*/ 2121762 w 2121762"/>
                <a:gd name="connsiteY24" fmla="*/ 814483 h 3638719"/>
                <a:gd name="connsiteX25" fmla="*/ 2121762 w 2121762"/>
                <a:gd name="connsiteY25" fmla="*/ 858446 h 3638719"/>
                <a:gd name="connsiteX26" fmla="*/ 2121762 w 2121762"/>
                <a:gd name="connsiteY26" fmla="*/ 877254 h 3638719"/>
                <a:gd name="connsiteX27" fmla="*/ 2121762 w 2121762"/>
                <a:gd name="connsiteY27" fmla="*/ 896546 h 3638719"/>
                <a:gd name="connsiteX28" fmla="*/ 2121762 w 2121762"/>
                <a:gd name="connsiteY28" fmla="*/ 900689 h 3638719"/>
                <a:gd name="connsiteX29" fmla="*/ 2121762 w 2121762"/>
                <a:gd name="connsiteY29" fmla="*/ 915354 h 3638719"/>
                <a:gd name="connsiteX30" fmla="*/ 2121762 w 2121762"/>
                <a:gd name="connsiteY30" fmla="*/ 919497 h 3638719"/>
                <a:gd name="connsiteX31" fmla="*/ 2121762 w 2121762"/>
                <a:gd name="connsiteY31" fmla="*/ 959317 h 3638719"/>
                <a:gd name="connsiteX32" fmla="*/ 2121762 w 2121762"/>
                <a:gd name="connsiteY32" fmla="*/ 963460 h 3638719"/>
                <a:gd name="connsiteX33" fmla="*/ 2121762 w 2121762"/>
                <a:gd name="connsiteY33" fmla="*/ 1001560 h 3638719"/>
                <a:gd name="connsiteX34" fmla="*/ 2121762 w 2121762"/>
                <a:gd name="connsiteY34" fmla="*/ 1031417 h 3638719"/>
                <a:gd name="connsiteX35" fmla="*/ 2121762 w 2121762"/>
                <a:gd name="connsiteY35" fmla="*/ 1096571 h 3638719"/>
                <a:gd name="connsiteX36" fmla="*/ 2121762 w 2121762"/>
                <a:gd name="connsiteY36" fmla="*/ 1115379 h 3638719"/>
                <a:gd name="connsiteX37" fmla="*/ 2121762 w 2121762"/>
                <a:gd name="connsiteY37" fmla="*/ 1159342 h 3638719"/>
                <a:gd name="connsiteX38" fmla="*/ 2121762 w 2121762"/>
                <a:gd name="connsiteY38" fmla="*/ 1197442 h 3638719"/>
                <a:gd name="connsiteX39" fmla="*/ 2121762 w 2121762"/>
                <a:gd name="connsiteY39" fmla="*/ 1201585 h 3638719"/>
                <a:gd name="connsiteX40" fmla="*/ 2121762 w 2121762"/>
                <a:gd name="connsiteY40" fmla="*/ 1231442 h 3638719"/>
                <a:gd name="connsiteX41" fmla="*/ 2121762 w 2121762"/>
                <a:gd name="connsiteY41" fmla="*/ 1269542 h 3638719"/>
                <a:gd name="connsiteX42" fmla="*/ 2121762 w 2121762"/>
                <a:gd name="connsiteY42" fmla="*/ 1313504 h 3638719"/>
                <a:gd name="connsiteX43" fmla="*/ 2121762 w 2121762"/>
                <a:gd name="connsiteY43" fmla="*/ 1332313 h 3638719"/>
                <a:gd name="connsiteX44" fmla="*/ 2121762 w 2121762"/>
                <a:gd name="connsiteY44" fmla="*/ 1397467 h 3638719"/>
                <a:gd name="connsiteX45" fmla="*/ 2121762 w 2121762"/>
                <a:gd name="connsiteY45" fmla="*/ 1469567 h 3638719"/>
                <a:gd name="connsiteX46" fmla="*/ 2121762 w 2121762"/>
                <a:gd name="connsiteY46" fmla="*/ 1513529 h 3638719"/>
                <a:gd name="connsiteX47" fmla="*/ 2121762 w 2121762"/>
                <a:gd name="connsiteY47" fmla="*/ 1532338 h 3638719"/>
                <a:gd name="connsiteX48" fmla="*/ 2121762 w 2121762"/>
                <a:gd name="connsiteY48" fmla="*/ 1551629 h 3638719"/>
                <a:gd name="connsiteX49" fmla="*/ 2121762 w 2121762"/>
                <a:gd name="connsiteY49" fmla="*/ 1570438 h 3638719"/>
                <a:gd name="connsiteX50" fmla="*/ 2121762 w 2121762"/>
                <a:gd name="connsiteY50" fmla="*/ 1585535 h 3638719"/>
                <a:gd name="connsiteX51" fmla="*/ 2121762 w 2121762"/>
                <a:gd name="connsiteY51" fmla="*/ 1614401 h 3638719"/>
                <a:gd name="connsiteX52" fmla="*/ 2121762 w 2121762"/>
                <a:gd name="connsiteY52" fmla="*/ 1751654 h 3638719"/>
                <a:gd name="connsiteX53" fmla="*/ 2121762 w 2121762"/>
                <a:gd name="connsiteY53" fmla="*/ 1770463 h 3638719"/>
                <a:gd name="connsiteX54" fmla="*/ 2121762 w 2121762"/>
                <a:gd name="connsiteY54" fmla="*/ 1785560 h 3638719"/>
                <a:gd name="connsiteX55" fmla="*/ 2121762 w 2121762"/>
                <a:gd name="connsiteY55" fmla="*/ 1814426 h 3638719"/>
                <a:gd name="connsiteX56" fmla="*/ 2121762 w 2121762"/>
                <a:gd name="connsiteY56" fmla="*/ 1823660 h 3638719"/>
                <a:gd name="connsiteX57" fmla="*/ 2121762 w 2121762"/>
                <a:gd name="connsiteY57" fmla="*/ 1852526 h 3638719"/>
                <a:gd name="connsiteX58" fmla="*/ 2121762 w 2121762"/>
                <a:gd name="connsiteY58" fmla="*/ 1867622 h 3638719"/>
                <a:gd name="connsiteX59" fmla="*/ 2121762 w 2121762"/>
                <a:gd name="connsiteY59" fmla="*/ 1886431 h 3638719"/>
                <a:gd name="connsiteX60" fmla="*/ 2121762 w 2121762"/>
                <a:gd name="connsiteY60" fmla="*/ 2023685 h 3638719"/>
                <a:gd name="connsiteX61" fmla="*/ 2121762 w 2121762"/>
                <a:gd name="connsiteY61" fmla="*/ 2052551 h 3638719"/>
                <a:gd name="connsiteX62" fmla="*/ 2121762 w 2121762"/>
                <a:gd name="connsiteY62" fmla="*/ 2067647 h 3638719"/>
                <a:gd name="connsiteX63" fmla="*/ 2121762 w 2121762"/>
                <a:gd name="connsiteY63" fmla="*/ 2086456 h 3638719"/>
                <a:gd name="connsiteX64" fmla="*/ 2121762 w 2121762"/>
                <a:gd name="connsiteY64" fmla="*/ 2105747 h 3638719"/>
                <a:gd name="connsiteX65" fmla="*/ 2121762 w 2121762"/>
                <a:gd name="connsiteY65" fmla="*/ 2124556 h 3638719"/>
                <a:gd name="connsiteX66" fmla="*/ 2121762 w 2121762"/>
                <a:gd name="connsiteY66" fmla="*/ 2168519 h 3638719"/>
                <a:gd name="connsiteX67" fmla="*/ 2121762 w 2121762"/>
                <a:gd name="connsiteY67" fmla="*/ 2240619 h 3638719"/>
                <a:gd name="connsiteX68" fmla="*/ 2121762 w 2121762"/>
                <a:gd name="connsiteY68" fmla="*/ 2305772 h 3638719"/>
                <a:gd name="connsiteX69" fmla="*/ 2121762 w 2121762"/>
                <a:gd name="connsiteY69" fmla="*/ 2324581 h 3638719"/>
                <a:gd name="connsiteX70" fmla="*/ 2121762 w 2121762"/>
                <a:gd name="connsiteY70" fmla="*/ 2368544 h 3638719"/>
                <a:gd name="connsiteX71" fmla="*/ 2121762 w 2121762"/>
                <a:gd name="connsiteY71" fmla="*/ 2406644 h 3638719"/>
                <a:gd name="connsiteX72" fmla="*/ 2121762 w 2121762"/>
                <a:gd name="connsiteY72" fmla="*/ 2436500 h 3638719"/>
                <a:gd name="connsiteX73" fmla="*/ 2121762 w 2121762"/>
                <a:gd name="connsiteY73" fmla="*/ 2440644 h 3638719"/>
                <a:gd name="connsiteX74" fmla="*/ 2121762 w 2121762"/>
                <a:gd name="connsiteY74" fmla="*/ 2478744 h 3638719"/>
                <a:gd name="connsiteX75" fmla="*/ 2121762 w 2121762"/>
                <a:gd name="connsiteY75" fmla="*/ 2522706 h 3638719"/>
                <a:gd name="connsiteX76" fmla="*/ 2121762 w 2121762"/>
                <a:gd name="connsiteY76" fmla="*/ 2541515 h 3638719"/>
                <a:gd name="connsiteX77" fmla="*/ 2121762 w 2121762"/>
                <a:gd name="connsiteY77" fmla="*/ 2606669 h 3638719"/>
                <a:gd name="connsiteX78" fmla="*/ 2121762 w 2121762"/>
                <a:gd name="connsiteY78" fmla="*/ 2636525 h 3638719"/>
                <a:gd name="connsiteX79" fmla="*/ 2121762 w 2121762"/>
                <a:gd name="connsiteY79" fmla="*/ 2674625 h 3638719"/>
                <a:gd name="connsiteX80" fmla="*/ 2121762 w 2121762"/>
                <a:gd name="connsiteY80" fmla="*/ 2678769 h 3638719"/>
                <a:gd name="connsiteX81" fmla="*/ 2121762 w 2121762"/>
                <a:gd name="connsiteY81" fmla="*/ 2718588 h 3638719"/>
                <a:gd name="connsiteX82" fmla="*/ 2121762 w 2121762"/>
                <a:gd name="connsiteY82" fmla="*/ 2722731 h 3638719"/>
                <a:gd name="connsiteX83" fmla="*/ 2121762 w 2121762"/>
                <a:gd name="connsiteY83" fmla="*/ 2737396 h 3638719"/>
                <a:gd name="connsiteX84" fmla="*/ 2121762 w 2121762"/>
                <a:gd name="connsiteY84" fmla="*/ 2741540 h 3638719"/>
                <a:gd name="connsiteX85" fmla="*/ 2121762 w 2121762"/>
                <a:gd name="connsiteY85" fmla="*/ 2760831 h 3638719"/>
                <a:gd name="connsiteX86" fmla="*/ 2121762 w 2121762"/>
                <a:gd name="connsiteY86" fmla="*/ 2779640 h 3638719"/>
                <a:gd name="connsiteX87" fmla="*/ 2121762 w 2121762"/>
                <a:gd name="connsiteY87" fmla="*/ 2823603 h 3638719"/>
                <a:gd name="connsiteX88" fmla="*/ 2121762 w 2121762"/>
                <a:gd name="connsiteY88" fmla="*/ 2874650 h 3638719"/>
                <a:gd name="connsiteX89" fmla="*/ 2121762 w 2121762"/>
                <a:gd name="connsiteY89" fmla="*/ 2918613 h 3638719"/>
                <a:gd name="connsiteX90" fmla="*/ 2121762 w 2121762"/>
                <a:gd name="connsiteY90" fmla="*/ 2937421 h 3638719"/>
                <a:gd name="connsiteX91" fmla="*/ 2121762 w 2121762"/>
                <a:gd name="connsiteY91" fmla="*/ 2956713 h 3638719"/>
                <a:gd name="connsiteX92" fmla="*/ 2121762 w 2121762"/>
                <a:gd name="connsiteY92" fmla="*/ 2960856 h 3638719"/>
                <a:gd name="connsiteX93" fmla="*/ 2121762 w 2121762"/>
                <a:gd name="connsiteY93" fmla="*/ 2975521 h 3638719"/>
                <a:gd name="connsiteX94" fmla="*/ 2121762 w 2121762"/>
                <a:gd name="connsiteY94" fmla="*/ 2979665 h 3638719"/>
                <a:gd name="connsiteX95" fmla="*/ 2121762 w 2121762"/>
                <a:gd name="connsiteY95" fmla="*/ 3019484 h 3638719"/>
                <a:gd name="connsiteX96" fmla="*/ 2121762 w 2121762"/>
                <a:gd name="connsiteY96" fmla="*/ 3023628 h 3638719"/>
                <a:gd name="connsiteX97" fmla="*/ 2121762 w 2121762"/>
                <a:gd name="connsiteY97" fmla="*/ 3061728 h 3638719"/>
                <a:gd name="connsiteX98" fmla="*/ 2121762 w 2121762"/>
                <a:gd name="connsiteY98" fmla="*/ 3091584 h 3638719"/>
                <a:gd name="connsiteX99" fmla="*/ 2121762 w 2121762"/>
                <a:gd name="connsiteY99" fmla="*/ 3156738 h 3638719"/>
                <a:gd name="connsiteX100" fmla="*/ 2121762 w 2121762"/>
                <a:gd name="connsiteY100" fmla="*/ 3175546 h 3638719"/>
                <a:gd name="connsiteX101" fmla="*/ 2121762 w 2121762"/>
                <a:gd name="connsiteY101" fmla="*/ 3219509 h 3638719"/>
                <a:gd name="connsiteX102" fmla="*/ 2121762 w 2121762"/>
                <a:gd name="connsiteY102" fmla="*/ 3257609 h 3638719"/>
                <a:gd name="connsiteX103" fmla="*/ 2121762 w 2121762"/>
                <a:gd name="connsiteY103" fmla="*/ 3261753 h 3638719"/>
                <a:gd name="connsiteX104" fmla="*/ 2121762 w 2121762"/>
                <a:gd name="connsiteY104" fmla="*/ 3291609 h 3638719"/>
                <a:gd name="connsiteX105" fmla="*/ 2121762 w 2121762"/>
                <a:gd name="connsiteY105" fmla="*/ 3329709 h 3638719"/>
                <a:gd name="connsiteX106" fmla="*/ 2121762 w 2121762"/>
                <a:gd name="connsiteY106" fmla="*/ 3457634 h 3638719"/>
                <a:gd name="connsiteX107" fmla="*/ 2121762 w 2121762"/>
                <a:gd name="connsiteY107" fmla="*/ 3529734 h 3638719"/>
                <a:gd name="connsiteX108" fmla="*/ 2040414 w 2121762"/>
                <a:gd name="connsiteY108" fmla="*/ 3638719 h 3638719"/>
                <a:gd name="connsiteX109" fmla="*/ 81349 w 2121762"/>
                <a:gd name="connsiteY109" fmla="*/ 3638719 h 3638719"/>
                <a:gd name="connsiteX110" fmla="*/ 0 w 2121762"/>
                <a:gd name="connsiteY110" fmla="*/ 3529734 h 3638719"/>
                <a:gd name="connsiteX111" fmla="*/ 0 w 2121762"/>
                <a:gd name="connsiteY111" fmla="*/ 3457634 h 3638719"/>
                <a:gd name="connsiteX112" fmla="*/ 0 w 2121762"/>
                <a:gd name="connsiteY112" fmla="*/ 3329709 h 3638719"/>
                <a:gd name="connsiteX113" fmla="*/ 0 w 2121762"/>
                <a:gd name="connsiteY113" fmla="*/ 3291609 h 3638719"/>
                <a:gd name="connsiteX114" fmla="*/ 0 w 2121762"/>
                <a:gd name="connsiteY114" fmla="*/ 3261753 h 3638719"/>
                <a:gd name="connsiteX115" fmla="*/ 0 w 2121762"/>
                <a:gd name="connsiteY115" fmla="*/ 3257609 h 3638719"/>
                <a:gd name="connsiteX116" fmla="*/ 0 w 2121762"/>
                <a:gd name="connsiteY116" fmla="*/ 3219509 h 3638719"/>
                <a:gd name="connsiteX117" fmla="*/ 0 w 2121762"/>
                <a:gd name="connsiteY117" fmla="*/ 3175546 h 3638719"/>
                <a:gd name="connsiteX118" fmla="*/ 0 w 2121762"/>
                <a:gd name="connsiteY118" fmla="*/ 3156738 h 3638719"/>
                <a:gd name="connsiteX119" fmla="*/ 0 w 2121762"/>
                <a:gd name="connsiteY119" fmla="*/ 3091584 h 3638719"/>
                <a:gd name="connsiteX120" fmla="*/ 0 w 2121762"/>
                <a:gd name="connsiteY120" fmla="*/ 3061728 h 3638719"/>
                <a:gd name="connsiteX121" fmla="*/ 0 w 2121762"/>
                <a:gd name="connsiteY121" fmla="*/ 3023628 h 3638719"/>
                <a:gd name="connsiteX122" fmla="*/ 0 w 2121762"/>
                <a:gd name="connsiteY122" fmla="*/ 3019484 h 3638719"/>
                <a:gd name="connsiteX123" fmla="*/ 0 w 2121762"/>
                <a:gd name="connsiteY123" fmla="*/ 2979665 h 3638719"/>
                <a:gd name="connsiteX124" fmla="*/ 0 w 2121762"/>
                <a:gd name="connsiteY124" fmla="*/ 2975521 h 3638719"/>
                <a:gd name="connsiteX125" fmla="*/ 0 w 2121762"/>
                <a:gd name="connsiteY125" fmla="*/ 2960856 h 3638719"/>
                <a:gd name="connsiteX126" fmla="*/ 0 w 2121762"/>
                <a:gd name="connsiteY126" fmla="*/ 2956713 h 3638719"/>
                <a:gd name="connsiteX127" fmla="*/ 0 w 2121762"/>
                <a:gd name="connsiteY127" fmla="*/ 2937421 h 3638719"/>
                <a:gd name="connsiteX128" fmla="*/ 0 w 2121762"/>
                <a:gd name="connsiteY128" fmla="*/ 2918613 h 3638719"/>
                <a:gd name="connsiteX129" fmla="*/ 0 w 2121762"/>
                <a:gd name="connsiteY129" fmla="*/ 2874650 h 3638719"/>
                <a:gd name="connsiteX130" fmla="*/ 0 w 2121762"/>
                <a:gd name="connsiteY130" fmla="*/ 2823603 h 3638719"/>
                <a:gd name="connsiteX131" fmla="*/ 0 w 2121762"/>
                <a:gd name="connsiteY131" fmla="*/ 2779640 h 3638719"/>
                <a:gd name="connsiteX132" fmla="*/ 0 w 2121762"/>
                <a:gd name="connsiteY132" fmla="*/ 2760831 h 3638719"/>
                <a:gd name="connsiteX133" fmla="*/ 0 w 2121762"/>
                <a:gd name="connsiteY133" fmla="*/ 2741540 h 3638719"/>
                <a:gd name="connsiteX134" fmla="*/ 0 w 2121762"/>
                <a:gd name="connsiteY134" fmla="*/ 2737396 h 3638719"/>
                <a:gd name="connsiteX135" fmla="*/ 0 w 2121762"/>
                <a:gd name="connsiteY135" fmla="*/ 2722731 h 3638719"/>
                <a:gd name="connsiteX136" fmla="*/ 0 w 2121762"/>
                <a:gd name="connsiteY136" fmla="*/ 2718588 h 3638719"/>
                <a:gd name="connsiteX137" fmla="*/ 0 w 2121762"/>
                <a:gd name="connsiteY137" fmla="*/ 2678769 h 3638719"/>
                <a:gd name="connsiteX138" fmla="*/ 0 w 2121762"/>
                <a:gd name="connsiteY138" fmla="*/ 2674625 h 3638719"/>
                <a:gd name="connsiteX139" fmla="*/ 0 w 2121762"/>
                <a:gd name="connsiteY139" fmla="*/ 2636525 h 3638719"/>
                <a:gd name="connsiteX140" fmla="*/ 0 w 2121762"/>
                <a:gd name="connsiteY140" fmla="*/ 2606669 h 3638719"/>
                <a:gd name="connsiteX141" fmla="*/ 0 w 2121762"/>
                <a:gd name="connsiteY141" fmla="*/ 2541515 h 3638719"/>
                <a:gd name="connsiteX142" fmla="*/ 0 w 2121762"/>
                <a:gd name="connsiteY142" fmla="*/ 2522706 h 3638719"/>
                <a:gd name="connsiteX143" fmla="*/ 0 w 2121762"/>
                <a:gd name="connsiteY143" fmla="*/ 2478744 h 3638719"/>
                <a:gd name="connsiteX144" fmla="*/ 0 w 2121762"/>
                <a:gd name="connsiteY144" fmla="*/ 2440644 h 3638719"/>
                <a:gd name="connsiteX145" fmla="*/ 0 w 2121762"/>
                <a:gd name="connsiteY145" fmla="*/ 2436500 h 3638719"/>
                <a:gd name="connsiteX146" fmla="*/ 0 w 2121762"/>
                <a:gd name="connsiteY146" fmla="*/ 2406644 h 3638719"/>
                <a:gd name="connsiteX147" fmla="*/ 0 w 2121762"/>
                <a:gd name="connsiteY147" fmla="*/ 2368544 h 3638719"/>
                <a:gd name="connsiteX148" fmla="*/ 0 w 2121762"/>
                <a:gd name="connsiteY148" fmla="*/ 2324581 h 3638719"/>
                <a:gd name="connsiteX149" fmla="*/ 0 w 2121762"/>
                <a:gd name="connsiteY149" fmla="*/ 2305772 h 3638719"/>
                <a:gd name="connsiteX150" fmla="*/ 0 w 2121762"/>
                <a:gd name="connsiteY150" fmla="*/ 2240619 h 3638719"/>
                <a:gd name="connsiteX151" fmla="*/ 0 w 2121762"/>
                <a:gd name="connsiteY151" fmla="*/ 2168519 h 3638719"/>
                <a:gd name="connsiteX152" fmla="*/ 0 w 2121762"/>
                <a:gd name="connsiteY152" fmla="*/ 2124556 h 3638719"/>
                <a:gd name="connsiteX153" fmla="*/ 0 w 2121762"/>
                <a:gd name="connsiteY153" fmla="*/ 2105747 h 3638719"/>
                <a:gd name="connsiteX154" fmla="*/ 0 w 2121762"/>
                <a:gd name="connsiteY154" fmla="*/ 2086456 h 3638719"/>
                <a:gd name="connsiteX155" fmla="*/ 0 w 2121762"/>
                <a:gd name="connsiteY155" fmla="*/ 2067647 h 3638719"/>
                <a:gd name="connsiteX156" fmla="*/ 0 w 2121762"/>
                <a:gd name="connsiteY156" fmla="*/ 2052551 h 3638719"/>
                <a:gd name="connsiteX157" fmla="*/ 0 w 2121762"/>
                <a:gd name="connsiteY157" fmla="*/ 2023685 h 3638719"/>
                <a:gd name="connsiteX158" fmla="*/ 0 w 2121762"/>
                <a:gd name="connsiteY158" fmla="*/ 1886431 h 3638719"/>
                <a:gd name="connsiteX159" fmla="*/ 0 w 2121762"/>
                <a:gd name="connsiteY159" fmla="*/ 1867622 h 3638719"/>
                <a:gd name="connsiteX160" fmla="*/ 0 w 2121762"/>
                <a:gd name="connsiteY160" fmla="*/ 1852526 h 3638719"/>
                <a:gd name="connsiteX161" fmla="*/ 0 w 2121762"/>
                <a:gd name="connsiteY161" fmla="*/ 1823660 h 3638719"/>
                <a:gd name="connsiteX162" fmla="*/ 0 w 2121762"/>
                <a:gd name="connsiteY162" fmla="*/ 1814426 h 3638719"/>
                <a:gd name="connsiteX163" fmla="*/ 0 w 2121762"/>
                <a:gd name="connsiteY163" fmla="*/ 1785560 h 3638719"/>
                <a:gd name="connsiteX164" fmla="*/ 0 w 2121762"/>
                <a:gd name="connsiteY164" fmla="*/ 1770463 h 3638719"/>
                <a:gd name="connsiteX165" fmla="*/ 0 w 2121762"/>
                <a:gd name="connsiteY165" fmla="*/ 1751654 h 3638719"/>
                <a:gd name="connsiteX166" fmla="*/ 0 w 2121762"/>
                <a:gd name="connsiteY166" fmla="*/ 1614401 h 3638719"/>
                <a:gd name="connsiteX167" fmla="*/ 0 w 2121762"/>
                <a:gd name="connsiteY167" fmla="*/ 1585535 h 3638719"/>
                <a:gd name="connsiteX168" fmla="*/ 0 w 2121762"/>
                <a:gd name="connsiteY168" fmla="*/ 1570438 h 3638719"/>
                <a:gd name="connsiteX169" fmla="*/ 0 w 2121762"/>
                <a:gd name="connsiteY169" fmla="*/ 1551629 h 3638719"/>
                <a:gd name="connsiteX170" fmla="*/ 0 w 2121762"/>
                <a:gd name="connsiteY170" fmla="*/ 1532338 h 3638719"/>
                <a:gd name="connsiteX171" fmla="*/ 0 w 2121762"/>
                <a:gd name="connsiteY171" fmla="*/ 1513529 h 3638719"/>
                <a:gd name="connsiteX172" fmla="*/ 0 w 2121762"/>
                <a:gd name="connsiteY172" fmla="*/ 1469567 h 3638719"/>
                <a:gd name="connsiteX173" fmla="*/ 0 w 2121762"/>
                <a:gd name="connsiteY173" fmla="*/ 1397467 h 3638719"/>
                <a:gd name="connsiteX174" fmla="*/ 0 w 2121762"/>
                <a:gd name="connsiteY174" fmla="*/ 1332313 h 3638719"/>
                <a:gd name="connsiteX175" fmla="*/ 0 w 2121762"/>
                <a:gd name="connsiteY175" fmla="*/ 1313504 h 3638719"/>
                <a:gd name="connsiteX176" fmla="*/ 0 w 2121762"/>
                <a:gd name="connsiteY176" fmla="*/ 1269542 h 3638719"/>
                <a:gd name="connsiteX177" fmla="*/ 0 w 2121762"/>
                <a:gd name="connsiteY177" fmla="*/ 1231442 h 3638719"/>
                <a:gd name="connsiteX178" fmla="*/ 0 w 2121762"/>
                <a:gd name="connsiteY178" fmla="*/ 1201585 h 3638719"/>
                <a:gd name="connsiteX179" fmla="*/ 0 w 2121762"/>
                <a:gd name="connsiteY179" fmla="*/ 1197442 h 3638719"/>
                <a:gd name="connsiteX180" fmla="*/ 0 w 2121762"/>
                <a:gd name="connsiteY180" fmla="*/ 1159342 h 3638719"/>
                <a:gd name="connsiteX181" fmla="*/ 0 w 2121762"/>
                <a:gd name="connsiteY181" fmla="*/ 1115379 h 3638719"/>
                <a:gd name="connsiteX182" fmla="*/ 0 w 2121762"/>
                <a:gd name="connsiteY182" fmla="*/ 1096571 h 3638719"/>
                <a:gd name="connsiteX183" fmla="*/ 0 w 2121762"/>
                <a:gd name="connsiteY183" fmla="*/ 1031417 h 3638719"/>
                <a:gd name="connsiteX184" fmla="*/ 0 w 2121762"/>
                <a:gd name="connsiteY184" fmla="*/ 1001560 h 3638719"/>
                <a:gd name="connsiteX185" fmla="*/ 0 w 2121762"/>
                <a:gd name="connsiteY185" fmla="*/ 963460 h 3638719"/>
                <a:gd name="connsiteX186" fmla="*/ 0 w 2121762"/>
                <a:gd name="connsiteY186" fmla="*/ 959317 h 3638719"/>
                <a:gd name="connsiteX187" fmla="*/ 0 w 2121762"/>
                <a:gd name="connsiteY187" fmla="*/ 919497 h 3638719"/>
                <a:gd name="connsiteX188" fmla="*/ 0 w 2121762"/>
                <a:gd name="connsiteY188" fmla="*/ 915354 h 3638719"/>
                <a:gd name="connsiteX189" fmla="*/ 0 w 2121762"/>
                <a:gd name="connsiteY189" fmla="*/ 900689 h 3638719"/>
                <a:gd name="connsiteX190" fmla="*/ 0 w 2121762"/>
                <a:gd name="connsiteY190" fmla="*/ 896546 h 3638719"/>
                <a:gd name="connsiteX191" fmla="*/ 0 w 2121762"/>
                <a:gd name="connsiteY191" fmla="*/ 877254 h 3638719"/>
                <a:gd name="connsiteX192" fmla="*/ 0 w 2121762"/>
                <a:gd name="connsiteY192" fmla="*/ 858446 h 3638719"/>
                <a:gd name="connsiteX193" fmla="*/ 0 w 2121762"/>
                <a:gd name="connsiteY193" fmla="*/ 814483 h 3638719"/>
                <a:gd name="connsiteX194" fmla="*/ 0 w 2121762"/>
                <a:gd name="connsiteY194" fmla="*/ 763435 h 3638719"/>
                <a:gd name="connsiteX195" fmla="*/ 0 w 2121762"/>
                <a:gd name="connsiteY195" fmla="*/ 719472 h 3638719"/>
                <a:gd name="connsiteX196" fmla="*/ 0 w 2121762"/>
                <a:gd name="connsiteY196" fmla="*/ 700664 h 3638719"/>
                <a:gd name="connsiteX197" fmla="*/ 0 w 2121762"/>
                <a:gd name="connsiteY197" fmla="*/ 681372 h 3638719"/>
                <a:gd name="connsiteX198" fmla="*/ 0 w 2121762"/>
                <a:gd name="connsiteY198" fmla="*/ 677229 h 3638719"/>
                <a:gd name="connsiteX199" fmla="*/ 0 w 2121762"/>
                <a:gd name="connsiteY199" fmla="*/ 662564 h 3638719"/>
                <a:gd name="connsiteX200" fmla="*/ 0 w 2121762"/>
                <a:gd name="connsiteY200" fmla="*/ 658421 h 3638719"/>
                <a:gd name="connsiteX201" fmla="*/ 0 w 2121762"/>
                <a:gd name="connsiteY201" fmla="*/ 618601 h 3638719"/>
                <a:gd name="connsiteX202" fmla="*/ 0 w 2121762"/>
                <a:gd name="connsiteY202" fmla="*/ 614458 h 3638719"/>
                <a:gd name="connsiteX203" fmla="*/ 0 w 2121762"/>
                <a:gd name="connsiteY203" fmla="*/ 576358 h 3638719"/>
                <a:gd name="connsiteX204" fmla="*/ 0 w 2121762"/>
                <a:gd name="connsiteY204" fmla="*/ 546502 h 3638719"/>
                <a:gd name="connsiteX205" fmla="*/ 0 w 2121762"/>
                <a:gd name="connsiteY205" fmla="*/ 481347 h 3638719"/>
                <a:gd name="connsiteX206" fmla="*/ 0 w 2121762"/>
                <a:gd name="connsiteY206" fmla="*/ 462539 h 3638719"/>
                <a:gd name="connsiteX207" fmla="*/ 0 w 2121762"/>
                <a:gd name="connsiteY207" fmla="*/ 418576 h 3638719"/>
                <a:gd name="connsiteX208" fmla="*/ 0 w 2121762"/>
                <a:gd name="connsiteY208" fmla="*/ 380476 h 3638719"/>
                <a:gd name="connsiteX209" fmla="*/ 0 w 2121762"/>
                <a:gd name="connsiteY209" fmla="*/ 376333 h 3638719"/>
                <a:gd name="connsiteX210" fmla="*/ 0 w 2121762"/>
                <a:gd name="connsiteY210" fmla="*/ 346477 h 3638719"/>
                <a:gd name="connsiteX211" fmla="*/ 0 w 2121762"/>
                <a:gd name="connsiteY211" fmla="*/ 308377 h 3638719"/>
                <a:gd name="connsiteX212" fmla="*/ 0 w 2121762"/>
                <a:gd name="connsiteY212" fmla="*/ 180451 h 3638719"/>
                <a:gd name="connsiteX213" fmla="*/ 0 w 2121762"/>
                <a:gd name="connsiteY213" fmla="*/ 108352 h 3638719"/>
                <a:gd name="connsiteX214" fmla="*/ 49684 w 2121762"/>
                <a:gd name="connsiteY214" fmla="*/ 7932 h 3638719"/>
                <a:gd name="connsiteX215" fmla="*/ 79008 w 2121762"/>
                <a:gd name="connsiteY215" fmla="*/ 0 h 3638719"/>
                <a:gd name="connsiteX216" fmla="*/ 284963 w 2121762"/>
                <a:gd name="connsiteY216" fmla="*/ 0 h 3638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Lst>
              <a:rect l="l" t="t" r="r" b="b"/>
              <a:pathLst>
                <a:path w="2121762" h="3638719">
                  <a:moveTo>
                    <a:pt x="284963" y="0"/>
                  </a:moveTo>
                  <a:lnTo>
                    <a:pt x="1836799" y="0"/>
                  </a:lnTo>
                  <a:lnTo>
                    <a:pt x="2042755" y="0"/>
                  </a:lnTo>
                  <a:lnTo>
                    <a:pt x="2072079" y="7932"/>
                  </a:lnTo>
                  <a:cubicBezTo>
                    <a:pt x="2101276" y="24476"/>
                    <a:pt x="2121762" y="63208"/>
                    <a:pt x="2121762" y="108352"/>
                  </a:cubicBezTo>
                  <a:lnTo>
                    <a:pt x="2121762" y="180451"/>
                  </a:lnTo>
                  <a:lnTo>
                    <a:pt x="2121762" y="308377"/>
                  </a:lnTo>
                  <a:lnTo>
                    <a:pt x="2121762" y="346477"/>
                  </a:lnTo>
                  <a:lnTo>
                    <a:pt x="2121762" y="376333"/>
                  </a:lnTo>
                  <a:lnTo>
                    <a:pt x="2121762" y="380476"/>
                  </a:lnTo>
                  <a:lnTo>
                    <a:pt x="2121762" y="418576"/>
                  </a:lnTo>
                  <a:lnTo>
                    <a:pt x="2121762" y="462539"/>
                  </a:lnTo>
                  <a:lnTo>
                    <a:pt x="2121762" y="481347"/>
                  </a:lnTo>
                  <a:lnTo>
                    <a:pt x="2121762" y="546502"/>
                  </a:lnTo>
                  <a:lnTo>
                    <a:pt x="2121762" y="576358"/>
                  </a:lnTo>
                  <a:lnTo>
                    <a:pt x="2121762" y="614458"/>
                  </a:lnTo>
                  <a:lnTo>
                    <a:pt x="2121762" y="618601"/>
                  </a:lnTo>
                  <a:lnTo>
                    <a:pt x="2121762" y="658421"/>
                  </a:lnTo>
                  <a:lnTo>
                    <a:pt x="2121762" y="662564"/>
                  </a:lnTo>
                  <a:lnTo>
                    <a:pt x="2121762" y="677229"/>
                  </a:lnTo>
                  <a:lnTo>
                    <a:pt x="2121762" y="681372"/>
                  </a:lnTo>
                  <a:lnTo>
                    <a:pt x="2121762" y="700664"/>
                  </a:lnTo>
                  <a:lnTo>
                    <a:pt x="2121762" y="719472"/>
                  </a:lnTo>
                  <a:lnTo>
                    <a:pt x="2121762" y="763435"/>
                  </a:lnTo>
                  <a:lnTo>
                    <a:pt x="2121762" y="814483"/>
                  </a:lnTo>
                  <a:lnTo>
                    <a:pt x="2121762" y="858446"/>
                  </a:lnTo>
                  <a:lnTo>
                    <a:pt x="2121762" y="877254"/>
                  </a:lnTo>
                  <a:lnTo>
                    <a:pt x="2121762" y="896546"/>
                  </a:lnTo>
                  <a:lnTo>
                    <a:pt x="2121762" y="900689"/>
                  </a:lnTo>
                  <a:lnTo>
                    <a:pt x="2121762" y="915354"/>
                  </a:lnTo>
                  <a:lnTo>
                    <a:pt x="2121762" y="919497"/>
                  </a:lnTo>
                  <a:lnTo>
                    <a:pt x="2121762" y="959317"/>
                  </a:lnTo>
                  <a:lnTo>
                    <a:pt x="2121762" y="963460"/>
                  </a:lnTo>
                  <a:lnTo>
                    <a:pt x="2121762" y="1001560"/>
                  </a:lnTo>
                  <a:lnTo>
                    <a:pt x="2121762" y="1031417"/>
                  </a:lnTo>
                  <a:lnTo>
                    <a:pt x="2121762" y="1096571"/>
                  </a:lnTo>
                  <a:lnTo>
                    <a:pt x="2121762" y="1115379"/>
                  </a:lnTo>
                  <a:lnTo>
                    <a:pt x="2121762" y="1159342"/>
                  </a:lnTo>
                  <a:lnTo>
                    <a:pt x="2121762" y="1197442"/>
                  </a:lnTo>
                  <a:lnTo>
                    <a:pt x="2121762" y="1201585"/>
                  </a:lnTo>
                  <a:lnTo>
                    <a:pt x="2121762" y="1231442"/>
                  </a:lnTo>
                  <a:lnTo>
                    <a:pt x="2121762" y="1269542"/>
                  </a:lnTo>
                  <a:lnTo>
                    <a:pt x="2121762" y="1313504"/>
                  </a:lnTo>
                  <a:lnTo>
                    <a:pt x="2121762" y="1332313"/>
                  </a:lnTo>
                  <a:lnTo>
                    <a:pt x="2121762" y="1397467"/>
                  </a:lnTo>
                  <a:lnTo>
                    <a:pt x="2121762" y="1469567"/>
                  </a:lnTo>
                  <a:lnTo>
                    <a:pt x="2121762" y="1513529"/>
                  </a:lnTo>
                  <a:lnTo>
                    <a:pt x="2121762" y="1532338"/>
                  </a:lnTo>
                  <a:lnTo>
                    <a:pt x="2121762" y="1551629"/>
                  </a:lnTo>
                  <a:lnTo>
                    <a:pt x="2121762" y="1570438"/>
                  </a:lnTo>
                  <a:lnTo>
                    <a:pt x="2121762" y="1585535"/>
                  </a:lnTo>
                  <a:lnTo>
                    <a:pt x="2121762" y="1614401"/>
                  </a:lnTo>
                  <a:lnTo>
                    <a:pt x="2121762" y="1751654"/>
                  </a:lnTo>
                  <a:lnTo>
                    <a:pt x="2121762" y="1770463"/>
                  </a:lnTo>
                  <a:lnTo>
                    <a:pt x="2121762" y="1785560"/>
                  </a:lnTo>
                  <a:lnTo>
                    <a:pt x="2121762" y="1814426"/>
                  </a:lnTo>
                  <a:lnTo>
                    <a:pt x="2121762" y="1823660"/>
                  </a:lnTo>
                  <a:lnTo>
                    <a:pt x="2121762" y="1852526"/>
                  </a:lnTo>
                  <a:lnTo>
                    <a:pt x="2121762" y="1867622"/>
                  </a:lnTo>
                  <a:lnTo>
                    <a:pt x="2121762" y="1886431"/>
                  </a:lnTo>
                  <a:lnTo>
                    <a:pt x="2121762" y="2023685"/>
                  </a:lnTo>
                  <a:lnTo>
                    <a:pt x="2121762" y="2052551"/>
                  </a:lnTo>
                  <a:lnTo>
                    <a:pt x="2121762" y="2067647"/>
                  </a:lnTo>
                  <a:lnTo>
                    <a:pt x="2121762" y="2086456"/>
                  </a:lnTo>
                  <a:lnTo>
                    <a:pt x="2121762" y="2105747"/>
                  </a:lnTo>
                  <a:lnTo>
                    <a:pt x="2121762" y="2124556"/>
                  </a:lnTo>
                  <a:lnTo>
                    <a:pt x="2121762" y="2168519"/>
                  </a:lnTo>
                  <a:lnTo>
                    <a:pt x="2121762" y="2240619"/>
                  </a:lnTo>
                  <a:lnTo>
                    <a:pt x="2121762" y="2305772"/>
                  </a:lnTo>
                  <a:lnTo>
                    <a:pt x="2121762" y="2324581"/>
                  </a:lnTo>
                  <a:lnTo>
                    <a:pt x="2121762" y="2368544"/>
                  </a:lnTo>
                  <a:lnTo>
                    <a:pt x="2121762" y="2406644"/>
                  </a:lnTo>
                  <a:lnTo>
                    <a:pt x="2121762" y="2436500"/>
                  </a:lnTo>
                  <a:lnTo>
                    <a:pt x="2121762" y="2440644"/>
                  </a:lnTo>
                  <a:lnTo>
                    <a:pt x="2121762" y="2478744"/>
                  </a:lnTo>
                  <a:lnTo>
                    <a:pt x="2121762" y="2522706"/>
                  </a:lnTo>
                  <a:lnTo>
                    <a:pt x="2121762" y="2541515"/>
                  </a:lnTo>
                  <a:lnTo>
                    <a:pt x="2121762" y="2606669"/>
                  </a:lnTo>
                  <a:lnTo>
                    <a:pt x="2121762" y="2636525"/>
                  </a:lnTo>
                  <a:lnTo>
                    <a:pt x="2121762" y="2674625"/>
                  </a:lnTo>
                  <a:lnTo>
                    <a:pt x="2121762" y="2678769"/>
                  </a:lnTo>
                  <a:lnTo>
                    <a:pt x="2121762" y="2718588"/>
                  </a:lnTo>
                  <a:lnTo>
                    <a:pt x="2121762" y="2722731"/>
                  </a:lnTo>
                  <a:lnTo>
                    <a:pt x="2121762" y="2737396"/>
                  </a:lnTo>
                  <a:lnTo>
                    <a:pt x="2121762" y="2741540"/>
                  </a:lnTo>
                  <a:lnTo>
                    <a:pt x="2121762" y="2760831"/>
                  </a:lnTo>
                  <a:lnTo>
                    <a:pt x="2121762" y="2779640"/>
                  </a:lnTo>
                  <a:lnTo>
                    <a:pt x="2121762" y="2823603"/>
                  </a:lnTo>
                  <a:lnTo>
                    <a:pt x="2121762" y="2874650"/>
                  </a:lnTo>
                  <a:lnTo>
                    <a:pt x="2121762" y="2918613"/>
                  </a:lnTo>
                  <a:lnTo>
                    <a:pt x="2121762" y="2937421"/>
                  </a:lnTo>
                  <a:lnTo>
                    <a:pt x="2121762" y="2956713"/>
                  </a:lnTo>
                  <a:lnTo>
                    <a:pt x="2121762" y="2960856"/>
                  </a:lnTo>
                  <a:lnTo>
                    <a:pt x="2121762" y="2975521"/>
                  </a:lnTo>
                  <a:lnTo>
                    <a:pt x="2121762" y="2979665"/>
                  </a:lnTo>
                  <a:lnTo>
                    <a:pt x="2121762" y="3019484"/>
                  </a:lnTo>
                  <a:lnTo>
                    <a:pt x="2121762" y="3023628"/>
                  </a:lnTo>
                  <a:lnTo>
                    <a:pt x="2121762" y="3061728"/>
                  </a:lnTo>
                  <a:lnTo>
                    <a:pt x="2121762" y="3091584"/>
                  </a:lnTo>
                  <a:lnTo>
                    <a:pt x="2121762" y="3156738"/>
                  </a:lnTo>
                  <a:lnTo>
                    <a:pt x="2121762" y="3175546"/>
                  </a:lnTo>
                  <a:lnTo>
                    <a:pt x="2121762" y="3219509"/>
                  </a:lnTo>
                  <a:lnTo>
                    <a:pt x="2121762" y="3257609"/>
                  </a:lnTo>
                  <a:lnTo>
                    <a:pt x="2121762" y="3261753"/>
                  </a:lnTo>
                  <a:lnTo>
                    <a:pt x="2121762" y="3291609"/>
                  </a:lnTo>
                  <a:lnTo>
                    <a:pt x="2121762" y="3329709"/>
                  </a:lnTo>
                  <a:lnTo>
                    <a:pt x="2121762" y="3457634"/>
                  </a:lnTo>
                  <a:lnTo>
                    <a:pt x="2121762" y="3529734"/>
                  </a:lnTo>
                  <a:cubicBezTo>
                    <a:pt x="2121762" y="3589926"/>
                    <a:pt x="2085342" y="3638719"/>
                    <a:pt x="2040414" y="3638719"/>
                  </a:cubicBezTo>
                  <a:lnTo>
                    <a:pt x="81349" y="3638719"/>
                  </a:lnTo>
                  <a:cubicBezTo>
                    <a:pt x="36422" y="3638719"/>
                    <a:pt x="0" y="3589926"/>
                    <a:pt x="0" y="3529734"/>
                  </a:cubicBezTo>
                  <a:lnTo>
                    <a:pt x="0" y="3457634"/>
                  </a:lnTo>
                  <a:lnTo>
                    <a:pt x="0" y="3329709"/>
                  </a:lnTo>
                  <a:lnTo>
                    <a:pt x="0" y="3291609"/>
                  </a:lnTo>
                  <a:lnTo>
                    <a:pt x="0" y="3261753"/>
                  </a:lnTo>
                  <a:lnTo>
                    <a:pt x="0" y="3257609"/>
                  </a:lnTo>
                  <a:lnTo>
                    <a:pt x="0" y="3219509"/>
                  </a:lnTo>
                  <a:lnTo>
                    <a:pt x="0" y="3175546"/>
                  </a:lnTo>
                  <a:lnTo>
                    <a:pt x="0" y="3156738"/>
                  </a:lnTo>
                  <a:lnTo>
                    <a:pt x="0" y="3091584"/>
                  </a:lnTo>
                  <a:lnTo>
                    <a:pt x="0" y="3061728"/>
                  </a:lnTo>
                  <a:lnTo>
                    <a:pt x="0" y="3023628"/>
                  </a:lnTo>
                  <a:lnTo>
                    <a:pt x="0" y="3019484"/>
                  </a:lnTo>
                  <a:lnTo>
                    <a:pt x="0" y="2979665"/>
                  </a:lnTo>
                  <a:lnTo>
                    <a:pt x="0" y="2975521"/>
                  </a:lnTo>
                  <a:lnTo>
                    <a:pt x="0" y="2960856"/>
                  </a:lnTo>
                  <a:lnTo>
                    <a:pt x="0" y="2956713"/>
                  </a:lnTo>
                  <a:lnTo>
                    <a:pt x="0" y="2937421"/>
                  </a:lnTo>
                  <a:lnTo>
                    <a:pt x="0" y="2918613"/>
                  </a:lnTo>
                  <a:lnTo>
                    <a:pt x="0" y="2874650"/>
                  </a:lnTo>
                  <a:lnTo>
                    <a:pt x="0" y="2823603"/>
                  </a:lnTo>
                  <a:lnTo>
                    <a:pt x="0" y="2779640"/>
                  </a:lnTo>
                  <a:lnTo>
                    <a:pt x="0" y="2760831"/>
                  </a:lnTo>
                  <a:lnTo>
                    <a:pt x="0" y="2741540"/>
                  </a:lnTo>
                  <a:lnTo>
                    <a:pt x="0" y="2737396"/>
                  </a:lnTo>
                  <a:lnTo>
                    <a:pt x="0" y="2722731"/>
                  </a:lnTo>
                  <a:lnTo>
                    <a:pt x="0" y="2718588"/>
                  </a:lnTo>
                  <a:lnTo>
                    <a:pt x="0" y="2678769"/>
                  </a:lnTo>
                  <a:lnTo>
                    <a:pt x="0" y="2674625"/>
                  </a:lnTo>
                  <a:lnTo>
                    <a:pt x="0" y="2636525"/>
                  </a:lnTo>
                  <a:lnTo>
                    <a:pt x="0" y="2606669"/>
                  </a:lnTo>
                  <a:lnTo>
                    <a:pt x="0" y="2541515"/>
                  </a:lnTo>
                  <a:lnTo>
                    <a:pt x="0" y="2522706"/>
                  </a:lnTo>
                  <a:lnTo>
                    <a:pt x="0" y="2478744"/>
                  </a:lnTo>
                  <a:lnTo>
                    <a:pt x="0" y="2440644"/>
                  </a:lnTo>
                  <a:lnTo>
                    <a:pt x="0" y="2436500"/>
                  </a:lnTo>
                  <a:lnTo>
                    <a:pt x="0" y="2406644"/>
                  </a:lnTo>
                  <a:lnTo>
                    <a:pt x="0" y="2368544"/>
                  </a:lnTo>
                  <a:lnTo>
                    <a:pt x="0" y="2324581"/>
                  </a:lnTo>
                  <a:lnTo>
                    <a:pt x="0" y="2305772"/>
                  </a:lnTo>
                  <a:lnTo>
                    <a:pt x="0" y="2240619"/>
                  </a:lnTo>
                  <a:lnTo>
                    <a:pt x="0" y="2168519"/>
                  </a:lnTo>
                  <a:lnTo>
                    <a:pt x="0" y="2124556"/>
                  </a:lnTo>
                  <a:lnTo>
                    <a:pt x="0" y="2105747"/>
                  </a:lnTo>
                  <a:lnTo>
                    <a:pt x="0" y="2086456"/>
                  </a:lnTo>
                  <a:lnTo>
                    <a:pt x="0" y="2067647"/>
                  </a:lnTo>
                  <a:lnTo>
                    <a:pt x="0" y="2052551"/>
                  </a:lnTo>
                  <a:lnTo>
                    <a:pt x="0" y="2023685"/>
                  </a:lnTo>
                  <a:lnTo>
                    <a:pt x="0" y="1886431"/>
                  </a:lnTo>
                  <a:lnTo>
                    <a:pt x="0" y="1867622"/>
                  </a:lnTo>
                  <a:lnTo>
                    <a:pt x="0" y="1852526"/>
                  </a:lnTo>
                  <a:lnTo>
                    <a:pt x="0" y="1823660"/>
                  </a:lnTo>
                  <a:lnTo>
                    <a:pt x="0" y="1814426"/>
                  </a:lnTo>
                  <a:lnTo>
                    <a:pt x="0" y="1785560"/>
                  </a:lnTo>
                  <a:lnTo>
                    <a:pt x="0" y="1770463"/>
                  </a:lnTo>
                  <a:lnTo>
                    <a:pt x="0" y="1751654"/>
                  </a:lnTo>
                  <a:lnTo>
                    <a:pt x="0" y="1614401"/>
                  </a:lnTo>
                  <a:lnTo>
                    <a:pt x="0" y="1585535"/>
                  </a:lnTo>
                  <a:lnTo>
                    <a:pt x="0" y="1570438"/>
                  </a:lnTo>
                  <a:lnTo>
                    <a:pt x="0" y="1551629"/>
                  </a:lnTo>
                  <a:lnTo>
                    <a:pt x="0" y="1532338"/>
                  </a:lnTo>
                  <a:lnTo>
                    <a:pt x="0" y="1513529"/>
                  </a:lnTo>
                  <a:lnTo>
                    <a:pt x="0" y="1469567"/>
                  </a:lnTo>
                  <a:lnTo>
                    <a:pt x="0" y="1397467"/>
                  </a:lnTo>
                  <a:lnTo>
                    <a:pt x="0" y="1332313"/>
                  </a:lnTo>
                  <a:lnTo>
                    <a:pt x="0" y="1313504"/>
                  </a:lnTo>
                  <a:lnTo>
                    <a:pt x="0" y="1269542"/>
                  </a:lnTo>
                  <a:lnTo>
                    <a:pt x="0" y="1231442"/>
                  </a:lnTo>
                  <a:lnTo>
                    <a:pt x="0" y="1201585"/>
                  </a:lnTo>
                  <a:lnTo>
                    <a:pt x="0" y="1197442"/>
                  </a:lnTo>
                  <a:lnTo>
                    <a:pt x="0" y="1159342"/>
                  </a:lnTo>
                  <a:lnTo>
                    <a:pt x="0" y="1115379"/>
                  </a:lnTo>
                  <a:lnTo>
                    <a:pt x="0" y="1096571"/>
                  </a:lnTo>
                  <a:lnTo>
                    <a:pt x="0" y="1031417"/>
                  </a:lnTo>
                  <a:lnTo>
                    <a:pt x="0" y="1001560"/>
                  </a:lnTo>
                  <a:lnTo>
                    <a:pt x="0" y="963460"/>
                  </a:lnTo>
                  <a:lnTo>
                    <a:pt x="0" y="959317"/>
                  </a:lnTo>
                  <a:lnTo>
                    <a:pt x="0" y="919497"/>
                  </a:lnTo>
                  <a:lnTo>
                    <a:pt x="0" y="915354"/>
                  </a:lnTo>
                  <a:lnTo>
                    <a:pt x="0" y="900689"/>
                  </a:lnTo>
                  <a:lnTo>
                    <a:pt x="0" y="896546"/>
                  </a:lnTo>
                  <a:lnTo>
                    <a:pt x="0" y="877254"/>
                  </a:lnTo>
                  <a:lnTo>
                    <a:pt x="0" y="858446"/>
                  </a:lnTo>
                  <a:lnTo>
                    <a:pt x="0" y="814483"/>
                  </a:lnTo>
                  <a:lnTo>
                    <a:pt x="0" y="763435"/>
                  </a:lnTo>
                  <a:lnTo>
                    <a:pt x="0" y="719472"/>
                  </a:lnTo>
                  <a:lnTo>
                    <a:pt x="0" y="700664"/>
                  </a:lnTo>
                  <a:lnTo>
                    <a:pt x="0" y="681372"/>
                  </a:lnTo>
                  <a:lnTo>
                    <a:pt x="0" y="677229"/>
                  </a:lnTo>
                  <a:lnTo>
                    <a:pt x="0" y="662564"/>
                  </a:lnTo>
                  <a:lnTo>
                    <a:pt x="0" y="658421"/>
                  </a:lnTo>
                  <a:lnTo>
                    <a:pt x="0" y="618601"/>
                  </a:lnTo>
                  <a:lnTo>
                    <a:pt x="0" y="614458"/>
                  </a:lnTo>
                  <a:lnTo>
                    <a:pt x="0" y="576358"/>
                  </a:lnTo>
                  <a:lnTo>
                    <a:pt x="0" y="546502"/>
                  </a:lnTo>
                  <a:lnTo>
                    <a:pt x="0" y="481347"/>
                  </a:lnTo>
                  <a:lnTo>
                    <a:pt x="0" y="462539"/>
                  </a:lnTo>
                  <a:lnTo>
                    <a:pt x="0" y="418576"/>
                  </a:lnTo>
                  <a:lnTo>
                    <a:pt x="0" y="380476"/>
                  </a:lnTo>
                  <a:lnTo>
                    <a:pt x="0" y="376333"/>
                  </a:lnTo>
                  <a:lnTo>
                    <a:pt x="0" y="346477"/>
                  </a:lnTo>
                  <a:lnTo>
                    <a:pt x="0" y="308377"/>
                  </a:lnTo>
                  <a:lnTo>
                    <a:pt x="0" y="180451"/>
                  </a:lnTo>
                  <a:lnTo>
                    <a:pt x="0" y="108352"/>
                  </a:lnTo>
                  <a:cubicBezTo>
                    <a:pt x="0" y="63208"/>
                    <a:pt x="20487" y="24476"/>
                    <a:pt x="49684" y="7932"/>
                  </a:cubicBezTo>
                  <a:lnTo>
                    <a:pt x="79008" y="0"/>
                  </a:lnTo>
                  <a:lnTo>
                    <a:pt x="284963" y="0"/>
                  </a:lnTo>
                  <a:close/>
                </a:path>
              </a:pathLst>
            </a:custGeom>
            <a:solidFill>
              <a:schemeClr val="bg1"/>
            </a:solidFill>
            <a:effectLst>
              <a:outerShdw blurRad="63500" sx="102000" sy="102000" algn="ctr" rotWithShape="0">
                <a:prstClr val="black">
                  <a:alpha val="10000"/>
                </a:prstClr>
              </a:outerShdw>
            </a:effectLst>
          </p:spPr>
          <p:txBody>
            <a:bodyPr wrap="square" lIns="365760" tIns="365760" rIns="365760" bIns="3657600" anchor="b" anchorCtr="0">
              <a:noAutofit/>
            </a:bodyPr>
            <a:lstStyle/>
            <a:p>
              <a:pPr algn="ctr">
                <a:spcAft>
                  <a:spcPts val="121"/>
                </a:spcAft>
              </a:pPr>
              <a:endParaRPr lang="en-US" sz="1200">
                <a:solidFill>
                  <a:srgbClr val="008575"/>
                </a:solidFill>
                <a:latin typeface="Segoe UI Semibold"/>
                <a:cs typeface="Segoe UI Semibold" panose="020B0702040204020203" pitchFamily="34" charset="0"/>
              </a:endParaRPr>
            </a:p>
          </p:txBody>
        </p:sp>
        <p:cxnSp>
          <p:nvCxnSpPr>
            <p:cNvPr id="29" name="Straight Connector 28">
              <a:extLst>
                <a:ext uri="{FF2B5EF4-FFF2-40B4-BE49-F238E27FC236}">
                  <a16:creationId xmlns:a16="http://schemas.microsoft.com/office/drawing/2014/main" id="{38A4DDEE-88F7-49AC-A592-A8785D0B9B73}"/>
                </a:ext>
                <a:ext uri="{C183D7F6-B498-43B3-948B-1728B52AA6E4}">
                  <adec:decorative xmlns:adec="http://schemas.microsoft.com/office/drawing/2017/decorative" val="1"/>
                </a:ext>
              </a:extLst>
            </p:cNvPr>
            <p:cNvCxnSpPr>
              <a:cxnSpLocks/>
            </p:cNvCxnSpPr>
            <p:nvPr/>
          </p:nvCxnSpPr>
          <p:spPr>
            <a:xfrm>
              <a:off x="8265082" y="1460305"/>
              <a:ext cx="0" cy="415498"/>
            </a:xfrm>
            <a:prstGeom prst="line">
              <a:avLst/>
            </a:prstGeom>
            <a:ln w="6350">
              <a:solidFill>
                <a:schemeClr val="bg1"/>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30" name="Rectangle: Rounded Corners 29">
              <a:extLst>
                <a:ext uri="{FF2B5EF4-FFF2-40B4-BE49-F238E27FC236}">
                  <a16:creationId xmlns:a16="http://schemas.microsoft.com/office/drawing/2014/main" id="{E4BB4F1A-CFF5-48CE-A07D-4E23777A2E9F}"/>
                </a:ext>
                <a:ext uri="{C183D7F6-B498-43B3-948B-1728B52AA6E4}">
                  <adec:decorative xmlns:adec="http://schemas.microsoft.com/office/drawing/2017/decorative" val="1"/>
                </a:ext>
              </a:extLst>
            </p:cNvPr>
            <p:cNvSpPr/>
            <p:nvPr/>
          </p:nvSpPr>
          <p:spPr bwMode="auto">
            <a:xfrm>
              <a:off x="8442092" y="5111926"/>
              <a:ext cx="1805802" cy="598034"/>
            </a:xfrm>
            <a:prstGeom prst="roundRect">
              <a:avLst>
                <a:gd name="adj" fmla="val 14960"/>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defTabSz="699354" fontAlgn="base">
                <a:spcBef>
                  <a:spcPct val="0"/>
                </a:spcBef>
                <a:spcAft>
                  <a:spcPct val="0"/>
                </a:spcAft>
              </a:pPr>
              <a:endParaRPr lang="en-IN" sz="1500" err="1">
                <a:solidFill>
                  <a:srgbClr val="FFFFFF"/>
                </a:solidFill>
                <a:latin typeface="Segoe UI"/>
                <a:ea typeface="Segoe UI" pitchFamily="34" charset="0"/>
                <a:cs typeface="Segoe UI" pitchFamily="34" charset="0"/>
              </a:endParaRPr>
            </a:p>
          </p:txBody>
        </p:sp>
        <p:sp>
          <p:nvSpPr>
            <p:cNvPr id="31" name="TextBox 30">
              <a:extLst>
                <a:ext uri="{FF2B5EF4-FFF2-40B4-BE49-F238E27FC236}">
                  <a16:creationId xmlns:a16="http://schemas.microsoft.com/office/drawing/2014/main" id="{AC4B034F-0714-4AA6-9C68-963E4971F3F7}"/>
                </a:ext>
                <a:ext uri="{C183D7F6-B498-43B3-948B-1728B52AA6E4}">
                  <adec:decorative xmlns:adec="http://schemas.microsoft.com/office/drawing/2017/decorative" val="1"/>
                </a:ext>
              </a:extLst>
            </p:cNvPr>
            <p:cNvSpPr txBox="1"/>
            <p:nvPr/>
          </p:nvSpPr>
          <p:spPr>
            <a:xfrm>
              <a:off x="8307735" y="2052007"/>
              <a:ext cx="2074516" cy="3557693"/>
            </a:xfrm>
            <a:custGeom>
              <a:avLst/>
              <a:gdLst>
                <a:gd name="connsiteX0" fmla="*/ 1060881 w 2121762"/>
                <a:gd name="connsiteY0" fmla="*/ 0 h 4432152"/>
                <a:gd name="connsiteX1" fmla="*/ 1837641 w 2121762"/>
                <a:gd name="connsiteY1" fmla="*/ 776760 h 4432152"/>
                <a:gd name="connsiteX2" fmla="*/ 1836799 w 2121762"/>
                <a:gd name="connsiteY2" fmla="*/ 793433 h 4432152"/>
                <a:gd name="connsiteX3" fmla="*/ 2042755 w 2121762"/>
                <a:gd name="connsiteY3" fmla="*/ 793433 h 4432152"/>
                <a:gd name="connsiteX4" fmla="*/ 2072079 w 2121762"/>
                <a:gd name="connsiteY4" fmla="*/ 801365 h 4432152"/>
                <a:gd name="connsiteX5" fmla="*/ 2121762 w 2121762"/>
                <a:gd name="connsiteY5" fmla="*/ 901785 h 4432152"/>
                <a:gd name="connsiteX6" fmla="*/ 2121762 w 2121762"/>
                <a:gd name="connsiteY6" fmla="*/ 973884 h 4432152"/>
                <a:gd name="connsiteX7" fmla="*/ 2121762 w 2121762"/>
                <a:gd name="connsiteY7" fmla="*/ 1101810 h 4432152"/>
                <a:gd name="connsiteX8" fmla="*/ 2121762 w 2121762"/>
                <a:gd name="connsiteY8" fmla="*/ 1139910 h 4432152"/>
                <a:gd name="connsiteX9" fmla="*/ 2121762 w 2121762"/>
                <a:gd name="connsiteY9" fmla="*/ 1169766 h 4432152"/>
                <a:gd name="connsiteX10" fmla="*/ 2121762 w 2121762"/>
                <a:gd name="connsiteY10" fmla="*/ 1173909 h 4432152"/>
                <a:gd name="connsiteX11" fmla="*/ 2121762 w 2121762"/>
                <a:gd name="connsiteY11" fmla="*/ 1212009 h 4432152"/>
                <a:gd name="connsiteX12" fmla="*/ 2121762 w 2121762"/>
                <a:gd name="connsiteY12" fmla="*/ 1255972 h 4432152"/>
                <a:gd name="connsiteX13" fmla="*/ 2121762 w 2121762"/>
                <a:gd name="connsiteY13" fmla="*/ 1274780 h 4432152"/>
                <a:gd name="connsiteX14" fmla="*/ 2121762 w 2121762"/>
                <a:gd name="connsiteY14" fmla="*/ 1339935 h 4432152"/>
                <a:gd name="connsiteX15" fmla="*/ 2121762 w 2121762"/>
                <a:gd name="connsiteY15" fmla="*/ 1369791 h 4432152"/>
                <a:gd name="connsiteX16" fmla="*/ 2121762 w 2121762"/>
                <a:gd name="connsiteY16" fmla="*/ 1407891 h 4432152"/>
                <a:gd name="connsiteX17" fmla="*/ 2121762 w 2121762"/>
                <a:gd name="connsiteY17" fmla="*/ 1412034 h 4432152"/>
                <a:gd name="connsiteX18" fmla="*/ 2121762 w 2121762"/>
                <a:gd name="connsiteY18" fmla="*/ 1451854 h 4432152"/>
                <a:gd name="connsiteX19" fmla="*/ 2121762 w 2121762"/>
                <a:gd name="connsiteY19" fmla="*/ 1455997 h 4432152"/>
                <a:gd name="connsiteX20" fmla="*/ 2121762 w 2121762"/>
                <a:gd name="connsiteY20" fmla="*/ 1470662 h 4432152"/>
                <a:gd name="connsiteX21" fmla="*/ 2121762 w 2121762"/>
                <a:gd name="connsiteY21" fmla="*/ 1474805 h 4432152"/>
                <a:gd name="connsiteX22" fmla="*/ 2121762 w 2121762"/>
                <a:gd name="connsiteY22" fmla="*/ 1494097 h 4432152"/>
                <a:gd name="connsiteX23" fmla="*/ 2121762 w 2121762"/>
                <a:gd name="connsiteY23" fmla="*/ 1512905 h 4432152"/>
                <a:gd name="connsiteX24" fmla="*/ 2121762 w 2121762"/>
                <a:gd name="connsiteY24" fmla="*/ 1556868 h 4432152"/>
                <a:gd name="connsiteX25" fmla="*/ 2121762 w 2121762"/>
                <a:gd name="connsiteY25" fmla="*/ 1607916 h 4432152"/>
                <a:gd name="connsiteX26" fmla="*/ 2121762 w 2121762"/>
                <a:gd name="connsiteY26" fmla="*/ 1651879 h 4432152"/>
                <a:gd name="connsiteX27" fmla="*/ 2121762 w 2121762"/>
                <a:gd name="connsiteY27" fmla="*/ 1670687 h 4432152"/>
                <a:gd name="connsiteX28" fmla="*/ 2121762 w 2121762"/>
                <a:gd name="connsiteY28" fmla="*/ 1689979 h 4432152"/>
                <a:gd name="connsiteX29" fmla="*/ 2121762 w 2121762"/>
                <a:gd name="connsiteY29" fmla="*/ 1694122 h 4432152"/>
                <a:gd name="connsiteX30" fmla="*/ 2121762 w 2121762"/>
                <a:gd name="connsiteY30" fmla="*/ 1708787 h 4432152"/>
                <a:gd name="connsiteX31" fmla="*/ 2121762 w 2121762"/>
                <a:gd name="connsiteY31" fmla="*/ 1712930 h 4432152"/>
                <a:gd name="connsiteX32" fmla="*/ 2121762 w 2121762"/>
                <a:gd name="connsiteY32" fmla="*/ 1752750 h 4432152"/>
                <a:gd name="connsiteX33" fmla="*/ 2121762 w 2121762"/>
                <a:gd name="connsiteY33" fmla="*/ 1756893 h 4432152"/>
                <a:gd name="connsiteX34" fmla="*/ 2121762 w 2121762"/>
                <a:gd name="connsiteY34" fmla="*/ 1794993 h 4432152"/>
                <a:gd name="connsiteX35" fmla="*/ 2121762 w 2121762"/>
                <a:gd name="connsiteY35" fmla="*/ 1824850 h 4432152"/>
                <a:gd name="connsiteX36" fmla="*/ 2121762 w 2121762"/>
                <a:gd name="connsiteY36" fmla="*/ 1890004 h 4432152"/>
                <a:gd name="connsiteX37" fmla="*/ 2121762 w 2121762"/>
                <a:gd name="connsiteY37" fmla="*/ 1908812 h 4432152"/>
                <a:gd name="connsiteX38" fmla="*/ 2121762 w 2121762"/>
                <a:gd name="connsiteY38" fmla="*/ 1952775 h 4432152"/>
                <a:gd name="connsiteX39" fmla="*/ 2121762 w 2121762"/>
                <a:gd name="connsiteY39" fmla="*/ 1990875 h 4432152"/>
                <a:gd name="connsiteX40" fmla="*/ 2121762 w 2121762"/>
                <a:gd name="connsiteY40" fmla="*/ 1995018 h 4432152"/>
                <a:gd name="connsiteX41" fmla="*/ 2121762 w 2121762"/>
                <a:gd name="connsiteY41" fmla="*/ 2024875 h 4432152"/>
                <a:gd name="connsiteX42" fmla="*/ 2121762 w 2121762"/>
                <a:gd name="connsiteY42" fmla="*/ 2062975 h 4432152"/>
                <a:gd name="connsiteX43" fmla="*/ 2121762 w 2121762"/>
                <a:gd name="connsiteY43" fmla="*/ 2106937 h 4432152"/>
                <a:gd name="connsiteX44" fmla="*/ 2121762 w 2121762"/>
                <a:gd name="connsiteY44" fmla="*/ 2125746 h 4432152"/>
                <a:gd name="connsiteX45" fmla="*/ 2121762 w 2121762"/>
                <a:gd name="connsiteY45" fmla="*/ 2190900 h 4432152"/>
                <a:gd name="connsiteX46" fmla="*/ 2121762 w 2121762"/>
                <a:gd name="connsiteY46" fmla="*/ 2263000 h 4432152"/>
                <a:gd name="connsiteX47" fmla="*/ 2121762 w 2121762"/>
                <a:gd name="connsiteY47" fmla="*/ 2306962 h 4432152"/>
                <a:gd name="connsiteX48" fmla="*/ 2121762 w 2121762"/>
                <a:gd name="connsiteY48" fmla="*/ 2325771 h 4432152"/>
                <a:gd name="connsiteX49" fmla="*/ 2121762 w 2121762"/>
                <a:gd name="connsiteY49" fmla="*/ 2345062 h 4432152"/>
                <a:gd name="connsiteX50" fmla="*/ 2121762 w 2121762"/>
                <a:gd name="connsiteY50" fmla="*/ 2363871 h 4432152"/>
                <a:gd name="connsiteX51" fmla="*/ 2121762 w 2121762"/>
                <a:gd name="connsiteY51" fmla="*/ 2378968 h 4432152"/>
                <a:gd name="connsiteX52" fmla="*/ 2121762 w 2121762"/>
                <a:gd name="connsiteY52" fmla="*/ 2407834 h 4432152"/>
                <a:gd name="connsiteX53" fmla="*/ 2121762 w 2121762"/>
                <a:gd name="connsiteY53" fmla="*/ 2545087 h 4432152"/>
                <a:gd name="connsiteX54" fmla="*/ 2121762 w 2121762"/>
                <a:gd name="connsiteY54" fmla="*/ 2563896 h 4432152"/>
                <a:gd name="connsiteX55" fmla="*/ 2121762 w 2121762"/>
                <a:gd name="connsiteY55" fmla="*/ 2578993 h 4432152"/>
                <a:gd name="connsiteX56" fmla="*/ 2121762 w 2121762"/>
                <a:gd name="connsiteY56" fmla="*/ 2607859 h 4432152"/>
                <a:gd name="connsiteX57" fmla="*/ 2121762 w 2121762"/>
                <a:gd name="connsiteY57" fmla="*/ 2617093 h 4432152"/>
                <a:gd name="connsiteX58" fmla="*/ 2121762 w 2121762"/>
                <a:gd name="connsiteY58" fmla="*/ 2645959 h 4432152"/>
                <a:gd name="connsiteX59" fmla="*/ 2121762 w 2121762"/>
                <a:gd name="connsiteY59" fmla="*/ 2661055 h 4432152"/>
                <a:gd name="connsiteX60" fmla="*/ 2121762 w 2121762"/>
                <a:gd name="connsiteY60" fmla="*/ 2679864 h 4432152"/>
                <a:gd name="connsiteX61" fmla="*/ 2121762 w 2121762"/>
                <a:gd name="connsiteY61" fmla="*/ 2817118 h 4432152"/>
                <a:gd name="connsiteX62" fmla="*/ 2121762 w 2121762"/>
                <a:gd name="connsiteY62" fmla="*/ 2845984 h 4432152"/>
                <a:gd name="connsiteX63" fmla="*/ 2121762 w 2121762"/>
                <a:gd name="connsiteY63" fmla="*/ 2861080 h 4432152"/>
                <a:gd name="connsiteX64" fmla="*/ 2121762 w 2121762"/>
                <a:gd name="connsiteY64" fmla="*/ 2879889 h 4432152"/>
                <a:gd name="connsiteX65" fmla="*/ 2121762 w 2121762"/>
                <a:gd name="connsiteY65" fmla="*/ 2899180 h 4432152"/>
                <a:gd name="connsiteX66" fmla="*/ 2121762 w 2121762"/>
                <a:gd name="connsiteY66" fmla="*/ 2917989 h 4432152"/>
                <a:gd name="connsiteX67" fmla="*/ 2121762 w 2121762"/>
                <a:gd name="connsiteY67" fmla="*/ 2961952 h 4432152"/>
                <a:gd name="connsiteX68" fmla="*/ 2121762 w 2121762"/>
                <a:gd name="connsiteY68" fmla="*/ 3034052 h 4432152"/>
                <a:gd name="connsiteX69" fmla="*/ 2121762 w 2121762"/>
                <a:gd name="connsiteY69" fmla="*/ 3099205 h 4432152"/>
                <a:gd name="connsiteX70" fmla="*/ 2121762 w 2121762"/>
                <a:gd name="connsiteY70" fmla="*/ 3118014 h 4432152"/>
                <a:gd name="connsiteX71" fmla="*/ 2121762 w 2121762"/>
                <a:gd name="connsiteY71" fmla="*/ 3161977 h 4432152"/>
                <a:gd name="connsiteX72" fmla="*/ 2121762 w 2121762"/>
                <a:gd name="connsiteY72" fmla="*/ 3200077 h 4432152"/>
                <a:gd name="connsiteX73" fmla="*/ 2121762 w 2121762"/>
                <a:gd name="connsiteY73" fmla="*/ 3229933 h 4432152"/>
                <a:gd name="connsiteX74" fmla="*/ 2121762 w 2121762"/>
                <a:gd name="connsiteY74" fmla="*/ 3234077 h 4432152"/>
                <a:gd name="connsiteX75" fmla="*/ 2121762 w 2121762"/>
                <a:gd name="connsiteY75" fmla="*/ 3272177 h 4432152"/>
                <a:gd name="connsiteX76" fmla="*/ 2121762 w 2121762"/>
                <a:gd name="connsiteY76" fmla="*/ 3316139 h 4432152"/>
                <a:gd name="connsiteX77" fmla="*/ 2121762 w 2121762"/>
                <a:gd name="connsiteY77" fmla="*/ 3334948 h 4432152"/>
                <a:gd name="connsiteX78" fmla="*/ 2121762 w 2121762"/>
                <a:gd name="connsiteY78" fmla="*/ 3400102 h 4432152"/>
                <a:gd name="connsiteX79" fmla="*/ 2121762 w 2121762"/>
                <a:gd name="connsiteY79" fmla="*/ 3429958 h 4432152"/>
                <a:gd name="connsiteX80" fmla="*/ 2121762 w 2121762"/>
                <a:gd name="connsiteY80" fmla="*/ 3468058 h 4432152"/>
                <a:gd name="connsiteX81" fmla="*/ 2121762 w 2121762"/>
                <a:gd name="connsiteY81" fmla="*/ 3472202 h 4432152"/>
                <a:gd name="connsiteX82" fmla="*/ 2121762 w 2121762"/>
                <a:gd name="connsiteY82" fmla="*/ 3512021 h 4432152"/>
                <a:gd name="connsiteX83" fmla="*/ 2121762 w 2121762"/>
                <a:gd name="connsiteY83" fmla="*/ 3516164 h 4432152"/>
                <a:gd name="connsiteX84" fmla="*/ 2121762 w 2121762"/>
                <a:gd name="connsiteY84" fmla="*/ 3530829 h 4432152"/>
                <a:gd name="connsiteX85" fmla="*/ 2121762 w 2121762"/>
                <a:gd name="connsiteY85" fmla="*/ 3534973 h 4432152"/>
                <a:gd name="connsiteX86" fmla="*/ 2121762 w 2121762"/>
                <a:gd name="connsiteY86" fmla="*/ 3554264 h 4432152"/>
                <a:gd name="connsiteX87" fmla="*/ 2121762 w 2121762"/>
                <a:gd name="connsiteY87" fmla="*/ 3573073 h 4432152"/>
                <a:gd name="connsiteX88" fmla="*/ 2121762 w 2121762"/>
                <a:gd name="connsiteY88" fmla="*/ 3617036 h 4432152"/>
                <a:gd name="connsiteX89" fmla="*/ 2121762 w 2121762"/>
                <a:gd name="connsiteY89" fmla="*/ 3668083 h 4432152"/>
                <a:gd name="connsiteX90" fmla="*/ 2121762 w 2121762"/>
                <a:gd name="connsiteY90" fmla="*/ 3712046 h 4432152"/>
                <a:gd name="connsiteX91" fmla="*/ 2121762 w 2121762"/>
                <a:gd name="connsiteY91" fmla="*/ 3730854 h 4432152"/>
                <a:gd name="connsiteX92" fmla="*/ 2121762 w 2121762"/>
                <a:gd name="connsiteY92" fmla="*/ 3750146 h 4432152"/>
                <a:gd name="connsiteX93" fmla="*/ 2121762 w 2121762"/>
                <a:gd name="connsiteY93" fmla="*/ 3754289 h 4432152"/>
                <a:gd name="connsiteX94" fmla="*/ 2121762 w 2121762"/>
                <a:gd name="connsiteY94" fmla="*/ 3768954 h 4432152"/>
                <a:gd name="connsiteX95" fmla="*/ 2121762 w 2121762"/>
                <a:gd name="connsiteY95" fmla="*/ 3773098 h 4432152"/>
                <a:gd name="connsiteX96" fmla="*/ 2121762 w 2121762"/>
                <a:gd name="connsiteY96" fmla="*/ 3812917 h 4432152"/>
                <a:gd name="connsiteX97" fmla="*/ 2121762 w 2121762"/>
                <a:gd name="connsiteY97" fmla="*/ 3817061 h 4432152"/>
                <a:gd name="connsiteX98" fmla="*/ 2121762 w 2121762"/>
                <a:gd name="connsiteY98" fmla="*/ 3855161 h 4432152"/>
                <a:gd name="connsiteX99" fmla="*/ 2121762 w 2121762"/>
                <a:gd name="connsiteY99" fmla="*/ 3885017 h 4432152"/>
                <a:gd name="connsiteX100" fmla="*/ 2121762 w 2121762"/>
                <a:gd name="connsiteY100" fmla="*/ 3950171 h 4432152"/>
                <a:gd name="connsiteX101" fmla="*/ 2121762 w 2121762"/>
                <a:gd name="connsiteY101" fmla="*/ 3968979 h 4432152"/>
                <a:gd name="connsiteX102" fmla="*/ 2121762 w 2121762"/>
                <a:gd name="connsiteY102" fmla="*/ 4012942 h 4432152"/>
                <a:gd name="connsiteX103" fmla="*/ 2121762 w 2121762"/>
                <a:gd name="connsiteY103" fmla="*/ 4051042 h 4432152"/>
                <a:gd name="connsiteX104" fmla="*/ 2121762 w 2121762"/>
                <a:gd name="connsiteY104" fmla="*/ 4055186 h 4432152"/>
                <a:gd name="connsiteX105" fmla="*/ 2121762 w 2121762"/>
                <a:gd name="connsiteY105" fmla="*/ 4085042 h 4432152"/>
                <a:gd name="connsiteX106" fmla="*/ 2121762 w 2121762"/>
                <a:gd name="connsiteY106" fmla="*/ 4123142 h 4432152"/>
                <a:gd name="connsiteX107" fmla="*/ 2121762 w 2121762"/>
                <a:gd name="connsiteY107" fmla="*/ 4251067 h 4432152"/>
                <a:gd name="connsiteX108" fmla="*/ 2121762 w 2121762"/>
                <a:gd name="connsiteY108" fmla="*/ 4323167 h 4432152"/>
                <a:gd name="connsiteX109" fmla="*/ 2040414 w 2121762"/>
                <a:gd name="connsiteY109" fmla="*/ 4432152 h 4432152"/>
                <a:gd name="connsiteX110" fmla="*/ 81349 w 2121762"/>
                <a:gd name="connsiteY110" fmla="*/ 4432152 h 4432152"/>
                <a:gd name="connsiteX111" fmla="*/ 0 w 2121762"/>
                <a:gd name="connsiteY111" fmla="*/ 4323167 h 4432152"/>
                <a:gd name="connsiteX112" fmla="*/ 0 w 2121762"/>
                <a:gd name="connsiteY112" fmla="*/ 4251067 h 4432152"/>
                <a:gd name="connsiteX113" fmla="*/ 0 w 2121762"/>
                <a:gd name="connsiteY113" fmla="*/ 4123142 h 4432152"/>
                <a:gd name="connsiteX114" fmla="*/ 0 w 2121762"/>
                <a:gd name="connsiteY114" fmla="*/ 4085042 h 4432152"/>
                <a:gd name="connsiteX115" fmla="*/ 0 w 2121762"/>
                <a:gd name="connsiteY115" fmla="*/ 4055186 h 4432152"/>
                <a:gd name="connsiteX116" fmla="*/ 0 w 2121762"/>
                <a:gd name="connsiteY116" fmla="*/ 4051042 h 4432152"/>
                <a:gd name="connsiteX117" fmla="*/ 0 w 2121762"/>
                <a:gd name="connsiteY117" fmla="*/ 4012942 h 4432152"/>
                <a:gd name="connsiteX118" fmla="*/ 0 w 2121762"/>
                <a:gd name="connsiteY118" fmla="*/ 3968979 h 4432152"/>
                <a:gd name="connsiteX119" fmla="*/ 0 w 2121762"/>
                <a:gd name="connsiteY119" fmla="*/ 3950171 h 4432152"/>
                <a:gd name="connsiteX120" fmla="*/ 0 w 2121762"/>
                <a:gd name="connsiteY120" fmla="*/ 3885017 h 4432152"/>
                <a:gd name="connsiteX121" fmla="*/ 0 w 2121762"/>
                <a:gd name="connsiteY121" fmla="*/ 3855161 h 4432152"/>
                <a:gd name="connsiteX122" fmla="*/ 0 w 2121762"/>
                <a:gd name="connsiteY122" fmla="*/ 3817061 h 4432152"/>
                <a:gd name="connsiteX123" fmla="*/ 0 w 2121762"/>
                <a:gd name="connsiteY123" fmla="*/ 3812917 h 4432152"/>
                <a:gd name="connsiteX124" fmla="*/ 0 w 2121762"/>
                <a:gd name="connsiteY124" fmla="*/ 3773098 h 4432152"/>
                <a:gd name="connsiteX125" fmla="*/ 0 w 2121762"/>
                <a:gd name="connsiteY125" fmla="*/ 3768954 h 4432152"/>
                <a:gd name="connsiteX126" fmla="*/ 0 w 2121762"/>
                <a:gd name="connsiteY126" fmla="*/ 3754289 h 4432152"/>
                <a:gd name="connsiteX127" fmla="*/ 0 w 2121762"/>
                <a:gd name="connsiteY127" fmla="*/ 3750146 h 4432152"/>
                <a:gd name="connsiteX128" fmla="*/ 0 w 2121762"/>
                <a:gd name="connsiteY128" fmla="*/ 3730854 h 4432152"/>
                <a:gd name="connsiteX129" fmla="*/ 0 w 2121762"/>
                <a:gd name="connsiteY129" fmla="*/ 3712046 h 4432152"/>
                <a:gd name="connsiteX130" fmla="*/ 0 w 2121762"/>
                <a:gd name="connsiteY130" fmla="*/ 3668083 h 4432152"/>
                <a:gd name="connsiteX131" fmla="*/ 0 w 2121762"/>
                <a:gd name="connsiteY131" fmla="*/ 3617036 h 4432152"/>
                <a:gd name="connsiteX132" fmla="*/ 0 w 2121762"/>
                <a:gd name="connsiteY132" fmla="*/ 3573073 h 4432152"/>
                <a:gd name="connsiteX133" fmla="*/ 0 w 2121762"/>
                <a:gd name="connsiteY133" fmla="*/ 3554264 h 4432152"/>
                <a:gd name="connsiteX134" fmla="*/ 0 w 2121762"/>
                <a:gd name="connsiteY134" fmla="*/ 3534973 h 4432152"/>
                <a:gd name="connsiteX135" fmla="*/ 0 w 2121762"/>
                <a:gd name="connsiteY135" fmla="*/ 3530829 h 4432152"/>
                <a:gd name="connsiteX136" fmla="*/ 0 w 2121762"/>
                <a:gd name="connsiteY136" fmla="*/ 3516164 h 4432152"/>
                <a:gd name="connsiteX137" fmla="*/ 0 w 2121762"/>
                <a:gd name="connsiteY137" fmla="*/ 3512021 h 4432152"/>
                <a:gd name="connsiteX138" fmla="*/ 0 w 2121762"/>
                <a:gd name="connsiteY138" fmla="*/ 3472202 h 4432152"/>
                <a:gd name="connsiteX139" fmla="*/ 0 w 2121762"/>
                <a:gd name="connsiteY139" fmla="*/ 3468058 h 4432152"/>
                <a:gd name="connsiteX140" fmla="*/ 0 w 2121762"/>
                <a:gd name="connsiteY140" fmla="*/ 3429958 h 4432152"/>
                <a:gd name="connsiteX141" fmla="*/ 0 w 2121762"/>
                <a:gd name="connsiteY141" fmla="*/ 3400102 h 4432152"/>
                <a:gd name="connsiteX142" fmla="*/ 0 w 2121762"/>
                <a:gd name="connsiteY142" fmla="*/ 3334948 h 4432152"/>
                <a:gd name="connsiteX143" fmla="*/ 0 w 2121762"/>
                <a:gd name="connsiteY143" fmla="*/ 3316139 h 4432152"/>
                <a:gd name="connsiteX144" fmla="*/ 0 w 2121762"/>
                <a:gd name="connsiteY144" fmla="*/ 3272177 h 4432152"/>
                <a:gd name="connsiteX145" fmla="*/ 0 w 2121762"/>
                <a:gd name="connsiteY145" fmla="*/ 3234077 h 4432152"/>
                <a:gd name="connsiteX146" fmla="*/ 0 w 2121762"/>
                <a:gd name="connsiteY146" fmla="*/ 3229933 h 4432152"/>
                <a:gd name="connsiteX147" fmla="*/ 0 w 2121762"/>
                <a:gd name="connsiteY147" fmla="*/ 3200077 h 4432152"/>
                <a:gd name="connsiteX148" fmla="*/ 0 w 2121762"/>
                <a:gd name="connsiteY148" fmla="*/ 3161977 h 4432152"/>
                <a:gd name="connsiteX149" fmla="*/ 0 w 2121762"/>
                <a:gd name="connsiteY149" fmla="*/ 3118014 h 4432152"/>
                <a:gd name="connsiteX150" fmla="*/ 0 w 2121762"/>
                <a:gd name="connsiteY150" fmla="*/ 3099205 h 4432152"/>
                <a:gd name="connsiteX151" fmla="*/ 0 w 2121762"/>
                <a:gd name="connsiteY151" fmla="*/ 3034052 h 4432152"/>
                <a:gd name="connsiteX152" fmla="*/ 0 w 2121762"/>
                <a:gd name="connsiteY152" fmla="*/ 2961952 h 4432152"/>
                <a:gd name="connsiteX153" fmla="*/ 0 w 2121762"/>
                <a:gd name="connsiteY153" fmla="*/ 2917989 h 4432152"/>
                <a:gd name="connsiteX154" fmla="*/ 0 w 2121762"/>
                <a:gd name="connsiteY154" fmla="*/ 2899180 h 4432152"/>
                <a:gd name="connsiteX155" fmla="*/ 0 w 2121762"/>
                <a:gd name="connsiteY155" fmla="*/ 2879889 h 4432152"/>
                <a:gd name="connsiteX156" fmla="*/ 0 w 2121762"/>
                <a:gd name="connsiteY156" fmla="*/ 2861080 h 4432152"/>
                <a:gd name="connsiteX157" fmla="*/ 0 w 2121762"/>
                <a:gd name="connsiteY157" fmla="*/ 2845984 h 4432152"/>
                <a:gd name="connsiteX158" fmla="*/ 0 w 2121762"/>
                <a:gd name="connsiteY158" fmla="*/ 2817118 h 4432152"/>
                <a:gd name="connsiteX159" fmla="*/ 0 w 2121762"/>
                <a:gd name="connsiteY159" fmla="*/ 2679864 h 4432152"/>
                <a:gd name="connsiteX160" fmla="*/ 0 w 2121762"/>
                <a:gd name="connsiteY160" fmla="*/ 2661055 h 4432152"/>
                <a:gd name="connsiteX161" fmla="*/ 0 w 2121762"/>
                <a:gd name="connsiteY161" fmla="*/ 2645959 h 4432152"/>
                <a:gd name="connsiteX162" fmla="*/ 0 w 2121762"/>
                <a:gd name="connsiteY162" fmla="*/ 2617093 h 4432152"/>
                <a:gd name="connsiteX163" fmla="*/ 0 w 2121762"/>
                <a:gd name="connsiteY163" fmla="*/ 2607859 h 4432152"/>
                <a:gd name="connsiteX164" fmla="*/ 0 w 2121762"/>
                <a:gd name="connsiteY164" fmla="*/ 2578993 h 4432152"/>
                <a:gd name="connsiteX165" fmla="*/ 0 w 2121762"/>
                <a:gd name="connsiteY165" fmla="*/ 2563896 h 4432152"/>
                <a:gd name="connsiteX166" fmla="*/ 0 w 2121762"/>
                <a:gd name="connsiteY166" fmla="*/ 2545087 h 4432152"/>
                <a:gd name="connsiteX167" fmla="*/ 0 w 2121762"/>
                <a:gd name="connsiteY167" fmla="*/ 2407834 h 4432152"/>
                <a:gd name="connsiteX168" fmla="*/ 0 w 2121762"/>
                <a:gd name="connsiteY168" fmla="*/ 2378968 h 4432152"/>
                <a:gd name="connsiteX169" fmla="*/ 0 w 2121762"/>
                <a:gd name="connsiteY169" fmla="*/ 2363871 h 4432152"/>
                <a:gd name="connsiteX170" fmla="*/ 0 w 2121762"/>
                <a:gd name="connsiteY170" fmla="*/ 2345062 h 4432152"/>
                <a:gd name="connsiteX171" fmla="*/ 0 w 2121762"/>
                <a:gd name="connsiteY171" fmla="*/ 2325771 h 4432152"/>
                <a:gd name="connsiteX172" fmla="*/ 0 w 2121762"/>
                <a:gd name="connsiteY172" fmla="*/ 2306962 h 4432152"/>
                <a:gd name="connsiteX173" fmla="*/ 0 w 2121762"/>
                <a:gd name="connsiteY173" fmla="*/ 2263000 h 4432152"/>
                <a:gd name="connsiteX174" fmla="*/ 0 w 2121762"/>
                <a:gd name="connsiteY174" fmla="*/ 2190900 h 4432152"/>
                <a:gd name="connsiteX175" fmla="*/ 0 w 2121762"/>
                <a:gd name="connsiteY175" fmla="*/ 2125746 h 4432152"/>
                <a:gd name="connsiteX176" fmla="*/ 0 w 2121762"/>
                <a:gd name="connsiteY176" fmla="*/ 2106937 h 4432152"/>
                <a:gd name="connsiteX177" fmla="*/ 0 w 2121762"/>
                <a:gd name="connsiteY177" fmla="*/ 2062975 h 4432152"/>
                <a:gd name="connsiteX178" fmla="*/ 0 w 2121762"/>
                <a:gd name="connsiteY178" fmla="*/ 2024875 h 4432152"/>
                <a:gd name="connsiteX179" fmla="*/ 0 w 2121762"/>
                <a:gd name="connsiteY179" fmla="*/ 1995018 h 4432152"/>
                <a:gd name="connsiteX180" fmla="*/ 0 w 2121762"/>
                <a:gd name="connsiteY180" fmla="*/ 1990875 h 4432152"/>
                <a:gd name="connsiteX181" fmla="*/ 0 w 2121762"/>
                <a:gd name="connsiteY181" fmla="*/ 1952775 h 4432152"/>
                <a:gd name="connsiteX182" fmla="*/ 0 w 2121762"/>
                <a:gd name="connsiteY182" fmla="*/ 1908812 h 4432152"/>
                <a:gd name="connsiteX183" fmla="*/ 0 w 2121762"/>
                <a:gd name="connsiteY183" fmla="*/ 1890004 h 4432152"/>
                <a:gd name="connsiteX184" fmla="*/ 0 w 2121762"/>
                <a:gd name="connsiteY184" fmla="*/ 1824850 h 4432152"/>
                <a:gd name="connsiteX185" fmla="*/ 0 w 2121762"/>
                <a:gd name="connsiteY185" fmla="*/ 1794993 h 4432152"/>
                <a:gd name="connsiteX186" fmla="*/ 0 w 2121762"/>
                <a:gd name="connsiteY186" fmla="*/ 1756893 h 4432152"/>
                <a:gd name="connsiteX187" fmla="*/ 0 w 2121762"/>
                <a:gd name="connsiteY187" fmla="*/ 1752750 h 4432152"/>
                <a:gd name="connsiteX188" fmla="*/ 0 w 2121762"/>
                <a:gd name="connsiteY188" fmla="*/ 1712930 h 4432152"/>
                <a:gd name="connsiteX189" fmla="*/ 0 w 2121762"/>
                <a:gd name="connsiteY189" fmla="*/ 1708787 h 4432152"/>
                <a:gd name="connsiteX190" fmla="*/ 0 w 2121762"/>
                <a:gd name="connsiteY190" fmla="*/ 1694122 h 4432152"/>
                <a:gd name="connsiteX191" fmla="*/ 0 w 2121762"/>
                <a:gd name="connsiteY191" fmla="*/ 1689979 h 4432152"/>
                <a:gd name="connsiteX192" fmla="*/ 0 w 2121762"/>
                <a:gd name="connsiteY192" fmla="*/ 1670687 h 4432152"/>
                <a:gd name="connsiteX193" fmla="*/ 0 w 2121762"/>
                <a:gd name="connsiteY193" fmla="*/ 1651879 h 4432152"/>
                <a:gd name="connsiteX194" fmla="*/ 0 w 2121762"/>
                <a:gd name="connsiteY194" fmla="*/ 1607916 h 4432152"/>
                <a:gd name="connsiteX195" fmla="*/ 0 w 2121762"/>
                <a:gd name="connsiteY195" fmla="*/ 1556868 h 4432152"/>
                <a:gd name="connsiteX196" fmla="*/ 0 w 2121762"/>
                <a:gd name="connsiteY196" fmla="*/ 1512905 h 4432152"/>
                <a:gd name="connsiteX197" fmla="*/ 0 w 2121762"/>
                <a:gd name="connsiteY197" fmla="*/ 1494097 h 4432152"/>
                <a:gd name="connsiteX198" fmla="*/ 0 w 2121762"/>
                <a:gd name="connsiteY198" fmla="*/ 1474805 h 4432152"/>
                <a:gd name="connsiteX199" fmla="*/ 0 w 2121762"/>
                <a:gd name="connsiteY199" fmla="*/ 1470662 h 4432152"/>
                <a:gd name="connsiteX200" fmla="*/ 0 w 2121762"/>
                <a:gd name="connsiteY200" fmla="*/ 1455997 h 4432152"/>
                <a:gd name="connsiteX201" fmla="*/ 0 w 2121762"/>
                <a:gd name="connsiteY201" fmla="*/ 1451854 h 4432152"/>
                <a:gd name="connsiteX202" fmla="*/ 0 w 2121762"/>
                <a:gd name="connsiteY202" fmla="*/ 1412034 h 4432152"/>
                <a:gd name="connsiteX203" fmla="*/ 0 w 2121762"/>
                <a:gd name="connsiteY203" fmla="*/ 1407891 h 4432152"/>
                <a:gd name="connsiteX204" fmla="*/ 0 w 2121762"/>
                <a:gd name="connsiteY204" fmla="*/ 1369791 h 4432152"/>
                <a:gd name="connsiteX205" fmla="*/ 0 w 2121762"/>
                <a:gd name="connsiteY205" fmla="*/ 1339935 h 4432152"/>
                <a:gd name="connsiteX206" fmla="*/ 0 w 2121762"/>
                <a:gd name="connsiteY206" fmla="*/ 1274780 h 4432152"/>
                <a:gd name="connsiteX207" fmla="*/ 0 w 2121762"/>
                <a:gd name="connsiteY207" fmla="*/ 1255972 h 4432152"/>
                <a:gd name="connsiteX208" fmla="*/ 0 w 2121762"/>
                <a:gd name="connsiteY208" fmla="*/ 1212009 h 4432152"/>
                <a:gd name="connsiteX209" fmla="*/ 0 w 2121762"/>
                <a:gd name="connsiteY209" fmla="*/ 1173909 h 4432152"/>
                <a:gd name="connsiteX210" fmla="*/ 0 w 2121762"/>
                <a:gd name="connsiteY210" fmla="*/ 1169766 h 4432152"/>
                <a:gd name="connsiteX211" fmla="*/ 0 w 2121762"/>
                <a:gd name="connsiteY211" fmla="*/ 1139910 h 4432152"/>
                <a:gd name="connsiteX212" fmla="*/ 0 w 2121762"/>
                <a:gd name="connsiteY212" fmla="*/ 1101810 h 4432152"/>
                <a:gd name="connsiteX213" fmla="*/ 0 w 2121762"/>
                <a:gd name="connsiteY213" fmla="*/ 973884 h 4432152"/>
                <a:gd name="connsiteX214" fmla="*/ 0 w 2121762"/>
                <a:gd name="connsiteY214" fmla="*/ 901785 h 4432152"/>
                <a:gd name="connsiteX215" fmla="*/ 49684 w 2121762"/>
                <a:gd name="connsiteY215" fmla="*/ 801365 h 4432152"/>
                <a:gd name="connsiteX216" fmla="*/ 79008 w 2121762"/>
                <a:gd name="connsiteY216" fmla="*/ 793433 h 4432152"/>
                <a:gd name="connsiteX217" fmla="*/ 284963 w 2121762"/>
                <a:gd name="connsiteY217" fmla="*/ 793433 h 4432152"/>
                <a:gd name="connsiteX218" fmla="*/ 284121 w 2121762"/>
                <a:gd name="connsiteY218" fmla="*/ 776760 h 4432152"/>
                <a:gd name="connsiteX219" fmla="*/ 1060881 w 2121762"/>
                <a:gd name="connsiteY219" fmla="*/ 0 h 4432152"/>
                <a:gd name="connsiteX0" fmla="*/ 284121 w 2121762"/>
                <a:gd name="connsiteY0" fmla="*/ 2085 h 3657477"/>
                <a:gd name="connsiteX1" fmla="*/ 1837641 w 2121762"/>
                <a:gd name="connsiteY1" fmla="*/ 2085 h 3657477"/>
                <a:gd name="connsiteX2" fmla="*/ 1836799 w 2121762"/>
                <a:gd name="connsiteY2" fmla="*/ 18758 h 3657477"/>
                <a:gd name="connsiteX3" fmla="*/ 2042755 w 2121762"/>
                <a:gd name="connsiteY3" fmla="*/ 18758 h 3657477"/>
                <a:gd name="connsiteX4" fmla="*/ 2072079 w 2121762"/>
                <a:gd name="connsiteY4" fmla="*/ 26690 h 3657477"/>
                <a:gd name="connsiteX5" fmla="*/ 2121762 w 2121762"/>
                <a:gd name="connsiteY5" fmla="*/ 127110 h 3657477"/>
                <a:gd name="connsiteX6" fmla="*/ 2121762 w 2121762"/>
                <a:gd name="connsiteY6" fmla="*/ 199209 h 3657477"/>
                <a:gd name="connsiteX7" fmla="*/ 2121762 w 2121762"/>
                <a:gd name="connsiteY7" fmla="*/ 327135 h 3657477"/>
                <a:gd name="connsiteX8" fmla="*/ 2121762 w 2121762"/>
                <a:gd name="connsiteY8" fmla="*/ 365235 h 3657477"/>
                <a:gd name="connsiteX9" fmla="*/ 2121762 w 2121762"/>
                <a:gd name="connsiteY9" fmla="*/ 395091 h 3657477"/>
                <a:gd name="connsiteX10" fmla="*/ 2121762 w 2121762"/>
                <a:gd name="connsiteY10" fmla="*/ 399234 h 3657477"/>
                <a:gd name="connsiteX11" fmla="*/ 2121762 w 2121762"/>
                <a:gd name="connsiteY11" fmla="*/ 437334 h 3657477"/>
                <a:gd name="connsiteX12" fmla="*/ 2121762 w 2121762"/>
                <a:gd name="connsiteY12" fmla="*/ 481297 h 3657477"/>
                <a:gd name="connsiteX13" fmla="*/ 2121762 w 2121762"/>
                <a:gd name="connsiteY13" fmla="*/ 500105 h 3657477"/>
                <a:gd name="connsiteX14" fmla="*/ 2121762 w 2121762"/>
                <a:gd name="connsiteY14" fmla="*/ 565260 h 3657477"/>
                <a:gd name="connsiteX15" fmla="*/ 2121762 w 2121762"/>
                <a:gd name="connsiteY15" fmla="*/ 595116 h 3657477"/>
                <a:gd name="connsiteX16" fmla="*/ 2121762 w 2121762"/>
                <a:gd name="connsiteY16" fmla="*/ 633216 h 3657477"/>
                <a:gd name="connsiteX17" fmla="*/ 2121762 w 2121762"/>
                <a:gd name="connsiteY17" fmla="*/ 637359 h 3657477"/>
                <a:gd name="connsiteX18" fmla="*/ 2121762 w 2121762"/>
                <a:gd name="connsiteY18" fmla="*/ 677179 h 3657477"/>
                <a:gd name="connsiteX19" fmla="*/ 2121762 w 2121762"/>
                <a:gd name="connsiteY19" fmla="*/ 681322 h 3657477"/>
                <a:gd name="connsiteX20" fmla="*/ 2121762 w 2121762"/>
                <a:gd name="connsiteY20" fmla="*/ 695987 h 3657477"/>
                <a:gd name="connsiteX21" fmla="*/ 2121762 w 2121762"/>
                <a:gd name="connsiteY21" fmla="*/ 700130 h 3657477"/>
                <a:gd name="connsiteX22" fmla="*/ 2121762 w 2121762"/>
                <a:gd name="connsiteY22" fmla="*/ 719422 h 3657477"/>
                <a:gd name="connsiteX23" fmla="*/ 2121762 w 2121762"/>
                <a:gd name="connsiteY23" fmla="*/ 738230 h 3657477"/>
                <a:gd name="connsiteX24" fmla="*/ 2121762 w 2121762"/>
                <a:gd name="connsiteY24" fmla="*/ 782193 h 3657477"/>
                <a:gd name="connsiteX25" fmla="*/ 2121762 w 2121762"/>
                <a:gd name="connsiteY25" fmla="*/ 833241 h 3657477"/>
                <a:gd name="connsiteX26" fmla="*/ 2121762 w 2121762"/>
                <a:gd name="connsiteY26" fmla="*/ 877204 h 3657477"/>
                <a:gd name="connsiteX27" fmla="*/ 2121762 w 2121762"/>
                <a:gd name="connsiteY27" fmla="*/ 896012 h 3657477"/>
                <a:gd name="connsiteX28" fmla="*/ 2121762 w 2121762"/>
                <a:gd name="connsiteY28" fmla="*/ 915304 h 3657477"/>
                <a:gd name="connsiteX29" fmla="*/ 2121762 w 2121762"/>
                <a:gd name="connsiteY29" fmla="*/ 919447 h 3657477"/>
                <a:gd name="connsiteX30" fmla="*/ 2121762 w 2121762"/>
                <a:gd name="connsiteY30" fmla="*/ 934112 h 3657477"/>
                <a:gd name="connsiteX31" fmla="*/ 2121762 w 2121762"/>
                <a:gd name="connsiteY31" fmla="*/ 938255 h 3657477"/>
                <a:gd name="connsiteX32" fmla="*/ 2121762 w 2121762"/>
                <a:gd name="connsiteY32" fmla="*/ 978075 h 3657477"/>
                <a:gd name="connsiteX33" fmla="*/ 2121762 w 2121762"/>
                <a:gd name="connsiteY33" fmla="*/ 982218 h 3657477"/>
                <a:gd name="connsiteX34" fmla="*/ 2121762 w 2121762"/>
                <a:gd name="connsiteY34" fmla="*/ 1020318 h 3657477"/>
                <a:gd name="connsiteX35" fmla="*/ 2121762 w 2121762"/>
                <a:gd name="connsiteY35" fmla="*/ 1050175 h 3657477"/>
                <a:gd name="connsiteX36" fmla="*/ 2121762 w 2121762"/>
                <a:gd name="connsiteY36" fmla="*/ 1115329 h 3657477"/>
                <a:gd name="connsiteX37" fmla="*/ 2121762 w 2121762"/>
                <a:gd name="connsiteY37" fmla="*/ 1134137 h 3657477"/>
                <a:gd name="connsiteX38" fmla="*/ 2121762 w 2121762"/>
                <a:gd name="connsiteY38" fmla="*/ 1178100 h 3657477"/>
                <a:gd name="connsiteX39" fmla="*/ 2121762 w 2121762"/>
                <a:gd name="connsiteY39" fmla="*/ 1216200 h 3657477"/>
                <a:gd name="connsiteX40" fmla="*/ 2121762 w 2121762"/>
                <a:gd name="connsiteY40" fmla="*/ 1220343 h 3657477"/>
                <a:gd name="connsiteX41" fmla="*/ 2121762 w 2121762"/>
                <a:gd name="connsiteY41" fmla="*/ 1250200 h 3657477"/>
                <a:gd name="connsiteX42" fmla="*/ 2121762 w 2121762"/>
                <a:gd name="connsiteY42" fmla="*/ 1288300 h 3657477"/>
                <a:gd name="connsiteX43" fmla="*/ 2121762 w 2121762"/>
                <a:gd name="connsiteY43" fmla="*/ 1332262 h 3657477"/>
                <a:gd name="connsiteX44" fmla="*/ 2121762 w 2121762"/>
                <a:gd name="connsiteY44" fmla="*/ 1351071 h 3657477"/>
                <a:gd name="connsiteX45" fmla="*/ 2121762 w 2121762"/>
                <a:gd name="connsiteY45" fmla="*/ 1416225 h 3657477"/>
                <a:gd name="connsiteX46" fmla="*/ 2121762 w 2121762"/>
                <a:gd name="connsiteY46" fmla="*/ 1488325 h 3657477"/>
                <a:gd name="connsiteX47" fmla="*/ 2121762 w 2121762"/>
                <a:gd name="connsiteY47" fmla="*/ 1532287 h 3657477"/>
                <a:gd name="connsiteX48" fmla="*/ 2121762 w 2121762"/>
                <a:gd name="connsiteY48" fmla="*/ 1551096 h 3657477"/>
                <a:gd name="connsiteX49" fmla="*/ 2121762 w 2121762"/>
                <a:gd name="connsiteY49" fmla="*/ 1570387 h 3657477"/>
                <a:gd name="connsiteX50" fmla="*/ 2121762 w 2121762"/>
                <a:gd name="connsiteY50" fmla="*/ 1589196 h 3657477"/>
                <a:gd name="connsiteX51" fmla="*/ 2121762 w 2121762"/>
                <a:gd name="connsiteY51" fmla="*/ 1604293 h 3657477"/>
                <a:gd name="connsiteX52" fmla="*/ 2121762 w 2121762"/>
                <a:gd name="connsiteY52" fmla="*/ 1633159 h 3657477"/>
                <a:gd name="connsiteX53" fmla="*/ 2121762 w 2121762"/>
                <a:gd name="connsiteY53" fmla="*/ 1770412 h 3657477"/>
                <a:gd name="connsiteX54" fmla="*/ 2121762 w 2121762"/>
                <a:gd name="connsiteY54" fmla="*/ 1789221 h 3657477"/>
                <a:gd name="connsiteX55" fmla="*/ 2121762 w 2121762"/>
                <a:gd name="connsiteY55" fmla="*/ 1804318 h 3657477"/>
                <a:gd name="connsiteX56" fmla="*/ 2121762 w 2121762"/>
                <a:gd name="connsiteY56" fmla="*/ 1833184 h 3657477"/>
                <a:gd name="connsiteX57" fmla="*/ 2121762 w 2121762"/>
                <a:gd name="connsiteY57" fmla="*/ 1842418 h 3657477"/>
                <a:gd name="connsiteX58" fmla="*/ 2121762 w 2121762"/>
                <a:gd name="connsiteY58" fmla="*/ 1871284 h 3657477"/>
                <a:gd name="connsiteX59" fmla="*/ 2121762 w 2121762"/>
                <a:gd name="connsiteY59" fmla="*/ 1886380 h 3657477"/>
                <a:gd name="connsiteX60" fmla="*/ 2121762 w 2121762"/>
                <a:gd name="connsiteY60" fmla="*/ 1905189 h 3657477"/>
                <a:gd name="connsiteX61" fmla="*/ 2121762 w 2121762"/>
                <a:gd name="connsiteY61" fmla="*/ 2042443 h 3657477"/>
                <a:gd name="connsiteX62" fmla="*/ 2121762 w 2121762"/>
                <a:gd name="connsiteY62" fmla="*/ 2071309 h 3657477"/>
                <a:gd name="connsiteX63" fmla="*/ 2121762 w 2121762"/>
                <a:gd name="connsiteY63" fmla="*/ 2086405 h 3657477"/>
                <a:gd name="connsiteX64" fmla="*/ 2121762 w 2121762"/>
                <a:gd name="connsiteY64" fmla="*/ 2105214 h 3657477"/>
                <a:gd name="connsiteX65" fmla="*/ 2121762 w 2121762"/>
                <a:gd name="connsiteY65" fmla="*/ 2124505 h 3657477"/>
                <a:gd name="connsiteX66" fmla="*/ 2121762 w 2121762"/>
                <a:gd name="connsiteY66" fmla="*/ 2143314 h 3657477"/>
                <a:gd name="connsiteX67" fmla="*/ 2121762 w 2121762"/>
                <a:gd name="connsiteY67" fmla="*/ 2187277 h 3657477"/>
                <a:gd name="connsiteX68" fmla="*/ 2121762 w 2121762"/>
                <a:gd name="connsiteY68" fmla="*/ 2259377 h 3657477"/>
                <a:gd name="connsiteX69" fmla="*/ 2121762 w 2121762"/>
                <a:gd name="connsiteY69" fmla="*/ 2324530 h 3657477"/>
                <a:gd name="connsiteX70" fmla="*/ 2121762 w 2121762"/>
                <a:gd name="connsiteY70" fmla="*/ 2343339 h 3657477"/>
                <a:gd name="connsiteX71" fmla="*/ 2121762 w 2121762"/>
                <a:gd name="connsiteY71" fmla="*/ 2387302 h 3657477"/>
                <a:gd name="connsiteX72" fmla="*/ 2121762 w 2121762"/>
                <a:gd name="connsiteY72" fmla="*/ 2425402 h 3657477"/>
                <a:gd name="connsiteX73" fmla="*/ 2121762 w 2121762"/>
                <a:gd name="connsiteY73" fmla="*/ 2455258 h 3657477"/>
                <a:gd name="connsiteX74" fmla="*/ 2121762 w 2121762"/>
                <a:gd name="connsiteY74" fmla="*/ 2459402 h 3657477"/>
                <a:gd name="connsiteX75" fmla="*/ 2121762 w 2121762"/>
                <a:gd name="connsiteY75" fmla="*/ 2497502 h 3657477"/>
                <a:gd name="connsiteX76" fmla="*/ 2121762 w 2121762"/>
                <a:gd name="connsiteY76" fmla="*/ 2541464 h 3657477"/>
                <a:gd name="connsiteX77" fmla="*/ 2121762 w 2121762"/>
                <a:gd name="connsiteY77" fmla="*/ 2560273 h 3657477"/>
                <a:gd name="connsiteX78" fmla="*/ 2121762 w 2121762"/>
                <a:gd name="connsiteY78" fmla="*/ 2625427 h 3657477"/>
                <a:gd name="connsiteX79" fmla="*/ 2121762 w 2121762"/>
                <a:gd name="connsiteY79" fmla="*/ 2655283 h 3657477"/>
                <a:gd name="connsiteX80" fmla="*/ 2121762 w 2121762"/>
                <a:gd name="connsiteY80" fmla="*/ 2693383 h 3657477"/>
                <a:gd name="connsiteX81" fmla="*/ 2121762 w 2121762"/>
                <a:gd name="connsiteY81" fmla="*/ 2697527 h 3657477"/>
                <a:gd name="connsiteX82" fmla="*/ 2121762 w 2121762"/>
                <a:gd name="connsiteY82" fmla="*/ 2737346 h 3657477"/>
                <a:gd name="connsiteX83" fmla="*/ 2121762 w 2121762"/>
                <a:gd name="connsiteY83" fmla="*/ 2741489 h 3657477"/>
                <a:gd name="connsiteX84" fmla="*/ 2121762 w 2121762"/>
                <a:gd name="connsiteY84" fmla="*/ 2756154 h 3657477"/>
                <a:gd name="connsiteX85" fmla="*/ 2121762 w 2121762"/>
                <a:gd name="connsiteY85" fmla="*/ 2760298 h 3657477"/>
                <a:gd name="connsiteX86" fmla="*/ 2121762 w 2121762"/>
                <a:gd name="connsiteY86" fmla="*/ 2779589 h 3657477"/>
                <a:gd name="connsiteX87" fmla="*/ 2121762 w 2121762"/>
                <a:gd name="connsiteY87" fmla="*/ 2798398 h 3657477"/>
                <a:gd name="connsiteX88" fmla="*/ 2121762 w 2121762"/>
                <a:gd name="connsiteY88" fmla="*/ 2842361 h 3657477"/>
                <a:gd name="connsiteX89" fmla="*/ 2121762 w 2121762"/>
                <a:gd name="connsiteY89" fmla="*/ 2893408 h 3657477"/>
                <a:gd name="connsiteX90" fmla="*/ 2121762 w 2121762"/>
                <a:gd name="connsiteY90" fmla="*/ 2937371 h 3657477"/>
                <a:gd name="connsiteX91" fmla="*/ 2121762 w 2121762"/>
                <a:gd name="connsiteY91" fmla="*/ 2956179 h 3657477"/>
                <a:gd name="connsiteX92" fmla="*/ 2121762 w 2121762"/>
                <a:gd name="connsiteY92" fmla="*/ 2975471 h 3657477"/>
                <a:gd name="connsiteX93" fmla="*/ 2121762 w 2121762"/>
                <a:gd name="connsiteY93" fmla="*/ 2979614 h 3657477"/>
                <a:gd name="connsiteX94" fmla="*/ 2121762 w 2121762"/>
                <a:gd name="connsiteY94" fmla="*/ 2994279 h 3657477"/>
                <a:gd name="connsiteX95" fmla="*/ 2121762 w 2121762"/>
                <a:gd name="connsiteY95" fmla="*/ 2998423 h 3657477"/>
                <a:gd name="connsiteX96" fmla="*/ 2121762 w 2121762"/>
                <a:gd name="connsiteY96" fmla="*/ 3038242 h 3657477"/>
                <a:gd name="connsiteX97" fmla="*/ 2121762 w 2121762"/>
                <a:gd name="connsiteY97" fmla="*/ 3042386 h 3657477"/>
                <a:gd name="connsiteX98" fmla="*/ 2121762 w 2121762"/>
                <a:gd name="connsiteY98" fmla="*/ 3080486 h 3657477"/>
                <a:gd name="connsiteX99" fmla="*/ 2121762 w 2121762"/>
                <a:gd name="connsiteY99" fmla="*/ 3110342 h 3657477"/>
                <a:gd name="connsiteX100" fmla="*/ 2121762 w 2121762"/>
                <a:gd name="connsiteY100" fmla="*/ 3175496 h 3657477"/>
                <a:gd name="connsiteX101" fmla="*/ 2121762 w 2121762"/>
                <a:gd name="connsiteY101" fmla="*/ 3194304 h 3657477"/>
                <a:gd name="connsiteX102" fmla="*/ 2121762 w 2121762"/>
                <a:gd name="connsiteY102" fmla="*/ 3238267 h 3657477"/>
                <a:gd name="connsiteX103" fmla="*/ 2121762 w 2121762"/>
                <a:gd name="connsiteY103" fmla="*/ 3276367 h 3657477"/>
                <a:gd name="connsiteX104" fmla="*/ 2121762 w 2121762"/>
                <a:gd name="connsiteY104" fmla="*/ 3280511 h 3657477"/>
                <a:gd name="connsiteX105" fmla="*/ 2121762 w 2121762"/>
                <a:gd name="connsiteY105" fmla="*/ 3310367 h 3657477"/>
                <a:gd name="connsiteX106" fmla="*/ 2121762 w 2121762"/>
                <a:gd name="connsiteY106" fmla="*/ 3348467 h 3657477"/>
                <a:gd name="connsiteX107" fmla="*/ 2121762 w 2121762"/>
                <a:gd name="connsiteY107" fmla="*/ 3476392 h 3657477"/>
                <a:gd name="connsiteX108" fmla="*/ 2121762 w 2121762"/>
                <a:gd name="connsiteY108" fmla="*/ 3548492 h 3657477"/>
                <a:gd name="connsiteX109" fmla="*/ 2040414 w 2121762"/>
                <a:gd name="connsiteY109" fmla="*/ 3657477 h 3657477"/>
                <a:gd name="connsiteX110" fmla="*/ 81349 w 2121762"/>
                <a:gd name="connsiteY110" fmla="*/ 3657477 h 3657477"/>
                <a:gd name="connsiteX111" fmla="*/ 0 w 2121762"/>
                <a:gd name="connsiteY111" fmla="*/ 3548492 h 3657477"/>
                <a:gd name="connsiteX112" fmla="*/ 0 w 2121762"/>
                <a:gd name="connsiteY112" fmla="*/ 3476392 h 3657477"/>
                <a:gd name="connsiteX113" fmla="*/ 0 w 2121762"/>
                <a:gd name="connsiteY113" fmla="*/ 3348467 h 3657477"/>
                <a:gd name="connsiteX114" fmla="*/ 0 w 2121762"/>
                <a:gd name="connsiteY114" fmla="*/ 3310367 h 3657477"/>
                <a:gd name="connsiteX115" fmla="*/ 0 w 2121762"/>
                <a:gd name="connsiteY115" fmla="*/ 3280511 h 3657477"/>
                <a:gd name="connsiteX116" fmla="*/ 0 w 2121762"/>
                <a:gd name="connsiteY116" fmla="*/ 3276367 h 3657477"/>
                <a:gd name="connsiteX117" fmla="*/ 0 w 2121762"/>
                <a:gd name="connsiteY117" fmla="*/ 3238267 h 3657477"/>
                <a:gd name="connsiteX118" fmla="*/ 0 w 2121762"/>
                <a:gd name="connsiteY118" fmla="*/ 3194304 h 3657477"/>
                <a:gd name="connsiteX119" fmla="*/ 0 w 2121762"/>
                <a:gd name="connsiteY119" fmla="*/ 3175496 h 3657477"/>
                <a:gd name="connsiteX120" fmla="*/ 0 w 2121762"/>
                <a:gd name="connsiteY120" fmla="*/ 3110342 h 3657477"/>
                <a:gd name="connsiteX121" fmla="*/ 0 w 2121762"/>
                <a:gd name="connsiteY121" fmla="*/ 3080486 h 3657477"/>
                <a:gd name="connsiteX122" fmla="*/ 0 w 2121762"/>
                <a:gd name="connsiteY122" fmla="*/ 3042386 h 3657477"/>
                <a:gd name="connsiteX123" fmla="*/ 0 w 2121762"/>
                <a:gd name="connsiteY123" fmla="*/ 3038242 h 3657477"/>
                <a:gd name="connsiteX124" fmla="*/ 0 w 2121762"/>
                <a:gd name="connsiteY124" fmla="*/ 2998423 h 3657477"/>
                <a:gd name="connsiteX125" fmla="*/ 0 w 2121762"/>
                <a:gd name="connsiteY125" fmla="*/ 2994279 h 3657477"/>
                <a:gd name="connsiteX126" fmla="*/ 0 w 2121762"/>
                <a:gd name="connsiteY126" fmla="*/ 2979614 h 3657477"/>
                <a:gd name="connsiteX127" fmla="*/ 0 w 2121762"/>
                <a:gd name="connsiteY127" fmla="*/ 2975471 h 3657477"/>
                <a:gd name="connsiteX128" fmla="*/ 0 w 2121762"/>
                <a:gd name="connsiteY128" fmla="*/ 2956179 h 3657477"/>
                <a:gd name="connsiteX129" fmla="*/ 0 w 2121762"/>
                <a:gd name="connsiteY129" fmla="*/ 2937371 h 3657477"/>
                <a:gd name="connsiteX130" fmla="*/ 0 w 2121762"/>
                <a:gd name="connsiteY130" fmla="*/ 2893408 h 3657477"/>
                <a:gd name="connsiteX131" fmla="*/ 0 w 2121762"/>
                <a:gd name="connsiteY131" fmla="*/ 2842361 h 3657477"/>
                <a:gd name="connsiteX132" fmla="*/ 0 w 2121762"/>
                <a:gd name="connsiteY132" fmla="*/ 2798398 h 3657477"/>
                <a:gd name="connsiteX133" fmla="*/ 0 w 2121762"/>
                <a:gd name="connsiteY133" fmla="*/ 2779589 h 3657477"/>
                <a:gd name="connsiteX134" fmla="*/ 0 w 2121762"/>
                <a:gd name="connsiteY134" fmla="*/ 2760298 h 3657477"/>
                <a:gd name="connsiteX135" fmla="*/ 0 w 2121762"/>
                <a:gd name="connsiteY135" fmla="*/ 2756154 h 3657477"/>
                <a:gd name="connsiteX136" fmla="*/ 0 w 2121762"/>
                <a:gd name="connsiteY136" fmla="*/ 2741489 h 3657477"/>
                <a:gd name="connsiteX137" fmla="*/ 0 w 2121762"/>
                <a:gd name="connsiteY137" fmla="*/ 2737346 h 3657477"/>
                <a:gd name="connsiteX138" fmla="*/ 0 w 2121762"/>
                <a:gd name="connsiteY138" fmla="*/ 2697527 h 3657477"/>
                <a:gd name="connsiteX139" fmla="*/ 0 w 2121762"/>
                <a:gd name="connsiteY139" fmla="*/ 2693383 h 3657477"/>
                <a:gd name="connsiteX140" fmla="*/ 0 w 2121762"/>
                <a:gd name="connsiteY140" fmla="*/ 2655283 h 3657477"/>
                <a:gd name="connsiteX141" fmla="*/ 0 w 2121762"/>
                <a:gd name="connsiteY141" fmla="*/ 2625427 h 3657477"/>
                <a:gd name="connsiteX142" fmla="*/ 0 w 2121762"/>
                <a:gd name="connsiteY142" fmla="*/ 2560273 h 3657477"/>
                <a:gd name="connsiteX143" fmla="*/ 0 w 2121762"/>
                <a:gd name="connsiteY143" fmla="*/ 2541464 h 3657477"/>
                <a:gd name="connsiteX144" fmla="*/ 0 w 2121762"/>
                <a:gd name="connsiteY144" fmla="*/ 2497502 h 3657477"/>
                <a:gd name="connsiteX145" fmla="*/ 0 w 2121762"/>
                <a:gd name="connsiteY145" fmla="*/ 2459402 h 3657477"/>
                <a:gd name="connsiteX146" fmla="*/ 0 w 2121762"/>
                <a:gd name="connsiteY146" fmla="*/ 2455258 h 3657477"/>
                <a:gd name="connsiteX147" fmla="*/ 0 w 2121762"/>
                <a:gd name="connsiteY147" fmla="*/ 2425402 h 3657477"/>
                <a:gd name="connsiteX148" fmla="*/ 0 w 2121762"/>
                <a:gd name="connsiteY148" fmla="*/ 2387302 h 3657477"/>
                <a:gd name="connsiteX149" fmla="*/ 0 w 2121762"/>
                <a:gd name="connsiteY149" fmla="*/ 2343339 h 3657477"/>
                <a:gd name="connsiteX150" fmla="*/ 0 w 2121762"/>
                <a:gd name="connsiteY150" fmla="*/ 2324530 h 3657477"/>
                <a:gd name="connsiteX151" fmla="*/ 0 w 2121762"/>
                <a:gd name="connsiteY151" fmla="*/ 2259377 h 3657477"/>
                <a:gd name="connsiteX152" fmla="*/ 0 w 2121762"/>
                <a:gd name="connsiteY152" fmla="*/ 2187277 h 3657477"/>
                <a:gd name="connsiteX153" fmla="*/ 0 w 2121762"/>
                <a:gd name="connsiteY153" fmla="*/ 2143314 h 3657477"/>
                <a:gd name="connsiteX154" fmla="*/ 0 w 2121762"/>
                <a:gd name="connsiteY154" fmla="*/ 2124505 h 3657477"/>
                <a:gd name="connsiteX155" fmla="*/ 0 w 2121762"/>
                <a:gd name="connsiteY155" fmla="*/ 2105214 h 3657477"/>
                <a:gd name="connsiteX156" fmla="*/ 0 w 2121762"/>
                <a:gd name="connsiteY156" fmla="*/ 2086405 h 3657477"/>
                <a:gd name="connsiteX157" fmla="*/ 0 w 2121762"/>
                <a:gd name="connsiteY157" fmla="*/ 2071309 h 3657477"/>
                <a:gd name="connsiteX158" fmla="*/ 0 w 2121762"/>
                <a:gd name="connsiteY158" fmla="*/ 2042443 h 3657477"/>
                <a:gd name="connsiteX159" fmla="*/ 0 w 2121762"/>
                <a:gd name="connsiteY159" fmla="*/ 1905189 h 3657477"/>
                <a:gd name="connsiteX160" fmla="*/ 0 w 2121762"/>
                <a:gd name="connsiteY160" fmla="*/ 1886380 h 3657477"/>
                <a:gd name="connsiteX161" fmla="*/ 0 w 2121762"/>
                <a:gd name="connsiteY161" fmla="*/ 1871284 h 3657477"/>
                <a:gd name="connsiteX162" fmla="*/ 0 w 2121762"/>
                <a:gd name="connsiteY162" fmla="*/ 1842418 h 3657477"/>
                <a:gd name="connsiteX163" fmla="*/ 0 w 2121762"/>
                <a:gd name="connsiteY163" fmla="*/ 1833184 h 3657477"/>
                <a:gd name="connsiteX164" fmla="*/ 0 w 2121762"/>
                <a:gd name="connsiteY164" fmla="*/ 1804318 h 3657477"/>
                <a:gd name="connsiteX165" fmla="*/ 0 w 2121762"/>
                <a:gd name="connsiteY165" fmla="*/ 1789221 h 3657477"/>
                <a:gd name="connsiteX166" fmla="*/ 0 w 2121762"/>
                <a:gd name="connsiteY166" fmla="*/ 1770412 h 3657477"/>
                <a:gd name="connsiteX167" fmla="*/ 0 w 2121762"/>
                <a:gd name="connsiteY167" fmla="*/ 1633159 h 3657477"/>
                <a:gd name="connsiteX168" fmla="*/ 0 w 2121762"/>
                <a:gd name="connsiteY168" fmla="*/ 1604293 h 3657477"/>
                <a:gd name="connsiteX169" fmla="*/ 0 w 2121762"/>
                <a:gd name="connsiteY169" fmla="*/ 1589196 h 3657477"/>
                <a:gd name="connsiteX170" fmla="*/ 0 w 2121762"/>
                <a:gd name="connsiteY170" fmla="*/ 1570387 h 3657477"/>
                <a:gd name="connsiteX171" fmla="*/ 0 w 2121762"/>
                <a:gd name="connsiteY171" fmla="*/ 1551096 h 3657477"/>
                <a:gd name="connsiteX172" fmla="*/ 0 w 2121762"/>
                <a:gd name="connsiteY172" fmla="*/ 1532287 h 3657477"/>
                <a:gd name="connsiteX173" fmla="*/ 0 w 2121762"/>
                <a:gd name="connsiteY173" fmla="*/ 1488325 h 3657477"/>
                <a:gd name="connsiteX174" fmla="*/ 0 w 2121762"/>
                <a:gd name="connsiteY174" fmla="*/ 1416225 h 3657477"/>
                <a:gd name="connsiteX175" fmla="*/ 0 w 2121762"/>
                <a:gd name="connsiteY175" fmla="*/ 1351071 h 3657477"/>
                <a:gd name="connsiteX176" fmla="*/ 0 w 2121762"/>
                <a:gd name="connsiteY176" fmla="*/ 1332262 h 3657477"/>
                <a:gd name="connsiteX177" fmla="*/ 0 w 2121762"/>
                <a:gd name="connsiteY177" fmla="*/ 1288300 h 3657477"/>
                <a:gd name="connsiteX178" fmla="*/ 0 w 2121762"/>
                <a:gd name="connsiteY178" fmla="*/ 1250200 h 3657477"/>
                <a:gd name="connsiteX179" fmla="*/ 0 w 2121762"/>
                <a:gd name="connsiteY179" fmla="*/ 1220343 h 3657477"/>
                <a:gd name="connsiteX180" fmla="*/ 0 w 2121762"/>
                <a:gd name="connsiteY180" fmla="*/ 1216200 h 3657477"/>
                <a:gd name="connsiteX181" fmla="*/ 0 w 2121762"/>
                <a:gd name="connsiteY181" fmla="*/ 1178100 h 3657477"/>
                <a:gd name="connsiteX182" fmla="*/ 0 w 2121762"/>
                <a:gd name="connsiteY182" fmla="*/ 1134137 h 3657477"/>
                <a:gd name="connsiteX183" fmla="*/ 0 w 2121762"/>
                <a:gd name="connsiteY183" fmla="*/ 1115329 h 3657477"/>
                <a:gd name="connsiteX184" fmla="*/ 0 w 2121762"/>
                <a:gd name="connsiteY184" fmla="*/ 1050175 h 3657477"/>
                <a:gd name="connsiteX185" fmla="*/ 0 w 2121762"/>
                <a:gd name="connsiteY185" fmla="*/ 1020318 h 3657477"/>
                <a:gd name="connsiteX186" fmla="*/ 0 w 2121762"/>
                <a:gd name="connsiteY186" fmla="*/ 982218 h 3657477"/>
                <a:gd name="connsiteX187" fmla="*/ 0 w 2121762"/>
                <a:gd name="connsiteY187" fmla="*/ 978075 h 3657477"/>
                <a:gd name="connsiteX188" fmla="*/ 0 w 2121762"/>
                <a:gd name="connsiteY188" fmla="*/ 938255 h 3657477"/>
                <a:gd name="connsiteX189" fmla="*/ 0 w 2121762"/>
                <a:gd name="connsiteY189" fmla="*/ 934112 h 3657477"/>
                <a:gd name="connsiteX190" fmla="*/ 0 w 2121762"/>
                <a:gd name="connsiteY190" fmla="*/ 919447 h 3657477"/>
                <a:gd name="connsiteX191" fmla="*/ 0 w 2121762"/>
                <a:gd name="connsiteY191" fmla="*/ 915304 h 3657477"/>
                <a:gd name="connsiteX192" fmla="*/ 0 w 2121762"/>
                <a:gd name="connsiteY192" fmla="*/ 896012 h 3657477"/>
                <a:gd name="connsiteX193" fmla="*/ 0 w 2121762"/>
                <a:gd name="connsiteY193" fmla="*/ 877204 h 3657477"/>
                <a:gd name="connsiteX194" fmla="*/ 0 w 2121762"/>
                <a:gd name="connsiteY194" fmla="*/ 833241 h 3657477"/>
                <a:gd name="connsiteX195" fmla="*/ 0 w 2121762"/>
                <a:gd name="connsiteY195" fmla="*/ 782193 h 3657477"/>
                <a:gd name="connsiteX196" fmla="*/ 0 w 2121762"/>
                <a:gd name="connsiteY196" fmla="*/ 738230 h 3657477"/>
                <a:gd name="connsiteX197" fmla="*/ 0 w 2121762"/>
                <a:gd name="connsiteY197" fmla="*/ 719422 h 3657477"/>
                <a:gd name="connsiteX198" fmla="*/ 0 w 2121762"/>
                <a:gd name="connsiteY198" fmla="*/ 700130 h 3657477"/>
                <a:gd name="connsiteX199" fmla="*/ 0 w 2121762"/>
                <a:gd name="connsiteY199" fmla="*/ 695987 h 3657477"/>
                <a:gd name="connsiteX200" fmla="*/ 0 w 2121762"/>
                <a:gd name="connsiteY200" fmla="*/ 681322 h 3657477"/>
                <a:gd name="connsiteX201" fmla="*/ 0 w 2121762"/>
                <a:gd name="connsiteY201" fmla="*/ 677179 h 3657477"/>
                <a:gd name="connsiteX202" fmla="*/ 0 w 2121762"/>
                <a:gd name="connsiteY202" fmla="*/ 637359 h 3657477"/>
                <a:gd name="connsiteX203" fmla="*/ 0 w 2121762"/>
                <a:gd name="connsiteY203" fmla="*/ 633216 h 3657477"/>
                <a:gd name="connsiteX204" fmla="*/ 0 w 2121762"/>
                <a:gd name="connsiteY204" fmla="*/ 595116 h 3657477"/>
                <a:gd name="connsiteX205" fmla="*/ 0 w 2121762"/>
                <a:gd name="connsiteY205" fmla="*/ 565260 h 3657477"/>
                <a:gd name="connsiteX206" fmla="*/ 0 w 2121762"/>
                <a:gd name="connsiteY206" fmla="*/ 500105 h 3657477"/>
                <a:gd name="connsiteX207" fmla="*/ 0 w 2121762"/>
                <a:gd name="connsiteY207" fmla="*/ 481297 h 3657477"/>
                <a:gd name="connsiteX208" fmla="*/ 0 w 2121762"/>
                <a:gd name="connsiteY208" fmla="*/ 437334 h 3657477"/>
                <a:gd name="connsiteX209" fmla="*/ 0 w 2121762"/>
                <a:gd name="connsiteY209" fmla="*/ 399234 h 3657477"/>
                <a:gd name="connsiteX210" fmla="*/ 0 w 2121762"/>
                <a:gd name="connsiteY210" fmla="*/ 395091 h 3657477"/>
                <a:gd name="connsiteX211" fmla="*/ 0 w 2121762"/>
                <a:gd name="connsiteY211" fmla="*/ 365235 h 3657477"/>
                <a:gd name="connsiteX212" fmla="*/ 0 w 2121762"/>
                <a:gd name="connsiteY212" fmla="*/ 327135 h 3657477"/>
                <a:gd name="connsiteX213" fmla="*/ 0 w 2121762"/>
                <a:gd name="connsiteY213" fmla="*/ 199209 h 3657477"/>
                <a:gd name="connsiteX214" fmla="*/ 0 w 2121762"/>
                <a:gd name="connsiteY214" fmla="*/ 127110 h 3657477"/>
                <a:gd name="connsiteX215" fmla="*/ 49684 w 2121762"/>
                <a:gd name="connsiteY215" fmla="*/ 26690 h 3657477"/>
                <a:gd name="connsiteX216" fmla="*/ 79008 w 2121762"/>
                <a:gd name="connsiteY216" fmla="*/ 18758 h 3657477"/>
                <a:gd name="connsiteX217" fmla="*/ 284963 w 2121762"/>
                <a:gd name="connsiteY217" fmla="*/ 18758 h 3657477"/>
                <a:gd name="connsiteX218" fmla="*/ 284121 w 2121762"/>
                <a:gd name="connsiteY218" fmla="*/ 2085 h 3657477"/>
                <a:gd name="connsiteX0" fmla="*/ 284121 w 2121762"/>
                <a:gd name="connsiteY0" fmla="*/ 0 h 3655392"/>
                <a:gd name="connsiteX1" fmla="*/ 1836799 w 2121762"/>
                <a:gd name="connsiteY1" fmla="*/ 16673 h 3655392"/>
                <a:gd name="connsiteX2" fmla="*/ 2042755 w 2121762"/>
                <a:gd name="connsiteY2" fmla="*/ 16673 h 3655392"/>
                <a:gd name="connsiteX3" fmla="*/ 2072079 w 2121762"/>
                <a:gd name="connsiteY3" fmla="*/ 24605 h 3655392"/>
                <a:gd name="connsiteX4" fmla="*/ 2121762 w 2121762"/>
                <a:gd name="connsiteY4" fmla="*/ 125025 h 3655392"/>
                <a:gd name="connsiteX5" fmla="*/ 2121762 w 2121762"/>
                <a:gd name="connsiteY5" fmla="*/ 197124 h 3655392"/>
                <a:gd name="connsiteX6" fmla="*/ 2121762 w 2121762"/>
                <a:gd name="connsiteY6" fmla="*/ 325050 h 3655392"/>
                <a:gd name="connsiteX7" fmla="*/ 2121762 w 2121762"/>
                <a:gd name="connsiteY7" fmla="*/ 363150 h 3655392"/>
                <a:gd name="connsiteX8" fmla="*/ 2121762 w 2121762"/>
                <a:gd name="connsiteY8" fmla="*/ 393006 h 3655392"/>
                <a:gd name="connsiteX9" fmla="*/ 2121762 w 2121762"/>
                <a:gd name="connsiteY9" fmla="*/ 397149 h 3655392"/>
                <a:gd name="connsiteX10" fmla="*/ 2121762 w 2121762"/>
                <a:gd name="connsiteY10" fmla="*/ 435249 h 3655392"/>
                <a:gd name="connsiteX11" fmla="*/ 2121762 w 2121762"/>
                <a:gd name="connsiteY11" fmla="*/ 479212 h 3655392"/>
                <a:gd name="connsiteX12" fmla="*/ 2121762 w 2121762"/>
                <a:gd name="connsiteY12" fmla="*/ 498020 h 3655392"/>
                <a:gd name="connsiteX13" fmla="*/ 2121762 w 2121762"/>
                <a:gd name="connsiteY13" fmla="*/ 563175 h 3655392"/>
                <a:gd name="connsiteX14" fmla="*/ 2121762 w 2121762"/>
                <a:gd name="connsiteY14" fmla="*/ 593031 h 3655392"/>
                <a:gd name="connsiteX15" fmla="*/ 2121762 w 2121762"/>
                <a:gd name="connsiteY15" fmla="*/ 631131 h 3655392"/>
                <a:gd name="connsiteX16" fmla="*/ 2121762 w 2121762"/>
                <a:gd name="connsiteY16" fmla="*/ 635274 h 3655392"/>
                <a:gd name="connsiteX17" fmla="*/ 2121762 w 2121762"/>
                <a:gd name="connsiteY17" fmla="*/ 675094 h 3655392"/>
                <a:gd name="connsiteX18" fmla="*/ 2121762 w 2121762"/>
                <a:gd name="connsiteY18" fmla="*/ 679237 h 3655392"/>
                <a:gd name="connsiteX19" fmla="*/ 2121762 w 2121762"/>
                <a:gd name="connsiteY19" fmla="*/ 693902 h 3655392"/>
                <a:gd name="connsiteX20" fmla="*/ 2121762 w 2121762"/>
                <a:gd name="connsiteY20" fmla="*/ 698045 h 3655392"/>
                <a:gd name="connsiteX21" fmla="*/ 2121762 w 2121762"/>
                <a:gd name="connsiteY21" fmla="*/ 717337 h 3655392"/>
                <a:gd name="connsiteX22" fmla="*/ 2121762 w 2121762"/>
                <a:gd name="connsiteY22" fmla="*/ 736145 h 3655392"/>
                <a:gd name="connsiteX23" fmla="*/ 2121762 w 2121762"/>
                <a:gd name="connsiteY23" fmla="*/ 780108 h 3655392"/>
                <a:gd name="connsiteX24" fmla="*/ 2121762 w 2121762"/>
                <a:gd name="connsiteY24" fmla="*/ 831156 h 3655392"/>
                <a:gd name="connsiteX25" fmla="*/ 2121762 w 2121762"/>
                <a:gd name="connsiteY25" fmla="*/ 875119 h 3655392"/>
                <a:gd name="connsiteX26" fmla="*/ 2121762 w 2121762"/>
                <a:gd name="connsiteY26" fmla="*/ 893927 h 3655392"/>
                <a:gd name="connsiteX27" fmla="*/ 2121762 w 2121762"/>
                <a:gd name="connsiteY27" fmla="*/ 913219 h 3655392"/>
                <a:gd name="connsiteX28" fmla="*/ 2121762 w 2121762"/>
                <a:gd name="connsiteY28" fmla="*/ 917362 h 3655392"/>
                <a:gd name="connsiteX29" fmla="*/ 2121762 w 2121762"/>
                <a:gd name="connsiteY29" fmla="*/ 932027 h 3655392"/>
                <a:gd name="connsiteX30" fmla="*/ 2121762 w 2121762"/>
                <a:gd name="connsiteY30" fmla="*/ 936170 h 3655392"/>
                <a:gd name="connsiteX31" fmla="*/ 2121762 w 2121762"/>
                <a:gd name="connsiteY31" fmla="*/ 975990 h 3655392"/>
                <a:gd name="connsiteX32" fmla="*/ 2121762 w 2121762"/>
                <a:gd name="connsiteY32" fmla="*/ 980133 h 3655392"/>
                <a:gd name="connsiteX33" fmla="*/ 2121762 w 2121762"/>
                <a:gd name="connsiteY33" fmla="*/ 1018233 h 3655392"/>
                <a:gd name="connsiteX34" fmla="*/ 2121762 w 2121762"/>
                <a:gd name="connsiteY34" fmla="*/ 1048090 h 3655392"/>
                <a:gd name="connsiteX35" fmla="*/ 2121762 w 2121762"/>
                <a:gd name="connsiteY35" fmla="*/ 1113244 h 3655392"/>
                <a:gd name="connsiteX36" fmla="*/ 2121762 w 2121762"/>
                <a:gd name="connsiteY36" fmla="*/ 1132052 h 3655392"/>
                <a:gd name="connsiteX37" fmla="*/ 2121762 w 2121762"/>
                <a:gd name="connsiteY37" fmla="*/ 1176015 h 3655392"/>
                <a:gd name="connsiteX38" fmla="*/ 2121762 w 2121762"/>
                <a:gd name="connsiteY38" fmla="*/ 1214115 h 3655392"/>
                <a:gd name="connsiteX39" fmla="*/ 2121762 w 2121762"/>
                <a:gd name="connsiteY39" fmla="*/ 1218258 h 3655392"/>
                <a:gd name="connsiteX40" fmla="*/ 2121762 w 2121762"/>
                <a:gd name="connsiteY40" fmla="*/ 1248115 h 3655392"/>
                <a:gd name="connsiteX41" fmla="*/ 2121762 w 2121762"/>
                <a:gd name="connsiteY41" fmla="*/ 1286215 h 3655392"/>
                <a:gd name="connsiteX42" fmla="*/ 2121762 w 2121762"/>
                <a:gd name="connsiteY42" fmla="*/ 1330177 h 3655392"/>
                <a:gd name="connsiteX43" fmla="*/ 2121762 w 2121762"/>
                <a:gd name="connsiteY43" fmla="*/ 1348986 h 3655392"/>
                <a:gd name="connsiteX44" fmla="*/ 2121762 w 2121762"/>
                <a:gd name="connsiteY44" fmla="*/ 1414140 h 3655392"/>
                <a:gd name="connsiteX45" fmla="*/ 2121762 w 2121762"/>
                <a:gd name="connsiteY45" fmla="*/ 1486240 h 3655392"/>
                <a:gd name="connsiteX46" fmla="*/ 2121762 w 2121762"/>
                <a:gd name="connsiteY46" fmla="*/ 1530202 h 3655392"/>
                <a:gd name="connsiteX47" fmla="*/ 2121762 w 2121762"/>
                <a:gd name="connsiteY47" fmla="*/ 1549011 h 3655392"/>
                <a:gd name="connsiteX48" fmla="*/ 2121762 w 2121762"/>
                <a:gd name="connsiteY48" fmla="*/ 1568302 h 3655392"/>
                <a:gd name="connsiteX49" fmla="*/ 2121762 w 2121762"/>
                <a:gd name="connsiteY49" fmla="*/ 1587111 h 3655392"/>
                <a:gd name="connsiteX50" fmla="*/ 2121762 w 2121762"/>
                <a:gd name="connsiteY50" fmla="*/ 1602208 h 3655392"/>
                <a:gd name="connsiteX51" fmla="*/ 2121762 w 2121762"/>
                <a:gd name="connsiteY51" fmla="*/ 1631074 h 3655392"/>
                <a:gd name="connsiteX52" fmla="*/ 2121762 w 2121762"/>
                <a:gd name="connsiteY52" fmla="*/ 1768327 h 3655392"/>
                <a:gd name="connsiteX53" fmla="*/ 2121762 w 2121762"/>
                <a:gd name="connsiteY53" fmla="*/ 1787136 h 3655392"/>
                <a:gd name="connsiteX54" fmla="*/ 2121762 w 2121762"/>
                <a:gd name="connsiteY54" fmla="*/ 1802233 h 3655392"/>
                <a:gd name="connsiteX55" fmla="*/ 2121762 w 2121762"/>
                <a:gd name="connsiteY55" fmla="*/ 1831099 h 3655392"/>
                <a:gd name="connsiteX56" fmla="*/ 2121762 w 2121762"/>
                <a:gd name="connsiteY56" fmla="*/ 1840333 h 3655392"/>
                <a:gd name="connsiteX57" fmla="*/ 2121762 w 2121762"/>
                <a:gd name="connsiteY57" fmla="*/ 1869199 h 3655392"/>
                <a:gd name="connsiteX58" fmla="*/ 2121762 w 2121762"/>
                <a:gd name="connsiteY58" fmla="*/ 1884295 h 3655392"/>
                <a:gd name="connsiteX59" fmla="*/ 2121762 w 2121762"/>
                <a:gd name="connsiteY59" fmla="*/ 1903104 h 3655392"/>
                <a:gd name="connsiteX60" fmla="*/ 2121762 w 2121762"/>
                <a:gd name="connsiteY60" fmla="*/ 2040358 h 3655392"/>
                <a:gd name="connsiteX61" fmla="*/ 2121762 w 2121762"/>
                <a:gd name="connsiteY61" fmla="*/ 2069224 h 3655392"/>
                <a:gd name="connsiteX62" fmla="*/ 2121762 w 2121762"/>
                <a:gd name="connsiteY62" fmla="*/ 2084320 h 3655392"/>
                <a:gd name="connsiteX63" fmla="*/ 2121762 w 2121762"/>
                <a:gd name="connsiteY63" fmla="*/ 2103129 h 3655392"/>
                <a:gd name="connsiteX64" fmla="*/ 2121762 w 2121762"/>
                <a:gd name="connsiteY64" fmla="*/ 2122420 h 3655392"/>
                <a:gd name="connsiteX65" fmla="*/ 2121762 w 2121762"/>
                <a:gd name="connsiteY65" fmla="*/ 2141229 h 3655392"/>
                <a:gd name="connsiteX66" fmla="*/ 2121762 w 2121762"/>
                <a:gd name="connsiteY66" fmla="*/ 2185192 h 3655392"/>
                <a:gd name="connsiteX67" fmla="*/ 2121762 w 2121762"/>
                <a:gd name="connsiteY67" fmla="*/ 2257292 h 3655392"/>
                <a:gd name="connsiteX68" fmla="*/ 2121762 w 2121762"/>
                <a:gd name="connsiteY68" fmla="*/ 2322445 h 3655392"/>
                <a:gd name="connsiteX69" fmla="*/ 2121762 w 2121762"/>
                <a:gd name="connsiteY69" fmla="*/ 2341254 h 3655392"/>
                <a:gd name="connsiteX70" fmla="*/ 2121762 w 2121762"/>
                <a:gd name="connsiteY70" fmla="*/ 2385217 h 3655392"/>
                <a:gd name="connsiteX71" fmla="*/ 2121762 w 2121762"/>
                <a:gd name="connsiteY71" fmla="*/ 2423317 h 3655392"/>
                <a:gd name="connsiteX72" fmla="*/ 2121762 w 2121762"/>
                <a:gd name="connsiteY72" fmla="*/ 2453173 h 3655392"/>
                <a:gd name="connsiteX73" fmla="*/ 2121762 w 2121762"/>
                <a:gd name="connsiteY73" fmla="*/ 2457317 h 3655392"/>
                <a:gd name="connsiteX74" fmla="*/ 2121762 w 2121762"/>
                <a:gd name="connsiteY74" fmla="*/ 2495417 h 3655392"/>
                <a:gd name="connsiteX75" fmla="*/ 2121762 w 2121762"/>
                <a:gd name="connsiteY75" fmla="*/ 2539379 h 3655392"/>
                <a:gd name="connsiteX76" fmla="*/ 2121762 w 2121762"/>
                <a:gd name="connsiteY76" fmla="*/ 2558188 h 3655392"/>
                <a:gd name="connsiteX77" fmla="*/ 2121762 w 2121762"/>
                <a:gd name="connsiteY77" fmla="*/ 2623342 h 3655392"/>
                <a:gd name="connsiteX78" fmla="*/ 2121762 w 2121762"/>
                <a:gd name="connsiteY78" fmla="*/ 2653198 h 3655392"/>
                <a:gd name="connsiteX79" fmla="*/ 2121762 w 2121762"/>
                <a:gd name="connsiteY79" fmla="*/ 2691298 h 3655392"/>
                <a:gd name="connsiteX80" fmla="*/ 2121762 w 2121762"/>
                <a:gd name="connsiteY80" fmla="*/ 2695442 h 3655392"/>
                <a:gd name="connsiteX81" fmla="*/ 2121762 w 2121762"/>
                <a:gd name="connsiteY81" fmla="*/ 2735261 h 3655392"/>
                <a:gd name="connsiteX82" fmla="*/ 2121762 w 2121762"/>
                <a:gd name="connsiteY82" fmla="*/ 2739404 h 3655392"/>
                <a:gd name="connsiteX83" fmla="*/ 2121762 w 2121762"/>
                <a:gd name="connsiteY83" fmla="*/ 2754069 h 3655392"/>
                <a:gd name="connsiteX84" fmla="*/ 2121762 w 2121762"/>
                <a:gd name="connsiteY84" fmla="*/ 2758213 h 3655392"/>
                <a:gd name="connsiteX85" fmla="*/ 2121762 w 2121762"/>
                <a:gd name="connsiteY85" fmla="*/ 2777504 h 3655392"/>
                <a:gd name="connsiteX86" fmla="*/ 2121762 w 2121762"/>
                <a:gd name="connsiteY86" fmla="*/ 2796313 h 3655392"/>
                <a:gd name="connsiteX87" fmla="*/ 2121762 w 2121762"/>
                <a:gd name="connsiteY87" fmla="*/ 2840276 h 3655392"/>
                <a:gd name="connsiteX88" fmla="*/ 2121762 w 2121762"/>
                <a:gd name="connsiteY88" fmla="*/ 2891323 h 3655392"/>
                <a:gd name="connsiteX89" fmla="*/ 2121762 w 2121762"/>
                <a:gd name="connsiteY89" fmla="*/ 2935286 h 3655392"/>
                <a:gd name="connsiteX90" fmla="*/ 2121762 w 2121762"/>
                <a:gd name="connsiteY90" fmla="*/ 2954094 h 3655392"/>
                <a:gd name="connsiteX91" fmla="*/ 2121762 w 2121762"/>
                <a:gd name="connsiteY91" fmla="*/ 2973386 h 3655392"/>
                <a:gd name="connsiteX92" fmla="*/ 2121762 w 2121762"/>
                <a:gd name="connsiteY92" fmla="*/ 2977529 h 3655392"/>
                <a:gd name="connsiteX93" fmla="*/ 2121762 w 2121762"/>
                <a:gd name="connsiteY93" fmla="*/ 2992194 h 3655392"/>
                <a:gd name="connsiteX94" fmla="*/ 2121762 w 2121762"/>
                <a:gd name="connsiteY94" fmla="*/ 2996338 h 3655392"/>
                <a:gd name="connsiteX95" fmla="*/ 2121762 w 2121762"/>
                <a:gd name="connsiteY95" fmla="*/ 3036157 h 3655392"/>
                <a:gd name="connsiteX96" fmla="*/ 2121762 w 2121762"/>
                <a:gd name="connsiteY96" fmla="*/ 3040301 h 3655392"/>
                <a:gd name="connsiteX97" fmla="*/ 2121762 w 2121762"/>
                <a:gd name="connsiteY97" fmla="*/ 3078401 h 3655392"/>
                <a:gd name="connsiteX98" fmla="*/ 2121762 w 2121762"/>
                <a:gd name="connsiteY98" fmla="*/ 3108257 h 3655392"/>
                <a:gd name="connsiteX99" fmla="*/ 2121762 w 2121762"/>
                <a:gd name="connsiteY99" fmla="*/ 3173411 h 3655392"/>
                <a:gd name="connsiteX100" fmla="*/ 2121762 w 2121762"/>
                <a:gd name="connsiteY100" fmla="*/ 3192219 h 3655392"/>
                <a:gd name="connsiteX101" fmla="*/ 2121762 w 2121762"/>
                <a:gd name="connsiteY101" fmla="*/ 3236182 h 3655392"/>
                <a:gd name="connsiteX102" fmla="*/ 2121762 w 2121762"/>
                <a:gd name="connsiteY102" fmla="*/ 3274282 h 3655392"/>
                <a:gd name="connsiteX103" fmla="*/ 2121762 w 2121762"/>
                <a:gd name="connsiteY103" fmla="*/ 3278426 h 3655392"/>
                <a:gd name="connsiteX104" fmla="*/ 2121762 w 2121762"/>
                <a:gd name="connsiteY104" fmla="*/ 3308282 h 3655392"/>
                <a:gd name="connsiteX105" fmla="*/ 2121762 w 2121762"/>
                <a:gd name="connsiteY105" fmla="*/ 3346382 h 3655392"/>
                <a:gd name="connsiteX106" fmla="*/ 2121762 w 2121762"/>
                <a:gd name="connsiteY106" fmla="*/ 3474307 h 3655392"/>
                <a:gd name="connsiteX107" fmla="*/ 2121762 w 2121762"/>
                <a:gd name="connsiteY107" fmla="*/ 3546407 h 3655392"/>
                <a:gd name="connsiteX108" fmla="*/ 2040414 w 2121762"/>
                <a:gd name="connsiteY108" fmla="*/ 3655392 h 3655392"/>
                <a:gd name="connsiteX109" fmla="*/ 81349 w 2121762"/>
                <a:gd name="connsiteY109" fmla="*/ 3655392 h 3655392"/>
                <a:gd name="connsiteX110" fmla="*/ 0 w 2121762"/>
                <a:gd name="connsiteY110" fmla="*/ 3546407 h 3655392"/>
                <a:gd name="connsiteX111" fmla="*/ 0 w 2121762"/>
                <a:gd name="connsiteY111" fmla="*/ 3474307 h 3655392"/>
                <a:gd name="connsiteX112" fmla="*/ 0 w 2121762"/>
                <a:gd name="connsiteY112" fmla="*/ 3346382 h 3655392"/>
                <a:gd name="connsiteX113" fmla="*/ 0 w 2121762"/>
                <a:gd name="connsiteY113" fmla="*/ 3308282 h 3655392"/>
                <a:gd name="connsiteX114" fmla="*/ 0 w 2121762"/>
                <a:gd name="connsiteY114" fmla="*/ 3278426 h 3655392"/>
                <a:gd name="connsiteX115" fmla="*/ 0 w 2121762"/>
                <a:gd name="connsiteY115" fmla="*/ 3274282 h 3655392"/>
                <a:gd name="connsiteX116" fmla="*/ 0 w 2121762"/>
                <a:gd name="connsiteY116" fmla="*/ 3236182 h 3655392"/>
                <a:gd name="connsiteX117" fmla="*/ 0 w 2121762"/>
                <a:gd name="connsiteY117" fmla="*/ 3192219 h 3655392"/>
                <a:gd name="connsiteX118" fmla="*/ 0 w 2121762"/>
                <a:gd name="connsiteY118" fmla="*/ 3173411 h 3655392"/>
                <a:gd name="connsiteX119" fmla="*/ 0 w 2121762"/>
                <a:gd name="connsiteY119" fmla="*/ 3108257 h 3655392"/>
                <a:gd name="connsiteX120" fmla="*/ 0 w 2121762"/>
                <a:gd name="connsiteY120" fmla="*/ 3078401 h 3655392"/>
                <a:gd name="connsiteX121" fmla="*/ 0 w 2121762"/>
                <a:gd name="connsiteY121" fmla="*/ 3040301 h 3655392"/>
                <a:gd name="connsiteX122" fmla="*/ 0 w 2121762"/>
                <a:gd name="connsiteY122" fmla="*/ 3036157 h 3655392"/>
                <a:gd name="connsiteX123" fmla="*/ 0 w 2121762"/>
                <a:gd name="connsiteY123" fmla="*/ 2996338 h 3655392"/>
                <a:gd name="connsiteX124" fmla="*/ 0 w 2121762"/>
                <a:gd name="connsiteY124" fmla="*/ 2992194 h 3655392"/>
                <a:gd name="connsiteX125" fmla="*/ 0 w 2121762"/>
                <a:gd name="connsiteY125" fmla="*/ 2977529 h 3655392"/>
                <a:gd name="connsiteX126" fmla="*/ 0 w 2121762"/>
                <a:gd name="connsiteY126" fmla="*/ 2973386 h 3655392"/>
                <a:gd name="connsiteX127" fmla="*/ 0 w 2121762"/>
                <a:gd name="connsiteY127" fmla="*/ 2954094 h 3655392"/>
                <a:gd name="connsiteX128" fmla="*/ 0 w 2121762"/>
                <a:gd name="connsiteY128" fmla="*/ 2935286 h 3655392"/>
                <a:gd name="connsiteX129" fmla="*/ 0 w 2121762"/>
                <a:gd name="connsiteY129" fmla="*/ 2891323 h 3655392"/>
                <a:gd name="connsiteX130" fmla="*/ 0 w 2121762"/>
                <a:gd name="connsiteY130" fmla="*/ 2840276 h 3655392"/>
                <a:gd name="connsiteX131" fmla="*/ 0 w 2121762"/>
                <a:gd name="connsiteY131" fmla="*/ 2796313 h 3655392"/>
                <a:gd name="connsiteX132" fmla="*/ 0 w 2121762"/>
                <a:gd name="connsiteY132" fmla="*/ 2777504 h 3655392"/>
                <a:gd name="connsiteX133" fmla="*/ 0 w 2121762"/>
                <a:gd name="connsiteY133" fmla="*/ 2758213 h 3655392"/>
                <a:gd name="connsiteX134" fmla="*/ 0 w 2121762"/>
                <a:gd name="connsiteY134" fmla="*/ 2754069 h 3655392"/>
                <a:gd name="connsiteX135" fmla="*/ 0 w 2121762"/>
                <a:gd name="connsiteY135" fmla="*/ 2739404 h 3655392"/>
                <a:gd name="connsiteX136" fmla="*/ 0 w 2121762"/>
                <a:gd name="connsiteY136" fmla="*/ 2735261 h 3655392"/>
                <a:gd name="connsiteX137" fmla="*/ 0 w 2121762"/>
                <a:gd name="connsiteY137" fmla="*/ 2695442 h 3655392"/>
                <a:gd name="connsiteX138" fmla="*/ 0 w 2121762"/>
                <a:gd name="connsiteY138" fmla="*/ 2691298 h 3655392"/>
                <a:gd name="connsiteX139" fmla="*/ 0 w 2121762"/>
                <a:gd name="connsiteY139" fmla="*/ 2653198 h 3655392"/>
                <a:gd name="connsiteX140" fmla="*/ 0 w 2121762"/>
                <a:gd name="connsiteY140" fmla="*/ 2623342 h 3655392"/>
                <a:gd name="connsiteX141" fmla="*/ 0 w 2121762"/>
                <a:gd name="connsiteY141" fmla="*/ 2558188 h 3655392"/>
                <a:gd name="connsiteX142" fmla="*/ 0 w 2121762"/>
                <a:gd name="connsiteY142" fmla="*/ 2539379 h 3655392"/>
                <a:gd name="connsiteX143" fmla="*/ 0 w 2121762"/>
                <a:gd name="connsiteY143" fmla="*/ 2495417 h 3655392"/>
                <a:gd name="connsiteX144" fmla="*/ 0 w 2121762"/>
                <a:gd name="connsiteY144" fmla="*/ 2457317 h 3655392"/>
                <a:gd name="connsiteX145" fmla="*/ 0 w 2121762"/>
                <a:gd name="connsiteY145" fmla="*/ 2453173 h 3655392"/>
                <a:gd name="connsiteX146" fmla="*/ 0 w 2121762"/>
                <a:gd name="connsiteY146" fmla="*/ 2423317 h 3655392"/>
                <a:gd name="connsiteX147" fmla="*/ 0 w 2121762"/>
                <a:gd name="connsiteY147" fmla="*/ 2385217 h 3655392"/>
                <a:gd name="connsiteX148" fmla="*/ 0 w 2121762"/>
                <a:gd name="connsiteY148" fmla="*/ 2341254 h 3655392"/>
                <a:gd name="connsiteX149" fmla="*/ 0 w 2121762"/>
                <a:gd name="connsiteY149" fmla="*/ 2322445 h 3655392"/>
                <a:gd name="connsiteX150" fmla="*/ 0 w 2121762"/>
                <a:gd name="connsiteY150" fmla="*/ 2257292 h 3655392"/>
                <a:gd name="connsiteX151" fmla="*/ 0 w 2121762"/>
                <a:gd name="connsiteY151" fmla="*/ 2185192 h 3655392"/>
                <a:gd name="connsiteX152" fmla="*/ 0 w 2121762"/>
                <a:gd name="connsiteY152" fmla="*/ 2141229 h 3655392"/>
                <a:gd name="connsiteX153" fmla="*/ 0 w 2121762"/>
                <a:gd name="connsiteY153" fmla="*/ 2122420 h 3655392"/>
                <a:gd name="connsiteX154" fmla="*/ 0 w 2121762"/>
                <a:gd name="connsiteY154" fmla="*/ 2103129 h 3655392"/>
                <a:gd name="connsiteX155" fmla="*/ 0 w 2121762"/>
                <a:gd name="connsiteY155" fmla="*/ 2084320 h 3655392"/>
                <a:gd name="connsiteX156" fmla="*/ 0 w 2121762"/>
                <a:gd name="connsiteY156" fmla="*/ 2069224 h 3655392"/>
                <a:gd name="connsiteX157" fmla="*/ 0 w 2121762"/>
                <a:gd name="connsiteY157" fmla="*/ 2040358 h 3655392"/>
                <a:gd name="connsiteX158" fmla="*/ 0 w 2121762"/>
                <a:gd name="connsiteY158" fmla="*/ 1903104 h 3655392"/>
                <a:gd name="connsiteX159" fmla="*/ 0 w 2121762"/>
                <a:gd name="connsiteY159" fmla="*/ 1884295 h 3655392"/>
                <a:gd name="connsiteX160" fmla="*/ 0 w 2121762"/>
                <a:gd name="connsiteY160" fmla="*/ 1869199 h 3655392"/>
                <a:gd name="connsiteX161" fmla="*/ 0 w 2121762"/>
                <a:gd name="connsiteY161" fmla="*/ 1840333 h 3655392"/>
                <a:gd name="connsiteX162" fmla="*/ 0 w 2121762"/>
                <a:gd name="connsiteY162" fmla="*/ 1831099 h 3655392"/>
                <a:gd name="connsiteX163" fmla="*/ 0 w 2121762"/>
                <a:gd name="connsiteY163" fmla="*/ 1802233 h 3655392"/>
                <a:gd name="connsiteX164" fmla="*/ 0 w 2121762"/>
                <a:gd name="connsiteY164" fmla="*/ 1787136 h 3655392"/>
                <a:gd name="connsiteX165" fmla="*/ 0 w 2121762"/>
                <a:gd name="connsiteY165" fmla="*/ 1768327 h 3655392"/>
                <a:gd name="connsiteX166" fmla="*/ 0 w 2121762"/>
                <a:gd name="connsiteY166" fmla="*/ 1631074 h 3655392"/>
                <a:gd name="connsiteX167" fmla="*/ 0 w 2121762"/>
                <a:gd name="connsiteY167" fmla="*/ 1602208 h 3655392"/>
                <a:gd name="connsiteX168" fmla="*/ 0 w 2121762"/>
                <a:gd name="connsiteY168" fmla="*/ 1587111 h 3655392"/>
                <a:gd name="connsiteX169" fmla="*/ 0 w 2121762"/>
                <a:gd name="connsiteY169" fmla="*/ 1568302 h 3655392"/>
                <a:gd name="connsiteX170" fmla="*/ 0 w 2121762"/>
                <a:gd name="connsiteY170" fmla="*/ 1549011 h 3655392"/>
                <a:gd name="connsiteX171" fmla="*/ 0 w 2121762"/>
                <a:gd name="connsiteY171" fmla="*/ 1530202 h 3655392"/>
                <a:gd name="connsiteX172" fmla="*/ 0 w 2121762"/>
                <a:gd name="connsiteY172" fmla="*/ 1486240 h 3655392"/>
                <a:gd name="connsiteX173" fmla="*/ 0 w 2121762"/>
                <a:gd name="connsiteY173" fmla="*/ 1414140 h 3655392"/>
                <a:gd name="connsiteX174" fmla="*/ 0 w 2121762"/>
                <a:gd name="connsiteY174" fmla="*/ 1348986 h 3655392"/>
                <a:gd name="connsiteX175" fmla="*/ 0 w 2121762"/>
                <a:gd name="connsiteY175" fmla="*/ 1330177 h 3655392"/>
                <a:gd name="connsiteX176" fmla="*/ 0 w 2121762"/>
                <a:gd name="connsiteY176" fmla="*/ 1286215 h 3655392"/>
                <a:gd name="connsiteX177" fmla="*/ 0 w 2121762"/>
                <a:gd name="connsiteY177" fmla="*/ 1248115 h 3655392"/>
                <a:gd name="connsiteX178" fmla="*/ 0 w 2121762"/>
                <a:gd name="connsiteY178" fmla="*/ 1218258 h 3655392"/>
                <a:gd name="connsiteX179" fmla="*/ 0 w 2121762"/>
                <a:gd name="connsiteY179" fmla="*/ 1214115 h 3655392"/>
                <a:gd name="connsiteX180" fmla="*/ 0 w 2121762"/>
                <a:gd name="connsiteY180" fmla="*/ 1176015 h 3655392"/>
                <a:gd name="connsiteX181" fmla="*/ 0 w 2121762"/>
                <a:gd name="connsiteY181" fmla="*/ 1132052 h 3655392"/>
                <a:gd name="connsiteX182" fmla="*/ 0 w 2121762"/>
                <a:gd name="connsiteY182" fmla="*/ 1113244 h 3655392"/>
                <a:gd name="connsiteX183" fmla="*/ 0 w 2121762"/>
                <a:gd name="connsiteY183" fmla="*/ 1048090 h 3655392"/>
                <a:gd name="connsiteX184" fmla="*/ 0 w 2121762"/>
                <a:gd name="connsiteY184" fmla="*/ 1018233 h 3655392"/>
                <a:gd name="connsiteX185" fmla="*/ 0 w 2121762"/>
                <a:gd name="connsiteY185" fmla="*/ 980133 h 3655392"/>
                <a:gd name="connsiteX186" fmla="*/ 0 w 2121762"/>
                <a:gd name="connsiteY186" fmla="*/ 975990 h 3655392"/>
                <a:gd name="connsiteX187" fmla="*/ 0 w 2121762"/>
                <a:gd name="connsiteY187" fmla="*/ 936170 h 3655392"/>
                <a:gd name="connsiteX188" fmla="*/ 0 w 2121762"/>
                <a:gd name="connsiteY188" fmla="*/ 932027 h 3655392"/>
                <a:gd name="connsiteX189" fmla="*/ 0 w 2121762"/>
                <a:gd name="connsiteY189" fmla="*/ 917362 h 3655392"/>
                <a:gd name="connsiteX190" fmla="*/ 0 w 2121762"/>
                <a:gd name="connsiteY190" fmla="*/ 913219 h 3655392"/>
                <a:gd name="connsiteX191" fmla="*/ 0 w 2121762"/>
                <a:gd name="connsiteY191" fmla="*/ 893927 h 3655392"/>
                <a:gd name="connsiteX192" fmla="*/ 0 w 2121762"/>
                <a:gd name="connsiteY192" fmla="*/ 875119 h 3655392"/>
                <a:gd name="connsiteX193" fmla="*/ 0 w 2121762"/>
                <a:gd name="connsiteY193" fmla="*/ 831156 h 3655392"/>
                <a:gd name="connsiteX194" fmla="*/ 0 w 2121762"/>
                <a:gd name="connsiteY194" fmla="*/ 780108 h 3655392"/>
                <a:gd name="connsiteX195" fmla="*/ 0 w 2121762"/>
                <a:gd name="connsiteY195" fmla="*/ 736145 h 3655392"/>
                <a:gd name="connsiteX196" fmla="*/ 0 w 2121762"/>
                <a:gd name="connsiteY196" fmla="*/ 717337 h 3655392"/>
                <a:gd name="connsiteX197" fmla="*/ 0 w 2121762"/>
                <a:gd name="connsiteY197" fmla="*/ 698045 h 3655392"/>
                <a:gd name="connsiteX198" fmla="*/ 0 w 2121762"/>
                <a:gd name="connsiteY198" fmla="*/ 693902 h 3655392"/>
                <a:gd name="connsiteX199" fmla="*/ 0 w 2121762"/>
                <a:gd name="connsiteY199" fmla="*/ 679237 h 3655392"/>
                <a:gd name="connsiteX200" fmla="*/ 0 w 2121762"/>
                <a:gd name="connsiteY200" fmla="*/ 675094 h 3655392"/>
                <a:gd name="connsiteX201" fmla="*/ 0 w 2121762"/>
                <a:gd name="connsiteY201" fmla="*/ 635274 h 3655392"/>
                <a:gd name="connsiteX202" fmla="*/ 0 w 2121762"/>
                <a:gd name="connsiteY202" fmla="*/ 631131 h 3655392"/>
                <a:gd name="connsiteX203" fmla="*/ 0 w 2121762"/>
                <a:gd name="connsiteY203" fmla="*/ 593031 h 3655392"/>
                <a:gd name="connsiteX204" fmla="*/ 0 w 2121762"/>
                <a:gd name="connsiteY204" fmla="*/ 563175 h 3655392"/>
                <a:gd name="connsiteX205" fmla="*/ 0 w 2121762"/>
                <a:gd name="connsiteY205" fmla="*/ 498020 h 3655392"/>
                <a:gd name="connsiteX206" fmla="*/ 0 w 2121762"/>
                <a:gd name="connsiteY206" fmla="*/ 479212 h 3655392"/>
                <a:gd name="connsiteX207" fmla="*/ 0 w 2121762"/>
                <a:gd name="connsiteY207" fmla="*/ 435249 h 3655392"/>
                <a:gd name="connsiteX208" fmla="*/ 0 w 2121762"/>
                <a:gd name="connsiteY208" fmla="*/ 397149 h 3655392"/>
                <a:gd name="connsiteX209" fmla="*/ 0 w 2121762"/>
                <a:gd name="connsiteY209" fmla="*/ 393006 h 3655392"/>
                <a:gd name="connsiteX210" fmla="*/ 0 w 2121762"/>
                <a:gd name="connsiteY210" fmla="*/ 363150 h 3655392"/>
                <a:gd name="connsiteX211" fmla="*/ 0 w 2121762"/>
                <a:gd name="connsiteY211" fmla="*/ 325050 h 3655392"/>
                <a:gd name="connsiteX212" fmla="*/ 0 w 2121762"/>
                <a:gd name="connsiteY212" fmla="*/ 197124 h 3655392"/>
                <a:gd name="connsiteX213" fmla="*/ 0 w 2121762"/>
                <a:gd name="connsiteY213" fmla="*/ 125025 h 3655392"/>
                <a:gd name="connsiteX214" fmla="*/ 49684 w 2121762"/>
                <a:gd name="connsiteY214" fmla="*/ 24605 h 3655392"/>
                <a:gd name="connsiteX215" fmla="*/ 79008 w 2121762"/>
                <a:gd name="connsiteY215" fmla="*/ 16673 h 3655392"/>
                <a:gd name="connsiteX216" fmla="*/ 284963 w 2121762"/>
                <a:gd name="connsiteY216" fmla="*/ 16673 h 3655392"/>
                <a:gd name="connsiteX217" fmla="*/ 284121 w 2121762"/>
                <a:gd name="connsiteY217" fmla="*/ 0 h 3655392"/>
                <a:gd name="connsiteX0" fmla="*/ 284963 w 2121762"/>
                <a:gd name="connsiteY0" fmla="*/ 0 h 3638719"/>
                <a:gd name="connsiteX1" fmla="*/ 1836799 w 2121762"/>
                <a:gd name="connsiteY1" fmla="*/ 0 h 3638719"/>
                <a:gd name="connsiteX2" fmla="*/ 2042755 w 2121762"/>
                <a:gd name="connsiteY2" fmla="*/ 0 h 3638719"/>
                <a:gd name="connsiteX3" fmla="*/ 2072079 w 2121762"/>
                <a:gd name="connsiteY3" fmla="*/ 7932 h 3638719"/>
                <a:gd name="connsiteX4" fmla="*/ 2121762 w 2121762"/>
                <a:gd name="connsiteY4" fmla="*/ 108352 h 3638719"/>
                <a:gd name="connsiteX5" fmla="*/ 2121762 w 2121762"/>
                <a:gd name="connsiteY5" fmla="*/ 180451 h 3638719"/>
                <a:gd name="connsiteX6" fmla="*/ 2121762 w 2121762"/>
                <a:gd name="connsiteY6" fmla="*/ 308377 h 3638719"/>
                <a:gd name="connsiteX7" fmla="*/ 2121762 w 2121762"/>
                <a:gd name="connsiteY7" fmla="*/ 346477 h 3638719"/>
                <a:gd name="connsiteX8" fmla="*/ 2121762 w 2121762"/>
                <a:gd name="connsiteY8" fmla="*/ 376333 h 3638719"/>
                <a:gd name="connsiteX9" fmla="*/ 2121762 w 2121762"/>
                <a:gd name="connsiteY9" fmla="*/ 380476 h 3638719"/>
                <a:gd name="connsiteX10" fmla="*/ 2121762 w 2121762"/>
                <a:gd name="connsiteY10" fmla="*/ 418576 h 3638719"/>
                <a:gd name="connsiteX11" fmla="*/ 2121762 w 2121762"/>
                <a:gd name="connsiteY11" fmla="*/ 462539 h 3638719"/>
                <a:gd name="connsiteX12" fmla="*/ 2121762 w 2121762"/>
                <a:gd name="connsiteY12" fmla="*/ 481347 h 3638719"/>
                <a:gd name="connsiteX13" fmla="*/ 2121762 w 2121762"/>
                <a:gd name="connsiteY13" fmla="*/ 546502 h 3638719"/>
                <a:gd name="connsiteX14" fmla="*/ 2121762 w 2121762"/>
                <a:gd name="connsiteY14" fmla="*/ 576358 h 3638719"/>
                <a:gd name="connsiteX15" fmla="*/ 2121762 w 2121762"/>
                <a:gd name="connsiteY15" fmla="*/ 614458 h 3638719"/>
                <a:gd name="connsiteX16" fmla="*/ 2121762 w 2121762"/>
                <a:gd name="connsiteY16" fmla="*/ 618601 h 3638719"/>
                <a:gd name="connsiteX17" fmla="*/ 2121762 w 2121762"/>
                <a:gd name="connsiteY17" fmla="*/ 658421 h 3638719"/>
                <a:gd name="connsiteX18" fmla="*/ 2121762 w 2121762"/>
                <a:gd name="connsiteY18" fmla="*/ 662564 h 3638719"/>
                <a:gd name="connsiteX19" fmla="*/ 2121762 w 2121762"/>
                <a:gd name="connsiteY19" fmla="*/ 677229 h 3638719"/>
                <a:gd name="connsiteX20" fmla="*/ 2121762 w 2121762"/>
                <a:gd name="connsiteY20" fmla="*/ 681372 h 3638719"/>
                <a:gd name="connsiteX21" fmla="*/ 2121762 w 2121762"/>
                <a:gd name="connsiteY21" fmla="*/ 700664 h 3638719"/>
                <a:gd name="connsiteX22" fmla="*/ 2121762 w 2121762"/>
                <a:gd name="connsiteY22" fmla="*/ 719472 h 3638719"/>
                <a:gd name="connsiteX23" fmla="*/ 2121762 w 2121762"/>
                <a:gd name="connsiteY23" fmla="*/ 763435 h 3638719"/>
                <a:gd name="connsiteX24" fmla="*/ 2121762 w 2121762"/>
                <a:gd name="connsiteY24" fmla="*/ 814483 h 3638719"/>
                <a:gd name="connsiteX25" fmla="*/ 2121762 w 2121762"/>
                <a:gd name="connsiteY25" fmla="*/ 858446 h 3638719"/>
                <a:gd name="connsiteX26" fmla="*/ 2121762 w 2121762"/>
                <a:gd name="connsiteY26" fmla="*/ 877254 h 3638719"/>
                <a:gd name="connsiteX27" fmla="*/ 2121762 w 2121762"/>
                <a:gd name="connsiteY27" fmla="*/ 896546 h 3638719"/>
                <a:gd name="connsiteX28" fmla="*/ 2121762 w 2121762"/>
                <a:gd name="connsiteY28" fmla="*/ 900689 h 3638719"/>
                <a:gd name="connsiteX29" fmla="*/ 2121762 w 2121762"/>
                <a:gd name="connsiteY29" fmla="*/ 915354 h 3638719"/>
                <a:gd name="connsiteX30" fmla="*/ 2121762 w 2121762"/>
                <a:gd name="connsiteY30" fmla="*/ 919497 h 3638719"/>
                <a:gd name="connsiteX31" fmla="*/ 2121762 w 2121762"/>
                <a:gd name="connsiteY31" fmla="*/ 959317 h 3638719"/>
                <a:gd name="connsiteX32" fmla="*/ 2121762 w 2121762"/>
                <a:gd name="connsiteY32" fmla="*/ 963460 h 3638719"/>
                <a:gd name="connsiteX33" fmla="*/ 2121762 w 2121762"/>
                <a:gd name="connsiteY33" fmla="*/ 1001560 h 3638719"/>
                <a:gd name="connsiteX34" fmla="*/ 2121762 w 2121762"/>
                <a:gd name="connsiteY34" fmla="*/ 1031417 h 3638719"/>
                <a:gd name="connsiteX35" fmla="*/ 2121762 w 2121762"/>
                <a:gd name="connsiteY35" fmla="*/ 1096571 h 3638719"/>
                <a:gd name="connsiteX36" fmla="*/ 2121762 w 2121762"/>
                <a:gd name="connsiteY36" fmla="*/ 1115379 h 3638719"/>
                <a:gd name="connsiteX37" fmla="*/ 2121762 w 2121762"/>
                <a:gd name="connsiteY37" fmla="*/ 1159342 h 3638719"/>
                <a:gd name="connsiteX38" fmla="*/ 2121762 w 2121762"/>
                <a:gd name="connsiteY38" fmla="*/ 1197442 h 3638719"/>
                <a:gd name="connsiteX39" fmla="*/ 2121762 w 2121762"/>
                <a:gd name="connsiteY39" fmla="*/ 1201585 h 3638719"/>
                <a:gd name="connsiteX40" fmla="*/ 2121762 w 2121762"/>
                <a:gd name="connsiteY40" fmla="*/ 1231442 h 3638719"/>
                <a:gd name="connsiteX41" fmla="*/ 2121762 w 2121762"/>
                <a:gd name="connsiteY41" fmla="*/ 1269542 h 3638719"/>
                <a:gd name="connsiteX42" fmla="*/ 2121762 w 2121762"/>
                <a:gd name="connsiteY42" fmla="*/ 1313504 h 3638719"/>
                <a:gd name="connsiteX43" fmla="*/ 2121762 w 2121762"/>
                <a:gd name="connsiteY43" fmla="*/ 1332313 h 3638719"/>
                <a:gd name="connsiteX44" fmla="*/ 2121762 w 2121762"/>
                <a:gd name="connsiteY44" fmla="*/ 1397467 h 3638719"/>
                <a:gd name="connsiteX45" fmla="*/ 2121762 w 2121762"/>
                <a:gd name="connsiteY45" fmla="*/ 1469567 h 3638719"/>
                <a:gd name="connsiteX46" fmla="*/ 2121762 w 2121762"/>
                <a:gd name="connsiteY46" fmla="*/ 1513529 h 3638719"/>
                <a:gd name="connsiteX47" fmla="*/ 2121762 w 2121762"/>
                <a:gd name="connsiteY47" fmla="*/ 1532338 h 3638719"/>
                <a:gd name="connsiteX48" fmla="*/ 2121762 w 2121762"/>
                <a:gd name="connsiteY48" fmla="*/ 1551629 h 3638719"/>
                <a:gd name="connsiteX49" fmla="*/ 2121762 w 2121762"/>
                <a:gd name="connsiteY49" fmla="*/ 1570438 h 3638719"/>
                <a:gd name="connsiteX50" fmla="*/ 2121762 w 2121762"/>
                <a:gd name="connsiteY50" fmla="*/ 1585535 h 3638719"/>
                <a:gd name="connsiteX51" fmla="*/ 2121762 w 2121762"/>
                <a:gd name="connsiteY51" fmla="*/ 1614401 h 3638719"/>
                <a:gd name="connsiteX52" fmla="*/ 2121762 w 2121762"/>
                <a:gd name="connsiteY52" fmla="*/ 1751654 h 3638719"/>
                <a:gd name="connsiteX53" fmla="*/ 2121762 w 2121762"/>
                <a:gd name="connsiteY53" fmla="*/ 1770463 h 3638719"/>
                <a:gd name="connsiteX54" fmla="*/ 2121762 w 2121762"/>
                <a:gd name="connsiteY54" fmla="*/ 1785560 h 3638719"/>
                <a:gd name="connsiteX55" fmla="*/ 2121762 w 2121762"/>
                <a:gd name="connsiteY55" fmla="*/ 1814426 h 3638719"/>
                <a:gd name="connsiteX56" fmla="*/ 2121762 w 2121762"/>
                <a:gd name="connsiteY56" fmla="*/ 1823660 h 3638719"/>
                <a:gd name="connsiteX57" fmla="*/ 2121762 w 2121762"/>
                <a:gd name="connsiteY57" fmla="*/ 1852526 h 3638719"/>
                <a:gd name="connsiteX58" fmla="*/ 2121762 w 2121762"/>
                <a:gd name="connsiteY58" fmla="*/ 1867622 h 3638719"/>
                <a:gd name="connsiteX59" fmla="*/ 2121762 w 2121762"/>
                <a:gd name="connsiteY59" fmla="*/ 1886431 h 3638719"/>
                <a:gd name="connsiteX60" fmla="*/ 2121762 w 2121762"/>
                <a:gd name="connsiteY60" fmla="*/ 2023685 h 3638719"/>
                <a:gd name="connsiteX61" fmla="*/ 2121762 w 2121762"/>
                <a:gd name="connsiteY61" fmla="*/ 2052551 h 3638719"/>
                <a:gd name="connsiteX62" fmla="*/ 2121762 w 2121762"/>
                <a:gd name="connsiteY62" fmla="*/ 2067647 h 3638719"/>
                <a:gd name="connsiteX63" fmla="*/ 2121762 w 2121762"/>
                <a:gd name="connsiteY63" fmla="*/ 2086456 h 3638719"/>
                <a:gd name="connsiteX64" fmla="*/ 2121762 w 2121762"/>
                <a:gd name="connsiteY64" fmla="*/ 2105747 h 3638719"/>
                <a:gd name="connsiteX65" fmla="*/ 2121762 w 2121762"/>
                <a:gd name="connsiteY65" fmla="*/ 2124556 h 3638719"/>
                <a:gd name="connsiteX66" fmla="*/ 2121762 w 2121762"/>
                <a:gd name="connsiteY66" fmla="*/ 2168519 h 3638719"/>
                <a:gd name="connsiteX67" fmla="*/ 2121762 w 2121762"/>
                <a:gd name="connsiteY67" fmla="*/ 2240619 h 3638719"/>
                <a:gd name="connsiteX68" fmla="*/ 2121762 w 2121762"/>
                <a:gd name="connsiteY68" fmla="*/ 2305772 h 3638719"/>
                <a:gd name="connsiteX69" fmla="*/ 2121762 w 2121762"/>
                <a:gd name="connsiteY69" fmla="*/ 2324581 h 3638719"/>
                <a:gd name="connsiteX70" fmla="*/ 2121762 w 2121762"/>
                <a:gd name="connsiteY70" fmla="*/ 2368544 h 3638719"/>
                <a:gd name="connsiteX71" fmla="*/ 2121762 w 2121762"/>
                <a:gd name="connsiteY71" fmla="*/ 2406644 h 3638719"/>
                <a:gd name="connsiteX72" fmla="*/ 2121762 w 2121762"/>
                <a:gd name="connsiteY72" fmla="*/ 2436500 h 3638719"/>
                <a:gd name="connsiteX73" fmla="*/ 2121762 w 2121762"/>
                <a:gd name="connsiteY73" fmla="*/ 2440644 h 3638719"/>
                <a:gd name="connsiteX74" fmla="*/ 2121762 w 2121762"/>
                <a:gd name="connsiteY74" fmla="*/ 2478744 h 3638719"/>
                <a:gd name="connsiteX75" fmla="*/ 2121762 w 2121762"/>
                <a:gd name="connsiteY75" fmla="*/ 2522706 h 3638719"/>
                <a:gd name="connsiteX76" fmla="*/ 2121762 w 2121762"/>
                <a:gd name="connsiteY76" fmla="*/ 2541515 h 3638719"/>
                <a:gd name="connsiteX77" fmla="*/ 2121762 w 2121762"/>
                <a:gd name="connsiteY77" fmla="*/ 2606669 h 3638719"/>
                <a:gd name="connsiteX78" fmla="*/ 2121762 w 2121762"/>
                <a:gd name="connsiteY78" fmla="*/ 2636525 h 3638719"/>
                <a:gd name="connsiteX79" fmla="*/ 2121762 w 2121762"/>
                <a:gd name="connsiteY79" fmla="*/ 2674625 h 3638719"/>
                <a:gd name="connsiteX80" fmla="*/ 2121762 w 2121762"/>
                <a:gd name="connsiteY80" fmla="*/ 2678769 h 3638719"/>
                <a:gd name="connsiteX81" fmla="*/ 2121762 w 2121762"/>
                <a:gd name="connsiteY81" fmla="*/ 2718588 h 3638719"/>
                <a:gd name="connsiteX82" fmla="*/ 2121762 w 2121762"/>
                <a:gd name="connsiteY82" fmla="*/ 2722731 h 3638719"/>
                <a:gd name="connsiteX83" fmla="*/ 2121762 w 2121762"/>
                <a:gd name="connsiteY83" fmla="*/ 2737396 h 3638719"/>
                <a:gd name="connsiteX84" fmla="*/ 2121762 w 2121762"/>
                <a:gd name="connsiteY84" fmla="*/ 2741540 h 3638719"/>
                <a:gd name="connsiteX85" fmla="*/ 2121762 w 2121762"/>
                <a:gd name="connsiteY85" fmla="*/ 2760831 h 3638719"/>
                <a:gd name="connsiteX86" fmla="*/ 2121762 w 2121762"/>
                <a:gd name="connsiteY86" fmla="*/ 2779640 h 3638719"/>
                <a:gd name="connsiteX87" fmla="*/ 2121762 w 2121762"/>
                <a:gd name="connsiteY87" fmla="*/ 2823603 h 3638719"/>
                <a:gd name="connsiteX88" fmla="*/ 2121762 w 2121762"/>
                <a:gd name="connsiteY88" fmla="*/ 2874650 h 3638719"/>
                <a:gd name="connsiteX89" fmla="*/ 2121762 w 2121762"/>
                <a:gd name="connsiteY89" fmla="*/ 2918613 h 3638719"/>
                <a:gd name="connsiteX90" fmla="*/ 2121762 w 2121762"/>
                <a:gd name="connsiteY90" fmla="*/ 2937421 h 3638719"/>
                <a:gd name="connsiteX91" fmla="*/ 2121762 w 2121762"/>
                <a:gd name="connsiteY91" fmla="*/ 2956713 h 3638719"/>
                <a:gd name="connsiteX92" fmla="*/ 2121762 w 2121762"/>
                <a:gd name="connsiteY92" fmla="*/ 2960856 h 3638719"/>
                <a:gd name="connsiteX93" fmla="*/ 2121762 w 2121762"/>
                <a:gd name="connsiteY93" fmla="*/ 2975521 h 3638719"/>
                <a:gd name="connsiteX94" fmla="*/ 2121762 w 2121762"/>
                <a:gd name="connsiteY94" fmla="*/ 2979665 h 3638719"/>
                <a:gd name="connsiteX95" fmla="*/ 2121762 w 2121762"/>
                <a:gd name="connsiteY95" fmla="*/ 3019484 h 3638719"/>
                <a:gd name="connsiteX96" fmla="*/ 2121762 w 2121762"/>
                <a:gd name="connsiteY96" fmla="*/ 3023628 h 3638719"/>
                <a:gd name="connsiteX97" fmla="*/ 2121762 w 2121762"/>
                <a:gd name="connsiteY97" fmla="*/ 3061728 h 3638719"/>
                <a:gd name="connsiteX98" fmla="*/ 2121762 w 2121762"/>
                <a:gd name="connsiteY98" fmla="*/ 3091584 h 3638719"/>
                <a:gd name="connsiteX99" fmla="*/ 2121762 w 2121762"/>
                <a:gd name="connsiteY99" fmla="*/ 3156738 h 3638719"/>
                <a:gd name="connsiteX100" fmla="*/ 2121762 w 2121762"/>
                <a:gd name="connsiteY100" fmla="*/ 3175546 h 3638719"/>
                <a:gd name="connsiteX101" fmla="*/ 2121762 w 2121762"/>
                <a:gd name="connsiteY101" fmla="*/ 3219509 h 3638719"/>
                <a:gd name="connsiteX102" fmla="*/ 2121762 w 2121762"/>
                <a:gd name="connsiteY102" fmla="*/ 3257609 h 3638719"/>
                <a:gd name="connsiteX103" fmla="*/ 2121762 w 2121762"/>
                <a:gd name="connsiteY103" fmla="*/ 3261753 h 3638719"/>
                <a:gd name="connsiteX104" fmla="*/ 2121762 w 2121762"/>
                <a:gd name="connsiteY104" fmla="*/ 3291609 h 3638719"/>
                <a:gd name="connsiteX105" fmla="*/ 2121762 w 2121762"/>
                <a:gd name="connsiteY105" fmla="*/ 3329709 h 3638719"/>
                <a:gd name="connsiteX106" fmla="*/ 2121762 w 2121762"/>
                <a:gd name="connsiteY106" fmla="*/ 3457634 h 3638719"/>
                <a:gd name="connsiteX107" fmla="*/ 2121762 w 2121762"/>
                <a:gd name="connsiteY107" fmla="*/ 3529734 h 3638719"/>
                <a:gd name="connsiteX108" fmla="*/ 2040414 w 2121762"/>
                <a:gd name="connsiteY108" fmla="*/ 3638719 h 3638719"/>
                <a:gd name="connsiteX109" fmla="*/ 81349 w 2121762"/>
                <a:gd name="connsiteY109" fmla="*/ 3638719 h 3638719"/>
                <a:gd name="connsiteX110" fmla="*/ 0 w 2121762"/>
                <a:gd name="connsiteY110" fmla="*/ 3529734 h 3638719"/>
                <a:gd name="connsiteX111" fmla="*/ 0 w 2121762"/>
                <a:gd name="connsiteY111" fmla="*/ 3457634 h 3638719"/>
                <a:gd name="connsiteX112" fmla="*/ 0 w 2121762"/>
                <a:gd name="connsiteY112" fmla="*/ 3329709 h 3638719"/>
                <a:gd name="connsiteX113" fmla="*/ 0 w 2121762"/>
                <a:gd name="connsiteY113" fmla="*/ 3291609 h 3638719"/>
                <a:gd name="connsiteX114" fmla="*/ 0 w 2121762"/>
                <a:gd name="connsiteY114" fmla="*/ 3261753 h 3638719"/>
                <a:gd name="connsiteX115" fmla="*/ 0 w 2121762"/>
                <a:gd name="connsiteY115" fmla="*/ 3257609 h 3638719"/>
                <a:gd name="connsiteX116" fmla="*/ 0 w 2121762"/>
                <a:gd name="connsiteY116" fmla="*/ 3219509 h 3638719"/>
                <a:gd name="connsiteX117" fmla="*/ 0 w 2121762"/>
                <a:gd name="connsiteY117" fmla="*/ 3175546 h 3638719"/>
                <a:gd name="connsiteX118" fmla="*/ 0 w 2121762"/>
                <a:gd name="connsiteY118" fmla="*/ 3156738 h 3638719"/>
                <a:gd name="connsiteX119" fmla="*/ 0 w 2121762"/>
                <a:gd name="connsiteY119" fmla="*/ 3091584 h 3638719"/>
                <a:gd name="connsiteX120" fmla="*/ 0 w 2121762"/>
                <a:gd name="connsiteY120" fmla="*/ 3061728 h 3638719"/>
                <a:gd name="connsiteX121" fmla="*/ 0 w 2121762"/>
                <a:gd name="connsiteY121" fmla="*/ 3023628 h 3638719"/>
                <a:gd name="connsiteX122" fmla="*/ 0 w 2121762"/>
                <a:gd name="connsiteY122" fmla="*/ 3019484 h 3638719"/>
                <a:gd name="connsiteX123" fmla="*/ 0 w 2121762"/>
                <a:gd name="connsiteY123" fmla="*/ 2979665 h 3638719"/>
                <a:gd name="connsiteX124" fmla="*/ 0 w 2121762"/>
                <a:gd name="connsiteY124" fmla="*/ 2975521 h 3638719"/>
                <a:gd name="connsiteX125" fmla="*/ 0 w 2121762"/>
                <a:gd name="connsiteY125" fmla="*/ 2960856 h 3638719"/>
                <a:gd name="connsiteX126" fmla="*/ 0 w 2121762"/>
                <a:gd name="connsiteY126" fmla="*/ 2956713 h 3638719"/>
                <a:gd name="connsiteX127" fmla="*/ 0 w 2121762"/>
                <a:gd name="connsiteY127" fmla="*/ 2937421 h 3638719"/>
                <a:gd name="connsiteX128" fmla="*/ 0 w 2121762"/>
                <a:gd name="connsiteY128" fmla="*/ 2918613 h 3638719"/>
                <a:gd name="connsiteX129" fmla="*/ 0 w 2121762"/>
                <a:gd name="connsiteY129" fmla="*/ 2874650 h 3638719"/>
                <a:gd name="connsiteX130" fmla="*/ 0 w 2121762"/>
                <a:gd name="connsiteY130" fmla="*/ 2823603 h 3638719"/>
                <a:gd name="connsiteX131" fmla="*/ 0 w 2121762"/>
                <a:gd name="connsiteY131" fmla="*/ 2779640 h 3638719"/>
                <a:gd name="connsiteX132" fmla="*/ 0 w 2121762"/>
                <a:gd name="connsiteY132" fmla="*/ 2760831 h 3638719"/>
                <a:gd name="connsiteX133" fmla="*/ 0 w 2121762"/>
                <a:gd name="connsiteY133" fmla="*/ 2741540 h 3638719"/>
                <a:gd name="connsiteX134" fmla="*/ 0 w 2121762"/>
                <a:gd name="connsiteY134" fmla="*/ 2737396 h 3638719"/>
                <a:gd name="connsiteX135" fmla="*/ 0 w 2121762"/>
                <a:gd name="connsiteY135" fmla="*/ 2722731 h 3638719"/>
                <a:gd name="connsiteX136" fmla="*/ 0 w 2121762"/>
                <a:gd name="connsiteY136" fmla="*/ 2718588 h 3638719"/>
                <a:gd name="connsiteX137" fmla="*/ 0 w 2121762"/>
                <a:gd name="connsiteY137" fmla="*/ 2678769 h 3638719"/>
                <a:gd name="connsiteX138" fmla="*/ 0 w 2121762"/>
                <a:gd name="connsiteY138" fmla="*/ 2674625 h 3638719"/>
                <a:gd name="connsiteX139" fmla="*/ 0 w 2121762"/>
                <a:gd name="connsiteY139" fmla="*/ 2636525 h 3638719"/>
                <a:gd name="connsiteX140" fmla="*/ 0 w 2121762"/>
                <a:gd name="connsiteY140" fmla="*/ 2606669 h 3638719"/>
                <a:gd name="connsiteX141" fmla="*/ 0 w 2121762"/>
                <a:gd name="connsiteY141" fmla="*/ 2541515 h 3638719"/>
                <a:gd name="connsiteX142" fmla="*/ 0 w 2121762"/>
                <a:gd name="connsiteY142" fmla="*/ 2522706 h 3638719"/>
                <a:gd name="connsiteX143" fmla="*/ 0 w 2121762"/>
                <a:gd name="connsiteY143" fmla="*/ 2478744 h 3638719"/>
                <a:gd name="connsiteX144" fmla="*/ 0 w 2121762"/>
                <a:gd name="connsiteY144" fmla="*/ 2440644 h 3638719"/>
                <a:gd name="connsiteX145" fmla="*/ 0 w 2121762"/>
                <a:gd name="connsiteY145" fmla="*/ 2436500 h 3638719"/>
                <a:gd name="connsiteX146" fmla="*/ 0 w 2121762"/>
                <a:gd name="connsiteY146" fmla="*/ 2406644 h 3638719"/>
                <a:gd name="connsiteX147" fmla="*/ 0 w 2121762"/>
                <a:gd name="connsiteY147" fmla="*/ 2368544 h 3638719"/>
                <a:gd name="connsiteX148" fmla="*/ 0 w 2121762"/>
                <a:gd name="connsiteY148" fmla="*/ 2324581 h 3638719"/>
                <a:gd name="connsiteX149" fmla="*/ 0 w 2121762"/>
                <a:gd name="connsiteY149" fmla="*/ 2305772 h 3638719"/>
                <a:gd name="connsiteX150" fmla="*/ 0 w 2121762"/>
                <a:gd name="connsiteY150" fmla="*/ 2240619 h 3638719"/>
                <a:gd name="connsiteX151" fmla="*/ 0 w 2121762"/>
                <a:gd name="connsiteY151" fmla="*/ 2168519 h 3638719"/>
                <a:gd name="connsiteX152" fmla="*/ 0 w 2121762"/>
                <a:gd name="connsiteY152" fmla="*/ 2124556 h 3638719"/>
                <a:gd name="connsiteX153" fmla="*/ 0 w 2121762"/>
                <a:gd name="connsiteY153" fmla="*/ 2105747 h 3638719"/>
                <a:gd name="connsiteX154" fmla="*/ 0 w 2121762"/>
                <a:gd name="connsiteY154" fmla="*/ 2086456 h 3638719"/>
                <a:gd name="connsiteX155" fmla="*/ 0 w 2121762"/>
                <a:gd name="connsiteY155" fmla="*/ 2067647 h 3638719"/>
                <a:gd name="connsiteX156" fmla="*/ 0 w 2121762"/>
                <a:gd name="connsiteY156" fmla="*/ 2052551 h 3638719"/>
                <a:gd name="connsiteX157" fmla="*/ 0 w 2121762"/>
                <a:gd name="connsiteY157" fmla="*/ 2023685 h 3638719"/>
                <a:gd name="connsiteX158" fmla="*/ 0 w 2121762"/>
                <a:gd name="connsiteY158" fmla="*/ 1886431 h 3638719"/>
                <a:gd name="connsiteX159" fmla="*/ 0 w 2121762"/>
                <a:gd name="connsiteY159" fmla="*/ 1867622 h 3638719"/>
                <a:gd name="connsiteX160" fmla="*/ 0 w 2121762"/>
                <a:gd name="connsiteY160" fmla="*/ 1852526 h 3638719"/>
                <a:gd name="connsiteX161" fmla="*/ 0 w 2121762"/>
                <a:gd name="connsiteY161" fmla="*/ 1823660 h 3638719"/>
                <a:gd name="connsiteX162" fmla="*/ 0 w 2121762"/>
                <a:gd name="connsiteY162" fmla="*/ 1814426 h 3638719"/>
                <a:gd name="connsiteX163" fmla="*/ 0 w 2121762"/>
                <a:gd name="connsiteY163" fmla="*/ 1785560 h 3638719"/>
                <a:gd name="connsiteX164" fmla="*/ 0 w 2121762"/>
                <a:gd name="connsiteY164" fmla="*/ 1770463 h 3638719"/>
                <a:gd name="connsiteX165" fmla="*/ 0 w 2121762"/>
                <a:gd name="connsiteY165" fmla="*/ 1751654 h 3638719"/>
                <a:gd name="connsiteX166" fmla="*/ 0 w 2121762"/>
                <a:gd name="connsiteY166" fmla="*/ 1614401 h 3638719"/>
                <a:gd name="connsiteX167" fmla="*/ 0 w 2121762"/>
                <a:gd name="connsiteY167" fmla="*/ 1585535 h 3638719"/>
                <a:gd name="connsiteX168" fmla="*/ 0 w 2121762"/>
                <a:gd name="connsiteY168" fmla="*/ 1570438 h 3638719"/>
                <a:gd name="connsiteX169" fmla="*/ 0 w 2121762"/>
                <a:gd name="connsiteY169" fmla="*/ 1551629 h 3638719"/>
                <a:gd name="connsiteX170" fmla="*/ 0 w 2121762"/>
                <a:gd name="connsiteY170" fmla="*/ 1532338 h 3638719"/>
                <a:gd name="connsiteX171" fmla="*/ 0 w 2121762"/>
                <a:gd name="connsiteY171" fmla="*/ 1513529 h 3638719"/>
                <a:gd name="connsiteX172" fmla="*/ 0 w 2121762"/>
                <a:gd name="connsiteY172" fmla="*/ 1469567 h 3638719"/>
                <a:gd name="connsiteX173" fmla="*/ 0 w 2121762"/>
                <a:gd name="connsiteY173" fmla="*/ 1397467 h 3638719"/>
                <a:gd name="connsiteX174" fmla="*/ 0 w 2121762"/>
                <a:gd name="connsiteY174" fmla="*/ 1332313 h 3638719"/>
                <a:gd name="connsiteX175" fmla="*/ 0 w 2121762"/>
                <a:gd name="connsiteY175" fmla="*/ 1313504 h 3638719"/>
                <a:gd name="connsiteX176" fmla="*/ 0 w 2121762"/>
                <a:gd name="connsiteY176" fmla="*/ 1269542 h 3638719"/>
                <a:gd name="connsiteX177" fmla="*/ 0 w 2121762"/>
                <a:gd name="connsiteY177" fmla="*/ 1231442 h 3638719"/>
                <a:gd name="connsiteX178" fmla="*/ 0 w 2121762"/>
                <a:gd name="connsiteY178" fmla="*/ 1201585 h 3638719"/>
                <a:gd name="connsiteX179" fmla="*/ 0 w 2121762"/>
                <a:gd name="connsiteY179" fmla="*/ 1197442 h 3638719"/>
                <a:gd name="connsiteX180" fmla="*/ 0 w 2121762"/>
                <a:gd name="connsiteY180" fmla="*/ 1159342 h 3638719"/>
                <a:gd name="connsiteX181" fmla="*/ 0 w 2121762"/>
                <a:gd name="connsiteY181" fmla="*/ 1115379 h 3638719"/>
                <a:gd name="connsiteX182" fmla="*/ 0 w 2121762"/>
                <a:gd name="connsiteY182" fmla="*/ 1096571 h 3638719"/>
                <a:gd name="connsiteX183" fmla="*/ 0 w 2121762"/>
                <a:gd name="connsiteY183" fmla="*/ 1031417 h 3638719"/>
                <a:gd name="connsiteX184" fmla="*/ 0 w 2121762"/>
                <a:gd name="connsiteY184" fmla="*/ 1001560 h 3638719"/>
                <a:gd name="connsiteX185" fmla="*/ 0 w 2121762"/>
                <a:gd name="connsiteY185" fmla="*/ 963460 h 3638719"/>
                <a:gd name="connsiteX186" fmla="*/ 0 w 2121762"/>
                <a:gd name="connsiteY186" fmla="*/ 959317 h 3638719"/>
                <a:gd name="connsiteX187" fmla="*/ 0 w 2121762"/>
                <a:gd name="connsiteY187" fmla="*/ 919497 h 3638719"/>
                <a:gd name="connsiteX188" fmla="*/ 0 w 2121762"/>
                <a:gd name="connsiteY188" fmla="*/ 915354 h 3638719"/>
                <a:gd name="connsiteX189" fmla="*/ 0 w 2121762"/>
                <a:gd name="connsiteY189" fmla="*/ 900689 h 3638719"/>
                <a:gd name="connsiteX190" fmla="*/ 0 w 2121762"/>
                <a:gd name="connsiteY190" fmla="*/ 896546 h 3638719"/>
                <a:gd name="connsiteX191" fmla="*/ 0 w 2121762"/>
                <a:gd name="connsiteY191" fmla="*/ 877254 h 3638719"/>
                <a:gd name="connsiteX192" fmla="*/ 0 w 2121762"/>
                <a:gd name="connsiteY192" fmla="*/ 858446 h 3638719"/>
                <a:gd name="connsiteX193" fmla="*/ 0 w 2121762"/>
                <a:gd name="connsiteY193" fmla="*/ 814483 h 3638719"/>
                <a:gd name="connsiteX194" fmla="*/ 0 w 2121762"/>
                <a:gd name="connsiteY194" fmla="*/ 763435 h 3638719"/>
                <a:gd name="connsiteX195" fmla="*/ 0 w 2121762"/>
                <a:gd name="connsiteY195" fmla="*/ 719472 h 3638719"/>
                <a:gd name="connsiteX196" fmla="*/ 0 w 2121762"/>
                <a:gd name="connsiteY196" fmla="*/ 700664 h 3638719"/>
                <a:gd name="connsiteX197" fmla="*/ 0 w 2121762"/>
                <a:gd name="connsiteY197" fmla="*/ 681372 h 3638719"/>
                <a:gd name="connsiteX198" fmla="*/ 0 w 2121762"/>
                <a:gd name="connsiteY198" fmla="*/ 677229 h 3638719"/>
                <a:gd name="connsiteX199" fmla="*/ 0 w 2121762"/>
                <a:gd name="connsiteY199" fmla="*/ 662564 h 3638719"/>
                <a:gd name="connsiteX200" fmla="*/ 0 w 2121762"/>
                <a:gd name="connsiteY200" fmla="*/ 658421 h 3638719"/>
                <a:gd name="connsiteX201" fmla="*/ 0 w 2121762"/>
                <a:gd name="connsiteY201" fmla="*/ 618601 h 3638719"/>
                <a:gd name="connsiteX202" fmla="*/ 0 w 2121762"/>
                <a:gd name="connsiteY202" fmla="*/ 614458 h 3638719"/>
                <a:gd name="connsiteX203" fmla="*/ 0 w 2121762"/>
                <a:gd name="connsiteY203" fmla="*/ 576358 h 3638719"/>
                <a:gd name="connsiteX204" fmla="*/ 0 w 2121762"/>
                <a:gd name="connsiteY204" fmla="*/ 546502 h 3638719"/>
                <a:gd name="connsiteX205" fmla="*/ 0 w 2121762"/>
                <a:gd name="connsiteY205" fmla="*/ 481347 h 3638719"/>
                <a:gd name="connsiteX206" fmla="*/ 0 w 2121762"/>
                <a:gd name="connsiteY206" fmla="*/ 462539 h 3638719"/>
                <a:gd name="connsiteX207" fmla="*/ 0 w 2121762"/>
                <a:gd name="connsiteY207" fmla="*/ 418576 h 3638719"/>
                <a:gd name="connsiteX208" fmla="*/ 0 w 2121762"/>
                <a:gd name="connsiteY208" fmla="*/ 380476 h 3638719"/>
                <a:gd name="connsiteX209" fmla="*/ 0 w 2121762"/>
                <a:gd name="connsiteY209" fmla="*/ 376333 h 3638719"/>
                <a:gd name="connsiteX210" fmla="*/ 0 w 2121762"/>
                <a:gd name="connsiteY210" fmla="*/ 346477 h 3638719"/>
                <a:gd name="connsiteX211" fmla="*/ 0 w 2121762"/>
                <a:gd name="connsiteY211" fmla="*/ 308377 h 3638719"/>
                <a:gd name="connsiteX212" fmla="*/ 0 w 2121762"/>
                <a:gd name="connsiteY212" fmla="*/ 180451 h 3638719"/>
                <a:gd name="connsiteX213" fmla="*/ 0 w 2121762"/>
                <a:gd name="connsiteY213" fmla="*/ 108352 h 3638719"/>
                <a:gd name="connsiteX214" fmla="*/ 49684 w 2121762"/>
                <a:gd name="connsiteY214" fmla="*/ 7932 h 3638719"/>
                <a:gd name="connsiteX215" fmla="*/ 79008 w 2121762"/>
                <a:gd name="connsiteY215" fmla="*/ 0 h 3638719"/>
                <a:gd name="connsiteX216" fmla="*/ 284963 w 2121762"/>
                <a:gd name="connsiteY216" fmla="*/ 0 h 3638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Lst>
              <a:rect l="l" t="t" r="r" b="b"/>
              <a:pathLst>
                <a:path w="2121762" h="3638719">
                  <a:moveTo>
                    <a:pt x="284963" y="0"/>
                  </a:moveTo>
                  <a:lnTo>
                    <a:pt x="1836799" y="0"/>
                  </a:lnTo>
                  <a:lnTo>
                    <a:pt x="2042755" y="0"/>
                  </a:lnTo>
                  <a:lnTo>
                    <a:pt x="2072079" y="7932"/>
                  </a:lnTo>
                  <a:cubicBezTo>
                    <a:pt x="2101276" y="24476"/>
                    <a:pt x="2121762" y="63208"/>
                    <a:pt x="2121762" y="108352"/>
                  </a:cubicBezTo>
                  <a:lnTo>
                    <a:pt x="2121762" y="180451"/>
                  </a:lnTo>
                  <a:lnTo>
                    <a:pt x="2121762" y="308377"/>
                  </a:lnTo>
                  <a:lnTo>
                    <a:pt x="2121762" y="346477"/>
                  </a:lnTo>
                  <a:lnTo>
                    <a:pt x="2121762" y="376333"/>
                  </a:lnTo>
                  <a:lnTo>
                    <a:pt x="2121762" y="380476"/>
                  </a:lnTo>
                  <a:lnTo>
                    <a:pt x="2121762" y="418576"/>
                  </a:lnTo>
                  <a:lnTo>
                    <a:pt x="2121762" y="462539"/>
                  </a:lnTo>
                  <a:lnTo>
                    <a:pt x="2121762" y="481347"/>
                  </a:lnTo>
                  <a:lnTo>
                    <a:pt x="2121762" y="546502"/>
                  </a:lnTo>
                  <a:lnTo>
                    <a:pt x="2121762" y="576358"/>
                  </a:lnTo>
                  <a:lnTo>
                    <a:pt x="2121762" y="614458"/>
                  </a:lnTo>
                  <a:lnTo>
                    <a:pt x="2121762" y="618601"/>
                  </a:lnTo>
                  <a:lnTo>
                    <a:pt x="2121762" y="658421"/>
                  </a:lnTo>
                  <a:lnTo>
                    <a:pt x="2121762" y="662564"/>
                  </a:lnTo>
                  <a:lnTo>
                    <a:pt x="2121762" y="677229"/>
                  </a:lnTo>
                  <a:lnTo>
                    <a:pt x="2121762" y="681372"/>
                  </a:lnTo>
                  <a:lnTo>
                    <a:pt x="2121762" y="700664"/>
                  </a:lnTo>
                  <a:lnTo>
                    <a:pt x="2121762" y="719472"/>
                  </a:lnTo>
                  <a:lnTo>
                    <a:pt x="2121762" y="763435"/>
                  </a:lnTo>
                  <a:lnTo>
                    <a:pt x="2121762" y="814483"/>
                  </a:lnTo>
                  <a:lnTo>
                    <a:pt x="2121762" y="858446"/>
                  </a:lnTo>
                  <a:lnTo>
                    <a:pt x="2121762" y="877254"/>
                  </a:lnTo>
                  <a:lnTo>
                    <a:pt x="2121762" y="896546"/>
                  </a:lnTo>
                  <a:lnTo>
                    <a:pt x="2121762" y="900689"/>
                  </a:lnTo>
                  <a:lnTo>
                    <a:pt x="2121762" y="915354"/>
                  </a:lnTo>
                  <a:lnTo>
                    <a:pt x="2121762" y="919497"/>
                  </a:lnTo>
                  <a:lnTo>
                    <a:pt x="2121762" y="959317"/>
                  </a:lnTo>
                  <a:lnTo>
                    <a:pt x="2121762" y="963460"/>
                  </a:lnTo>
                  <a:lnTo>
                    <a:pt x="2121762" y="1001560"/>
                  </a:lnTo>
                  <a:lnTo>
                    <a:pt x="2121762" y="1031417"/>
                  </a:lnTo>
                  <a:lnTo>
                    <a:pt x="2121762" y="1096571"/>
                  </a:lnTo>
                  <a:lnTo>
                    <a:pt x="2121762" y="1115379"/>
                  </a:lnTo>
                  <a:lnTo>
                    <a:pt x="2121762" y="1159342"/>
                  </a:lnTo>
                  <a:lnTo>
                    <a:pt x="2121762" y="1197442"/>
                  </a:lnTo>
                  <a:lnTo>
                    <a:pt x="2121762" y="1201585"/>
                  </a:lnTo>
                  <a:lnTo>
                    <a:pt x="2121762" y="1231442"/>
                  </a:lnTo>
                  <a:lnTo>
                    <a:pt x="2121762" y="1269542"/>
                  </a:lnTo>
                  <a:lnTo>
                    <a:pt x="2121762" y="1313504"/>
                  </a:lnTo>
                  <a:lnTo>
                    <a:pt x="2121762" y="1332313"/>
                  </a:lnTo>
                  <a:lnTo>
                    <a:pt x="2121762" y="1397467"/>
                  </a:lnTo>
                  <a:lnTo>
                    <a:pt x="2121762" y="1469567"/>
                  </a:lnTo>
                  <a:lnTo>
                    <a:pt x="2121762" y="1513529"/>
                  </a:lnTo>
                  <a:lnTo>
                    <a:pt x="2121762" y="1532338"/>
                  </a:lnTo>
                  <a:lnTo>
                    <a:pt x="2121762" y="1551629"/>
                  </a:lnTo>
                  <a:lnTo>
                    <a:pt x="2121762" y="1570438"/>
                  </a:lnTo>
                  <a:lnTo>
                    <a:pt x="2121762" y="1585535"/>
                  </a:lnTo>
                  <a:lnTo>
                    <a:pt x="2121762" y="1614401"/>
                  </a:lnTo>
                  <a:lnTo>
                    <a:pt x="2121762" y="1751654"/>
                  </a:lnTo>
                  <a:lnTo>
                    <a:pt x="2121762" y="1770463"/>
                  </a:lnTo>
                  <a:lnTo>
                    <a:pt x="2121762" y="1785560"/>
                  </a:lnTo>
                  <a:lnTo>
                    <a:pt x="2121762" y="1814426"/>
                  </a:lnTo>
                  <a:lnTo>
                    <a:pt x="2121762" y="1823660"/>
                  </a:lnTo>
                  <a:lnTo>
                    <a:pt x="2121762" y="1852526"/>
                  </a:lnTo>
                  <a:lnTo>
                    <a:pt x="2121762" y="1867622"/>
                  </a:lnTo>
                  <a:lnTo>
                    <a:pt x="2121762" y="1886431"/>
                  </a:lnTo>
                  <a:lnTo>
                    <a:pt x="2121762" y="2023685"/>
                  </a:lnTo>
                  <a:lnTo>
                    <a:pt x="2121762" y="2052551"/>
                  </a:lnTo>
                  <a:lnTo>
                    <a:pt x="2121762" y="2067647"/>
                  </a:lnTo>
                  <a:lnTo>
                    <a:pt x="2121762" y="2086456"/>
                  </a:lnTo>
                  <a:lnTo>
                    <a:pt x="2121762" y="2105747"/>
                  </a:lnTo>
                  <a:lnTo>
                    <a:pt x="2121762" y="2124556"/>
                  </a:lnTo>
                  <a:lnTo>
                    <a:pt x="2121762" y="2168519"/>
                  </a:lnTo>
                  <a:lnTo>
                    <a:pt x="2121762" y="2240619"/>
                  </a:lnTo>
                  <a:lnTo>
                    <a:pt x="2121762" y="2305772"/>
                  </a:lnTo>
                  <a:lnTo>
                    <a:pt x="2121762" y="2324581"/>
                  </a:lnTo>
                  <a:lnTo>
                    <a:pt x="2121762" y="2368544"/>
                  </a:lnTo>
                  <a:lnTo>
                    <a:pt x="2121762" y="2406644"/>
                  </a:lnTo>
                  <a:lnTo>
                    <a:pt x="2121762" y="2436500"/>
                  </a:lnTo>
                  <a:lnTo>
                    <a:pt x="2121762" y="2440644"/>
                  </a:lnTo>
                  <a:lnTo>
                    <a:pt x="2121762" y="2478744"/>
                  </a:lnTo>
                  <a:lnTo>
                    <a:pt x="2121762" y="2522706"/>
                  </a:lnTo>
                  <a:lnTo>
                    <a:pt x="2121762" y="2541515"/>
                  </a:lnTo>
                  <a:lnTo>
                    <a:pt x="2121762" y="2606669"/>
                  </a:lnTo>
                  <a:lnTo>
                    <a:pt x="2121762" y="2636525"/>
                  </a:lnTo>
                  <a:lnTo>
                    <a:pt x="2121762" y="2674625"/>
                  </a:lnTo>
                  <a:lnTo>
                    <a:pt x="2121762" y="2678769"/>
                  </a:lnTo>
                  <a:lnTo>
                    <a:pt x="2121762" y="2718588"/>
                  </a:lnTo>
                  <a:lnTo>
                    <a:pt x="2121762" y="2722731"/>
                  </a:lnTo>
                  <a:lnTo>
                    <a:pt x="2121762" y="2737396"/>
                  </a:lnTo>
                  <a:lnTo>
                    <a:pt x="2121762" y="2741540"/>
                  </a:lnTo>
                  <a:lnTo>
                    <a:pt x="2121762" y="2760831"/>
                  </a:lnTo>
                  <a:lnTo>
                    <a:pt x="2121762" y="2779640"/>
                  </a:lnTo>
                  <a:lnTo>
                    <a:pt x="2121762" y="2823603"/>
                  </a:lnTo>
                  <a:lnTo>
                    <a:pt x="2121762" y="2874650"/>
                  </a:lnTo>
                  <a:lnTo>
                    <a:pt x="2121762" y="2918613"/>
                  </a:lnTo>
                  <a:lnTo>
                    <a:pt x="2121762" y="2937421"/>
                  </a:lnTo>
                  <a:lnTo>
                    <a:pt x="2121762" y="2956713"/>
                  </a:lnTo>
                  <a:lnTo>
                    <a:pt x="2121762" y="2960856"/>
                  </a:lnTo>
                  <a:lnTo>
                    <a:pt x="2121762" y="2975521"/>
                  </a:lnTo>
                  <a:lnTo>
                    <a:pt x="2121762" y="2979665"/>
                  </a:lnTo>
                  <a:lnTo>
                    <a:pt x="2121762" y="3019484"/>
                  </a:lnTo>
                  <a:lnTo>
                    <a:pt x="2121762" y="3023628"/>
                  </a:lnTo>
                  <a:lnTo>
                    <a:pt x="2121762" y="3061728"/>
                  </a:lnTo>
                  <a:lnTo>
                    <a:pt x="2121762" y="3091584"/>
                  </a:lnTo>
                  <a:lnTo>
                    <a:pt x="2121762" y="3156738"/>
                  </a:lnTo>
                  <a:lnTo>
                    <a:pt x="2121762" y="3175546"/>
                  </a:lnTo>
                  <a:lnTo>
                    <a:pt x="2121762" y="3219509"/>
                  </a:lnTo>
                  <a:lnTo>
                    <a:pt x="2121762" y="3257609"/>
                  </a:lnTo>
                  <a:lnTo>
                    <a:pt x="2121762" y="3261753"/>
                  </a:lnTo>
                  <a:lnTo>
                    <a:pt x="2121762" y="3291609"/>
                  </a:lnTo>
                  <a:lnTo>
                    <a:pt x="2121762" y="3329709"/>
                  </a:lnTo>
                  <a:lnTo>
                    <a:pt x="2121762" y="3457634"/>
                  </a:lnTo>
                  <a:lnTo>
                    <a:pt x="2121762" y="3529734"/>
                  </a:lnTo>
                  <a:cubicBezTo>
                    <a:pt x="2121762" y="3589926"/>
                    <a:pt x="2085342" y="3638719"/>
                    <a:pt x="2040414" y="3638719"/>
                  </a:cubicBezTo>
                  <a:lnTo>
                    <a:pt x="81349" y="3638719"/>
                  </a:lnTo>
                  <a:cubicBezTo>
                    <a:pt x="36422" y="3638719"/>
                    <a:pt x="0" y="3589926"/>
                    <a:pt x="0" y="3529734"/>
                  </a:cubicBezTo>
                  <a:lnTo>
                    <a:pt x="0" y="3457634"/>
                  </a:lnTo>
                  <a:lnTo>
                    <a:pt x="0" y="3329709"/>
                  </a:lnTo>
                  <a:lnTo>
                    <a:pt x="0" y="3291609"/>
                  </a:lnTo>
                  <a:lnTo>
                    <a:pt x="0" y="3261753"/>
                  </a:lnTo>
                  <a:lnTo>
                    <a:pt x="0" y="3257609"/>
                  </a:lnTo>
                  <a:lnTo>
                    <a:pt x="0" y="3219509"/>
                  </a:lnTo>
                  <a:lnTo>
                    <a:pt x="0" y="3175546"/>
                  </a:lnTo>
                  <a:lnTo>
                    <a:pt x="0" y="3156738"/>
                  </a:lnTo>
                  <a:lnTo>
                    <a:pt x="0" y="3091584"/>
                  </a:lnTo>
                  <a:lnTo>
                    <a:pt x="0" y="3061728"/>
                  </a:lnTo>
                  <a:lnTo>
                    <a:pt x="0" y="3023628"/>
                  </a:lnTo>
                  <a:lnTo>
                    <a:pt x="0" y="3019484"/>
                  </a:lnTo>
                  <a:lnTo>
                    <a:pt x="0" y="2979665"/>
                  </a:lnTo>
                  <a:lnTo>
                    <a:pt x="0" y="2975521"/>
                  </a:lnTo>
                  <a:lnTo>
                    <a:pt x="0" y="2960856"/>
                  </a:lnTo>
                  <a:lnTo>
                    <a:pt x="0" y="2956713"/>
                  </a:lnTo>
                  <a:lnTo>
                    <a:pt x="0" y="2937421"/>
                  </a:lnTo>
                  <a:lnTo>
                    <a:pt x="0" y="2918613"/>
                  </a:lnTo>
                  <a:lnTo>
                    <a:pt x="0" y="2874650"/>
                  </a:lnTo>
                  <a:lnTo>
                    <a:pt x="0" y="2823603"/>
                  </a:lnTo>
                  <a:lnTo>
                    <a:pt x="0" y="2779640"/>
                  </a:lnTo>
                  <a:lnTo>
                    <a:pt x="0" y="2760831"/>
                  </a:lnTo>
                  <a:lnTo>
                    <a:pt x="0" y="2741540"/>
                  </a:lnTo>
                  <a:lnTo>
                    <a:pt x="0" y="2737396"/>
                  </a:lnTo>
                  <a:lnTo>
                    <a:pt x="0" y="2722731"/>
                  </a:lnTo>
                  <a:lnTo>
                    <a:pt x="0" y="2718588"/>
                  </a:lnTo>
                  <a:lnTo>
                    <a:pt x="0" y="2678769"/>
                  </a:lnTo>
                  <a:lnTo>
                    <a:pt x="0" y="2674625"/>
                  </a:lnTo>
                  <a:lnTo>
                    <a:pt x="0" y="2636525"/>
                  </a:lnTo>
                  <a:lnTo>
                    <a:pt x="0" y="2606669"/>
                  </a:lnTo>
                  <a:lnTo>
                    <a:pt x="0" y="2541515"/>
                  </a:lnTo>
                  <a:lnTo>
                    <a:pt x="0" y="2522706"/>
                  </a:lnTo>
                  <a:lnTo>
                    <a:pt x="0" y="2478744"/>
                  </a:lnTo>
                  <a:lnTo>
                    <a:pt x="0" y="2440644"/>
                  </a:lnTo>
                  <a:lnTo>
                    <a:pt x="0" y="2436500"/>
                  </a:lnTo>
                  <a:lnTo>
                    <a:pt x="0" y="2406644"/>
                  </a:lnTo>
                  <a:lnTo>
                    <a:pt x="0" y="2368544"/>
                  </a:lnTo>
                  <a:lnTo>
                    <a:pt x="0" y="2324581"/>
                  </a:lnTo>
                  <a:lnTo>
                    <a:pt x="0" y="2305772"/>
                  </a:lnTo>
                  <a:lnTo>
                    <a:pt x="0" y="2240619"/>
                  </a:lnTo>
                  <a:lnTo>
                    <a:pt x="0" y="2168519"/>
                  </a:lnTo>
                  <a:lnTo>
                    <a:pt x="0" y="2124556"/>
                  </a:lnTo>
                  <a:lnTo>
                    <a:pt x="0" y="2105747"/>
                  </a:lnTo>
                  <a:lnTo>
                    <a:pt x="0" y="2086456"/>
                  </a:lnTo>
                  <a:lnTo>
                    <a:pt x="0" y="2067647"/>
                  </a:lnTo>
                  <a:lnTo>
                    <a:pt x="0" y="2052551"/>
                  </a:lnTo>
                  <a:lnTo>
                    <a:pt x="0" y="2023685"/>
                  </a:lnTo>
                  <a:lnTo>
                    <a:pt x="0" y="1886431"/>
                  </a:lnTo>
                  <a:lnTo>
                    <a:pt x="0" y="1867622"/>
                  </a:lnTo>
                  <a:lnTo>
                    <a:pt x="0" y="1852526"/>
                  </a:lnTo>
                  <a:lnTo>
                    <a:pt x="0" y="1823660"/>
                  </a:lnTo>
                  <a:lnTo>
                    <a:pt x="0" y="1814426"/>
                  </a:lnTo>
                  <a:lnTo>
                    <a:pt x="0" y="1785560"/>
                  </a:lnTo>
                  <a:lnTo>
                    <a:pt x="0" y="1770463"/>
                  </a:lnTo>
                  <a:lnTo>
                    <a:pt x="0" y="1751654"/>
                  </a:lnTo>
                  <a:lnTo>
                    <a:pt x="0" y="1614401"/>
                  </a:lnTo>
                  <a:lnTo>
                    <a:pt x="0" y="1585535"/>
                  </a:lnTo>
                  <a:lnTo>
                    <a:pt x="0" y="1570438"/>
                  </a:lnTo>
                  <a:lnTo>
                    <a:pt x="0" y="1551629"/>
                  </a:lnTo>
                  <a:lnTo>
                    <a:pt x="0" y="1532338"/>
                  </a:lnTo>
                  <a:lnTo>
                    <a:pt x="0" y="1513529"/>
                  </a:lnTo>
                  <a:lnTo>
                    <a:pt x="0" y="1469567"/>
                  </a:lnTo>
                  <a:lnTo>
                    <a:pt x="0" y="1397467"/>
                  </a:lnTo>
                  <a:lnTo>
                    <a:pt x="0" y="1332313"/>
                  </a:lnTo>
                  <a:lnTo>
                    <a:pt x="0" y="1313504"/>
                  </a:lnTo>
                  <a:lnTo>
                    <a:pt x="0" y="1269542"/>
                  </a:lnTo>
                  <a:lnTo>
                    <a:pt x="0" y="1231442"/>
                  </a:lnTo>
                  <a:lnTo>
                    <a:pt x="0" y="1201585"/>
                  </a:lnTo>
                  <a:lnTo>
                    <a:pt x="0" y="1197442"/>
                  </a:lnTo>
                  <a:lnTo>
                    <a:pt x="0" y="1159342"/>
                  </a:lnTo>
                  <a:lnTo>
                    <a:pt x="0" y="1115379"/>
                  </a:lnTo>
                  <a:lnTo>
                    <a:pt x="0" y="1096571"/>
                  </a:lnTo>
                  <a:lnTo>
                    <a:pt x="0" y="1031417"/>
                  </a:lnTo>
                  <a:lnTo>
                    <a:pt x="0" y="1001560"/>
                  </a:lnTo>
                  <a:lnTo>
                    <a:pt x="0" y="963460"/>
                  </a:lnTo>
                  <a:lnTo>
                    <a:pt x="0" y="959317"/>
                  </a:lnTo>
                  <a:lnTo>
                    <a:pt x="0" y="919497"/>
                  </a:lnTo>
                  <a:lnTo>
                    <a:pt x="0" y="915354"/>
                  </a:lnTo>
                  <a:lnTo>
                    <a:pt x="0" y="900689"/>
                  </a:lnTo>
                  <a:lnTo>
                    <a:pt x="0" y="896546"/>
                  </a:lnTo>
                  <a:lnTo>
                    <a:pt x="0" y="877254"/>
                  </a:lnTo>
                  <a:lnTo>
                    <a:pt x="0" y="858446"/>
                  </a:lnTo>
                  <a:lnTo>
                    <a:pt x="0" y="814483"/>
                  </a:lnTo>
                  <a:lnTo>
                    <a:pt x="0" y="763435"/>
                  </a:lnTo>
                  <a:lnTo>
                    <a:pt x="0" y="719472"/>
                  </a:lnTo>
                  <a:lnTo>
                    <a:pt x="0" y="700664"/>
                  </a:lnTo>
                  <a:lnTo>
                    <a:pt x="0" y="681372"/>
                  </a:lnTo>
                  <a:lnTo>
                    <a:pt x="0" y="677229"/>
                  </a:lnTo>
                  <a:lnTo>
                    <a:pt x="0" y="662564"/>
                  </a:lnTo>
                  <a:lnTo>
                    <a:pt x="0" y="658421"/>
                  </a:lnTo>
                  <a:lnTo>
                    <a:pt x="0" y="618601"/>
                  </a:lnTo>
                  <a:lnTo>
                    <a:pt x="0" y="614458"/>
                  </a:lnTo>
                  <a:lnTo>
                    <a:pt x="0" y="576358"/>
                  </a:lnTo>
                  <a:lnTo>
                    <a:pt x="0" y="546502"/>
                  </a:lnTo>
                  <a:lnTo>
                    <a:pt x="0" y="481347"/>
                  </a:lnTo>
                  <a:lnTo>
                    <a:pt x="0" y="462539"/>
                  </a:lnTo>
                  <a:lnTo>
                    <a:pt x="0" y="418576"/>
                  </a:lnTo>
                  <a:lnTo>
                    <a:pt x="0" y="380476"/>
                  </a:lnTo>
                  <a:lnTo>
                    <a:pt x="0" y="376333"/>
                  </a:lnTo>
                  <a:lnTo>
                    <a:pt x="0" y="346477"/>
                  </a:lnTo>
                  <a:lnTo>
                    <a:pt x="0" y="308377"/>
                  </a:lnTo>
                  <a:lnTo>
                    <a:pt x="0" y="180451"/>
                  </a:lnTo>
                  <a:lnTo>
                    <a:pt x="0" y="108352"/>
                  </a:lnTo>
                  <a:cubicBezTo>
                    <a:pt x="0" y="63208"/>
                    <a:pt x="20487" y="24476"/>
                    <a:pt x="49684" y="7932"/>
                  </a:cubicBezTo>
                  <a:lnTo>
                    <a:pt x="79008" y="0"/>
                  </a:lnTo>
                  <a:lnTo>
                    <a:pt x="284963" y="0"/>
                  </a:lnTo>
                  <a:close/>
                </a:path>
              </a:pathLst>
            </a:custGeom>
            <a:solidFill>
              <a:schemeClr val="bg1"/>
            </a:solidFill>
            <a:effectLst>
              <a:outerShdw blurRad="63500" sx="102000" sy="102000" algn="ctr" rotWithShape="0">
                <a:prstClr val="black">
                  <a:alpha val="10000"/>
                </a:prstClr>
              </a:outerShdw>
            </a:effectLst>
          </p:spPr>
          <p:txBody>
            <a:bodyPr wrap="square" lIns="365760" tIns="365760" rIns="365760" bIns="3657600" anchor="b" anchorCtr="0">
              <a:noAutofit/>
            </a:bodyPr>
            <a:lstStyle/>
            <a:p>
              <a:pPr algn="ctr">
                <a:spcAft>
                  <a:spcPts val="121"/>
                </a:spcAft>
              </a:pPr>
              <a:endParaRPr lang="en-US" sz="1200">
                <a:solidFill>
                  <a:srgbClr val="008575"/>
                </a:solidFill>
                <a:latin typeface="Segoe UI Semibold"/>
                <a:cs typeface="Segoe UI Semibold" panose="020B0702040204020203" pitchFamily="34" charset="0"/>
              </a:endParaRPr>
            </a:p>
          </p:txBody>
        </p:sp>
        <p:sp>
          <p:nvSpPr>
            <p:cNvPr id="32" name="Rectangle 31">
              <a:extLst>
                <a:ext uri="{FF2B5EF4-FFF2-40B4-BE49-F238E27FC236}">
                  <a16:creationId xmlns:a16="http://schemas.microsoft.com/office/drawing/2014/main" id="{EDE69B3B-2E97-481D-A96A-4EF6E4FE429C}"/>
                </a:ext>
                <a:ext uri="{C183D7F6-B498-43B3-948B-1728B52AA6E4}">
                  <adec:decorative xmlns:adec="http://schemas.microsoft.com/office/drawing/2017/decorative" val="1"/>
                </a:ext>
              </a:extLst>
            </p:cNvPr>
            <p:cNvSpPr/>
            <p:nvPr/>
          </p:nvSpPr>
          <p:spPr bwMode="auto">
            <a:xfrm>
              <a:off x="1524000" y="5889625"/>
              <a:ext cx="3609975" cy="839788"/>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IN" sz="2000" err="1">
                <a:solidFill>
                  <a:srgbClr val="FFFFFF"/>
                </a:solidFill>
                <a:latin typeface="Segoe UI"/>
                <a:ea typeface="Segoe UI" pitchFamily="34" charset="0"/>
                <a:cs typeface="Segoe UI" pitchFamily="34" charset="0"/>
              </a:endParaRPr>
            </a:p>
          </p:txBody>
        </p:sp>
        <p:sp>
          <p:nvSpPr>
            <p:cNvPr id="33" name="Rectangle 32">
              <a:extLst>
                <a:ext uri="{FF2B5EF4-FFF2-40B4-BE49-F238E27FC236}">
                  <a16:creationId xmlns:a16="http://schemas.microsoft.com/office/drawing/2014/main" id="{FA57E5B6-28CB-430A-A48D-900DA3E4CD9F}"/>
                </a:ext>
                <a:ext uri="{C183D7F6-B498-43B3-948B-1728B52AA6E4}">
                  <adec:decorative xmlns:adec="http://schemas.microsoft.com/office/drawing/2017/decorative" val="1"/>
                </a:ext>
              </a:extLst>
            </p:cNvPr>
            <p:cNvSpPr/>
            <p:nvPr/>
          </p:nvSpPr>
          <p:spPr bwMode="auto">
            <a:xfrm>
              <a:off x="5114925" y="5889625"/>
              <a:ext cx="5553074" cy="839788"/>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IN" sz="2000" err="1">
                <a:solidFill>
                  <a:srgbClr val="FFFFFF"/>
                </a:solidFill>
                <a:latin typeface="Segoe UI"/>
                <a:ea typeface="Segoe UI" pitchFamily="34" charset="0"/>
                <a:cs typeface="Segoe UI" pitchFamily="34" charset="0"/>
              </a:endParaRPr>
            </a:p>
          </p:txBody>
        </p:sp>
      </p:grpSp>
      <p:sp>
        <p:nvSpPr>
          <p:cNvPr id="4" name="Content Placeholder 3">
            <a:extLst>
              <a:ext uri="{FF2B5EF4-FFF2-40B4-BE49-F238E27FC236}">
                <a16:creationId xmlns:a16="http://schemas.microsoft.com/office/drawing/2014/main" id="{32464B1D-6D04-4285-AA11-3A311DBEC908}"/>
              </a:ext>
            </a:extLst>
          </p:cNvPr>
          <p:cNvSpPr>
            <a:spLocks noGrp="1"/>
          </p:cNvSpPr>
          <p:nvPr>
            <p:ph sz="quarter" idx="10"/>
          </p:nvPr>
        </p:nvSpPr>
        <p:spPr>
          <a:xfrm>
            <a:off x="588263" y="1549083"/>
            <a:ext cx="701676" cy="366395"/>
          </a:xfrm>
        </p:spPr>
        <p:txBody>
          <a:bodyPr/>
          <a:lstStyle>
            <a:lvl1pPr marL="0" indent="0">
              <a:buNone/>
              <a:defRPr sz="1600"/>
            </a:lvl1pPr>
          </a:lstStyle>
          <a:p>
            <a:pPr lvl="0"/>
            <a:endParaRPr lang="en-US"/>
          </a:p>
        </p:txBody>
      </p:sp>
      <p:sp>
        <p:nvSpPr>
          <p:cNvPr id="5" name="Content Placeholder 3">
            <a:extLst>
              <a:ext uri="{FF2B5EF4-FFF2-40B4-BE49-F238E27FC236}">
                <a16:creationId xmlns:a16="http://schemas.microsoft.com/office/drawing/2014/main" id="{4E7266C4-4256-4EA1-88D1-D87E0D686106}"/>
              </a:ext>
            </a:extLst>
          </p:cNvPr>
          <p:cNvSpPr>
            <a:spLocks noGrp="1"/>
          </p:cNvSpPr>
          <p:nvPr>
            <p:ph sz="quarter" idx="11"/>
          </p:nvPr>
        </p:nvSpPr>
        <p:spPr>
          <a:xfrm>
            <a:off x="2199973" y="1549083"/>
            <a:ext cx="701676" cy="366395"/>
          </a:xfrm>
        </p:spPr>
        <p:txBody>
          <a:bodyPr/>
          <a:lstStyle>
            <a:lvl1pPr marL="0" indent="0">
              <a:buNone/>
              <a:defRPr sz="1600"/>
            </a:lvl1pPr>
          </a:lstStyle>
          <a:p>
            <a:pPr lvl="0"/>
            <a:endParaRPr lang="en-US"/>
          </a:p>
        </p:txBody>
      </p:sp>
      <p:sp>
        <p:nvSpPr>
          <p:cNvPr id="6" name="Content Placeholder 3">
            <a:extLst>
              <a:ext uri="{FF2B5EF4-FFF2-40B4-BE49-F238E27FC236}">
                <a16:creationId xmlns:a16="http://schemas.microsoft.com/office/drawing/2014/main" id="{6CAE3A88-5D7B-4A8A-8F03-F7B585656A7F}"/>
              </a:ext>
            </a:extLst>
          </p:cNvPr>
          <p:cNvSpPr>
            <a:spLocks noGrp="1"/>
          </p:cNvSpPr>
          <p:nvPr>
            <p:ph sz="quarter" idx="12"/>
          </p:nvPr>
        </p:nvSpPr>
        <p:spPr>
          <a:xfrm>
            <a:off x="3811683" y="1549083"/>
            <a:ext cx="701676" cy="366395"/>
          </a:xfrm>
        </p:spPr>
        <p:txBody>
          <a:bodyPr/>
          <a:lstStyle>
            <a:lvl1pPr marL="0" indent="0">
              <a:buNone/>
              <a:defRPr sz="1600"/>
            </a:lvl1pPr>
          </a:lstStyle>
          <a:p>
            <a:pPr lvl="0"/>
            <a:endParaRPr lang="en-US"/>
          </a:p>
        </p:txBody>
      </p:sp>
      <p:sp>
        <p:nvSpPr>
          <p:cNvPr id="7" name="Content Placeholder 3">
            <a:extLst>
              <a:ext uri="{FF2B5EF4-FFF2-40B4-BE49-F238E27FC236}">
                <a16:creationId xmlns:a16="http://schemas.microsoft.com/office/drawing/2014/main" id="{8F3AE3AF-5967-413B-BC17-C9DB4078F74B}"/>
              </a:ext>
            </a:extLst>
          </p:cNvPr>
          <p:cNvSpPr>
            <a:spLocks noGrp="1"/>
          </p:cNvSpPr>
          <p:nvPr>
            <p:ph sz="quarter" idx="13"/>
          </p:nvPr>
        </p:nvSpPr>
        <p:spPr>
          <a:xfrm>
            <a:off x="5423393" y="1549083"/>
            <a:ext cx="701676" cy="366395"/>
          </a:xfrm>
        </p:spPr>
        <p:txBody>
          <a:bodyPr/>
          <a:lstStyle>
            <a:lvl1pPr marL="0" indent="0">
              <a:buNone/>
              <a:defRPr sz="1600"/>
            </a:lvl1pPr>
          </a:lstStyle>
          <a:p>
            <a:pPr lvl="0"/>
            <a:endParaRPr lang="en-US"/>
          </a:p>
        </p:txBody>
      </p:sp>
      <p:sp>
        <p:nvSpPr>
          <p:cNvPr id="8" name="Content Placeholder 3">
            <a:extLst>
              <a:ext uri="{FF2B5EF4-FFF2-40B4-BE49-F238E27FC236}">
                <a16:creationId xmlns:a16="http://schemas.microsoft.com/office/drawing/2014/main" id="{02E2E6D5-870D-49E1-846B-2456617ECCBA}"/>
              </a:ext>
            </a:extLst>
          </p:cNvPr>
          <p:cNvSpPr>
            <a:spLocks noGrp="1"/>
          </p:cNvSpPr>
          <p:nvPr>
            <p:ph sz="quarter" idx="14"/>
          </p:nvPr>
        </p:nvSpPr>
        <p:spPr>
          <a:xfrm>
            <a:off x="7035103" y="1549083"/>
            <a:ext cx="701676" cy="366395"/>
          </a:xfrm>
        </p:spPr>
        <p:txBody>
          <a:bodyPr/>
          <a:lstStyle>
            <a:lvl1pPr marL="0" indent="0">
              <a:buNone/>
              <a:defRPr sz="1600"/>
            </a:lvl1pPr>
          </a:lstStyle>
          <a:p>
            <a:pPr lvl="0"/>
            <a:endParaRPr lang="en-US"/>
          </a:p>
        </p:txBody>
      </p:sp>
      <p:sp>
        <p:nvSpPr>
          <p:cNvPr id="9" name="Content Placeholder 3">
            <a:extLst>
              <a:ext uri="{FF2B5EF4-FFF2-40B4-BE49-F238E27FC236}">
                <a16:creationId xmlns:a16="http://schemas.microsoft.com/office/drawing/2014/main" id="{E0C2A9AF-BAA0-42A4-BD1D-42C3C5494E72}"/>
              </a:ext>
            </a:extLst>
          </p:cNvPr>
          <p:cNvSpPr>
            <a:spLocks noGrp="1"/>
          </p:cNvSpPr>
          <p:nvPr>
            <p:ph sz="quarter" idx="15"/>
          </p:nvPr>
        </p:nvSpPr>
        <p:spPr>
          <a:xfrm>
            <a:off x="8646813" y="1549083"/>
            <a:ext cx="701676" cy="366395"/>
          </a:xfrm>
        </p:spPr>
        <p:txBody>
          <a:bodyPr/>
          <a:lstStyle>
            <a:lvl1pPr marL="0" indent="0">
              <a:buNone/>
              <a:defRPr sz="1600"/>
            </a:lvl1pPr>
          </a:lstStyle>
          <a:p>
            <a:pPr lvl="0"/>
            <a:endParaRPr lang="en-US"/>
          </a:p>
        </p:txBody>
      </p:sp>
      <p:sp>
        <p:nvSpPr>
          <p:cNvPr id="10" name="Content Placeholder 3">
            <a:extLst>
              <a:ext uri="{FF2B5EF4-FFF2-40B4-BE49-F238E27FC236}">
                <a16:creationId xmlns:a16="http://schemas.microsoft.com/office/drawing/2014/main" id="{F5033A52-9005-442E-98EA-ADAE16A83DD8}"/>
              </a:ext>
            </a:extLst>
          </p:cNvPr>
          <p:cNvSpPr>
            <a:spLocks noGrp="1"/>
          </p:cNvSpPr>
          <p:nvPr>
            <p:ph sz="quarter" idx="16"/>
          </p:nvPr>
        </p:nvSpPr>
        <p:spPr>
          <a:xfrm>
            <a:off x="10258523" y="1549083"/>
            <a:ext cx="701676" cy="366395"/>
          </a:xfrm>
        </p:spPr>
        <p:txBody>
          <a:bodyPr/>
          <a:lstStyle>
            <a:lvl1pPr marL="0" indent="0">
              <a:buNone/>
              <a:defRPr sz="1600"/>
            </a:lvl1pPr>
          </a:lstStyle>
          <a:p>
            <a:pPr lvl="0"/>
            <a:endParaRPr lang="en-US"/>
          </a:p>
        </p:txBody>
      </p:sp>
      <p:sp>
        <p:nvSpPr>
          <p:cNvPr id="11" name="Content Placeholder 3">
            <a:extLst>
              <a:ext uri="{FF2B5EF4-FFF2-40B4-BE49-F238E27FC236}">
                <a16:creationId xmlns:a16="http://schemas.microsoft.com/office/drawing/2014/main" id="{FF666AD8-B55A-47C4-8FD6-19A2A56626BF}"/>
              </a:ext>
            </a:extLst>
          </p:cNvPr>
          <p:cNvSpPr>
            <a:spLocks noGrp="1"/>
          </p:cNvSpPr>
          <p:nvPr>
            <p:ph sz="quarter" idx="17"/>
          </p:nvPr>
        </p:nvSpPr>
        <p:spPr>
          <a:xfrm>
            <a:off x="588263" y="2148523"/>
            <a:ext cx="701676" cy="366395"/>
          </a:xfrm>
        </p:spPr>
        <p:txBody>
          <a:bodyPr/>
          <a:lstStyle>
            <a:lvl1pPr marL="0" indent="0">
              <a:buNone/>
              <a:defRPr sz="1600"/>
            </a:lvl1pPr>
          </a:lstStyle>
          <a:p>
            <a:pPr lvl="0"/>
            <a:endParaRPr lang="en-US"/>
          </a:p>
        </p:txBody>
      </p:sp>
      <p:sp>
        <p:nvSpPr>
          <p:cNvPr id="12" name="Content Placeholder 3">
            <a:extLst>
              <a:ext uri="{FF2B5EF4-FFF2-40B4-BE49-F238E27FC236}">
                <a16:creationId xmlns:a16="http://schemas.microsoft.com/office/drawing/2014/main" id="{68BDF003-B37A-4683-9387-C6DD422B38B8}"/>
              </a:ext>
            </a:extLst>
          </p:cNvPr>
          <p:cNvSpPr>
            <a:spLocks noGrp="1"/>
          </p:cNvSpPr>
          <p:nvPr>
            <p:ph sz="quarter" idx="18"/>
          </p:nvPr>
        </p:nvSpPr>
        <p:spPr>
          <a:xfrm>
            <a:off x="2199973" y="2148523"/>
            <a:ext cx="701676" cy="366395"/>
          </a:xfrm>
        </p:spPr>
        <p:txBody>
          <a:bodyPr/>
          <a:lstStyle>
            <a:lvl1pPr marL="0" indent="0">
              <a:buNone/>
              <a:defRPr sz="1600"/>
            </a:lvl1pPr>
          </a:lstStyle>
          <a:p>
            <a:pPr lvl="0"/>
            <a:endParaRPr lang="en-US"/>
          </a:p>
        </p:txBody>
      </p:sp>
      <p:sp>
        <p:nvSpPr>
          <p:cNvPr id="13" name="Content Placeholder 3">
            <a:extLst>
              <a:ext uri="{FF2B5EF4-FFF2-40B4-BE49-F238E27FC236}">
                <a16:creationId xmlns:a16="http://schemas.microsoft.com/office/drawing/2014/main" id="{FABD21ED-AE97-48EB-9BE7-66E39C23FCC2}"/>
              </a:ext>
            </a:extLst>
          </p:cNvPr>
          <p:cNvSpPr>
            <a:spLocks noGrp="1"/>
          </p:cNvSpPr>
          <p:nvPr>
            <p:ph sz="quarter" idx="19"/>
          </p:nvPr>
        </p:nvSpPr>
        <p:spPr>
          <a:xfrm>
            <a:off x="3811683" y="2148523"/>
            <a:ext cx="701676" cy="366395"/>
          </a:xfrm>
        </p:spPr>
        <p:txBody>
          <a:bodyPr/>
          <a:lstStyle>
            <a:lvl1pPr marL="0" indent="0">
              <a:buNone/>
              <a:defRPr sz="1600"/>
            </a:lvl1pPr>
          </a:lstStyle>
          <a:p>
            <a:pPr lvl="0"/>
            <a:endParaRPr lang="en-US"/>
          </a:p>
        </p:txBody>
      </p:sp>
      <p:sp>
        <p:nvSpPr>
          <p:cNvPr id="14" name="Content Placeholder 3">
            <a:extLst>
              <a:ext uri="{FF2B5EF4-FFF2-40B4-BE49-F238E27FC236}">
                <a16:creationId xmlns:a16="http://schemas.microsoft.com/office/drawing/2014/main" id="{0531543B-EB07-4E0E-A30E-FE29743836F2}"/>
              </a:ext>
            </a:extLst>
          </p:cNvPr>
          <p:cNvSpPr>
            <a:spLocks noGrp="1"/>
          </p:cNvSpPr>
          <p:nvPr>
            <p:ph sz="quarter" idx="20"/>
          </p:nvPr>
        </p:nvSpPr>
        <p:spPr>
          <a:xfrm>
            <a:off x="5423393" y="2148523"/>
            <a:ext cx="701676" cy="366395"/>
          </a:xfrm>
        </p:spPr>
        <p:txBody>
          <a:bodyPr/>
          <a:lstStyle>
            <a:lvl1pPr marL="0" indent="0">
              <a:buNone/>
              <a:defRPr sz="1600"/>
            </a:lvl1pPr>
          </a:lstStyle>
          <a:p>
            <a:pPr lvl="0"/>
            <a:endParaRPr lang="en-US"/>
          </a:p>
        </p:txBody>
      </p:sp>
      <p:sp>
        <p:nvSpPr>
          <p:cNvPr id="15" name="Content Placeholder 3">
            <a:extLst>
              <a:ext uri="{FF2B5EF4-FFF2-40B4-BE49-F238E27FC236}">
                <a16:creationId xmlns:a16="http://schemas.microsoft.com/office/drawing/2014/main" id="{0BE9D46B-97F8-4927-86CB-FE74013EFD68}"/>
              </a:ext>
            </a:extLst>
          </p:cNvPr>
          <p:cNvSpPr>
            <a:spLocks noGrp="1"/>
          </p:cNvSpPr>
          <p:nvPr>
            <p:ph sz="quarter" idx="21"/>
          </p:nvPr>
        </p:nvSpPr>
        <p:spPr>
          <a:xfrm>
            <a:off x="7035103" y="2148523"/>
            <a:ext cx="701676" cy="366395"/>
          </a:xfrm>
        </p:spPr>
        <p:txBody>
          <a:bodyPr/>
          <a:lstStyle>
            <a:lvl1pPr marL="0" indent="0">
              <a:buNone/>
              <a:defRPr sz="1600"/>
            </a:lvl1pPr>
          </a:lstStyle>
          <a:p>
            <a:pPr lvl="0"/>
            <a:endParaRPr lang="en-US"/>
          </a:p>
        </p:txBody>
      </p:sp>
      <p:sp>
        <p:nvSpPr>
          <p:cNvPr id="16" name="Content Placeholder 3">
            <a:extLst>
              <a:ext uri="{FF2B5EF4-FFF2-40B4-BE49-F238E27FC236}">
                <a16:creationId xmlns:a16="http://schemas.microsoft.com/office/drawing/2014/main" id="{DE9CEF6F-C83D-4FD3-BFE0-4B5C9AF62E87}"/>
              </a:ext>
            </a:extLst>
          </p:cNvPr>
          <p:cNvSpPr>
            <a:spLocks noGrp="1"/>
          </p:cNvSpPr>
          <p:nvPr>
            <p:ph sz="quarter" idx="22"/>
          </p:nvPr>
        </p:nvSpPr>
        <p:spPr>
          <a:xfrm>
            <a:off x="8646813" y="2148523"/>
            <a:ext cx="701676" cy="366395"/>
          </a:xfrm>
        </p:spPr>
        <p:txBody>
          <a:bodyPr/>
          <a:lstStyle>
            <a:lvl1pPr marL="0" indent="0">
              <a:buNone/>
              <a:defRPr sz="1600"/>
            </a:lvl1pPr>
          </a:lstStyle>
          <a:p>
            <a:pPr lvl="0"/>
            <a:endParaRPr lang="en-US"/>
          </a:p>
        </p:txBody>
      </p:sp>
      <p:sp>
        <p:nvSpPr>
          <p:cNvPr id="17" name="Content Placeholder 3">
            <a:extLst>
              <a:ext uri="{FF2B5EF4-FFF2-40B4-BE49-F238E27FC236}">
                <a16:creationId xmlns:a16="http://schemas.microsoft.com/office/drawing/2014/main" id="{48DC915D-46A0-4552-8720-24EBD7E07BC8}"/>
              </a:ext>
            </a:extLst>
          </p:cNvPr>
          <p:cNvSpPr>
            <a:spLocks noGrp="1"/>
          </p:cNvSpPr>
          <p:nvPr>
            <p:ph sz="quarter" idx="23"/>
          </p:nvPr>
        </p:nvSpPr>
        <p:spPr>
          <a:xfrm>
            <a:off x="10258523" y="2148523"/>
            <a:ext cx="701676" cy="366395"/>
          </a:xfrm>
        </p:spPr>
        <p:txBody>
          <a:bodyPr/>
          <a:lstStyle>
            <a:lvl1pPr marL="0" indent="0">
              <a:buNone/>
              <a:defRPr sz="1600"/>
            </a:lvl1pPr>
          </a:lstStyle>
          <a:p>
            <a:pPr lvl="0"/>
            <a:endParaRPr lang="en-US"/>
          </a:p>
        </p:txBody>
      </p:sp>
    </p:spTree>
    <p:extLst>
      <p:ext uri="{BB962C8B-B14F-4D97-AF65-F5344CB8AC3E}">
        <p14:creationId xmlns:p14="http://schemas.microsoft.com/office/powerpoint/2010/main" val="247646401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6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p>
        </p:txBody>
      </p:sp>
      <p:sp>
        <p:nvSpPr>
          <p:cNvPr id="6" name="TextBox 5">
            <a:extLst>
              <a:ext uri="{FF2B5EF4-FFF2-40B4-BE49-F238E27FC236}">
                <a16:creationId xmlns:a16="http://schemas.microsoft.com/office/drawing/2014/main" id="{9121006B-09FA-4F62-9542-4F6479B0897F}"/>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165000307"/>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65.xml><?xml version="1.0" encoding="utf-8"?>
<p:sldLayout xmlns:a="http://schemas.openxmlformats.org/drawingml/2006/main" xmlns:r="http://schemas.openxmlformats.org/officeDocument/2006/relationships" xmlns:p="http://schemas.openxmlformats.org/presentationml/2006/main" userDrawn="1">
  <p:cSld name="Side_Cell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8901665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2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E3BCEB7D-3816-4DFF-A516-B5FF3595B0B3}"/>
              </a:ext>
            </a:extLst>
          </p:cNvPr>
          <p:cNvSpPr>
            <a:spLocks noGrp="1"/>
          </p:cNvSpPr>
          <p:nvPr>
            <p:ph sz="quarter" idx="10"/>
          </p:nvPr>
        </p:nvSpPr>
        <p:spPr>
          <a:xfrm>
            <a:off x="588963" y="1279525"/>
            <a:ext cx="1697037" cy="430887"/>
          </a:xfrm>
        </p:spPr>
        <p:txBody>
          <a:bodyPr/>
          <a:lstStyle>
            <a:lvl1pPr marL="0" indent="0">
              <a:buNone/>
              <a:defRPr/>
            </a:lvl1pPr>
          </a:lstStyle>
          <a:p>
            <a:pPr lvl="0"/>
            <a:endParaRPr lang="en-US"/>
          </a:p>
        </p:txBody>
      </p:sp>
      <p:sp>
        <p:nvSpPr>
          <p:cNvPr id="5" name="Content Placeholder 3">
            <a:extLst>
              <a:ext uri="{FF2B5EF4-FFF2-40B4-BE49-F238E27FC236}">
                <a16:creationId xmlns:a16="http://schemas.microsoft.com/office/drawing/2014/main" id="{9CFC839E-3CEC-41FE-BB41-EB0C7B8B7535}"/>
              </a:ext>
            </a:extLst>
          </p:cNvPr>
          <p:cNvSpPr>
            <a:spLocks noGrp="1"/>
          </p:cNvSpPr>
          <p:nvPr>
            <p:ph sz="quarter" idx="11"/>
          </p:nvPr>
        </p:nvSpPr>
        <p:spPr>
          <a:xfrm>
            <a:off x="2463483" y="1279524"/>
            <a:ext cx="1697037" cy="430887"/>
          </a:xfrm>
        </p:spPr>
        <p:txBody>
          <a:bodyPr/>
          <a:lstStyle>
            <a:lvl1pPr marL="0" indent="0">
              <a:buNone/>
              <a:defRPr/>
            </a:lvl1pPr>
          </a:lstStyle>
          <a:p>
            <a:pPr lvl="0"/>
            <a:endParaRPr lang="en-US"/>
          </a:p>
        </p:txBody>
      </p:sp>
      <p:sp>
        <p:nvSpPr>
          <p:cNvPr id="6" name="Content Placeholder 3">
            <a:extLst>
              <a:ext uri="{FF2B5EF4-FFF2-40B4-BE49-F238E27FC236}">
                <a16:creationId xmlns:a16="http://schemas.microsoft.com/office/drawing/2014/main" id="{464F1BB7-40BF-4315-983C-FAF93223A0D4}"/>
              </a:ext>
            </a:extLst>
          </p:cNvPr>
          <p:cNvSpPr>
            <a:spLocks noGrp="1"/>
          </p:cNvSpPr>
          <p:nvPr>
            <p:ph sz="quarter" idx="12"/>
          </p:nvPr>
        </p:nvSpPr>
        <p:spPr>
          <a:xfrm>
            <a:off x="588963" y="1978738"/>
            <a:ext cx="1697037" cy="430887"/>
          </a:xfrm>
        </p:spPr>
        <p:txBody>
          <a:bodyPr/>
          <a:lstStyle>
            <a:lvl1pPr marL="0" indent="0">
              <a:buNone/>
              <a:defRPr/>
            </a:lvl1pPr>
          </a:lstStyle>
          <a:p>
            <a:pPr lvl="0"/>
            <a:endParaRPr lang="en-US"/>
          </a:p>
        </p:txBody>
      </p:sp>
      <p:sp>
        <p:nvSpPr>
          <p:cNvPr id="7" name="Content Placeholder 3">
            <a:extLst>
              <a:ext uri="{FF2B5EF4-FFF2-40B4-BE49-F238E27FC236}">
                <a16:creationId xmlns:a16="http://schemas.microsoft.com/office/drawing/2014/main" id="{0FFC6399-B574-41B4-A4D5-8A54D53FCC0F}"/>
              </a:ext>
            </a:extLst>
          </p:cNvPr>
          <p:cNvSpPr>
            <a:spLocks noGrp="1"/>
          </p:cNvSpPr>
          <p:nvPr>
            <p:ph sz="quarter" idx="13"/>
          </p:nvPr>
        </p:nvSpPr>
        <p:spPr>
          <a:xfrm>
            <a:off x="2463483" y="1978737"/>
            <a:ext cx="1697037" cy="430887"/>
          </a:xfrm>
        </p:spPr>
        <p:txBody>
          <a:bodyPr/>
          <a:lstStyle>
            <a:lvl1pPr marL="0" indent="0">
              <a:buNone/>
              <a:defRPr/>
            </a:lvl1pPr>
          </a:lstStyle>
          <a:p>
            <a:pPr lvl="0"/>
            <a:endParaRPr lang="en-US"/>
          </a:p>
        </p:txBody>
      </p:sp>
      <p:sp>
        <p:nvSpPr>
          <p:cNvPr id="8" name="Content Placeholder 3">
            <a:extLst>
              <a:ext uri="{FF2B5EF4-FFF2-40B4-BE49-F238E27FC236}">
                <a16:creationId xmlns:a16="http://schemas.microsoft.com/office/drawing/2014/main" id="{6046C6CA-FE71-4BE2-B5AF-0A3CB0A826F5}"/>
              </a:ext>
            </a:extLst>
          </p:cNvPr>
          <p:cNvSpPr>
            <a:spLocks noGrp="1"/>
          </p:cNvSpPr>
          <p:nvPr>
            <p:ph sz="quarter" idx="14"/>
          </p:nvPr>
        </p:nvSpPr>
        <p:spPr>
          <a:xfrm>
            <a:off x="588263" y="2677951"/>
            <a:ext cx="1697037" cy="430887"/>
          </a:xfrm>
        </p:spPr>
        <p:txBody>
          <a:bodyPr/>
          <a:lstStyle>
            <a:lvl1pPr marL="0" indent="0">
              <a:buNone/>
              <a:defRPr/>
            </a:lvl1pPr>
          </a:lstStyle>
          <a:p>
            <a:pPr lvl="0"/>
            <a:endParaRPr lang="en-US"/>
          </a:p>
        </p:txBody>
      </p:sp>
      <p:sp>
        <p:nvSpPr>
          <p:cNvPr id="9" name="Content Placeholder 3">
            <a:extLst>
              <a:ext uri="{FF2B5EF4-FFF2-40B4-BE49-F238E27FC236}">
                <a16:creationId xmlns:a16="http://schemas.microsoft.com/office/drawing/2014/main" id="{5C71FA5E-E882-48FD-8D73-5C0E6CA5EED3}"/>
              </a:ext>
            </a:extLst>
          </p:cNvPr>
          <p:cNvSpPr>
            <a:spLocks noGrp="1"/>
          </p:cNvSpPr>
          <p:nvPr>
            <p:ph sz="quarter" idx="15"/>
          </p:nvPr>
        </p:nvSpPr>
        <p:spPr>
          <a:xfrm>
            <a:off x="2462783" y="2677950"/>
            <a:ext cx="1697037" cy="430887"/>
          </a:xfrm>
        </p:spPr>
        <p:txBody>
          <a:bodyPr/>
          <a:lstStyle>
            <a:lvl1pPr marL="0" indent="0">
              <a:buNone/>
              <a:defRPr/>
            </a:lvl1pPr>
          </a:lstStyle>
          <a:p>
            <a:pPr lvl="0"/>
            <a:endParaRPr lang="en-US"/>
          </a:p>
        </p:txBody>
      </p:sp>
      <p:sp>
        <p:nvSpPr>
          <p:cNvPr id="10" name="Content Placeholder 3">
            <a:extLst>
              <a:ext uri="{FF2B5EF4-FFF2-40B4-BE49-F238E27FC236}">
                <a16:creationId xmlns:a16="http://schemas.microsoft.com/office/drawing/2014/main" id="{03FC7B88-833C-4026-98B0-CE64987A728D}"/>
              </a:ext>
            </a:extLst>
          </p:cNvPr>
          <p:cNvSpPr>
            <a:spLocks noGrp="1"/>
          </p:cNvSpPr>
          <p:nvPr>
            <p:ph sz="quarter" idx="16"/>
          </p:nvPr>
        </p:nvSpPr>
        <p:spPr>
          <a:xfrm>
            <a:off x="588263" y="3429001"/>
            <a:ext cx="1697037" cy="430887"/>
          </a:xfrm>
        </p:spPr>
        <p:txBody>
          <a:bodyPr/>
          <a:lstStyle>
            <a:lvl1pPr marL="0" indent="0">
              <a:buNone/>
              <a:defRPr/>
            </a:lvl1pPr>
          </a:lstStyle>
          <a:p>
            <a:pPr lvl="0"/>
            <a:endParaRPr lang="en-US"/>
          </a:p>
        </p:txBody>
      </p:sp>
      <p:sp>
        <p:nvSpPr>
          <p:cNvPr id="11" name="Content Placeholder 3">
            <a:extLst>
              <a:ext uri="{FF2B5EF4-FFF2-40B4-BE49-F238E27FC236}">
                <a16:creationId xmlns:a16="http://schemas.microsoft.com/office/drawing/2014/main" id="{178FE832-A0B9-47B2-BCD5-EF68A0B3F96E}"/>
              </a:ext>
            </a:extLst>
          </p:cNvPr>
          <p:cNvSpPr>
            <a:spLocks noGrp="1"/>
          </p:cNvSpPr>
          <p:nvPr>
            <p:ph sz="quarter" idx="17"/>
          </p:nvPr>
        </p:nvSpPr>
        <p:spPr>
          <a:xfrm>
            <a:off x="2462783" y="3429000"/>
            <a:ext cx="1697037" cy="430887"/>
          </a:xfrm>
        </p:spPr>
        <p:txBody>
          <a:bodyPr/>
          <a:lstStyle>
            <a:lvl1pPr marL="0" indent="0">
              <a:buNone/>
              <a:defRPr/>
            </a:lvl1pPr>
          </a:lstStyle>
          <a:p>
            <a:pPr lvl="0"/>
            <a:endParaRPr lang="en-US"/>
          </a:p>
        </p:txBody>
      </p:sp>
      <p:sp>
        <p:nvSpPr>
          <p:cNvPr id="12" name="Content Placeholder 3">
            <a:extLst>
              <a:ext uri="{FF2B5EF4-FFF2-40B4-BE49-F238E27FC236}">
                <a16:creationId xmlns:a16="http://schemas.microsoft.com/office/drawing/2014/main" id="{E3E541DE-478B-44B7-94F3-6D71A268C4C9}"/>
              </a:ext>
            </a:extLst>
          </p:cNvPr>
          <p:cNvSpPr>
            <a:spLocks noGrp="1"/>
          </p:cNvSpPr>
          <p:nvPr>
            <p:ph sz="quarter" idx="18"/>
          </p:nvPr>
        </p:nvSpPr>
        <p:spPr>
          <a:xfrm>
            <a:off x="588263" y="4232933"/>
            <a:ext cx="1697037" cy="430887"/>
          </a:xfrm>
        </p:spPr>
        <p:txBody>
          <a:bodyPr/>
          <a:lstStyle>
            <a:lvl1pPr marL="0" indent="0">
              <a:buNone/>
              <a:defRPr/>
            </a:lvl1pPr>
          </a:lstStyle>
          <a:p>
            <a:pPr lvl="0"/>
            <a:endParaRPr lang="en-US"/>
          </a:p>
        </p:txBody>
      </p:sp>
      <p:sp>
        <p:nvSpPr>
          <p:cNvPr id="13" name="Content Placeholder 3">
            <a:extLst>
              <a:ext uri="{FF2B5EF4-FFF2-40B4-BE49-F238E27FC236}">
                <a16:creationId xmlns:a16="http://schemas.microsoft.com/office/drawing/2014/main" id="{A7789E60-062D-490C-BD3E-B4C029FF5217}"/>
              </a:ext>
            </a:extLst>
          </p:cNvPr>
          <p:cNvSpPr>
            <a:spLocks noGrp="1"/>
          </p:cNvSpPr>
          <p:nvPr>
            <p:ph sz="quarter" idx="19"/>
          </p:nvPr>
        </p:nvSpPr>
        <p:spPr>
          <a:xfrm>
            <a:off x="2462783" y="4232932"/>
            <a:ext cx="1697037" cy="430887"/>
          </a:xfrm>
        </p:spPr>
        <p:txBody>
          <a:bodyPr/>
          <a:lstStyle>
            <a:lvl1pPr marL="0" indent="0">
              <a:buNone/>
              <a:defRPr/>
            </a:lvl1pPr>
          </a:lstStyle>
          <a:p>
            <a:pPr lvl="0"/>
            <a:endParaRPr lang="en-US"/>
          </a:p>
        </p:txBody>
      </p:sp>
      <p:grpSp>
        <p:nvGrpSpPr>
          <p:cNvPr id="3" name="Group 2">
            <a:extLst>
              <a:ext uri="{FF2B5EF4-FFF2-40B4-BE49-F238E27FC236}">
                <a16:creationId xmlns:a16="http://schemas.microsoft.com/office/drawing/2014/main" id="{94B27598-93C6-49FA-AF8C-CBB710FD4C95}"/>
              </a:ext>
              <a:ext uri="{C183D7F6-B498-43B3-948B-1728B52AA6E4}">
                <adec:decorative xmlns:adec="http://schemas.microsoft.com/office/drawing/2017/decorative" val="1"/>
              </a:ext>
            </a:extLst>
          </p:cNvPr>
          <p:cNvGrpSpPr/>
          <p:nvPr userDrawn="1"/>
        </p:nvGrpSpPr>
        <p:grpSpPr>
          <a:xfrm>
            <a:off x="0" y="0"/>
            <a:ext cx="11125305" cy="6858000"/>
            <a:chOff x="0" y="0"/>
            <a:chExt cx="11125305" cy="6858000"/>
          </a:xfrm>
        </p:grpSpPr>
        <p:sp>
          <p:nvSpPr>
            <p:cNvPr id="14" name="Transform">
              <a:extLst>
                <a:ext uri="{FF2B5EF4-FFF2-40B4-BE49-F238E27FC236}">
                  <a16:creationId xmlns:a16="http://schemas.microsoft.com/office/drawing/2014/main" id="{F8B17369-8294-4EE2-A899-E0AE50D7B01E}"/>
                </a:ext>
                <a:ext uri="{C183D7F6-B498-43B3-948B-1728B52AA6E4}">
                  <adec:decorative xmlns:adec="http://schemas.microsoft.com/office/drawing/2017/decorative" val="1"/>
                </a:ext>
              </a:extLst>
            </p:cNvPr>
            <p:cNvSpPr txBox="1">
              <a:spLocks/>
            </p:cNvSpPr>
            <p:nvPr userDrawn="1"/>
          </p:nvSpPr>
          <p:spPr>
            <a:xfrm>
              <a:off x="5629127" y="1516379"/>
              <a:ext cx="1537736" cy="1162859"/>
            </a:xfrm>
            <a:prstGeom prst="rect">
              <a:avLst/>
            </a:prstGeom>
            <a:solidFill>
              <a:schemeClr val="accent1"/>
            </a:solidFill>
            <a:ln w="25400" cap="rnd">
              <a:noFill/>
            </a:ln>
            <a:effectLst/>
          </p:spPr>
          <p:txBody>
            <a:bodyPr wrap="square" lIns="91440" tIns="0" rIns="91440" bIns="0" rtlCol="0" anchor="ctr" anchorCtr="0">
              <a:noAutofit/>
            </a:bodyPr>
            <a:lstStyle>
              <a:defPPr>
                <a:defRPr lang="en-US"/>
              </a:defPPr>
              <a:lvl1pPr marR="0" lvl="0" indent="0" algn="ctr" defTabSz="1828204" fontAlgn="base">
                <a:lnSpc>
                  <a:spcPct val="90000"/>
                </a:lnSpc>
                <a:spcBef>
                  <a:spcPts val="4478"/>
                </a:spcBef>
                <a:spcAft>
                  <a:spcPct val="0"/>
                </a:spcAft>
                <a:buClrTx/>
                <a:buSzPct val="90000"/>
                <a:buFontTx/>
                <a:buNone/>
                <a:tabLst/>
                <a:defRPr kumimoji="0" sz="1400" b="0" i="0" u="none" strike="noStrike" kern="0" cap="none" spc="0" normalizeH="0" baseline="0">
                  <a:ln>
                    <a:noFill/>
                  </a:ln>
                  <a:solidFill>
                    <a:srgbClr val="FFFFFF"/>
                  </a:solidFill>
                  <a:effectLst/>
                  <a:uLnTx/>
                  <a:uFillTx/>
                  <a:latin typeface="Segoe UI Semibold"/>
                  <a:cs typeface="Segoe UI" panose="020B0502040204020203" pitchFamily="34" charset="0"/>
                </a:defRPr>
              </a:lvl1pPr>
              <a:lvl2pPr marL="228600" marR="0" indent="0" defTabSz="932742" fontAlgn="auto">
                <a:lnSpc>
                  <a:spcPct val="100000"/>
                </a:lnSpc>
                <a:spcBef>
                  <a:spcPct val="20000"/>
                </a:spcBef>
                <a:spcAft>
                  <a:spcPts val="0"/>
                </a:spcAft>
                <a:buClrTx/>
                <a:buSzPct val="90000"/>
                <a:buFont typeface="Wingdings" panose="05000000000000000000" pitchFamily="2" charset="2"/>
                <a:buNone/>
                <a:tabLst/>
                <a:defRPr sz="2000" spc="0" baseline="0">
                  <a:gradFill>
                    <a:gsLst>
                      <a:gs pos="1250">
                        <a:schemeClr val="tx1"/>
                      </a:gs>
                      <a:gs pos="100000">
                        <a:schemeClr val="tx1"/>
                      </a:gs>
                    </a:gsLst>
                    <a:lin ang="5400000" scaled="0"/>
                  </a:gradFill>
                </a:defRPr>
              </a:lvl2pPr>
              <a:lvl3pPr marL="457200" marR="0" indent="0" defTabSz="932742" fontAlgn="auto">
                <a:lnSpc>
                  <a:spcPct val="100000"/>
                </a:lnSpc>
                <a:spcBef>
                  <a:spcPct val="20000"/>
                </a:spcBef>
                <a:spcAft>
                  <a:spcPts val="0"/>
                </a:spcAft>
                <a:buClrTx/>
                <a:buSzPct val="90000"/>
                <a:buFont typeface="Wingdings" panose="05000000000000000000" pitchFamily="2" charset="2"/>
                <a:buNone/>
                <a:tabLst/>
                <a:defRPr sz="1600" spc="0" baseline="0">
                  <a:gradFill>
                    <a:gsLst>
                      <a:gs pos="1250">
                        <a:schemeClr val="tx1"/>
                      </a:gs>
                      <a:gs pos="100000">
                        <a:schemeClr val="tx1"/>
                      </a:gs>
                    </a:gsLst>
                    <a:lin ang="5400000" scaled="0"/>
                  </a:gradFill>
                </a:defRPr>
              </a:lvl3pPr>
              <a:lvl4pPr marL="661988" marR="0" indent="0" defTabSz="932742" fontAlgn="auto">
                <a:lnSpc>
                  <a:spcPct val="100000"/>
                </a:lnSpc>
                <a:spcBef>
                  <a:spcPct val="20000"/>
                </a:spcBef>
                <a:spcAft>
                  <a:spcPts val="0"/>
                </a:spcAft>
                <a:buClrTx/>
                <a:buSzPct val="90000"/>
                <a:buFont typeface="Wingdings" panose="05000000000000000000" pitchFamily="2" charset="2"/>
                <a:buNone/>
                <a:tabLst/>
                <a:defRPr sz="1400" spc="0" baseline="0">
                  <a:gradFill>
                    <a:gsLst>
                      <a:gs pos="1250">
                        <a:schemeClr val="tx1"/>
                      </a:gs>
                      <a:gs pos="100000">
                        <a:schemeClr val="tx1"/>
                      </a:gs>
                    </a:gsLst>
                    <a:lin ang="5400000" scaled="0"/>
                  </a:gradFill>
                </a:defRPr>
              </a:lvl4pPr>
              <a:lvl5pPr marL="855663" marR="0" indent="0" defTabSz="932742" fontAlgn="auto">
                <a:lnSpc>
                  <a:spcPct val="100000"/>
                </a:lnSpc>
                <a:spcBef>
                  <a:spcPct val="20000"/>
                </a:spcBef>
                <a:spcAft>
                  <a:spcPts val="0"/>
                </a:spcAft>
                <a:buClrTx/>
                <a:buSzPct val="90000"/>
                <a:buFont typeface="Wingdings" panose="05000000000000000000" pitchFamily="2" charset="2"/>
                <a:buNone/>
                <a:tabLst/>
                <a:defRPr sz="1400" spc="0" baseline="0">
                  <a:gradFill>
                    <a:gsLst>
                      <a:gs pos="1250">
                        <a:schemeClr val="tx1"/>
                      </a:gs>
                      <a:gs pos="100000">
                        <a:schemeClr val="tx1"/>
                      </a:gs>
                    </a:gsLst>
                    <a:lin ang="5400000" scaled="0"/>
                  </a:gradFill>
                </a:defRPr>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a:lnSpc>
                  <a:spcPct val="100000"/>
                </a:lnSpc>
                <a:spcBef>
                  <a:spcPts val="0"/>
                </a:spcBef>
              </a:pPr>
              <a:endParaRPr lang="en-US">
                <a:solidFill>
                  <a:schemeClr val="bg1"/>
                </a:solidFill>
                <a:latin typeface="+mj-lt"/>
              </a:endParaRPr>
            </a:p>
          </p:txBody>
        </p:sp>
        <p:sp>
          <p:nvSpPr>
            <p:cNvPr id="15" name="Transform">
              <a:extLst>
                <a:ext uri="{FF2B5EF4-FFF2-40B4-BE49-F238E27FC236}">
                  <a16:creationId xmlns:a16="http://schemas.microsoft.com/office/drawing/2014/main" id="{10FEA620-B695-4278-A3FB-98DC966F467F}"/>
                </a:ext>
                <a:ext uri="{C183D7F6-B498-43B3-948B-1728B52AA6E4}">
                  <adec:decorative xmlns:adec="http://schemas.microsoft.com/office/drawing/2017/decorative" val="1"/>
                </a:ext>
              </a:extLst>
            </p:cNvPr>
            <p:cNvSpPr txBox="1">
              <a:spLocks/>
            </p:cNvSpPr>
            <p:nvPr userDrawn="1"/>
          </p:nvSpPr>
          <p:spPr>
            <a:xfrm>
              <a:off x="7209578" y="1516379"/>
              <a:ext cx="1537736" cy="1162859"/>
            </a:xfrm>
            <a:prstGeom prst="rect">
              <a:avLst/>
            </a:prstGeom>
            <a:solidFill>
              <a:schemeClr val="accent1"/>
            </a:solidFill>
            <a:ln w="25400" cap="rnd">
              <a:noFill/>
            </a:ln>
            <a:effectLst/>
          </p:spPr>
          <p:txBody>
            <a:bodyPr wrap="square" lIns="91440" tIns="0" rIns="91440" bIns="0" rtlCol="0" anchor="ctr" anchorCtr="0">
              <a:noAutofit/>
            </a:bodyPr>
            <a:lstStyle>
              <a:defPPr>
                <a:defRPr lang="en-US"/>
              </a:defPPr>
              <a:lvl1pPr marR="0" lvl="0" indent="0" algn="ctr" defTabSz="1828204" fontAlgn="base">
                <a:lnSpc>
                  <a:spcPct val="90000"/>
                </a:lnSpc>
                <a:spcBef>
                  <a:spcPts val="4478"/>
                </a:spcBef>
                <a:spcAft>
                  <a:spcPct val="0"/>
                </a:spcAft>
                <a:buClrTx/>
                <a:buSzPct val="90000"/>
                <a:buFontTx/>
                <a:buNone/>
                <a:tabLst/>
                <a:defRPr kumimoji="0" sz="1400" b="0" i="0" u="none" strike="noStrike" kern="0" cap="none" spc="0" normalizeH="0" baseline="0">
                  <a:ln>
                    <a:noFill/>
                  </a:ln>
                  <a:solidFill>
                    <a:srgbClr val="FFFFFF"/>
                  </a:solidFill>
                  <a:effectLst/>
                  <a:uLnTx/>
                  <a:uFillTx/>
                  <a:latin typeface="Segoe UI Semibold"/>
                  <a:cs typeface="Segoe UI" panose="020B0502040204020203" pitchFamily="34" charset="0"/>
                </a:defRPr>
              </a:lvl1pPr>
              <a:lvl2pPr marL="228600" marR="0" indent="0" defTabSz="932742" fontAlgn="auto">
                <a:lnSpc>
                  <a:spcPct val="100000"/>
                </a:lnSpc>
                <a:spcBef>
                  <a:spcPct val="20000"/>
                </a:spcBef>
                <a:spcAft>
                  <a:spcPts val="0"/>
                </a:spcAft>
                <a:buClrTx/>
                <a:buSzPct val="90000"/>
                <a:buFont typeface="Wingdings" panose="05000000000000000000" pitchFamily="2" charset="2"/>
                <a:buNone/>
                <a:tabLst/>
                <a:defRPr sz="2000" spc="0" baseline="0">
                  <a:gradFill>
                    <a:gsLst>
                      <a:gs pos="1250">
                        <a:schemeClr val="tx1"/>
                      </a:gs>
                      <a:gs pos="100000">
                        <a:schemeClr val="tx1"/>
                      </a:gs>
                    </a:gsLst>
                    <a:lin ang="5400000" scaled="0"/>
                  </a:gradFill>
                </a:defRPr>
              </a:lvl2pPr>
              <a:lvl3pPr marL="457200" marR="0" indent="0" defTabSz="932742" fontAlgn="auto">
                <a:lnSpc>
                  <a:spcPct val="100000"/>
                </a:lnSpc>
                <a:spcBef>
                  <a:spcPct val="20000"/>
                </a:spcBef>
                <a:spcAft>
                  <a:spcPts val="0"/>
                </a:spcAft>
                <a:buClrTx/>
                <a:buSzPct val="90000"/>
                <a:buFont typeface="Wingdings" panose="05000000000000000000" pitchFamily="2" charset="2"/>
                <a:buNone/>
                <a:tabLst/>
                <a:defRPr sz="1600" spc="0" baseline="0">
                  <a:gradFill>
                    <a:gsLst>
                      <a:gs pos="1250">
                        <a:schemeClr val="tx1"/>
                      </a:gs>
                      <a:gs pos="100000">
                        <a:schemeClr val="tx1"/>
                      </a:gs>
                    </a:gsLst>
                    <a:lin ang="5400000" scaled="0"/>
                  </a:gradFill>
                </a:defRPr>
              </a:lvl3pPr>
              <a:lvl4pPr marL="661988" marR="0" indent="0" defTabSz="932742" fontAlgn="auto">
                <a:lnSpc>
                  <a:spcPct val="100000"/>
                </a:lnSpc>
                <a:spcBef>
                  <a:spcPct val="20000"/>
                </a:spcBef>
                <a:spcAft>
                  <a:spcPts val="0"/>
                </a:spcAft>
                <a:buClrTx/>
                <a:buSzPct val="90000"/>
                <a:buFont typeface="Wingdings" panose="05000000000000000000" pitchFamily="2" charset="2"/>
                <a:buNone/>
                <a:tabLst/>
                <a:defRPr sz="1400" spc="0" baseline="0">
                  <a:gradFill>
                    <a:gsLst>
                      <a:gs pos="1250">
                        <a:schemeClr val="tx1"/>
                      </a:gs>
                      <a:gs pos="100000">
                        <a:schemeClr val="tx1"/>
                      </a:gs>
                    </a:gsLst>
                    <a:lin ang="5400000" scaled="0"/>
                  </a:gradFill>
                </a:defRPr>
              </a:lvl4pPr>
              <a:lvl5pPr marL="855663" marR="0" indent="0" defTabSz="932742" fontAlgn="auto">
                <a:lnSpc>
                  <a:spcPct val="100000"/>
                </a:lnSpc>
                <a:spcBef>
                  <a:spcPct val="20000"/>
                </a:spcBef>
                <a:spcAft>
                  <a:spcPts val="0"/>
                </a:spcAft>
                <a:buClrTx/>
                <a:buSzPct val="90000"/>
                <a:buFont typeface="Wingdings" panose="05000000000000000000" pitchFamily="2" charset="2"/>
                <a:buNone/>
                <a:tabLst/>
                <a:defRPr sz="1400" spc="0" baseline="0">
                  <a:gradFill>
                    <a:gsLst>
                      <a:gs pos="1250">
                        <a:schemeClr val="tx1"/>
                      </a:gs>
                      <a:gs pos="100000">
                        <a:schemeClr val="tx1"/>
                      </a:gs>
                    </a:gsLst>
                    <a:lin ang="5400000" scaled="0"/>
                  </a:gradFill>
                </a:defRPr>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a:lnSpc>
                  <a:spcPct val="100000"/>
                </a:lnSpc>
                <a:spcBef>
                  <a:spcPts val="0"/>
                </a:spcBef>
              </a:pPr>
              <a:endParaRPr lang="en-US">
                <a:solidFill>
                  <a:schemeClr val="bg1"/>
                </a:solidFill>
                <a:latin typeface="+mj-lt"/>
              </a:endParaRPr>
            </a:p>
          </p:txBody>
        </p:sp>
        <p:sp>
          <p:nvSpPr>
            <p:cNvPr id="17" name="Transform">
              <a:extLst>
                <a:ext uri="{FF2B5EF4-FFF2-40B4-BE49-F238E27FC236}">
                  <a16:creationId xmlns:a16="http://schemas.microsoft.com/office/drawing/2014/main" id="{86068A36-26FA-489C-8C20-06FB42C937B5}"/>
                </a:ext>
                <a:ext uri="{C183D7F6-B498-43B3-948B-1728B52AA6E4}">
                  <adec:decorative xmlns:adec="http://schemas.microsoft.com/office/drawing/2017/decorative" val="1"/>
                </a:ext>
              </a:extLst>
            </p:cNvPr>
            <p:cNvSpPr txBox="1">
              <a:spLocks/>
            </p:cNvSpPr>
            <p:nvPr userDrawn="1"/>
          </p:nvSpPr>
          <p:spPr>
            <a:xfrm>
              <a:off x="5629127" y="2720122"/>
              <a:ext cx="2323690" cy="1052110"/>
            </a:xfrm>
            <a:prstGeom prst="rect">
              <a:avLst/>
            </a:prstGeom>
            <a:solidFill>
              <a:schemeClr val="accent1"/>
            </a:solidFill>
            <a:ln w="25400" cap="rnd">
              <a:noFill/>
            </a:ln>
            <a:effectLst/>
          </p:spPr>
          <p:txBody>
            <a:bodyPr wrap="square" lIns="91440" tIns="0" rIns="91440" bIns="0" rtlCol="0" anchor="ctr" anchorCtr="0">
              <a:noAutofit/>
            </a:bodyPr>
            <a:lstStyle>
              <a:defPPr>
                <a:defRPr lang="en-US"/>
              </a:defPPr>
              <a:lvl1pPr marR="0" lvl="0" indent="0" algn="ctr" defTabSz="1828204" fontAlgn="base">
                <a:lnSpc>
                  <a:spcPct val="90000"/>
                </a:lnSpc>
                <a:spcBef>
                  <a:spcPts val="4478"/>
                </a:spcBef>
                <a:spcAft>
                  <a:spcPct val="0"/>
                </a:spcAft>
                <a:buClrTx/>
                <a:buSzPct val="90000"/>
                <a:buFontTx/>
                <a:buNone/>
                <a:tabLst/>
                <a:defRPr kumimoji="0" sz="1400" b="0" i="0" u="none" strike="noStrike" kern="0" cap="none" spc="0" normalizeH="0" baseline="0">
                  <a:ln>
                    <a:noFill/>
                  </a:ln>
                  <a:solidFill>
                    <a:srgbClr val="FFFFFF"/>
                  </a:solidFill>
                  <a:effectLst/>
                  <a:uLnTx/>
                  <a:uFillTx/>
                  <a:latin typeface="Segoe UI Semibold"/>
                  <a:cs typeface="Segoe UI" panose="020B0502040204020203" pitchFamily="34" charset="0"/>
                </a:defRPr>
              </a:lvl1pPr>
              <a:lvl2pPr marL="228600" marR="0" indent="0" defTabSz="932742" fontAlgn="auto">
                <a:lnSpc>
                  <a:spcPct val="100000"/>
                </a:lnSpc>
                <a:spcBef>
                  <a:spcPct val="20000"/>
                </a:spcBef>
                <a:spcAft>
                  <a:spcPts val="0"/>
                </a:spcAft>
                <a:buClrTx/>
                <a:buSzPct val="90000"/>
                <a:buFont typeface="Wingdings" panose="05000000000000000000" pitchFamily="2" charset="2"/>
                <a:buNone/>
                <a:tabLst/>
                <a:defRPr sz="2000" spc="0" baseline="0">
                  <a:gradFill>
                    <a:gsLst>
                      <a:gs pos="1250">
                        <a:schemeClr val="tx1"/>
                      </a:gs>
                      <a:gs pos="100000">
                        <a:schemeClr val="tx1"/>
                      </a:gs>
                    </a:gsLst>
                    <a:lin ang="5400000" scaled="0"/>
                  </a:gradFill>
                </a:defRPr>
              </a:lvl2pPr>
              <a:lvl3pPr marL="457200" marR="0" indent="0" defTabSz="932742" fontAlgn="auto">
                <a:lnSpc>
                  <a:spcPct val="100000"/>
                </a:lnSpc>
                <a:spcBef>
                  <a:spcPct val="20000"/>
                </a:spcBef>
                <a:spcAft>
                  <a:spcPts val="0"/>
                </a:spcAft>
                <a:buClrTx/>
                <a:buSzPct val="90000"/>
                <a:buFont typeface="Wingdings" panose="05000000000000000000" pitchFamily="2" charset="2"/>
                <a:buNone/>
                <a:tabLst/>
                <a:defRPr sz="1600" spc="0" baseline="0">
                  <a:gradFill>
                    <a:gsLst>
                      <a:gs pos="1250">
                        <a:schemeClr val="tx1"/>
                      </a:gs>
                      <a:gs pos="100000">
                        <a:schemeClr val="tx1"/>
                      </a:gs>
                    </a:gsLst>
                    <a:lin ang="5400000" scaled="0"/>
                  </a:gradFill>
                </a:defRPr>
              </a:lvl3pPr>
              <a:lvl4pPr marL="661988" marR="0" indent="0" defTabSz="932742" fontAlgn="auto">
                <a:lnSpc>
                  <a:spcPct val="100000"/>
                </a:lnSpc>
                <a:spcBef>
                  <a:spcPct val="20000"/>
                </a:spcBef>
                <a:spcAft>
                  <a:spcPts val="0"/>
                </a:spcAft>
                <a:buClrTx/>
                <a:buSzPct val="90000"/>
                <a:buFont typeface="Wingdings" panose="05000000000000000000" pitchFamily="2" charset="2"/>
                <a:buNone/>
                <a:tabLst/>
                <a:defRPr sz="1400" spc="0" baseline="0">
                  <a:gradFill>
                    <a:gsLst>
                      <a:gs pos="1250">
                        <a:schemeClr val="tx1"/>
                      </a:gs>
                      <a:gs pos="100000">
                        <a:schemeClr val="tx1"/>
                      </a:gs>
                    </a:gsLst>
                    <a:lin ang="5400000" scaled="0"/>
                  </a:gradFill>
                </a:defRPr>
              </a:lvl4pPr>
              <a:lvl5pPr marL="855663" marR="0" indent="0" defTabSz="932742" fontAlgn="auto">
                <a:lnSpc>
                  <a:spcPct val="100000"/>
                </a:lnSpc>
                <a:spcBef>
                  <a:spcPct val="20000"/>
                </a:spcBef>
                <a:spcAft>
                  <a:spcPts val="0"/>
                </a:spcAft>
                <a:buClrTx/>
                <a:buSzPct val="90000"/>
                <a:buFont typeface="Wingdings" panose="05000000000000000000" pitchFamily="2" charset="2"/>
                <a:buNone/>
                <a:tabLst/>
                <a:defRPr sz="1400" spc="0" baseline="0">
                  <a:gradFill>
                    <a:gsLst>
                      <a:gs pos="1250">
                        <a:schemeClr val="tx1"/>
                      </a:gs>
                      <a:gs pos="100000">
                        <a:schemeClr val="tx1"/>
                      </a:gs>
                    </a:gsLst>
                    <a:lin ang="5400000" scaled="0"/>
                  </a:gradFill>
                </a:defRPr>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a:lnSpc>
                  <a:spcPct val="100000"/>
                </a:lnSpc>
                <a:spcBef>
                  <a:spcPts val="0"/>
                </a:spcBef>
              </a:pPr>
              <a:endParaRPr lang="en-US">
                <a:solidFill>
                  <a:schemeClr val="bg1"/>
                </a:solidFill>
                <a:latin typeface="+mj-lt"/>
              </a:endParaRPr>
            </a:p>
          </p:txBody>
        </p:sp>
        <p:sp>
          <p:nvSpPr>
            <p:cNvPr id="19" name="Trapezoid 18">
              <a:extLst>
                <a:ext uri="{FF2B5EF4-FFF2-40B4-BE49-F238E27FC236}">
                  <a16:creationId xmlns:a16="http://schemas.microsoft.com/office/drawing/2014/main" id="{D4CB4450-32CF-469A-9113-F85AD41DBEAD}"/>
                </a:ext>
                <a:ext uri="{C183D7F6-B498-43B3-948B-1728B52AA6E4}">
                  <adec:decorative xmlns:adec="http://schemas.microsoft.com/office/drawing/2017/decorative" val="1"/>
                </a:ext>
              </a:extLst>
            </p:cNvPr>
            <p:cNvSpPr/>
            <p:nvPr userDrawn="1"/>
          </p:nvSpPr>
          <p:spPr bwMode="auto">
            <a:xfrm>
              <a:off x="4831587" y="4433664"/>
              <a:ext cx="6293718" cy="1230802"/>
            </a:xfrm>
            <a:prstGeom prst="trapezoid">
              <a:avLst>
                <a:gd name="adj" fmla="val 50495"/>
              </a:avLst>
            </a:prstGeom>
            <a:solidFill>
              <a:schemeClr val="accent6"/>
            </a:solidFill>
            <a:ln w="12700" cap="rnd" cmpd="sng">
              <a:solidFill>
                <a:schemeClr val="bg2">
                  <a:lumMod val="50000"/>
                </a:schemeClr>
              </a:solidFill>
              <a:prstDash val="solid"/>
            </a:ln>
          </p:spPr>
          <p:txBody>
            <a:bodyPr wrap="square" lIns="0" tIns="54864" rIns="0" bIns="54864" rtlCol="0" anchor="ctr" anchorCtr="0">
              <a:noAutofit/>
            </a:bodyPr>
            <a:lstStyle/>
            <a:p>
              <a:pPr algn="ctr" defTabSz="1828204" fontAlgn="base">
                <a:spcAft>
                  <a:spcPct val="0"/>
                </a:spcAft>
                <a:buSzPct val="90000"/>
              </a:pPr>
              <a:endParaRPr lang="en-US" sz="2800" kern="0" err="1">
                <a:solidFill>
                  <a:schemeClr val="bg1"/>
                </a:solidFill>
                <a:latin typeface="+mj-lt"/>
                <a:cs typeface="Segoe UI" panose="020B0502040204020203" pitchFamily="34" charset="0"/>
              </a:endParaRPr>
            </a:p>
          </p:txBody>
        </p:sp>
        <p:sp>
          <p:nvSpPr>
            <p:cNvPr id="20" name="Rectangle 19">
              <a:extLst>
                <a:ext uri="{FF2B5EF4-FFF2-40B4-BE49-F238E27FC236}">
                  <a16:creationId xmlns:a16="http://schemas.microsoft.com/office/drawing/2014/main" id="{F049BA75-FBB9-471F-99BC-C327134DF9B1}"/>
                </a:ext>
                <a:ext uri="{C183D7F6-B498-43B3-948B-1728B52AA6E4}">
                  <adec:decorative xmlns:adec="http://schemas.microsoft.com/office/drawing/2017/decorative" val="1"/>
                </a:ext>
              </a:extLst>
            </p:cNvPr>
            <p:cNvSpPr/>
            <p:nvPr userDrawn="1"/>
          </p:nvSpPr>
          <p:spPr bwMode="auto">
            <a:xfrm>
              <a:off x="5629127" y="3813116"/>
              <a:ext cx="4698638" cy="1052110"/>
            </a:xfrm>
            <a:prstGeom prst="rect">
              <a:avLst/>
            </a:prstGeom>
            <a:solidFill>
              <a:schemeClr val="accent1"/>
            </a:solidFill>
            <a:ln w="25400" cap="rnd">
              <a:noFill/>
            </a:ln>
            <a:effectLst/>
          </p:spPr>
          <p:txBody>
            <a:bodyPr wrap="square" lIns="91440" tIns="0" rIns="91440" bIns="0" rtlCol="0" anchor="ctr" anchorCtr="0">
              <a:noAutofit/>
            </a:bodyPr>
            <a:lstStyle/>
            <a:p>
              <a:pPr algn="ctr" defTabSz="1828204" fontAlgn="base">
                <a:spcAft>
                  <a:spcPct val="0"/>
                </a:spcAft>
                <a:buSzPct val="90000"/>
              </a:pPr>
              <a:endParaRPr lang="en-US" sz="1400" kern="0">
                <a:solidFill>
                  <a:schemeClr val="bg1"/>
                </a:solidFill>
                <a:latin typeface="+mj-lt"/>
                <a:cs typeface="Segoe UI" panose="020B0502040204020203" pitchFamily="34" charset="0"/>
              </a:endParaRPr>
            </a:p>
          </p:txBody>
        </p:sp>
        <p:sp>
          <p:nvSpPr>
            <p:cNvPr id="21" name="Rectangle 20">
              <a:extLst>
                <a:ext uri="{FF2B5EF4-FFF2-40B4-BE49-F238E27FC236}">
                  <a16:creationId xmlns:a16="http://schemas.microsoft.com/office/drawing/2014/main" id="{0FDD5E1E-75FF-4EFE-8EC8-DC428E80374A}"/>
                </a:ext>
                <a:ext uri="{C183D7F6-B498-43B3-948B-1728B52AA6E4}">
                  <adec:decorative xmlns:adec="http://schemas.microsoft.com/office/drawing/2017/decorative" val="1"/>
                </a:ext>
              </a:extLst>
            </p:cNvPr>
            <p:cNvSpPr/>
            <p:nvPr userDrawn="1"/>
          </p:nvSpPr>
          <p:spPr bwMode="auto">
            <a:xfrm>
              <a:off x="0" y="0"/>
              <a:ext cx="3501456" cy="6858000"/>
            </a:xfrm>
            <a:prstGeom prst="rect">
              <a:avLst/>
            </a:prstGeom>
            <a:solidFill>
              <a:srgbClr val="274B4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spTree>
    <p:extLst>
      <p:ext uri="{BB962C8B-B14F-4D97-AF65-F5344CB8AC3E}">
        <p14:creationId xmlns:p14="http://schemas.microsoft.com/office/powerpoint/2010/main" val="232857737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3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8">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13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DAF56B5F-0D65-4165-81AA-7B6C5D8E0676}"/>
              </a:ext>
            </a:extLst>
          </p:cNvPr>
          <p:cNvSpPr>
            <a:spLocks noGrp="1"/>
          </p:cNvSpPr>
          <p:nvPr>
            <p:ph sz="quarter" idx="10"/>
          </p:nvPr>
        </p:nvSpPr>
        <p:spPr>
          <a:xfrm>
            <a:off x="588963" y="1630363"/>
            <a:ext cx="1514157" cy="430887"/>
          </a:xfrm>
        </p:spPr>
        <p:txBody>
          <a:bodyPr/>
          <a:lstStyle>
            <a:lvl1pPr marL="0" indent="0">
              <a:buNone/>
              <a:defRPr/>
            </a:lvl1pPr>
          </a:lstStyle>
          <a:p>
            <a:pPr lvl="0"/>
            <a:endParaRPr lang="en-US"/>
          </a:p>
        </p:txBody>
      </p:sp>
      <p:sp>
        <p:nvSpPr>
          <p:cNvPr id="9" name="Content Placeholder 3">
            <a:extLst>
              <a:ext uri="{FF2B5EF4-FFF2-40B4-BE49-F238E27FC236}">
                <a16:creationId xmlns:a16="http://schemas.microsoft.com/office/drawing/2014/main" id="{47695F5D-7F8D-43D7-8D6D-C718D9E67883}"/>
              </a:ext>
            </a:extLst>
          </p:cNvPr>
          <p:cNvSpPr>
            <a:spLocks noGrp="1"/>
          </p:cNvSpPr>
          <p:nvPr>
            <p:ph sz="quarter" idx="11"/>
          </p:nvPr>
        </p:nvSpPr>
        <p:spPr>
          <a:xfrm>
            <a:off x="2356803" y="1630363"/>
            <a:ext cx="1514157" cy="430887"/>
          </a:xfrm>
        </p:spPr>
        <p:txBody>
          <a:bodyPr/>
          <a:lstStyle>
            <a:lvl1pPr marL="0" indent="0">
              <a:buNone/>
              <a:defRPr/>
            </a:lvl1pPr>
          </a:lstStyle>
          <a:p>
            <a:pPr lvl="0"/>
            <a:endParaRPr lang="en-US"/>
          </a:p>
        </p:txBody>
      </p:sp>
      <p:sp>
        <p:nvSpPr>
          <p:cNvPr id="10" name="Content Placeholder 3">
            <a:extLst>
              <a:ext uri="{FF2B5EF4-FFF2-40B4-BE49-F238E27FC236}">
                <a16:creationId xmlns:a16="http://schemas.microsoft.com/office/drawing/2014/main" id="{3DF05703-641E-445D-B507-E49BEAE42BC3}"/>
              </a:ext>
            </a:extLst>
          </p:cNvPr>
          <p:cNvSpPr>
            <a:spLocks noGrp="1"/>
          </p:cNvSpPr>
          <p:nvPr>
            <p:ph sz="quarter" idx="12"/>
          </p:nvPr>
        </p:nvSpPr>
        <p:spPr>
          <a:xfrm>
            <a:off x="695643" y="2249528"/>
            <a:ext cx="1514157" cy="430887"/>
          </a:xfrm>
        </p:spPr>
        <p:txBody>
          <a:bodyPr/>
          <a:lstStyle>
            <a:lvl1pPr marL="0" indent="0">
              <a:buNone/>
              <a:defRPr/>
            </a:lvl1pPr>
          </a:lstStyle>
          <a:p>
            <a:pPr lvl="0"/>
            <a:endParaRPr lang="en-US"/>
          </a:p>
        </p:txBody>
      </p:sp>
      <p:sp>
        <p:nvSpPr>
          <p:cNvPr id="11" name="Content Placeholder 3">
            <a:extLst>
              <a:ext uri="{FF2B5EF4-FFF2-40B4-BE49-F238E27FC236}">
                <a16:creationId xmlns:a16="http://schemas.microsoft.com/office/drawing/2014/main" id="{3C45DD5A-0707-423E-9DC7-C6D53BD5B22B}"/>
              </a:ext>
            </a:extLst>
          </p:cNvPr>
          <p:cNvSpPr>
            <a:spLocks noGrp="1"/>
          </p:cNvSpPr>
          <p:nvPr>
            <p:ph sz="quarter" idx="13"/>
          </p:nvPr>
        </p:nvSpPr>
        <p:spPr>
          <a:xfrm>
            <a:off x="2463483" y="2249528"/>
            <a:ext cx="1514157" cy="430887"/>
          </a:xfrm>
        </p:spPr>
        <p:txBody>
          <a:bodyPr/>
          <a:lstStyle>
            <a:lvl1pPr marL="0" indent="0">
              <a:buNone/>
              <a:defRPr/>
            </a:lvl1pPr>
          </a:lstStyle>
          <a:p>
            <a:pPr lvl="0"/>
            <a:endParaRPr lang="en-US"/>
          </a:p>
        </p:txBody>
      </p:sp>
      <p:sp>
        <p:nvSpPr>
          <p:cNvPr id="12" name="Content Placeholder 3">
            <a:extLst>
              <a:ext uri="{FF2B5EF4-FFF2-40B4-BE49-F238E27FC236}">
                <a16:creationId xmlns:a16="http://schemas.microsoft.com/office/drawing/2014/main" id="{4EBAAD2C-D909-4748-8F9F-01BA5A163E18}"/>
              </a:ext>
            </a:extLst>
          </p:cNvPr>
          <p:cNvSpPr>
            <a:spLocks noGrp="1"/>
          </p:cNvSpPr>
          <p:nvPr>
            <p:ph sz="quarter" idx="14"/>
          </p:nvPr>
        </p:nvSpPr>
        <p:spPr>
          <a:xfrm>
            <a:off x="588963" y="2998113"/>
            <a:ext cx="1514157" cy="430887"/>
          </a:xfrm>
        </p:spPr>
        <p:txBody>
          <a:bodyPr/>
          <a:lstStyle>
            <a:lvl1pPr marL="0" indent="0">
              <a:buNone/>
              <a:defRPr/>
            </a:lvl1pPr>
          </a:lstStyle>
          <a:p>
            <a:pPr lvl="0"/>
            <a:endParaRPr lang="en-US"/>
          </a:p>
        </p:txBody>
      </p:sp>
      <p:sp>
        <p:nvSpPr>
          <p:cNvPr id="13" name="Content Placeholder 3">
            <a:extLst>
              <a:ext uri="{FF2B5EF4-FFF2-40B4-BE49-F238E27FC236}">
                <a16:creationId xmlns:a16="http://schemas.microsoft.com/office/drawing/2014/main" id="{523EEDCA-3C89-4CCD-8A62-35E11A53046E}"/>
              </a:ext>
            </a:extLst>
          </p:cNvPr>
          <p:cNvSpPr>
            <a:spLocks noGrp="1"/>
          </p:cNvSpPr>
          <p:nvPr>
            <p:ph sz="quarter" idx="15"/>
          </p:nvPr>
        </p:nvSpPr>
        <p:spPr>
          <a:xfrm>
            <a:off x="2356803" y="2998113"/>
            <a:ext cx="1514157" cy="430887"/>
          </a:xfrm>
        </p:spPr>
        <p:txBody>
          <a:bodyPr/>
          <a:lstStyle>
            <a:lvl1pPr marL="0" indent="0">
              <a:buNone/>
              <a:defRPr/>
            </a:lvl1pPr>
          </a:lstStyle>
          <a:p>
            <a:pPr lvl="0"/>
            <a:endParaRPr lang="en-US"/>
          </a:p>
        </p:txBody>
      </p:sp>
      <p:sp>
        <p:nvSpPr>
          <p:cNvPr id="14" name="Content Placeholder 3">
            <a:extLst>
              <a:ext uri="{FF2B5EF4-FFF2-40B4-BE49-F238E27FC236}">
                <a16:creationId xmlns:a16="http://schemas.microsoft.com/office/drawing/2014/main" id="{AC21F9B2-419D-4C3B-B531-34AA3C6A16E6}"/>
              </a:ext>
            </a:extLst>
          </p:cNvPr>
          <p:cNvSpPr>
            <a:spLocks noGrp="1"/>
          </p:cNvSpPr>
          <p:nvPr>
            <p:ph sz="quarter" idx="16"/>
          </p:nvPr>
        </p:nvSpPr>
        <p:spPr>
          <a:xfrm>
            <a:off x="588963" y="3746698"/>
            <a:ext cx="1514157" cy="430887"/>
          </a:xfrm>
        </p:spPr>
        <p:txBody>
          <a:bodyPr/>
          <a:lstStyle>
            <a:lvl1pPr marL="0" indent="0">
              <a:buNone/>
              <a:defRPr/>
            </a:lvl1pPr>
          </a:lstStyle>
          <a:p>
            <a:pPr lvl="0"/>
            <a:endParaRPr lang="en-US"/>
          </a:p>
        </p:txBody>
      </p:sp>
      <p:sp>
        <p:nvSpPr>
          <p:cNvPr id="15" name="Content Placeholder 3">
            <a:extLst>
              <a:ext uri="{FF2B5EF4-FFF2-40B4-BE49-F238E27FC236}">
                <a16:creationId xmlns:a16="http://schemas.microsoft.com/office/drawing/2014/main" id="{4A3BE74C-C103-4B5A-87A8-B624AABF7F40}"/>
              </a:ext>
            </a:extLst>
          </p:cNvPr>
          <p:cNvSpPr>
            <a:spLocks noGrp="1"/>
          </p:cNvSpPr>
          <p:nvPr>
            <p:ph sz="quarter" idx="17"/>
          </p:nvPr>
        </p:nvSpPr>
        <p:spPr>
          <a:xfrm>
            <a:off x="2356803" y="3746698"/>
            <a:ext cx="1514157" cy="430887"/>
          </a:xfrm>
        </p:spPr>
        <p:txBody>
          <a:bodyPr/>
          <a:lstStyle>
            <a:lvl1pPr marL="0" indent="0">
              <a:buNone/>
              <a:defRPr/>
            </a:lvl1pPr>
          </a:lstStyle>
          <a:p>
            <a:pPr lvl="0"/>
            <a:endParaRPr lang="en-US"/>
          </a:p>
        </p:txBody>
      </p:sp>
      <p:grpSp>
        <p:nvGrpSpPr>
          <p:cNvPr id="3" name="Group 2">
            <a:extLst>
              <a:ext uri="{FF2B5EF4-FFF2-40B4-BE49-F238E27FC236}">
                <a16:creationId xmlns:a16="http://schemas.microsoft.com/office/drawing/2014/main" id="{C238EEE5-4F55-4A7B-A97D-8CE3351E45A0}"/>
              </a:ext>
              <a:ext uri="{C183D7F6-B498-43B3-948B-1728B52AA6E4}">
                <adec:decorative xmlns:adec="http://schemas.microsoft.com/office/drawing/2017/decorative" val="1"/>
              </a:ext>
            </a:extLst>
          </p:cNvPr>
          <p:cNvGrpSpPr/>
          <p:nvPr userDrawn="1"/>
        </p:nvGrpSpPr>
        <p:grpSpPr>
          <a:xfrm>
            <a:off x="0" y="0"/>
            <a:ext cx="11125305" cy="6858000"/>
            <a:chOff x="0" y="0"/>
            <a:chExt cx="11125305" cy="6858000"/>
          </a:xfrm>
        </p:grpSpPr>
        <p:sp>
          <p:nvSpPr>
            <p:cNvPr id="16" name="Rectangle 15">
              <a:extLst>
                <a:ext uri="{FF2B5EF4-FFF2-40B4-BE49-F238E27FC236}">
                  <a16:creationId xmlns:a16="http://schemas.microsoft.com/office/drawing/2014/main" id="{99350CB7-438B-468C-8DC5-59DCC46CEF41}"/>
                </a:ext>
                <a:ext uri="{C183D7F6-B498-43B3-948B-1728B52AA6E4}">
                  <adec:decorative xmlns:adec="http://schemas.microsoft.com/office/drawing/2017/decorative" val="1"/>
                </a:ext>
              </a:extLst>
            </p:cNvPr>
            <p:cNvSpPr/>
            <p:nvPr userDrawn="1"/>
          </p:nvSpPr>
          <p:spPr bwMode="auto">
            <a:xfrm>
              <a:off x="0" y="0"/>
              <a:ext cx="3501456" cy="6858000"/>
            </a:xfrm>
            <a:prstGeom prst="rect">
              <a:avLst/>
            </a:prstGeom>
            <a:solidFill>
              <a:srgbClr val="274B4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17" name="Transform">
              <a:extLst>
                <a:ext uri="{FF2B5EF4-FFF2-40B4-BE49-F238E27FC236}">
                  <a16:creationId xmlns:a16="http://schemas.microsoft.com/office/drawing/2014/main" id="{4FB94131-C6DB-42B6-8871-5E4445804EC4}"/>
                </a:ext>
                <a:ext uri="{C183D7F6-B498-43B3-948B-1728B52AA6E4}">
                  <adec:decorative xmlns:adec="http://schemas.microsoft.com/office/drawing/2017/decorative" val="1"/>
                </a:ext>
              </a:extLst>
            </p:cNvPr>
            <p:cNvSpPr txBox="1">
              <a:spLocks/>
            </p:cNvSpPr>
            <p:nvPr userDrawn="1"/>
          </p:nvSpPr>
          <p:spPr>
            <a:xfrm>
              <a:off x="5629127" y="1516379"/>
              <a:ext cx="1537736" cy="1162859"/>
            </a:xfrm>
            <a:prstGeom prst="rect">
              <a:avLst/>
            </a:prstGeom>
            <a:solidFill>
              <a:schemeClr val="accent1"/>
            </a:solidFill>
            <a:ln w="25400" cap="rnd">
              <a:noFill/>
            </a:ln>
            <a:effectLst/>
          </p:spPr>
          <p:txBody>
            <a:bodyPr wrap="square" lIns="91440" tIns="0" rIns="91440" bIns="0" rtlCol="0" anchor="ctr" anchorCtr="0">
              <a:noAutofit/>
            </a:bodyPr>
            <a:lstStyle>
              <a:defPPr>
                <a:defRPr lang="en-US"/>
              </a:defPPr>
              <a:lvl1pPr marR="0" lvl="0" indent="0" algn="ctr" defTabSz="1828204" fontAlgn="base">
                <a:lnSpc>
                  <a:spcPct val="90000"/>
                </a:lnSpc>
                <a:spcBef>
                  <a:spcPts val="4478"/>
                </a:spcBef>
                <a:spcAft>
                  <a:spcPct val="0"/>
                </a:spcAft>
                <a:buClrTx/>
                <a:buSzPct val="90000"/>
                <a:buFontTx/>
                <a:buNone/>
                <a:tabLst/>
                <a:defRPr kumimoji="0" sz="1400" b="0" i="0" u="none" strike="noStrike" kern="0" cap="none" spc="0" normalizeH="0" baseline="0">
                  <a:ln>
                    <a:noFill/>
                  </a:ln>
                  <a:solidFill>
                    <a:srgbClr val="FFFFFF"/>
                  </a:solidFill>
                  <a:effectLst/>
                  <a:uLnTx/>
                  <a:uFillTx/>
                  <a:latin typeface="Segoe UI Semibold"/>
                  <a:cs typeface="Segoe UI" panose="020B0502040204020203" pitchFamily="34" charset="0"/>
                </a:defRPr>
              </a:lvl1pPr>
              <a:lvl2pPr marL="228600" marR="0" indent="0" defTabSz="932742" fontAlgn="auto">
                <a:lnSpc>
                  <a:spcPct val="100000"/>
                </a:lnSpc>
                <a:spcBef>
                  <a:spcPct val="20000"/>
                </a:spcBef>
                <a:spcAft>
                  <a:spcPts val="0"/>
                </a:spcAft>
                <a:buClrTx/>
                <a:buSzPct val="90000"/>
                <a:buFont typeface="Wingdings" panose="05000000000000000000" pitchFamily="2" charset="2"/>
                <a:buNone/>
                <a:tabLst/>
                <a:defRPr sz="2000" spc="0" baseline="0">
                  <a:gradFill>
                    <a:gsLst>
                      <a:gs pos="1250">
                        <a:schemeClr val="tx1"/>
                      </a:gs>
                      <a:gs pos="100000">
                        <a:schemeClr val="tx1"/>
                      </a:gs>
                    </a:gsLst>
                    <a:lin ang="5400000" scaled="0"/>
                  </a:gradFill>
                </a:defRPr>
              </a:lvl2pPr>
              <a:lvl3pPr marL="457200" marR="0" indent="0" defTabSz="932742" fontAlgn="auto">
                <a:lnSpc>
                  <a:spcPct val="100000"/>
                </a:lnSpc>
                <a:spcBef>
                  <a:spcPct val="20000"/>
                </a:spcBef>
                <a:spcAft>
                  <a:spcPts val="0"/>
                </a:spcAft>
                <a:buClrTx/>
                <a:buSzPct val="90000"/>
                <a:buFont typeface="Wingdings" panose="05000000000000000000" pitchFamily="2" charset="2"/>
                <a:buNone/>
                <a:tabLst/>
                <a:defRPr sz="1600" spc="0" baseline="0">
                  <a:gradFill>
                    <a:gsLst>
                      <a:gs pos="1250">
                        <a:schemeClr val="tx1"/>
                      </a:gs>
                      <a:gs pos="100000">
                        <a:schemeClr val="tx1"/>
                      </a:gs>
                    </a:gsLst>
                    <a:lin ang="5400000" scaled="0"/>
                  </a:gradFill>
                </a:defRPr>
              </a:lvl3pPr>
              <a:lvl4pPr marL="661988" marR="0" indent="0" defTabSz="932742" fontAlgn="auto">
                <a:lnSpc>
                  <a:spcPct val="100000"/>
                </a:lnSpc>
                <a:spcBef>
                  <a:spcPct val="20000"/>
                </a:spcBef>
                <a:spcAft>
                  <a:spcPts val="0"/>
                </a:spcAft>
                <a:buClrTx/>
                <a:buSzPct val="90000"/>
                <a:buFont typeface="Wingdings" panose="05000000000000000000" pitchFamily="2" charset="2"/>
                <a:buNone/>
                <a:tabLst/>
                <a:defRPr sz="1400" spc="0" baseline="0">
                  <a:gradFill>
                    <a:gsLst>
                      <a:gs pos="1250">
                        <a:schemeClr val="tx1"/>
                      </a:gs>
                      <a:gs pos="100000">
                        <a:schemeClr val="tx1"/>
                      </a:gs>
                    </a:gsLst>
                    <a:lin ang="5400000" scaled="0"/>
                  </a:gradFill>
                </a:defRPr>
              </a:lvl4pPr>
              <a:lvl5pPr marL="855663" marR="0" indent="0" defTabSz="932742" fontAlgn="auto">
                <a:lnSpc>
                  <a:spcPct val="100000"/>
                </a:lnSpc>
                <a:spcBef>
                  <a:spcPct val="20000"/>
                </a:spcBef>
                <a:spcAft>
                  <a:spcPts val="0"/>
                </a:spcAft>
                <a:buClrTx/>
                <a:buSzPct val="90000"/>
                <a:buFont typeface="Wingdings" panose="05000000000000000000" pitchFamily="2" charset="2"/>
                <a:buNone/>
                <a:tabLst/>
                <a:defRPr sz="1400" spc="0" baseline="0">
                  <a:gradFill>
                    <a:gsLst>
                      <a:gs pos="1250">
                        <a:schemeClr val="tx1"/>
                      </a:gs>
                      <a:gs pos="100000">
                        <a:schemeClr val="tx1"/>
                      </a:gs>
                    </a:gsLst>
                    <a:lin ang="5400000" scaled="0"/>
                  </a:gradFill>
                </a:defRPr>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endParaRPr lang="en-US">
                <a:solidFill>
                  <a:schemeClr val="bg1"/>
                </a:solidFill>
                <a:latin typeface="+mj-lt"/>
              </a:endParaRPr>
            </a:p>
          </p:txBody>
        </p:sp>
        <p:sp>
          <p:nvSpPr>
            <p:cNvPr id="18" name="Transform">
              <a:extLst>
                <a:ext uri="{FF2B5EF4-FFF2-40B4-BE49-F238E27FC236}">
                  <a16:creationId xmlns:a16="http://schemas.microsoft.com/office/drawing/2014/main" id="{905D53F2-06E9-46B0-9368-0687D4D49615}"/>
                </a:ext>
                <a:ext uri="{C183D7F6-B498-43B3-948B-1728B52AA6E4}">
                  <adec:decorative xmlns:adec="http://schemas.microsoft.com/office/drawing/2017/decorative" val="1"/>
                </a:ext>
              </a:extLst>
            </p:cNvPr>
            <p:cNvSpPr txBox="1">
              <a:spLocks/>
            </p:cNvSpPr>
            <p:nvPr userDrawn="1"/>
          </p:nvSpPr>
          <p:spPr>
            <a:xfrm>
              <a:off x="7209578" y="1516379"/>
              <a:ext cx="1537736" cy="1162859"/>
            </a:xfrm>
            <a:prstGeom prst="rect">
              <a:avLst/>
            </a:prstGeom>
            <a:solidFill>
              <a:schemeClr val="accent1"/>
            </a:solidFill>
            <a:ln w="25400" cap="rnd">
              <a:noFill/>
            </a:ln>
            <a:effectLst/>
          </p:spPr>
          <p:txBody>
            <a:bodyPr wrap="square" lIns="91440" tIns="0" rIns="91440" bIns="0" rtlCol="0" anchor="ctr" anchorCtr="0">
              <a:noAutofit/>
            </a:bodyPr>
            <a:lstStyle>
              <a:defPPr>
                <a:defRPr lang="en-US"/>
              </a:defPPr>
              <a:lvl1pPr marR="0" lvl="0" indent="0" algn="ctr" defTabSz="1828204" fontAlgn="base">
                <a:lnSpc>
                  <a:spcPct val="90000"/>
                </a:lnSpc>
                <a:spcBef>
                  <a:spcPts val="4478"/>
                </a:spcBef>
                <a:spcAft>
                  <a:spcPct val="0"/>
                </a:spcAft>
                <a:buClrTx/>
                <a:buSzPct val="90000"/>
                <a:buFontTx/>
                <a:buNone/>
                <a:tabLst/>
                <a:defRPr kumimoji="0" sz="1400" b="0" i="0" u="none" strike="noStrike" kern="0" cap="none" spc="0" normalizeH="0" baseline="0">
                  <a:ln>
                    <a:noFill/>
                  </a:ln>
                  <a:solidFill>
                    <a:srgbClr val="FFFFFF"/>
                  </a:solidFill>
                  <a:effectLst/>
                  <a:uLnTx/>
                  <a:uFillTx/>
                  <a:latin typeface="Segoe UI Semibold"/>
                  <a:cs typeface="Segoe UI" panose="020B0502040204020203" pitchFamily="34" charset="0"/>
                </a:defRPr>
              </a:lvl1pPr>
              <a:lvl2pPr marL="228600" marR="0" indent="0" defTabSz="932742" fontAlgn="auto">
                <a:lnSpc>
                  <a:spcPct val="100000"/>
                </a:lnSpc>
                <a:spcBef>
                  <a:spcPct val="20000"/>
                </a:spcBef>
                <a:spcAft>
                  <a:spcPts val="0"/>
                </a:spcAft>
                <a:buClrTx/>
                <a:buSzPct val="90000"/>
                <a:buFont typeface="Wingdings" panose="05000000000000000000" pitchFamily="2" charset="2"/>
                <a:buNone/>
                <a:tabLst/>
                <a:defRPr sz="2000" spc="0" baseline="0">
                  <a:gradFill>
                    <a:gsLst>
                      <a:gs pos="1250">
                        <a:schemeClr val="tx1"/>
                      </a:gs>
                      <a:gs pos="100000">
                        <a:schemeClr val="tx1"/>
                      </a:gs>
                    </a:gsLst>
                    <a:lin ang="5400000" scaled="0"/>
                  </a:gradFill>
                </a:defRPr>
              </a:lvl2pPr>
              <a:lvl3pPr marL="457200" marR="0" indent="0" defTabSz="932742" fontAlgn="auto">
                <a:lnSpc>
                  <a:spcPct val="100000"/>
                </a:lnSpc>
                <a:spcBef>
                  <a:spcPct val="20000"/>
                </a:spcBef>
                <a:spcAft>
                  <a:spcPts val="0"/>
                </a:spcAft>
                <a:buClrTx/>
                <a:buSzPct val="90000"/>
                <a:buFont typeface="Wingdings" panose="05000000000000000000" pitchFamily="2" charset="2"/>
                <a:buNone/>
                <a:tabLst/>
                <a:defRPr sz="1600" spc="0" baseline="0">
                  <a:gradFill>
                    <a:gsLst>
                      <a:gs pos="1250">
                        <a:schemeClr val="tx1"/>
                      </a:gs>
                      <a:gs pos="100000">
                        <a:schemeClr val="tx1"/>
                      </a:gs>
                    </a:gsLst>
                    <a:lin ang="5400000" scaled="0"/>
                  </a:gradFill>
                </a:defRPr>
              </a:lvl3pPr>
              <a:lvl4pPr marL="661988" marR="0" indent="0" defTabSz="932742" fontAlgn="auto">
                <a:lnSpc>
                  <a:spcPct val="100000"/>
                </a:lnSpc>
                <a:spcBef>
                  <a:spcPct val="20000"/>
                </a:spcBef>
                <a:spcAft>
                  <a:spcPts val="0"/>
                </a:spcAft>
                <a:buClrTx/>
                <a:buSzPct val="90000"/>
                <a:buFont typeface="Wingdings" panose="05000000000000000000" pitchFamily="2" charset="2"/>
                <a:buNone/>
                <a:tabLst/>
                <a:defRPr sz="1400" spc="0" baseline="0">
                  <a:gradFill>
                    <a:gsLst>
                      <a:gs pos="1250">
                        <a:schemeClr val="tx1"/>
                      </a:gs>
                      <a:gs pos="100000">
                        <a:schemeClr val="tx1"/>
                      </a:gs>
                    </a:gsLst>
                    <a:lin ang="5400000" scaled="0"/>
                  </a:gradFill>
                </a:defRPr>
              </a:lvl4pPr>
              <a:lvl5pPr marL="855663" marR="0" indent="0" defTabSz="932742" fontAlgn="auto">
                <a:lnSpc>
                  <a:spcPct val="100000"/>
                </a:lnSpc>
                <a:spcBef>
                  <a:spcPct val="20000"/>
                </a:spcBef>
                <a:spcAft>
                  <a:spcPts val="0"/>
                </a:spcAft>
                <a:buClrTx/>
                <a:buSzPct val="90000"/>
                <a:buFont typeface="Wingdings" panose="05000000000000000000" pitchFamily="2" charset="2"/>
                <a:buNone/>
                <a:tabLst/>
                <a:defRPr sz="1400" spc="0" baseline="0">
                  <a:gradFill>
                    <a:gsLst>
                      <a:gs pos="1250">
                        <a:schemeClr val="tx1"/>
                      </a:gs>
                      <a:gs pos="100000">
                        <a:schemeClr val="tx1"/>
                      </a:gs>
                    </a:gsLst>
                    <a:lin ang="5400000" scaled="0"/>
                  </a:gradFill>
                </a:defRPr>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endParaRPr lang="en-US">
                <a:solidFill>
                  <a:schemeClr val="bg1"/>
                </a:solidFill>
                <a:latin typeface="+mj-lt"/>
              </a:endParaRPr>
            </a:p>
          </p:txBody>
        </p:sp>
        <p:sp>
          <p:nvSpPr>
            <p:cNvPr id="19" name="Transform">
              <a:extLst>
                <a:ext uri="{FF2B5EF4-FFF2-40B4-BE49-F238E27FC236}">
                  <a16:creationId xmlns:a16="http://schemas.microsoft.com/office/drawing/2014/main" id="{F8B359D2-20BB-4B9D-88D0-039C599A5C6B}"/>
                </a:ext>
                <a:ext uri="{C183D7F6-B498-43B3-948B-1728B52AA6E4}">
                  <adec:decorative xmlns:adec="http://schemas.microsoft.com/office/drawing/2017/decorative" val="1"/>
                </a:ext>
              </a:extLst>
            </p:cNvPr>
            <p:cNvSpPr txBox="1">
              <a:spLocks/>
            </p:cNvSpPr>
            <p:nvPr userDrawn="1"/>
          </p:nvSpPr>
          <p:spPr>
            <a:xfrm>
              <a:off x="8790029" y="1516379"/>
              <a:ext cx="1537736" cy="1162859"/>
            </a:xfrm>
            <a:prstGeom prst="rect">
              <a:avLst/>
            </a:prstGeom>
            <a:solidFill>
              <a:schemeClr val="accent1"/>
            </a:solidFill>
            <a:ln w="25400" cap="rnd">
              <a:noFill/>
            </a:ln>
            <a:effectLst/>
          </p:spPr>
          <p:txBody>
            <a:bodyPr wrap="square" lIns="91440" tIns="0" rIns="91440" bIns="0" rtlCol="0" anchor="ctr" anchorCtr="0">
              <a:noAutofit/>
            </a:bodyPr>
            <a:lstStyle>
              <a:defPPr>
                <a:defRPr lang="en-US"/>
              </a:defPPr>
              <a:lvl1pPr marR="0" lvl="0" indent="0" algn="ctr" defTabSz="1828204" fontAlgn="base">
                <a:lnSpc>
                  <a:spcPct val="90000"/>
                </a:lnSpc>
                <a:spcBef>
                  <a:spcPts val="4478"/>
                </a:spcBef>
                <a:spcAft>
                  <a:spcPct val="0"/>
                </a:spcAft>
                <a:buClrTx/>
                <a:buSzPct val="90000"/>
                <a:buFontTx/>
                <a:buNone/>
                <a:tabLst/>
                <a:defRPr kumimoji="0" sz="1400" b="0" i="0" u="none" strike="noStrike" kern="0" cap="none" spc="0" normalizeH="0" baseline="0">
                  <a:ln>
                    <a:noFill/>
                  </a:ln>
                  <a:solidFill>
                    <a:srgbClr val="FFFFFF"/>
                  </a:solidFill>
                  <a:effectLst/>
                  <a:uLnTx/>
                  <a:uFillTx/>
                  <a:latin typeface="Segoe UI Semibold"/>
                  <a:cs typeface="Segoe UI" panose="020B0502040204020203" pitchFamily="34" charset="0"/>
                </a:defRPr>
              </a:lvl1pPr>
              <a:lvl2pPr marL="228600" marR="0" indent="0" defTabSz="932742" fontAlgn="auto">
                <a:lnSpc>
                  <a:spcPct val="100000"/>
                </a:lnSpc>
                <a:spcBef>
                  <a:spcPct val="20000"/>
                </a:spcBef>
                <a:spcAft>
                  <a:spcPts val="0"/>
                </a:spcAft>
                <a:buClrTx/>
                <a:buSzPct val="90000"/>
                <a:buFont typeface="Wingdings" panose="05000000000000000000" pitchFamily="2" charset="2"/>
                <a:buNone/>
                <a:tabLst/>
                <a:defRPr sz="2000" spc="0" baseline="0">
                  <a:gradFill>
                    <a:gsLst>
                      <a:gs pos="1250">
                        <a:schemeClr val="tx1"/>
                      </a:gs>
                      <a:gs pos="100000">
                        <a:schemeClr val="tx1"/>
                      </a:gs>
                    </a:gsLst>
                    <a:lin ang="5400000" scaled="0"/>
                  </a:gradFill>
                </a:defRPr>
              </a:lvl2pPr>
              <a:lvl3pPr marL="457200" marR="0" indent="0" defTabSz="932742" fontAlgn="auto">
                <a:lnSpc>
                  <a:spcPct val="100000"/>
                </a:lnSpc>
                <a:spcBef>
                  <a:spcPct val="20000"/>
                </a:spcBef>
                <a:spcAft>
                  <a:spcPts val="0"/>
                </a:spcAft>
                <a:buClrTx/>
                <a:buSzPct val="90000"/>
                <a:buFont typeface="Wingdings" panose="05000000000000000000" pitchFamily="2" charset="2"/>
                <a:buNone/>
                <a:tabLst/>
                <a:defRPr sz="1600" spc="0" baseline="0">
                  <a:gradFill>
                    <a:gsLst>
                      <a:gs pos="1250">
                        <a:schemeClr val="tx1"/>
                      </a:gs>
                      <a:gs pos="100000">
                        <a:schemeClr val="tx1"/>
                      </a:gs>
                    </a:gsLst>
                    <a:lin ang="5400000" scaled="0"/>
                  </a:gradFill>
                </a:defRPr>
              </a:lvl3pPr>
              <a:lvl4pPr marL="661988" marR="0" indent="0" defTabSz="932742" fontAlgn="auto">
                <a:lnSpc>
                  <a:spcPct val="100000"/>
                </a:lnSpc>
                <a:spcBef>
                  <a:spcPct val="20000"/>
                </a:spcBef>
                <a:spcAft>
                  <a:spcPts val="0"/>
                </a:spcAft>
                <a:buClrTx/>
                <a:buSzPct val="90000"/>
                <a:buFont typeface="Wingdings" panose="05000000000000000000" pitchFamily="2" charset="2"/>
                <a:buNone/>
                <a:tabLst/>
                <a:defRPr sz="1400" spc="0" baseline="0">
                  <a:gradFill>
                    <a:gsLst>
                      <a:gs pos="1250">
                        <a:schemeClr val="tx1"/>
                      </a:gs>
                      <a:gs pos="100000">
                        <a:schemeClr val="tx1"/>
                      </a:gs>
                    </a:gsLst>
                    <a:lin ang="5400000" scaled="0"/>
                  </a:gradFill>
                </a:defRPr>
              </a:lvl4pPr>
              <a:lvl5pPr marL="855663" marR="0" indent="0" defTabSz="932742" fontAlgn="auto">
                <a:lnSpc>
                  <a:spcPct val="100000"/>
                </a:lnSpc>
                <a:spcBef>
                  <a:spcPct val="20000"/>
                </a:spcBef>
                <a:spcAft>
                  <a:spcPts val="0"/>
                </a:spcAft>
                <a:buClrTx/>
                <a:buSzPct val="90000"/>
                <a:buFont typeface="Wingdings" panose="05000000000000000000" pitchFamily="2" charset="2"/>
                <a:buNone/>
                <a:tabLst/>
                <a:defRPr sz="1400" spc="0" baseline="0">
                  <a:gradFill>
                    <a:gsLst>
                      <a:gs pos="1250">
                        <a:schemeClr val="tx1"/>
                      </a:gs>
                      <a:gs pos="100000">
                        <a:schemeClr val="tx1"/>
                      </a:gs>
                    </a:gsLst>
                    <a:lin ang="5400000" scaled="0"/>
                  </a:gradFill>
                </a:defRPr>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endParaRPr lang="en-US">
                <a:solidFill>
                  <a:schemeClr val="bg1"/>
                </a:solidFill>
                <a:latin typeface="+mj-lt"/>
              </a:endParaRPr>
            </a:p>
          </p:txBody>
        </p:sp>
        <p:sp>
          <p:nvSpPr>
            <p:cNvPr id="20" name="Transform">
              <a:extLst>
                <a:ext uri="{FF2B5EF4-FFF2-40B4-BE49-F238E27FC236}">
                  <a16:creationId xmlns:a16="http://schemas.microsoft.com/office/drawing/2014/main" id="{9BE9ED78-E813-496F-82D6-07F25462C1CA}"/>
                </a:ext>
                <a:ext uri="{C183D7F6-B498-43B3-948B-1728B52AA6E4}">
                  <adec:decorative xmlns:adec="http://schemas.microsoft.com/office/drawing/2017/decorative" val="1"/>
                </a:ext>
              </a:extLst>
            </p:cNvPr>
            <p:cNvSpPr txBox="1">
              <a:spLocks/>
            </p:cNvSpPr>
            <p:nvPr userDrawn="1"/>
          </p:nvSpPr>
          <p:spPr>
            <a:xfrm>
              <a:off x="5629127" y="2720122"/>
              <a:ext cx="2323690" cy="1052110"/>
            </a:xfrm>
            <a:prstGeom prst="rect">
              <a:avLst/>
            </a:prstGeom>
            <a:solidFill>
              <a:schemeClr val="accent1"/>
            </a:solidFill>
            <a:ln w="25400" cap="rnd">
              <a:noFill/>
            </a:ln>
            <a:effectLst/>
          </p:spPr>
          <p:txBody>
            <a:bodyPr wrap="square" lIns="91440" tIns="0" rIns="91440" bIns="0" rtlCol="0" anchor="ctr" anchorCtr="0">
              <a:noAutofit/>
            </a:bodyPr>
            <a:lstStyle>
              <a:defPPr>
                <a:defRPr lang="en-US"/>
              </a:defPPr>
              <a:lvl1pPr marR="0" lvl="0" indent="0" algn="ctr" defTabSz="1828204" fontAlgn="base">
                <a:lnSpc>
                  <a:spcPct val="90000"/>
                </a:lnSpc>
                <a:spcBef>
                  <a:spcPts val="4478"/>
                </a:spcBef>
                <a:spcAft>
                  <a:spcPct val="0"/>
                </a:spcAft>
                <a:buClrTx/>
                <a:buSzPct val="90000"/>
                <a:buFontTx/>
                <a:buNone/>
                <a:tabLst/>
                <a:defRPr kumimoji="0" sz="1400" b="0" i="0" u="none" strike="noStrike" kern="0" cap="none" spc="0" normalizeH="0" baseline="0">
                  <a:ln>
                    <a:noFill/>
                  </a:ln>
                  <a:solidFill>
                    <a:srgbClr val="FFFFFF"/>
                  </a:solidFill>
                  <a:effectLst/>
                  <a:uLnTx/>
                  <a:uFillTx/>
                  <a:latin typeface="Segoe UI Semibold"/>
                  <a:cs typeface="Segoe UI" panose="020B0502040204020203" pitchFamily="34" charset="0"/>
                </a:defRPr>
              </a:lvl1pPr>
              <a:lvl2pPr marL="228600" marR="0" indent="0" defTabSz="932742" fontAlgn="auto">
                <a:lnSpc>
                  <a:spcPct val="100000"/>
                </a:lnSpc>
                <a:spcBef>
                  <a:spcPct val="20000"/>
                </a:spcBef>
                <a:spcAft>
                  <a:spcPts val="0"/>
                </a:spcAft>
                <a:buClrTx/>
                <a:buSzPct val="90000"/>
                <a:buFont typeface="Wingdings" panose="05000000000000000000" pitchFamily="2" charset="2"/>
                <a:buNone/>
                <a:tabLst/>
                <a:defRPr sz="2000" spc="0" baseline="0">
                  <a:gradFill>
                    <a:gsLst>
                      <a:gs pos="1250">
                        <a:schemeClr val="tx1"/>
                      </a:gs>
                      <a:gs pos="100000">
                        <a:schemeClr val="tx1"/>
                      </a:gs>
                    </a:gsLst>
                    <a:lin ang="5400000" scaled="0"/>
                  </a:gradFill>
                </a:defRPr>
              </a:lvl2pPr>
              <a:lvl3pPr marL="457200" marR="0" indent="0" defTabSz="932742" fontAlgn="auto">
                <a:lnSpc>
                  <a:spcPct val="100000"/>
                </a:lnSpc>
                <a:spcBef>
                  <a:spcPct val="20000"/>
                </a:spcBef>
                <a:spcAft>
                  <a:spcPts val="0"/>
                </a:spcAft>
                <a:buClrTx/>
                <a:buSzPct val="90000"/>
                <a:buFont typeface="Wingdings" panose="05000000000000000000" pitchFamily="2" charset="2"/>
                <a:buNone/>
                <a:tabLst/>
                <a:defRPr sz="1600" spc="0" baseline="0">
                  <a:gradFill>
                    <a:gsLst>
                      <a:gs pos="1250">
                        <a:schemeClr val="tx1"/>
                      </a:gs>
                      <a:gs pos="100000">
                        <a:schemeClr val="tx1"/>
                      </a:gs>
                    </a:gsLst>
                    <a:lin ang="5400000" scaled="0"/>
                  </a:gradFill>
                </a:defRPr>
              </a:lvl3pPr>
              <a:lvl4pPr marL="661988" marR="0" indent="0" defTabSz="932742" fontAlgn="auto">
                <a:lnSpc>
                  <a:spcPct val="100000"/>
                </a:lnSpc>
                <a:spcBef>
                  <a:spcPct val="20000"/>
                </a:spcBef>
                <a:spcAft>
                  <a:spcPts val="0"/>
                </a:spcAft>
                <a:buClrTx/>
                <a:buSzPct val="90000"/>
                <a:buFont typeface="Wingdings" panose="05000000000000000000" pitchFamily="2" charset="2"/>
                <a:buNone/>
                <a:tabLst/>
                <a:defRPr sz="1400" spc="0" baseline="0">
                  <a:gradFill>
                    <a:gsLst>
                      <a:gs pos="1250">
                        <a:schemeClr val="tx1"/>
                      </a:gs>
                      <a:gs pos="100000">
                        <a:schemeClr val="tx1"/>
                      </a:gs>
                    </a:gsLst>
                    <a:lin ang="5400000" scaled="0"/>
                  </a:gradFill>
                </a:defRPr>
              </a:lvl4pPr>
              <a:lvl5pPr marL="855663" marR="0" indent="0" defTabSz="932742" fontAlgn="auto">
                <a:lnSpc>
                  <a:spcPct val="100000"/>
                </a:lnSpc>
                <a:spcBef>
                  <a:spcPct val="20000"/>
                </a:spcBef>
                <a:spcAft>
                  <a:spcPts val="0"/>
                </a:spcAft>
                <a:buClrTx/>
                <a:buSzPct val="90000"/>
                <a:buFont typeface="Wingdings" panose="05000000000000000000" pitchFamily="2" charset="2"/>
                <a:buNone/>
                <a:tabLst/>
                <a:defRPr sz="1400" spc="0" baseline="0">
                  <a:gradFill>
                    <a:gsLst>
                      <a:gs pos="1250">
                        <a:schemeClr val="tx1"/>
                      </a:gs>
                      <a:gs pos="100000">
                        <a:schemeClr val="tx1"/>
                      </a:gs>
                    </a:gsLst>
                    <a:lin ang="5400000" scaled="0"/>
                  </a:gradFill>
                </a:defRPr>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endParaRPr lang="en-US">
                <a:solidFill>
                  <a:schemeClr val="bg1"/>
                </a:solidFill>
                <a:latin typeface="+mj-lt"/>
              </a:endParaRPr>
            </a:p>
          </p:txBody>
        </p:sp>
        <p:sp>
          <p:nvSpPr>
            <p:cNvPr id="21" name="Transform">
              <a:extLst>
                <a:ext uri="{FF2B5EF4-FFF2-40B4-BE49-F238E27FC236}">
                  <a16:creationId xmlns:a16="http://schemas.microsoft.com/office/drawing/2014/main" id="{571757FF-3D5D-41FE-8274-CAD971350A61}"/>
                </a:ext>
                <a:ext uri="{C183D7F6-B498-43B3-948B-1728B52AA6E4}">
                  <adec:decorative xmlns:adec="http://schemas.microsoft.com/office/drawing/2017/decorative" val="1"/>
                </a:ext>
              </a:extLst>
            </p:cNvPr>
            <p:cNvSpPr txBox="1">
              <a:spLocks/>
            </p:cNvSpPr>
            <p:nvPr userDrawn="1"/>
          </p:nvSpPr>
          <p:spPr>
            <a:xfrm>
              <a:off x="7995532" y="2720122"/>
              <a:ext cx="2332233" cy="1052110"/>
            </a:xfrm>
            <a:prstGeom prst="rect">
              <a:avLst/>
            </a:prstGeom>
            <a:solidFill>
              <a:schemeClr val="accent1"/>
            </a:solidFill>
            <a:ln w="25400" cap="rnd">
              <a:noFill/>
            </a:ln>
            <a:effectLst/>
          </p:spPr>
          <p:txBody>
            <a:bodyPr wrap="square" lIns="91440" tIns="0" rIns="91440" bIns="0" rtlCol="0" anchor="ctr" anchorCtr="0">
              <a:noAutofit/>
            </a:bodyPr>
            <a:lstStyle>
              <a:defPPr>
                <a:defRPr lang="en-US"/>
              </a:defPPr>
              <a:lvl1pPr marR="0" lvl="0" indent="0" algn="ctr" defTabSz="1828204" fontAlgn="base">
                <a:lnSpc>
                  <a:spcPct val="90000"/>
                </a:lnSpc>
                <a:spcBef>
                  <a:spcPts val="4478"/>
                </a:spcBef>
                <a:spcAft>
                  <a:spcPct val="0"/>
                </a:spcAft>
                <a:buClrTx/>
                <a:buSzPct val="90000"/>
                <a:buFontTx/>
                <a:buNone/>
                <a:tabLst/>
                <a:defRPr kumimoji="0" sz="1400" b="0" i="0" u="none" strike="noStrike" kern="0" cap="none" spc="0" normalizeH="0" baseline="0">
                  <a:ln>
                    <a:noFill/>
                  </a:ln>
                  <a:solidFill>
                    <a:srgbClr val="FFFFFF"/>
                  </a:solidFill>
                  <a:effectLst/>
                  <a:uLnTx/>
                  <a:uFillTx/>
                  <a:latin typeface="Segoe UI Semibold"/>
                  <a:cs typeface="Segoe UI" panose="020B0502040204020203" pitchFamily="34" charset="0"/>
                </a:defRPr>
              </a:lvl1pPr>
              <a:lvl2pPr marL="228600" marR="0" indent="0" defTabSz="932742" fontAlgn="auto">
                <a:lnSpc>
                  <a:spcPct val="100000"/>
                </a:lnSpc>
                <a:spcBef>
                  <a:spcPct val="20000"/>
                </a:spcBef>
                <a:spcAft>
                  <a:spcPts val="0"/>
                </a:spcAft>
                <a:buClrTx/>
                <a:buSzPct val="90000"/>
                <a:buFont typeface="Wingdings" panose="05000000000000000000" pitchFamily="2" charset="2"/>
                <a:buNone/>
                <a:tabLst/>
                <a:defRPr sz="2000" spc="0" baseline="0">
                  <a:gradFill>
                    <a:gsLst>
                      <a:gs pos="1250">
                        <a:schemeClr val="tx1"/>
                      </a:gs>
                      <a:gs pos="100000">
                        <a:schemeClr val="tx1"/>
                      </a:gs>
                    </a:gsLst>
                    <a:lin ang="5400000" scaled="0"/>
                  </a:gradFill>
                </a:defRPr>
              </a:lvl2pPr>
              <a:lvl3pPr marL="457200" marR="0" indent="0" defTabSz="932742" fontAlgn="auto">
                <a:lnSpc>
                  <a:spcPct val="100000"/>
                </a:lnSpc>
                <a:spcBef>
                  <a:spcPct val="20000"/>
                </a:spcBef>
                <a:spcAft>
                  <a:spcPts val="0"/>
                </a:spcAft>
                <a:buClrTx/>
                <a:buSzPct val="90000"/>
                <a:buFont typeface="Wingdings" panose="05000000000000000000" pitchFamily="2" charset="2"/>
                <a:buNone/>
                <a:tabLst/>
                <a:defRPr sz="1600" spc="0" baseline="0">
                  <a:gradFill>
                    <a:gsLst>
                      <a:gs pos="1250">
                        <a:schemeClr val="tx1"/>
                      </a:gs>
                      <a:gs pos="100000">
                        <a:schemeClr val="tx1"/>
                      </a:gs>
                    </a:gsLst>
                    <a:lin ang="5400000" scaled="0"/>
                  </a:gradFill>
                </a:defRPr>
              </a:lvl3pPr>
              <a:lvl4pPr marL="661988" marR="0" indent="0" defTabSz="932742" fontAlgn="auto">
                <a:lnSpc>
                  <a:spcPct val="100000"/>
                </a:lnSpc>
                <a:spcBef>
                  <a:spcPct val="20000"/>
                </a:spcBef>
                <a:spcAft>
                  <a:spcPts val="0"/>
                </a:spcAft>
                <a:buClrTx/>
                <a:buSzPct val="90000"/>
                <a:buFont typeface="Wingdings" panose="05000000000000000000" pitchFamily="2" charset="2"/>
                <a:buNone/>
                <a:tabLst/>
                <a:defRPr sz="1400" spc="0" baseline="0">
                  <a:gradFill>
                    <a:gsLst>
                      <a:gs pos="1250">
                        <a:schemeClr val="tx1"/>
                      </a:gs>
                      <a:gs pos="100000">
                        <a:schemeClr val="tx1"/>
                      </a:gs>
                    </a:gsLst>
                    <a:lin ang="5400000" scaled="0"/>
                  </a:gradFill>
                </a:defRPr>
              </a:lvl4pPr>
              <a:lvl5pPr marL="855663" marR="0" indent="0" defTabSz="932742" fontAlgn="auto">
                <a:lnSpc>
                  <a:spcPct val="100000"/>
                </a:lnSpc>
                <a:spcBef>
                  <a:spcPct val="20000"/>
                </a:spcBef>
                <a:spcAft>
                  <a:spcPts val="0"/>
                </a:spcAft>
                <a:buClrTx/>
                <a:buSzPct val="90000"/>
                <a:buFont typeface="Wingdings" panose="05000000000000000000" pitchFamily="2" charset="2"/>
                <a:buNone/>
                <a:tabLst/>
                <a:defRPr sz="1400" spc="0" baseline="0">
                  <a:gradFill>
                    <a:gsLst>
                      <a:gs pos="1250">
                        <a:schemeClr val="tx1"/>
                      </a:gs>
                      <a:gs pos="100000">
                        <a:schemeClr val="tx1"/>
                      </a:gs>
                    </a:gsLst>
                    <a:lin ang="5400000" scaled="0"/>
                  </a:gradFill>
                </a:defRPr>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endParaRPr lang="en-US">
                <a:solidFill>
                  <a:schemeClr val="bg1"/>
                </a:solidFill>
                <a:latin typeface="+mj-lt"/>
              </a:endParaRPr>
            </a:p>
          </p:txBody>
        </p:sp>
        <p:sp>
          <p:nvSpPr>
            <p:cNvPr id="22" name="Trapezoid 21">
              <a:extLst>
                <a:ext uri="{FF2B5EF4-FFF2-40B4-BE49-F238E27FC236}">
                  <a16:creationId xmlns:a16="http://schemas.microsoft.com/office/drawing/2014/main" id="{E60C7E85-1035-4A40-ACB2-0DFB75031EE2}"/>
                </a:ext>
                <a:ext uri="{C183D7F6-B498-43B3-948B-1728B52AA6E4}">
                  <adec:decorative xmlns:adec="http://schemas.microsoft.com/office/drawing/2017/decorative" val="1"/>
                </a:ext>
              </a:extLst>
            </p:cNvPr>
            <p:cNvSpPr/>
            <p:nvPr userDrawn="1"/>
          </p:nvSpPr>
          <p:spPr bwMode="auto">
            <a:xfrm>
              <a:off x="4831587" y="4433664"/>
              <a:ext cx="6293718" cy="1230802"/>
            </a:xfrm>
            <a:prstGeom prst="trapezoid">
              <a:avLst>
                <a:gd name="adj" fmla="val 50495"/>
              </a:avLst>
            </a:prstGeom>
            <a:solidFill>
              <a:schemeClr val="accent6"/>
            </a:solidFill>
            <a:ln w="12700" cap="rnd" cmpd="sng">
              <a:solidFill>
                <a:schemeClr val="bg2">
                  <a:lumMod val="50000"/>
                </a:schemeClr>
              </a:solidFill>
              <a:prstDash val="solid"/>
            </a:ln>
          </p:spPr>
          <p:txBody>
            <a:bodyPr wrap="square" lIns="0" tIns="54864" rIns="0" bIns="54864" rtlCol="0" anchor="ctr" anchorCtr="0">
              <a:noAutofit/>
            </a:bodyPr>
            <a:lstStyle/>
            <a:p>
              <a:pPr algn="ctr" defTabSz="1828204" fontAlgn="base">
                <a:lnSpc>
                  <a:spcPct val="90000"/>
                </a:lnSpc>
                <a:spcBef>
                  <a:spcPts val="2400"/>
                </a:spcBef>
                <a:spcAft>
                  <a:spcPct val="0"/>
                </a:spcAft>
                <a:buSzPct val="90000"/>
              </a:pPr>
              <a:endParaRPr lang="en-US" sz="2800" kern="0" err="1">
                <a:solidFill>
                  <a:schemeClr val="bg1"/>
                </a:solidFill>
                <a:latin typeface="+mj-lt"/>
                <a:cs typeface="Segoe UI" panose="020B0502040204020203" pitchFamily="34" charset="0"/>
              </a:endParaRPr>
            </a:p>
          </p:txBody>
        </p:sp>
      </p:grpSp>
    </p:spTree>
    <p:extLst>
      <p:ext uri="{BB962C8B-B14F-4D97-AF65-F5344CB8AC3E}">
        <p14:creationId xmlns:p14="http://schemas.microsoft.com/office/powerpoint/2010/main" val="139527625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3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8">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Blank 12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1B332-E374-400C-A4BE-F5A3D34D538E}"/>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54570560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a:extLst>
              <a:ext uri="{FF2B5EF4-FFF2-40B4-BE49-F238E27FC236}">
                <a16:creationId xmlns:a16="http://schemas.microsoft.com/office/drawing/2014/main" id="{FEB5B31F-7AD9-4BC6-8D61-62AD8011666E}"/>
              </a:ext>
              <a:ext uri="{C183D7F6-B498-43B3-948B-1728B52AA6E4}">
                <adec:decorative xmlns:adec="http://schemas.microsoft.com/office/drawing/2017/decorative" val="1"/>
              </a:ext>
            </a:extLst>
          </p:cNvPr>
          <p:cNvSpPr>
            <a:spLocks noGrp="1"/>
          </p:cNvSpPr>
          <p:nvPr>
            <p:ph type="pic" sz="quarter" idx="11" hasCustomPrompt="1"/>
          </p:nvPr>
        </p:nvSpPr>
        <p:spPr bwMode="ltGray">
          <a:xfrm>
            <a:off x="0" y="0"/>
            <a:ext cx="12192000" cy="4572000"/>
          </a:xfrm>
          <a:blipFill>
            <a:blip r:embed="rId2" cstate="email">
              <a:extLst>
                <a:ext uri="{28A0092B-C50C-407E-A947-70E740481C1C}">
                  <a14:useLocalDpi xmlns:a14="http://schemas.microsoft.com/office/drawing/2010/main"/>
                </a:ext>
              </a:extLst>
            </a:blip>
            <a:stretch>
              <a:fillRect/>
            </a:stretch>
          </a:blipFill>
        </p:spPr>
        <p:txBody>
          <a:bodyPr vert="horz" wrap="square" lIns="0" tIns="128016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390838193"/>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6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A9673699-2281-4E96-BC5D-EDBF29C955C9}"/>
              </a:ext>
            </a:extLst>
          </p:cNvPr>
          <p:cNvSpPr>
            <a:spLocks noGrp="1"/>
          </p:cNvSpPr>
          <p:nvPr>
            <p:ph sz="quarter" idx="10"/>
          </p:nvPr>
        </p:nvSpPr>
        <p:spPr>
          <a:xfrm>
            <a:off x="884238" y="1706563"/>
            <a:ext cx="1493202" cy="553998"/>
          </a:xfrm>
        </p:spPr>
        <p:txBody>
          <a:bodyPr/>
          <a:lstStyle>
            <a:lvl1pPr marL="0" indent="0">
              <a:buNone/>
              <a:defRPr/>
            </a:lvl1pPr>
          </a:lstStyle>
          <a:p>
            <a:pPr lvl="0"/>
            <a:endParaRPr lang="en-US"/>
          </a:p>
        </p:txBody>
      </p:sp>
      <p:sp>
        <p:nvSpPr>
          <p:cNvPr id="5" name="Content Placeholder 3">
            <a:extLst>
              <a:ext uri="{FF2B5EF4-FFF2-40B4-BE49-F238E27FC236}">
                <a16:creationId xmlns:a16="http://schemas.microsoft.com/office/drawing/2014/main" id="{6AD868D8-42B3-4D9B-AB8E-885C9F9C7674}"/>
              </a:ext>
            </a:extLst>
          </p:cNvPr>
          <p:cNvSpPr>
            <a:spLocks noGrp="1"/>
          </p:cNvSpPr>
          <p:nvPr>
            <p:ph sz="quarter" idx="11"/>
          </p:nvPr>
        </p:nvSpPr>
        <p:spPr>
          <a:xfrm>
            <a:off x="2789238" y="1828483"/>
            <a:ext cx="1493202" cy="553998"/>
          </a:xfrm>
        </p:spPr>
        <p:txBody>
          <a:bodyPr/>
          <a:lstStyle>
            <a:lvl1pPr marL="0" indent="0">
              <a:buNone/>
              <a:defRPr/>
            </a:lvl1pPr>
          </a:lstStyle>
          <a:p>
            <a:pPr lvl="0"/>
            <a:endParaRPr lang="en-US"/>
          </a:p>
        </p:txBody>
      </p:sp>
      <p:grpSp>
        <p:nvGrpSpPr>
          <p:cNvPr id="3" name="Group 2">
            <a:extLst>
              <a:ext uri="{FF2B5EF4-FFF2-40B4-BE49-F238E27FC236}">
                <a16:creationId xmlns:a16="http://schemas.microsoft.com/office/drawing/2014/main" id="{46AEE21E-9ADE-4A42-9BD3-9DB277511250}"/>
              </a:ext>
              <a:ext uri="{C183D7F6-B498-43B3-948B-1728B52AA6E4}">
                <adec:decorative xmlns:adec="http://schemas.microsoft.com/office/drawing/2017/decorative" val="1"/>
              </a:ext>
            </a:extLst>
          </p:cNvPr>
          <p:cNvGrpSpPr/>
          <p:nvPr userDrawn="1"/>
        </p:nvGrpSpPr>
        <p:grpSpPr>
          <a:xfrm>
            <a:off x="0" y="1219199"/>
            <a:ext cx="11612880" cy="5349240"/>
            <a:chOff x="0" y="1219199"/>
            <a:chExt cx="11612880" cy="5349240"/>
          </a:xfrm>
        </p:grpSpPr>
        <p:sp>
          <p:nvSpPr>
            <p:cNvPr id="6" name="Rectangle 5">
              <a:extLst>
                <a:ext uri="{FF2B5EF4-FFF2-40B4-BE49-F238E27FC236}">
                  <a16:creationId xmlns:a16="http://schemas.microsoft.com/office/drawing/2014/main" id="{3E86B68E-96E2-44B9-8500-0EC13B253DA4}"/>
                </a:ext>
                <a:ext uri="{C183D7F6-B498-43B3-948B-1728B52AA6E4}">
                  <adec:decorative xmlns:adec="http://schemas.microsoft.com/office/drawing/2017/decorative" val="1"/>
                </a:ext>
              </a:extLst>
            </p:cNvPr>
            <p:cNvSpPr/>
            <p:nvPr userDrawn="1"/>
          </p:nvSpPr>
          <p:spPr bwMode="auto">
            <a:xfrm>
              <a:off x="584201" y="1219199"/>
              <a:ext cx="11025188" cy="5349240"/>
            </a:xfrm>
            <a:prstGeom prst="rect">
              <a:avLst/>
            </a:prstGeom>
            <a:no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737360" rIns="182880" bIns="146304" numCol="1" spcCol="0" rtlCol="0" fromWordArt="0" anchor="t" anchorCtr="0" forceAA="0" compatLnSpc="1">
              <a:prstTxWarp prst="textNoShape">
                <a:avLst/>
              </a:prstTxWarp>
              <a:noAutofit/>
            </a:bodyPr>
            <a:lstStyle/>
            <a:p>
              <a:pPr>
                <a:spcBef>
                  <a:spcPts val="1200"/>
                </a:spcBef>
              </a:pPr>
              <a:endParaRPr lang="en-US" sz="2400">
                <a:solidFill>
                  <a:schemeClr val="accent1"/>
                </a:solidFill>
              </a:endParaRPr>
            </a:p>
          </p:txBody>
        </p:sp>
        <p:sp>
          <p:nvSpPr>
            <p:cNvPr id="7" name="Rectangle 6">
              <a:extLst>
                <a:ext uri="{FF2B5EF4-FFF2-40B4-BE49-F238E27FC236}">
                  <a16:creationId xmlns:a16="http://schemas.microsoft.com/office/drawing/2014/main" id="{ED594DD7-C265-4FA2-A38B-063604A0F09D}"/>
                </a:ext>
                <a:ext uri="{C183D7F6-B498-43B3-948B-1728B52AA6E4}">
                  <adec:decorative xmlns:adec="http://schemas.microsoft.com/office/drawing/2017/decorative" val="1"/>
                </a:ext>
              </a:extLst>
            </p:cNvPr>
            <p:cNvSpPr/>
            <p:nvPr userDrawn="1"/>
          </p:nvSpPr>
          <p:spPr bwMode="auto">
            <a:xfrm>
              <a:off x="0" y="2176132"/>
              <a:ext cx="11612880" cy="9144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8" name="Oval 7">
              <a:extLst>
                <a:ext uri="{FF2B5EF4-FFF2-40B4-BE49-F238E27FC236}">
                  <a16:creationId xmlns:a16="http://schemas.microsoft.com/office/drawing/2014/main" id="{41007CAB-7A8C-45CB-9AB1-F3324ADF22D7}"/>
                </a:ext>
                <a:ext uri="{C183D7F6-B498-43B3-948B-1728B52AA6E4}">
                  <adec:decorative xmlns:adec="http://schemas.microsoft.com/office/drawing/2017/decorative" val="1"/>
                </a:ext>
              </a:extLst>
            </p:cNvPr>
            <p:cNvSpPr/>
            <p:nvPr userDrawn="1"/>
          </p:nvSpPr>
          <p:spPr bwMode="auto">
            <a:xfrm>
              <a:off x="801491" y="1620096"/>
              <a:ext cx="1203522" cy="1203512"/>
            </a:xfrm>
            <a:prstGeom prst="ellipse">
              <a:avLst/>
            </a:prstGeom>
            <a:solidFill>
              <a:schemeClr val="bg1"/>
            </a:solidFill>
            <a:ln w="50800">
              <a:solidFill>
                <a:schemeClr val="accent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9144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0078D4"/>
                </a:solidFill>
                <a:effectLst/>
                <a:uLnTx/>
                <a:uFillTx/>
                <a:latin typeface="Segoe UI"/>
                <a:ea typeface="Segoe UI" pitchFamily="34" charset="0"/>
                <a:cs typeface="Segoe UI" pitchFamily="34" charset="0"/>
              </a:endParaRPr>
            </a:p>
          </p:txBody>
        </p:sp>
        <p:sp>
          <p:nvSpPr>
            <p:cNvPr id="9" name="Oval 8">
              <a:extLst>
                <a:ext uri="{FF2B5EF4-FFF2-40B4-BE49-F238E27FC236}">
                  <a16:creationId xmlns:a16="http://schemas.microsoft.com/office/drawing/2014/main" id="{40932742-92A0-4D01-9166-CE4C4342F339}"/>
                </a:ext>
                <a:ext uri="{C183D7F6-B498-43B3-948B-1728B52AA6E4}">
                  <adec:decorative xmlns:adec="http://schemas.microsoft.com/office/drawing/2017/decorative" val="1"/>
                </a:ext>
              </a:extLst>
            </p:cNvPr>
            <p:cNvSpPr/>
            <p:nvPr userDrawn="1"/>
          </p:nvSpPr>
          <p:spPr bwMode="auto">
            <a:xfrm>
              <a:off x="893592" y="1712193"/>
              <a:ext cx="1019320" cy="1019318"/>
            </a:xfrm>
            <a:prstGeom prst="ellipse">
              <a:avLst/>
            </a:prstGeom>
            <a:solidFill>
              <a:schemeClr val="bg1"/>
            </a:solidFill>
            <a:ln w="3175">
              <a:solidFill>
                <a:schemeClr val="bg1">
                  <a:lumMod val="8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9144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0078D4"/>
                </a:solidFill>
                <a:effectLst/>
                <a:uLnTx/>
                <a:uFillTx/>
                <a:latin typeface="Segoe UI"/>
                <a:ea typeface="Segoe UI" pitchFamily="34" charset="0"/>
                <a:cs typeface="Segoe UI" pitchFamily="34" charset="0"/>
              </a:endParaRPr>
            </a:p>
          </p:txBody>
        </p:sp>
      </p:grpSp>
    </p:spTree>
    <p:extLst>
      <p:ext uri="{BB962C8B-B14F-4D97-AF65-F5344CB8AC3E}">
        <p14:creationId xmlns:p14="http://schemas.microsoft.com/office/powerpoint/2010/main" val="50197622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3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8">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1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313DE2F1-3F55-48B3-A958-F33C69FF8DEA}"/>
              </a:ext>
            </a:extLst>
          </p:cNvPr>
          <p:cNvSpPr>
            <a:spLocks noGrp="1"/>
          </p:cNvSpPr>
          <p:nvPr>
            <p:ph sz="quarter" idx="10"/>
          </p:nvPr>
        </p:nvSpPr>
        <p:spPr>
          <a:xfrm>
            <a:off x="833438" y="1296988"/>
            <a:ext cx="1493073" cy="682283"/>
          </a:xfrm>
        </p:spPr>
        <p:txBody>
          <a:bodyPr/>
          <a:lstStyle>
            <a:lvl1pPr marL="0" indent="0">
              <a:buNone/>
              <a:defRPr/>
            </a:lvl1pPr>
          </a:lstStyle>
          <a:p>
            <a:pPr lvl="0"/>
            <a:endParaRPr lang="en-US"/>
          </a:p>
        </p:txBody>
      </p:sp>
      <p:sp>
        <p:nvSpPr>
          <p:cNvPr id="5" name="Content Placeholder 3">
            <a:extLst>
              <a:ext uri="{FF2B5EF4-FFF2-40B4-BE49-F238E27FC236}">
                <a16:creationId xmlns:a16="http://schemas.microsoft.com/office/drawing/2014/main" id="{0A714CF6-99D9-4D75-9B7F-B4F6B760221D}"/>
              </a:ext>
            </a:extLst>
          </p:cNvPr>
          <p:cNvSpPr>
            <a:spLocks noGrp="1"/>
          </p:cNvSpPr>
          <p:nvPr>
            <p:ph sz="quarter" idx="11"/>
          </p:nvPr>
        </p:nvSpPr>
        <p:spPr>
          <a:xfrm>
            <a:off x="2675741" y="1296987"/>
            <a:ext cx="1493073" cy="682283"/>
          </a:xfrm>
        </p:spPr>
        <p:txBody>
          <a:bodyPr/>
          <a:lstStyle>
            <a:lvl1pPr marL="0" indent="0">
              <a:buNone/>
              <a:defRPr/>
            </a:lvl1pPr>
          </a:lstStyle>
          <a:p>
            <a:pPr lvl="0"/>
            <a:endParaRPr lang="en-US"/>
          </a:p>
        </p:txBody>
      </p:sp>
      <p:sp>
        <p:nvSpPr>
          <p:cNvPr id="6" name="Content Placeholder 3">
            <a:extLst>
              <a:ext uri="{FF2B5EF4-FFF2-40B4-BE49-F238E27FC236}">
                <a16:creationId xmlns:a16="http://schemas.microsoft.com/office/drawing/2014/main" id="{C9411E5D-DB15-4C92-9C50-74E8111BD12E}"/>
              </a:ext>
            </a:extLst>
          </p:cNvPr>
          <p:cNvSpPr>
            <a:spLocks noGrp="1"/>
          </p:cNvSpPr>
          <p:nvPr>
            <p:ph sz="quarter" idx="12"/>
          </p:nvPr>
        </p:nvSpPr>
        <p:spPr>
          <a:xfrm>
            <a:off x="833438" y="2265060"/>
            <a:ext cx="1493073" cy="682283"/>
          </a:xfrm>
        </p:spPr>
        <p:txBody>
          <a:bodyPr/>
          <a:lstStyle>
            <a:lvl1pPr marL="0" indent="0">
              <a:buNone/>
              <a:defRPr/>
            </a:lvl1pPr>
          </a:lstStyle>
          <a:p>
            <a:pPr lvl="0"/>
            <a:endParaRPr lang="en-US"/>
          </a:p>
        </p:txBody>
      </p:sp>
      <p:sp>
        <p:nvSpPr>
          <p:cNvPr id="7" name="Content Placeholder 3">
            <a:extLst>
              <a:ext uri="{FF2B5EF4-FFF2-40B4-BE49-F238E27FC236}">
                <a16:creationId xmlns:a16="http://schemas.microsoft.com/office/drawing/2014/main" id="{8E4F5895-252C-4DC0-9883-265B31771651}"/>
              </a:ext>
            </a:extLst>
          </p:cNvPr>
          <p:cNvSpPr>
            <a:spLocks noGrp="1"/>
          </p:cNvSpPr>
          <p:nvPr>
            <p:ph sz="quarter" idx="13"/>
          </p:nvPr>
        </p:nvSpPr>
        <p:spPr>
          <a:xfrm>
            <a:off x="2675741" y="2265059"/>
            <a:ext cx="1493073" cy="682283"/>
          </a:xfrm>
        </p:spPr>
        <p:txBody>
          <a:bodyPr/>
          <a:lstStyle>
            <a:lvl1pPr marL="0" indent="0">
              <a:buNone/>
              <a:defRPr/>
            </a:lvl1pPr>
          </a:lstStyle>
          <a:p>
            <a:pPr lvl="0"/>
            <a:endParaRPr lang="en-US"/>
          </a:p>
        </p:txBody>
      </p:sp>
      <p:sp>
        <p:nvSpPr>
          <p:cNvPr id="8" name="Content Placeholder 3">
            <a:extLst>
              <a:ext uri="{FF2B5EF4-FFF2-40B4-BE49-F238E27FC236}">
                <a16:creationId xmlns:a16="http://schemas.microsoft.com/office/drawing/2014/main" id="{20375821-E1B2-4A0E-8B23-BB86B50E0F99}"/>
              </a:ext>
            </a:extLst>
          </p:cNvPr>
          <p:cNvSpPr>
            <a:spLocks noGrp="1"/>
          </p:cNvSpPr>
          <p:nvPr>
            <p:ph sz="quarter" idx="14"/>
          </p:nvPr>
        </p:nvSpPr>
        <p:spPr>
          <a:xfrm>
            <a:off x="833438" y="3087859"/>
            <a:ext cx="1493073" cy="682283"/>
          </a:xfrm>
        </p:spPr>
        <p:txBody>
          <a:bodyPr/>
          <a:lstStyle>
            <a:lvl1pPr marL="0" indent="0">
              <a:buNone/>
              <a:defRPr/>
            </a:lvl1pPr>
          </a:lstStyle>
          <a:p>
            <a:pPr lvl="0"/>
            <a:endParaRPr lang="en-US"/>
          </a:p>
        </p:txBody>
      </p:sp>
      <p:sp>
        <p:nvSpPr>
          <p:cNvPr id="9" name="Content Placeholder 3">
            <a:extLst>
              <a:ext uri="{FF2B5EF4-FFF2-40B4-BE49-F238E27FC236}">
                <a16:creationId xmlns:a16="http://schemas.microsoft.com/office/drawing/2014/main" id="{6D8B45D1-1628-41D4-A9D5-F7F0F7CB22AD}"/>
              </a:ext>
            </a:extLst>
          </p:cNvPr>
          <p:cNvSpPr>
            <a:spLocks noGrp="1"/>
          </p:cNvSpPr>
          <p:nvPr>
            <p:ph sz="quarter" idx="15"/>
          </p:nvPr>
        </p:nvSpPr>
        <p:spPr>
          <a:xfrm>
            <a:off x="2675741" y="3087858"/>
            <a:ext cx="1493073" cy="682283"/>
          </a:xfrm>
        </p:spPr>
        <p:txBody>
          <a:bodyPr/>
          <a:lstStyle>
            <a:lvl1pPr marL="0" indent="0">
              <a:buNone/>
              <a:defRPr/>
            </a:lvl1pPr>
          </a:lstStyle>
          <a:p>
            <a:pPr lvl="0"/>
            <a:endParaRPr lang="en-US"/>
          </a:p>
        </p:txBody>
      </p:sp>
      <p:sp>
        <p:nvSpPr>
          <p:cNvPr id="10" name="Content Placeholder 3">
            <a:extLst>
              <a:ext uri="{FF2B5EF4-FFF2-40B4-BE49-F238E27FC236}">
                <a16:creationId xmlns:a16="http://schemas.microsoft.com/office/drawing/2014/main" id="{3797B75D-25D4-44D7-9740-1DAFE859CC89}"/>
              </a:ext>
            </a:extLst>
          </p:cNvPr>
          <p:cNvSpPr>
            <a:spLocks noGrp="1"/>
          </p:cNvSpPr>
          <p:nvPr>
            <p:ph sz="quarter" idx="16"/>
          </p:nvPr>
        </p:nvSpPr>
        <p:spPr>
          <a:xfrm>
            <a:off x="833438" y="3889128"/>
            <a:ext cx="1493073" cy="682283"/>
          </a:xfrm>
        </p:spPr>
        <p:txBody>
          <a:bodyPr/>
          <a:lstStyle>
            <a:lvl1pPr marL="0" indent="0">
              <a:buNone/>
              <a:defRPr/>
            </a:lvl1pPr>
          </a:lstStyle>
          <a:p>
            <a:pPr lvl="0"/>
            <a:endParaRPr lang="en-US"/>
          </a:p>
        </p:txBody>
      </p:sp>
      <p:sp>
        <p:nvSpPr>
          <p:cNvPr id="11" name="Content Placeholder 3">
            <a:extLst>
              <a:ext uri="{FF2B5EF4-FFF2-40B4-BE49-F238E27FC236}">
                <a16:creationId xmlns:a16="http://schemas.microsoft.com/office/drawing/2014/main" id="{1488C15D-DD6B-4B1A-9C64-F318DDC73703}"/>
              </a:ext>
            </a:extLst>
          </p:cNvPr>
          <p:cNvSpPr>
            <a:spLocks noGrp="1"/>
          </p:cNvSpPr>
          <p:nvPr>
            <p:ph sz="quarter" idx="17"/>
          </p:nvPr>
        </p:nvSpPr>
        <p:spPr>
          <a:xfrm>
            <a:off x="2675741" y="3889127"/>
            <a:ext cx="1493073" cy="682283"/>
          </a:xfrm>
        </p:spPr>
        <p:txBody>
          <a:bodyPr/>
          <a:lstStyle>
            <a:lvl1pPr marL="0" indent="0">
              <a:buNone/>
              <a:defRPr/>
            </a:lvl1pPr>
          </a:lstStyle>
          <a:p>
            <a:pPr lvl="0"/>
            <a:endParaRPr lang="en-US"/>
          </a:p>
        </p:txBody>
      </p:sp>
      <p:grpSp>
        <p:nvGrpSpPr>
          <p:cNvPr id="31" name="Group 30">
            <a:extLst>
              <a:ext uri="{FF2B5EF4-FFF2-40B4-BE49-F238E27FC236}">
                <a16:creationId xmlns:a16="http://schemas.microsoft.com/office/drawing/2014/main" id="{1E9B483E-4042-40C5-8D64-D04E1E5FB5A0}"/>
              </a:ext>
              <a:ext uri="{C183D7F6-B498-43B3-948B-1728B52AA6E4}">
                <adec:decorative xmlns:adec="http://schemas.microsoft.com/office/drawing/2017/decorative" val="1"/>
              </a:ext>
            </a:extLst>
          </p:cNvPr>
          <p:cNvGrpSpPr/>
          <p:nvPr userDrawn="1"/>
        </p:nvGrpSpPr>
        <p:grpSpPr>
          <a:xfrm>
            <a:off x="0" y="0"/>
            <a:ext cx="11125305" cy="6858000"/>
            <a:chOff x="0" y="0"/>
            <a:chExt cx="11125305" cy="6858000"/>
          </a:xfrm>
        </p:grpSpPr>
        <p:sp>
          <p:nvSpPr>
            <p:cNvPr id="23" name="Transform">
              <a:extLst>
                <a:ext uri="{FF2B5EF4-FFF2-40B4-BE49-F238E27FC236}">
                  <a16:creationId xmlns:a16="http://schemas.microsoft.com/office/drawing/2014/main" id="{60E240D2-03E6-496C-A2A5-335FBE38926A}"/>
                </a:ext>
                <a:ext uri="{C183D7F6-B498-43B3-948B-1728B52AA6E4}">
                  <adec:decorative xmlns:adec="http://schemas.microsoft.com/office/drawing/2017/decorative" val="1"/>
                </a:ext>
              </a:extLst>
            </p:cNvPr>
            <p:cNvSpPr txBox="1">
              <a:spLocks/>
            </p:cNvSpPr>
            <p:nvPr userDrawn="1"/>
          </p:nvSpPr>
          <p:spPr>
            <a:xfrm>
              <a:off x="7209578" y="1516379"/>
              <a:ext cx="1537736" cy="1162859"/>
            </a:xfrm>
            <a:prstGeom prst="rect">
              <a:avLst/>
            </a:prstGeom>
            <a:solidFill>
              <a:schemeClr val="accent1"/>
            </a:solidFill>
            <a:ln w="25400" cap="rnd">
              <a:noFill/>
            </a:ln>
            <a:effectLst/>
          </p:spPr>
          <p:txBody>
            <a:bodyPr wrap="square" lIns="91440" tIns="0" rIns="91440" bIns="0" rtlCol="0" anchor="ctr" anchorCtr="0">
              <a:noAutofit/>
            </a:bodyPr>
            <a:lstStyle>
              <a:defPPr>
                <a:defRPr lang="en-US"/>
              </a:defPPr>
              <a:lvl1pPr algn="ctr" defTabSz="1828204" fontAlgn="base">
                <a:lnSpc>
                  <a:spcPct val="90000"/>
                </a:lnSpc>
                <a:spcBef>
                  <a:spcPts val="4478"/>
                </a:spcBef>
                <a:spcAft>
                  <a:spcPct val="0"/>
                </a:spcAft>
                <a:buSzPct val="90000"/>
                <a:defRPr sz="1400" kern="0">
                  <a:solidFill>
                    <a:srgbClr val="FFFFFF"/>
                  </a:solidFill>
                  <a:latin typeface="Segoe UI Semibold"/>
                  <a:cs typeface="Segoe UI" panose="020B0502040204020203" pitchFamily="34" charset="0"/>
                </a:defRPr>
              </a:lvl1pPr>
              <a:lvl2pPr marL="457183" defTabSz="914367">
                <a:defRPr sz="1765"/>
              </a:lvl2pPr>
              <a:lvl3pPr marL="914367" defTabSz="914367">
                <a:defRPr sz="1765"/>
              </a:lvl3pPr>
              <a:lvl4pPr marL="1371550" defTabSz="914367">
                <a:defRPr sz="1765"/>
              </a:lvl4pPr>
              <a:lvl5pPr marL="1828734" defTabSz="914367">
                <a:defRPr sz="1765"/>
              </a:lvl5pPr>
              <a:lvl6pPr marL="2285918" defTabSz="914367">
                <a:defRPr sz="1765"/>
              </a:lvl6pPr>
              <a:lvl7pPr marL="2743101" defTabSz="914367">
                <a:defRPr sz="1765"/>
              </a:lvl7pPr>
              <a:lvl8pPr marL="3200284" defTabSz="914367">
                <a:defRPr sz="1765"/>
              </a:lvl8pPr>
              <a:lvl9pPr marL="3657469" defTabSz="914367">
                <a:defRPr sz="1765"/>
              </a:lvl9pPr>
            </a:lstStyle>
            <a:p>
              <a:pPr>
                <a:lnSpc>
                  <a:spcPct val="100000"/>
                </a:lnSpc>
                <a:spcBef>
                  <a:spcPts val="0"/>
                </a:spcBef>
              </a:pPr>
              <a:endParaRPr lang="en-US">
                <a:solidFill>
                  <a:schemeClr val="bg1"/>
                </a:solidFill>
                <a:latin typeface="+mj-lt"/>
              </a:endParaRPr>
            </a:p>
          </p:txBody>
        </p:sp>
        <p:sp>
          <p:nvSpPr>
            <p:cNvPr id="24" name="Transform">
              <a:extLst>
                <a:ext uri="{FF2B5EF4-FFF2-40B4-BE49-F238E27FC236}">
                  <a16:creationId xmlns:a16="http://schemas.microsoft.com/office/drawing/2014/main" id="{7A2D03C6-1E20-4200-A49A-F25B01770BD7}"/>
                </a:ext>
                <a:ext uri="{C183D7F6-B498-43B3-948B-1728B52AA6E4}">
                  <adec:decorative xmlns:adec="http://schemas.microsoft.com/office/drawing/2017/decorative" val="1"/>
                </a:ext>
              </a:extLst>
            </p:cNvPr>
            <p:cNvSpPr txBox="1">
              <a:spLocks/>
            </p:cNvSpPr>
            <p:nvPr userDrawn="1"/>
          </p:nvSpPr>
          <p:spPr>
            <a:xfrm>
              <a:off x="8790029" y="1516379"/>
              <a:ext cx="1537736" cy="1162859"/>
            </a:xfrm>
            <a:prstGeom prst="rect">
              <a:avLst/>
            </a:prstGeom>
            <a:solidFill>
              <a:schemeClr val="accent1"/>
            </a:solidFill>
            <a:ln w="25400" cap="rnd">
              <a:noFill/>
            </a:ln>
            <a:effectLst/>
          </p:spPr>
          <p:txBody>
            <a:bodyPr wrap="square" lIns="91440" tIns="0" rIns="91440" bIns="0" rtlCol="0" anchor="ctr" anchorCtr="0">
              <a:noAutofit/>
            </a:bodyPr>
            <a:lstStyle>
              <a:defPPr>
                <a:defRPr lang="en-US"/>
              </a:defPPr>
              <a:lvl1pPr algn="ctr" defTabSz="1828204" fontAlgn="base">
                <a:lnSpc>
                  <a:spcPct val="90000"/>
                </a:lnSpc>
                <a:spcBef>
                  <a:spcPts val="4478"/>
                </a:spcBef>
                <a:spcAft>
                  <a:spcPct val="0"/>
                </a:spcAft>
                <a:buSzPct val="90000"/>
                <a:defRPr sz="1400" kern="0">
                  <a:solidFill>
                    <a:srgbClr val="FFFFFF"/>
                  </a:solidFill>
                  <a:latin typeface="Segoe UI Semibold"/>
                  <a:cs typeface="Segoe UI" panose="020B0502040204020203" pitchFamily="34" charset="0"/>
                </a:defRPr>
              </a:lvl1pPr>
              <a:lvl2pPr marL="228600" marR="0" indent="0" defTabSz="932742" fontAlgn="auto">
                <a:lnSpc>
                  <a:spcPct val="100000"/>
                </a:lnSpc>
                <a:spcBef>
                  <a:spcPct val="20000"/>
                </a:spcBef>
                <a:spcAft>
                  <a:spcPts val="0"/>
                </a:spcAft>
                <a:buClrTx/>
                <a:buSzPct val="90000"/>
                <a:buFont typeface="Wingdings" panose="05000000000000000000" pitchFamily="2" charset="2"/>
                <a:buNone/>
                <a:tabLst/>
                <a:defRPr sz="2000" spc="0" baseline="0">
                  <a:gradFill>
                    <a:gsLst>
                      <a:gs pos="1250">
                        <a:schemeClr val="tx1"/>
                      </a:gs>
                      <a:gs pos="100000">
                        <a:schemeClr val="tx1"/>
                      </a:gs>
                    </a:gsLst>
                    <a:lin ang="5400000" scaled="0"/>
                  </a:gradFill>
                </a:defRPr>
              </a:lvl2pPr>
              <a:lvl3pPr marL="457200" marR="0" indent="0" defTabSz="932742" fontAlgn="auto">
                <a:lnSpc>
                  <a:spcPct val="100000"/>
                </a:lnSpc>
                <a:spcBef>
                  <a:spcPct val="20000"/>
                </a:spcBef>
                <a:spcAft>
                  <a:spcPts val="0"/>
                </a:spcAft>
                <a:buClrTx/>
                <a:buSzPct val="90000"/>
                <a:buFont typeface="Wingdings" panose="05000000000000000000" pitchFamily="2" charset="2"/>
                <a:buNone/>
                <a:tabLst/>
                <a:defRPr sz="1600" spc="0" baseline="0">
                  <a:gradFill>
                    <a:gsLst>
                      <a:gs pos="1250">
                        <a:schemeClr val="tx1"/>
                      </a:gs>
                      <a:gs pos="100000">
                        <a:schemeClr val="tx1"/>
                      </a:gs>
                    </a:gsLst>
                    <a:lin ang="5400000" scaled="0"/>
                  </a:gradFill>
                </a:defRPr>
              </a:lvl3pPr>
              <a:lvl4pPr marL="661988" marR="0" indent="0" defTabSz="932742" fontAlgn="auto">
                <a:lnSpc>
                  <a:spcPct val="100000"/>
                </a:lnSpc>
                <a:spcBef>
                  <a:spcPct val="20000"/>
                </a:spcBef>
                <a:spcAft>
                  <a:spcPts val="0"/>
                </a:spcAft>
                <a:buClrTx/>
                <a:buSzPct val="90000"/>
                <a:buFont typeface="Wingdings" panose="05000000000000000000" pitchFamily="2" charset="2"/>
                <a:buNone/>
                <a:tabLst/>
                <a:defRPr sz="1400" spc="0" baseline="0">
                  <a:gradFill>
                    <a:gsLst>
                      <a:gs pos="1250">
                        <a:schemeClr val="tx1"/>
                      </a:gs>
                      <a:gs pos="100000">
                        <a:schemeClr val="tx1"/>
                      </a:gs>
                    </a:gsLst>
                    <a:lin ang="5400000" scaled="0"/>
                  </a:gradFill>
                </a:defRPr>
              </a:lvl4pPr>
              <a:lvl5pPr marL="855663" marR="0" indent="0" defTabSz="932742" fontAlgn="auto">
                <a:lnSpc>
                  <a:spcPct val="100000"/>
                </a:lnSpc>
                <a:spcBef>
                  <a:spcPct val="20000"/>
                </a:spcBef>
                <a:spcAft>
                  <a:spcPts val="0"/>
                </a:spcAft>
                <a:buClrTx/>
                <a:buSzPct val="90000"/>
                <a:buFont typeface="Wingdings" panose="05000000000000000000" pitchFamily="2" charset="2"/>
                <a:buNone/>
                <a:tabLst/>
                <a:defRPr sz="1400" spc="0" baseline="0">
                  <a:gradFill>
                    <a:gsLst>
                      <a:gs pos="1250">
                        <a:schemeClr val="tx1"/>
                      </a:gs>
                      <a:gs pos="100000">
                        <a:schemeClr val="tx1"/>
                      </a:gs>
                    </a:gsLst>
                    <a:lin ang="5400000" scaled="0"/>
                  </a:gradFill>
                </a:defRPr>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a:lnSpc>
                  <a:spcPct val="100000"/>
                </a:lnSpc>
                <a:spcBef>
                  <a:spcPts val="0"/>
                </a:spcBef>
              </a:pPr>
              <a:endParaRPr lang="en-US">
                <a:solidFill>
                  <a:schemeClr val="bg1"/>
                </a:solidFill>
                <a:latin typeface="+mj-lt"/>
              </a:endParaRPr>
            </a:p>
          </p:txBody>
        </p:sp>
        <p:sp>
          <p:nvSpPr>
            <p:cNvPr id="25" name="Transform">
              <a:extLst>
                <a:ext uri="{FF2B5EF4-FFF2-40B4-BE49-F238E27FC236}">
                  <a16:creationId xmlns:a16="http://schemas.microsoft.com/office/drawing/2014/main" id="{CBF3D1C1-FB7B-413F-B173-60D3B846C0B8}"/>
                </a:ext>
                <a:ext uri="{C183D7F6-B498-43B3-948B-1728B52AA6E4}">
                  <adec:decorative xmlns:adec="http://schemas.microsoft.com/office/drawing/2017/decorative" val="1"/>
                </a:ext>
              </a:extLst>
            </p:cNvPr>
            <p:cNvSpPr txBox="1">
              <a:spLocks/>
            </p:cNvSpPr>
            <p:nvPr userDrawn="1"/>
          </p:nvSpPr>
          <p:spPr>
            <a:xfrm>
              <a:off x="5629127" y="2720122"/>
              <a:ext cx="2323690" cy="1052110"/>
            </a:xfrm>
            <a:prstGeom prst="rect">
              <a:avLst/>
            </a:prstGeom>
            <a:solidFill>
              <a:schemeClr val="accent1"/>
            </a:solidFill>
            <a:ln w="25400" cap="rnd">
              <a:noFill/>
            </a:ln>
            <a:effectLst/>
          </p:spPr>
          <p:txBody>
            <a:bodyPr wrap="square" lIns="91440" tIns="0" rIns="91440" bIns="0" rtlCol="0" anchor="ctr" anchorCtr="0">
              <a:noAutofit/>
            </a:bodyPr>
            <a:lstStyle>
              <a:defPPr>
                <a:defRPr lang="en-US"/>
              </a:defPPr>
              <a:lvl1pPr algn="ctr" defTabSz="1828204" fontAlgn="base">
                <a:lnSpc>
                  <a:spcPct val="90000"/>
                </a:lnSpc>
                <a:spcBef>
                  <a:spcPts val="4478"/>
                </a:spcBef>
                <a:spcAft>
                  <a:spcPct val="0"/>
                </a:spcAft>
                <a:buSzPct val="90000"/>
                <a:defRPr sz="1400" kern="0">
                  <a:solidFill>
                    <a:srgbClr val="FFFFFF"/>
                  </a:solidFill>
                  <a:latin typeface="Segoe UI Semibold"/>
                  <a:cs typeface="Segoe UI" panose="020B0502040204020203" pitchFamily="34" charset="0"/>
                </a:defRPr>
              </a:lvl1pPr>
              <a:lvl2pPr marL="457183" defTabSz="914367">
                <a:defRPr sz="1765"/>
              </a:lvl2pPr>
              <a:lvl3pPr marL="914367" defTabSz="914367">
                <a:defRPr sz="1765"/>
              </a:lvl3pPr>
              <a:lvl4pPr marL="1371550" defTabSz="914367">
                <a:defRPr sz="1765"/>
              </a:lvl4pPr>
              <a:lvl5pPr marL="1828734" defTabSz="914367">
                <a:defRPr sz="1765"/>
              </a:lvl5pPr>
              <a:lvl6pPr marL="2285918" defTabSz="914367">
                <a:defRPr sz="1765"/>
              </a:lvl6pPr>
              <a:lvl7pPr marL="2743101" defTabSz="914367">
                <a:defRPr sz="1765"/>
              </a:lvl7pPr>
              <a:lvl8pPr marL="3200284" defTabSz="914367">
                <a:defRPr sz="1765"/>
              </a:lvl8pPr>
              <a:lvl9pPr marL="3657469" defTabSz="914367">
                <a:defRPr sz="1765"/>
              </a:lvl9pPr>
            </a:lstStyle>
            <a:p>
              <a:pPr>
                <a:lnSpc>
                  <a:spcPct val="100000"/>
                </a:lnSpc>
                <a:spcBef>
                  <a:spcPts val="0"/>
                </a:spcBef>
              </a:pPr>
              <a:endParaRPr lang="en-US">
                <a:solidFill>
                  <a:schemeClr val="bg1"/>
                </a:solidFill>
                <a:latin typeface="+mj-lt"/>
              </a:endParaRPr>
            </a:p>
          </p:txBody>
        </p:sp>
        <p:sp>
          <p:nvSpPr>
            <p:cNvPr id="26" name="Transform">
              <a:extLst>
                <a:ext uri="{FF2B5EF4-FFF2-40B4-BE49-F238E27FC236}">
                  <a16:creationId xmlns:a16="http://schemas.microsoft.com/office/drawing/2014/main" id="{56F3DDE8-EB7C-48DC-A140-4D78CBEA2D28}"/>
                </a:ext>
                <a:ext uri="{C183D7F6-B498-43B3-948B-1728B52AA6E4}">
                  <adec:decorative xmlns:adec="http://schemas.microsoft.com/office/drawing/2017/decorative" val="1"/>
                </a:ext>
              </a:extLst>
            </p:cNvPr>
            <p:cNvSpPr txBox="1">
              <a:spLocks/>
            </p:cNvSpPr>
            <p:nvPr userDrawn="1"/>
          </p:nvSpPr>
          <p:spPr>
            <a:xfrm>
              <a:off x="7995532" y="2720122"/>
              <a:ext cx="2332233" cy="1052110"/>
            </a:xfrm>
            <a:prstGeom prst="rect">
              <a:avLst/>
            </a:prstGeom>
            <a:solidFill>
              <a:schemeClr val="accent1"/>
            </a:solidFill>
            <a:ln w="25400" cap="rnd">
              <a:noFill/>
            </a:ln>
            <a:effectLst/>
          </p:spPr>
          <p:txBody>
            <a:bodyPr wrap="square" lIns="91440" tIns="0" rIns="91440" bIns="0" rtlCol="0" anchor="ctr" anchorCtr="0">
              <a:noAutofit/>
            </a:bodyPr>
            <a:lstStyle>
              <a:defPPr>
                <a:defRPr lang="en-US"/>
              </a:defPPr>
              <a:lvl1pPr algn="ctr" defTabSz="1828204" fontAlgn="base">
                <a:lnSpc>
                  <a:spcPct val="90000"/>
                </a:lnSpc>
                <a:spcBef>
                  <a:spcPts val="4478"/>
                </a:spcBef>
                <a:spcAft>
                  <a:spcPct val="0"/>
                </a:spcAft>
                <a:buSzPct val="90000"/>
                <a:defRPr sz="1400" kern="0">
                  <a:solidFill>
                    <a:srgbClr val="FFFFFF"/>
                  </a:solidFill>
                  <a:latin typeface="Segoe UI Semibold"/>
                  <a:cs typeface="Segoe UI" panose="020B0502040204020203" pitchFamily="34" charset="0"/>
                </a:defRPr>
              </a:lvl1pPr>
              <a:lvl2pPr marL="228600" marR="0" indent="0" defTabSz="932742" fontAlgn="auto">
                <a:lnSpc>
                  <a:spcPct val="100000"/>
                </a:lnSpc>
                <a:spcBef>
                  <a:spcPct val="20000"/>
                </a:spcBef>
                <a:spcAft>
                  <a:spcPts val="0"/>
                </a:spcAft>
                <a:buClrTx/>
                <a:buSzPct val="90000"/>
                <a:buFont typeface="Wingdings" panose="05000000000000000000" pitchFamily="2" charset="2"/>
                <a:buNone/>
                <a:tabLst/>
                <a:defRPr sz="2000" spc="0" baseline="0">
                  <a:gradFill>
                    <a:gsLst>
                      <a:gs pos="1250">
                        <a:schemeClr val="tx1"/>
                      </a:gs>
                      <a:gs pos="100000">
                        <a:schemeClr val="tx1"/>
                      </a:gs>
                    </a:gsLst>
                    <a:lin ang="5400000" scaled="0"/>
                  </a:gradFill>
                </a:defRPr>
              </a:lvl2pPr>
              <a:lvl3pPr marL="457200" marR="0" indent="0" defTabSz="932742" fontAlgn="auto">
                <a:lnSpc>
                  <a:spcPct val="100000"/>
                </a:lnSpc>
                <a:spcBef>
                  <a:spcPct val="20000"/>
                </a:spcBef>
                <a:spcAft>
                  <a:spcPts val="0"/>
                </a:spcAft>
                <a:buClrTx/>
                <a:buSzPct val="90000"/>
                <a:buFont typeface="Wingdings" panose="05000000000000000000" pitchFamily="2" charset="2"/>
                <a:buNone/>
                <a:tabLst/>
                <a:defRPr sz="1600" spc="0" baseline="0">
                  <a:gradFill>
                    <a:gsLst>
                      <a:gs pos="1250">
                        <a:schemeClr val="tx1"/>
                      </a:gs>
                      <a:gs pos="100000">
                        <a:schemeClr val="tx1"/>
                      </a:gs>
                    </a:gsLst>
                    <a:lin ang="5400000" scaled="0"/>
                  </a:gradFill>
                </a:defRPr>
              </a:lvl3pPr>
              <a:lvl4pPr marL="661988" marR="0" indent="0" defTabSz="932742" fontAlgn="auto">
                <a:lnSpc>
                  <a:spcPct val="100000"/>
                </a:lnSpc>
                <a:spcBef>
                  <a:spcPct val="20000"/>
                </a:spcBef>
                <a:spcAft>
                  <a:spcPts val="0"/>
                </a:spcAft>
                <a:buClrTx/>
                <a:buSzPct val="90000"/>
                <a:buFont typeface="Wingdings" panose="05000000000000000000" pitchFamily="2" charset="2"/>
                <a:buNone/>
                <a:tabLst/>
                <a:defRPr sz="1400" spc="0" baseline="0">
                  <a:gradFill>
                    <a:gsLst>
                      <a:gs pos="1250">
                        <a:schemeClr val="tx1"/>
                      </a:gs>
                      <a:gs pos="100000">
                        <a:schemeClr val="tx1"/>
                      </a:gs>
                    </a:gsLst>
                    <a:lin ang="5400000" scaled="0"/>
                  </a:gradFill>
                </a:defRPr>
              </a:lvl4pPr>
              <a:lvl5pPr marL="855663" marR="0" indent="0" defTabSz="932742" fontAlgn="auto">
                <a:lnSpc>
                  <a:spcPct val="100000"/>
                </a:lnSpc>
                <a:spcBef>
                  <a:spcPct val="20000"/>
                </a:spcBef>
                <a:spcAft>
                  <a:spcPts val="0"/>
                </a:spcAft>
                <a:buClrTx/>
                <a:buSzPct val="90000"/>
                <a:buFont typeface="Wingdings" panose="05000000000000000000" pitchFamily="2" charset="2"/>
                <a:buNone/>
                <a:tabLst/>
                <a:defRPr sz="1400" spc="0" baseline="0">
                  <a:gradFill>
                    <a:gsLst>
                      <a:gs pos="1250">
                        <a:schemeClr val="tx1"/>
                      </a:gs>
                      <a:gs pos="100000">
                        <a:schemeClr val="tx1"/>
                      </a:gs>
                    </a:gsLst>
                    <a:lin ang="5400000" scaled="0"/>
                  </a:gradFill>
                </a:defRPr>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a:lnSpc>
                  <a:spcPct val="100000"/>
                </a:lnSpc>
                <a:spcBef>
                  <a:spcPts val="0"/>
                </a:spcBef>
              </a:pPr>
              <a:endParaRPr lang="en-US">
                <a:solidFill>
                  <a:schemeClr val="bg1"/>
                </a:solidFill>
                <a:latin typeface="+mj-lt"/>
              </a:endParaRPr>
            </a:p>
          </p:txBody>
        </p:sp>
        <p:sp>
          <p:nvSpPr>
            <p:cNvPr id="27" name="Trapezoid 26">
              <a:extLst>
                <a:ext uri="{FF2B5EF4-FFF2-40B4-BE49-F238E27FC236}">
                  <a16:creationId xmlns:a16="http://schemas.microsoft.com/office/drawing/2014/main" id="{1A4F658A-29EE-4529-838E-740CF49BA073}"/>
                </a:ext>
                <a:ext uri="{C183D7F6-B498-43B3-948B-1728B52AA6E4}">
                  <adec:decorative xmlns:adec="http://schemas.microsoft.com/office/drawing/2017/decorative" val="1"/>
                </a:ext>
              </a:extLst>
            </p:cNvPr>
            <p:cNvSpPr/>
            <p:nvPr userDrawn="1"/>
          </p:nvSpPr>
          <p:spPr bwMode="auto">
            <a:xfrm>
              <a:off x="4831587" y="4433664"/>
              <a:ext cx="6293718" cy="1230802"/>
            </a:xfrm>
            <a:prstGeom prst="trapezoid">
              <a:avLst>
                <a:gd name="adj" fmla="val 50495"/>
              </a:avLst>
            </a:prstGeom>
            <a:solidFill>
              <a:schemeClr val="accent6"/>
            </a:solidFill>
            <a:ln w="12700" cap="rnd" cmpd="sng">
              <a:solidFill>
                <a:schemeClr val="bg2">
                  <a:lumMod val="50000"/>
                </a:schemeClr>
              </a:solidFill>
              <a:prstDash val="solid"/>
            </a:ln>
          </p:spPr>
          <p:txBody>
            <a:bodyPr wrap="square" lIns="0" tIns="54864" rIns="0" bIns="54864" rtlCol="0" anchor="ctr" anchorCtr="0">
              <a:noAutofit/>
            </a:bodyPr>
            <a:lstStyle/>
            <a:p>
              <a:pPr algn="ctr" defTabSz="1828204" fontAlgn="base">
                <a:spcAft>
                  <a:spcPct val="0"/>
                </a:spcAft>
                <a:buSzPct val="90000"/>
              </a:pPr>
              <a:endParaRPr lang="en-US" sz="2800" kern="0" err="1">
                <a:solidFill>
                  <a:schemeClr val="bg1"/>
                </a:solidFill>
                <a:latin typeface="+mj-lt"/>
                <a:cs typeface="Segoe UI" panose="020B0502040204020203" pitchFamily="34" charset="0"/>
              </a:endParaRPr>
            </a:p>
          </p:txBody>
        </p:sp>
        <p:sp>
          <p:nvSpPr>
            <p:cNvPr id="28" name="Rectangle 27">
              <a:extLst>
                <a:ext uri="{FF2B5EF4-FFF2-40B4-BE49-F238E27FC236}">
                  <a16:creationId xmlns:a16="http://schemas.microsoft.com/office/drawing/2014/main" id="{584F4C8F-113C-4898-A74D-EA728A097871}"/>
                </a:ext>
                <a:ext uri="{C183D7F6-B498-43B3-948B-1728B52AA6E4}">
                  <adec:decorative xmlns:adec="http://schemas.microsoft.com/office/drawing/2017/decorative" val="1"/>
                </a:ext>
              </a:extLst>
            </p:cNvPr>
            <p:cNvSpPr/>
            <p:nvPr userDrawn="1"/>
          </p:nvSpPr>
          <p:spPr bwMode="auto">
            <a:xfrm>
              <a:off x="5629127" y="3813116"/>
              <a:ext cx="4698638" cy="1052110"/>
            </a:xfrm>
            <a:prstGeom prst="rect">
              <a:avLst/>
            </a:prstGeom>
            <a:solidFill>
              <a:schemeClr val="accent1"/>
            </a:solidFill>
            <a:ln w="25400" cap="rnd">
              <a:noFill/>
            </a:ln>
            <a:effectLst/>
          </p:spPr>
          <p:txBody>
            <a:bodyPr wrap="square" lIns="91440" tIns="0" rIns="91440" bIns="0" rtlCol="0" anchor="ctr" anchorCtr="0">
              <a:noAutofit/>
            </a:bodyPr>
            <a:lstStyle/>
            <a:p>
              <a:pPr algn="ctr" defTabSz="1828204" fontAlgn="base">
                <a:spcAft>
                  <a:spcPct val="0"/>
                </a:spcAft>
                <a:buSzPct val="90000"/>
              </a:pPr>
              <a:endParaRPr lang="en-US" sz="1400" kern="0">
                <a:solidFill>
                  <a:schemeClr val="bg1"/>
                </a:solidFill>
                <a:latin typeface="+mj-lt"/>
                <a:cs typeface="Segoe UI" panose="020B0502040204020203" pitchFamily="34" charset="0"/>
              </a:endParaRPr>
            </a:p>
          </p:txBody>
        </p:sp>
        <p:sp>
          <p:nvSpPr>
            <p:cNvPr id="30" name="Rectangle 29">
              <a:extLst>
                <a:ext uri="{FF2B5EF4-FFF2-40B4-BE49-F238E27FC236}">
                  <a16:creationId xmlns:a16="http://schemas.microsoft.com/office/drawing/2014/main" id="{7E0D629A-3E69-4DC7-9A45-4CDEEE1434BF}"/>
                </a:ext>
                <a:ext uri="{C183D7F6-B498-43B3-948B-1728B52AA6E4}">
                  <adec:decorative xmlns:adec="http://schemas.microsoft.com/office/drawing/2017/decorative" val="1"/>
                </a:ext>
              </a:extLst>
            </p:cNvPr>
            <p:cNvSpPr/>
            <p:nvPr userDrawn="1"/>
          </p:nvSpPr>
          <p:spPr bwMode="auto">
            <a:xfrm>
              <a:off x="0" y="0"/>
              <a:ext cx="3501456" cy="6858000"/>
            </a:xfrm>
            <a:prstGeom prst="rect">
              <a:avLst/>
            </a:prstGeom>
            <a:solidFill>
              <a:srgbClr val="274B4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spTree>
    <p:extLst>
      <p:ext uri="{BB962C8B-B14F-4D97-AF65-F5344CB8AC3E}">
        <p14:creationId xmlns:p14="http://schemas.microsoft.com/office/powerpoint/2010/main" val="77029732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3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8">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8_Blank 12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D0F15E-139D-4C99-91F4-F47B80822BB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85A36F8-C1CC-4412-9921-0B3504B9F34B}"/>
              </a:ext>
            </a:extLst>
          </p:cNvPr>
          <p:cNvSpPr>
            <a:spLocks noGrp="1"/>
          </p:cNvSpPr>
          <p:nvPr>
            <p:ph sz="quarter" idx="10"/>
          </p:nvPr>
        </p:nvSpPr>
        <p:spPr>
          <a:xfrm>
            <a:off x="715963" y="1530100"/>
            <a:ext cx="1432877" cy="625157"/>
          </a:xfrm>
        </p:spPr>
        <p:txBody>
          <a:bodyPr/>
          <a:lstStyle>
            <a:lvl1pPr marL="0" indent="0">
              <a:buNone/>
              <a:defRPr/>
            </a:lvl1pPr>
          </a:lstStyle>
          <a:p>
            <a:pPr lvl="0"/>
            <a:endParaRPr lang="en-US"/>
          </a:p>
        </p:txBody>
      </p:sp>
      <p:sp>
        <p:nvSpPr>
          <p:cNvPr id="4" name="Content Placeholder 2">
            <a:extLst>
              <a:ext uri="{FF2B5EF4-FFF2-40B4-BE49-F238E27FC236}">
                <a16:creationId xmlns:a16="http://schemas.microsoft.com/office/drawing/2014/main" id="{8C5B1E89-5084-4501-9630-C94380D3F92E}"/>
              </a:ext>
            </a:extLst>
          </p:cNvPr>
          <p:cNvSpPr>
            <a:spLocks noGrp="1"/>
          </p:cNvSpPr>
          <p:nvPr>
            <p:ph sz="quarter" idx="11"/>
          </p:nvPr>
        </p:nvSpPr>
        <p:spPr>
          <a:xfrm>
            <a:off x="2361883" y="1530099"/>
            <a:ext cx="1432877" cy="625157"/>
          </a:xfrm>
        </p:spPr>
        <p:txBody>
          <a:bodyPr/>
          <a:lstStyle>
            <a:lvl1pPr marL="0" indent="0">
              <a:buNone/>
              <a:defRPr/>
            </a:lvl1pPr>
          </a:lstStyle>
          <a:p>
            <a:pPr lvl="0"/>
            <a:endParaRPr lang="en-US"/>
          </a:p>
        </p:txBody>
      </p:sp>
      <p:sp>
        <p:nvSpPr>
          <p:cNvPr id="5" name="Content Placeholder 2">
            <a:extLst>
              <a:ext uri="{FF2B5EF4-FFF2-40B4-BE49-F238E27FC236}">
                <a16:creationId xmlns:a16="http://schemas.microsoft.com/office/drawing/2014/main" id="{31FC6C07-D24B-4CB9-AD5D-6464A567811B}"/>
              </a:ext>
            </a:extLst>
          </p:cNvPr>
          <p:cNvSpPr>
            <a:spLocks noGrp="1"/>
          </p:cNvSpPr>
          <p:nvPr>
            <p:ph sz="quarter" idx="12"/>
          </p:nvPr>
        </p:nvSpPr>
        <p:spPr>
          <a:xfrm>
            <a:off x="746284" y="2292100"/>
            <a:ext cx="1432877" cy="625157"/>
          </a:xfrm>
        </p:spPr>
        <p:txBody>
          <a:bodyPr/>
          <a:lstStyle>
            <a:lvl1pPr marL="0" indent="0">
              <a:buNone/>
              <a:defRPr/>
            </a:lvl1pPr>
          </a:lstStyle>
          <a:p>
            <a:pPr lvl="0"/>
            <a:endParaRPr lang="en-US"/>
          </a:p>
        </p:txBody>
      </p:sp>
      <p:sp>
        <p:nvSpPr>
          <p:cNvPr id="6" name="Content Placeholder 2">
            <a:extLst>
              <a:ext uri="{FF2B5EF4-FFF2-40B4-BE49-F238E27FC236}">
                <a16:creationId xmlns:a16="http://schemas.microsoft.com/office/drawing/2014/main" id="{AC5D24FC-5EEF-4E4D-96FE-9DD09A21C846}"/>
              </a:ext>
            </a:extLst>
          </p:cNvPr>
          <p:cNvSpPr>
            <a:spLocks noGrp="1"/>
          </p:cNvSpPr>
          <p:nvPr>
            <p:ph sz="quarter" idx="13"/>
          </p:nvPr>
        </p:nvSpPr>
        <p:spPr>
          <a:xfrm>
            <a:off x="2392204" y="2292099"/>
            <a:ext cx="1432877" cy="625157"/>
          </a:xfrm>
        </p:spPr>
        <p:txBody>
          <a:bodyPr/>
          <a:lstStyle>
            <a:lvl1pPr marL="0" indent="0">
              <a:buNone/>
              <a:defRPr/>
            </a:lvl1pPr>
          </a:lstStyle>
          <a:p>
            <a:pPr lvl="0"/>
            <a:endParaRPr lang="en-US"/>
          </a:p>
        </p:txBody>
      </p:sp>
      <p:sp>
        <p:nvSpPr>
          <p:cNvPr id="7" name="Content Placeholder 2">
            <a:extLst>
              <a:ext uri="{FF2B5EF4-FFF2-40B4-BE49-F238E27FC236}">
                <a16:creationId xmlns:a16="http://schemas.microsoft.com/office/drawing/2014/main" id="{69C40840-FFA4-44CC-B4A3-1C5EDB3C3BD1}"/>
              </a:ext>
            </a:extLst>
          </p:cNvPr>
          <p:cNvSpPr>
            <a:spLocks noGrp="1"/>
          </p:cNvSpPr>
          <p:nvPr>
            <p:ph sz="quarter" idx="14"/>
          </p:nvPr>
        </p:nvSpPr>
        <p:spPr>
          <a:xfrm>
            <a:off x="746284" y="3054100"/>
            <a:ext cx="1432877" cy="625157"/>
          </a:xfrm>
        </p:spPr>
        <p:txBody>
          <a:bodyPr/>
          <a:lstStyle>
            <a:lvl1pPr marL="0" indent="0">
              <a:buNone/>
              <a:defRPr/>
            </a:lvl1pPr>
          </a:lstStyle>
          <a:p>
            <a:pPr lvl="0"/>
            <a:endParaRPr lang="en-US"/>
          </a:p>
        </p:txBody>
      </p:sp>
      <p:sp>
        <p:nvSpPr>
          <p:cNvPr id="8" name="Content Placeholder 2">
            <a:extLst>
              <a:ext uri="{FF2B5EF4-FFF2-40B4-BE49-F238E27FC236}">
                <a16:creationId xmlns:a16="http://schemas.microsoft.com/office/drawing/2014/main" id="{E5B4C7C5-E220-4485-8DF4-E9FB323C8886}"/>
              </a:ext>
            </a:extLst>
          </p:cNvPr>
          <p:cNvSpPr>
            <a:spLocks noGrp="1"/>
          </p:cNvSpPr>
          <p:nvPr>
            <p:ph sz="quarter" idx="15"/>
          </p:nvPr>
        </p:nvSpPr>
        <p:spPr>
          <a:xfrm>
            <a:off x="2392204" y="3054099"/>
            <a:ext cx="1432877" cy="625157"/>
          </a:xfrm>
        </p:spPr>
        <p:txBody>
          <a:bodyPr/>
          <a:lstStyle>
            <a:lvl1pPr marL="0" indent="0">
              <a:buNone/>
              <a:defRPr/>
            </a:lvl1pPr>
          </a:lstStyle>
          <a:p>
            <a:pPr lvl="0"/>
            <a:endParaRPr lang="en-US"/>
          </a:p>
        </p:txBody>
      </p:sp>
      <p:sp>
        <p:nvSpPr>
          <p:cNvPr id="9" name="Content Placeholder 2">
            <a:extLst>
              <a:ext uri="{FF2B5EF4-FFF2-40B4-BE49-F238E27FC236}">
                <a16:creationId xmlns:a16="http://schemas.microsoft.com/office/drawing/2014/main" id="{547EDFB0-7A06-4F03-967A-B399BAD52149}"/>
              </a:ext>
            </a:extLst>
          </p:cNvPr>
          <p:cNvSpPr>
            <a:spLocks noGrp="1"/>
          </p:cNvSpPr>
          <p:nvPr>
            <p:ph sz="quarter" idx="16"/>
          </p:nvPr>
        </p:nvSpPr>
        <p:spPr>
          <a:xfrm>
            <a:off x="746284" y="3891981"/>
            <a:ext cx="1432877" cy="625157"/>
          </a:xfrm>
        </p:spPr>
        <p:txBody>
          <a:bodyPr/>
          <a:lstStyle>
            <a:lvl1pPr marL="0" indent="0">
              <a:buNone/>
              <a:defRPr/>
            </a:lvl1pPr>
          </a:lstStyle>
          <a:p>
            <a:pPr lvl="0"/>
            <a:endParaRPr lang="en-US"/>
          </a:p>
        </p:txBody>
      </p:sp>
      <p:sp>
        <p:nvSpPr>
          <p:cNvPr id="10" name="Content Placeholder 2">
            <a:extLst>
              <a:ext uri="{FF2B5EF4-FFF2-40B4-BE49-F238E27FC236}">
                <a16:creationId xmlns:a16="http://schemas.microsoft.com/office/drawing/2014/main" id="{3060CD1C-B847-4C5C-AA71-810CDC289FAA}"/>
              </a:ext>
            </a:extLst>
          </p:cNvPr>
          <p:cNvSpPr>
            <a:spLocks noGrp="1"/>
          </p:cNvSpPr>
          <p:nvPr>
            <p:ph sz="quarter" idx="17"/>
          </p:nvPr>
        </p:nvSpPr>
        <p:spPr>
          <a:xfrm>
            <a:off x="2392204" y="3891980"/>
            <a:ext cx="1432877" cy="625157"/>
          </a:xfrm>
        </p:spPr>
        <p:txBody>
          <a:bodyPr/>
          <a:lstStyle>
            <a:lvl1pPr marL="0" indent="0">
              <a:buNone/>
              <a:defRPr/>
            </a:lvl1pPr>
          </a:lstStyle>
          <a:p>
            <a:pPr lvl="0"/>
            <a:endParaRPr lang="en-US"/>
          </a:p>
        </p:txBody>
      </p:sp>
      <p:sp>
        <p:nvSpPr>
          <p:cNvPr id="11" name="Content Placeholder 2">
            <a:extLst>
              <a:ext uri="{FF2B5EF4-FFF2-40B4-BE49-F238E27FC236}">
                <a16:creationId xmlns:a16="http://schemas.microsoft.com/office/drawing/2014/main" id="{4486865C-FFE6-4912-81E1-03E1B613F59D}"/>
              </a:ext>
            </a:extLst>
          </p:cNvPr>
          <p:cNvSpPr>
            <a:spLocks noGrp="1"/>
          </p:cNvSpPr>
          <p:nvPr>
            <p:ph sz="quarter" idx="18"/>
          </p:nvPr>
        </p:nvSpPr>
        <p:spPr>
          <a:xfrm>
            <a:off x="746284" y="4729862"/>
            <a:ext cx="1432877" cy="625157"/>
          </a:xfrm>
        </p:spPr>
        <p:txBody>
          <a:bodyPr/>
          <a:lstStyle>
            <a:lvl1pPr marL="0" indent="0">
              <a:buNone/>
              <a:defRPr/>
            </a:lvl1pPr>
          </a:lstStyle>
          <a:p>
            <a:pPr lvl="0"/>
            <a:endParaRPr lang="en-US"/>
          </a:p>
        </p:txBody>
      </p:sp>
      <p:sp>
        <p:nvSpPr>
          <p:cNvPr id="12" name="Content Placeholder 2">
            <a:extLst>
              <a:ext uri="{FF2B5EF4-FFF2-40B4-BE49-F238E27FC236}">
                <a16:creationId xmlns:a16="http://schemas.microsoft.com/office/drawing/2014/main" id="{21A9D2EE-3583-400F-BD12-1660D419AA93}"/>
              </a:ext>
            </a:extLst>
          </p:cNvPr>
          <p:cNvSpPr>
            <a:spLocks noGrp="1"/>
          </p:cNvSpPr>
          <p:nvPr>
            <p:ph sz="quarter" idx="19"/>
          </p:nvPr>
        </p:nvSpPr>
        <p:spPr>
          <a:xfrm>
            <a:off x="2392204" y="4729861"/>
            <a:ext cx="1432877" cy="625157"/>
          </a:xfrm>
        </p:spPr>
        <p:txBody>
          <a:bodyPr/>
          <a:lstStyle>
            <a:lvl1pPr marL="0" indent="0">
              <a:buNone/>
              <a:defRPr/>
            </a:lvl1pPr>
          </a:lstStyle>
          <a:p>
            <a:pPr lvl="0"/>
            <a:endParaRPr lang="en-US"/>
          </a:p>
        </p:txBody>
      </p:sp>
      <p:sp>
        <p:nvSpPr>
          <p:cNvPr id="16" name="Content Placeholder 2">
            <a:extLst>
              <a:ext uri="{FF2B5EF4-FFF2-40B4-BE49-F238E27FC236}">
                <a16:creationId xmlns:a16="http://schemas.microsoft.com/office/drawing/2014/main" id="{D4F7AFCA-1B2E-496C-936D-C36BFC6748BC}"/>
              </a:ext>
            </a:extLst>
          </p:cNvPr>
          <p:cNvSpPr>
            <a:spLocks noGrp="1"/>
          </p:cNvSpPr>
          <p:nvPr>
            <p:ph sz="quarter" idx="20"/>
          </p:nvPr>
        </p:nvSpPr>
        <p:spPr>
          <a:xfrm>
            <a:off x="4271963" y="1530100"/>
            <a:ext cx="1432877" cy="625157"/>
          </a:xfrm>
        </p:spPr>
        <p:txBody>
          <a:bodyPr/>
          <a:lstStyle>
            <a:lvl1pPr marL="0" indent="0">
              <a:buNone/>
              <a:defRPr/>
            </a:lvl1pPr>
          </a:lstStyle>
          <a:p>
            <a:pPr lvl="0"/>
            <a:endParaRPr lang="en-US"/>
          </a:p>
        </p:txBody>
      </p:sp>
      <p:sp>
        <p:nvSpPr>
          <p:cNvPr id="17" name="Content Placeholder 2">
            <a:extLst>
              <a:ext uri="{FF2B5EF4-FFF2-40B4-BE49-F238E27FC236}">
                <a16:creationId xmlns:a16="http://schemas.microsoft.com/office/drawing/2014/main" id="{9797FF80-C65A-4BB7-955B-484E8A4DB191}"/>
              </a:ext>
            </a:extLst>
          </p:cNvPr>
          <p:cNvSpPr>
            <a:spLocks noGrp="1"/>
          </p:cNvSpPr>
          <p:nvPr>
            <p:ph sz="quarter" idx="21"/>
          </p:nvPr>
        </p:nvSpPr>
        <p:spPr>
          <a:xfrm>
            <a:off x="5917883" y="1530099"/>
            <a:ext cx="1432877" cy="625157"/>
          </a:xfrm>
        </p:spPr>
        <p:txBody>
          <a:bodyPr/>
          <a:lstStyle>
            <a:lvl1pPr marL="0" indent="0">
              <a:buNone/>
              <a:defRPr/>
            </a:lvl1pPr>
          </a:lstStyle>
          <a:p>
            <a:pPr lvl="0"/>
            <a:endParaRPr lang="en-US"/>
          </a:p>
        </p:txBody>
      </p:sp>
      <p:sp>
        <p:nvSpPr>
          <p:cNvPr id="18" name="Content Placeholder 2">
            <a:extLst>
              <a:ext uri="{FF2B5EF4-FFF2-40B4-BE49-F238E27FC236}">
                <a16:creationId xmlns:a16="http://schemas.microsoft.com/office/drawing/2014/main" id="{4741017F-5B7D-4F8D-BDE6-995984444A86}"/>
              </a:ext>
            </a:extLst>
          </p:cNvPr>
          <p:cNvSpPr>
            <a:spLocks noGrp="1"/>
          </p:cNvSpPr>
          <p:nvPr>
            <p:ph sz="quarter" idx="22"/>
          </p:nvPr>
        </p:nvSpPr>
        <p:spPr>
          <a:xfrm>
            <a:off x="4302284" y="2292100"/>
            <a:ext cx="1432877" cy="625157"/>
          </a:xfrm>
        </p:spPr>
        <p:txBody>
          <a:bodyPr/>
          <a:lstStyle>
            <a:lvl1pPr marL="0" indent="0">
              <a:buNone/>
              <a:defRPr/>
            </a:lvl1pPr>
          </a:lstStyle>
          <a:p>
            <a:pPr lvl="0"/>
            <a:endParaRPr lang="en-US"/>
          </a:p>
        </p:txBody>
      </p:sp>
      <p:sp>
        <p:nvSpPr>
          <p:cNvPr id="19" name="Content Placeholder 2">
            <a:extLst>
              <a:ext uri="{FF2B5EF4-FFF2-40B4-BE49-F238E27FC236}">
                <a16:creationId xmlns:a16="http://schemas.microsoft.com/office/drawing/2014/main" id="{BC86C89C-43A9-44D7-B5BF-F3F0CCC88A94}"/>
              </a:ext>
            </a:extLst>
          </p:cNvPr>
          <p:cNvSpPr>
            <a:spLocks noGrp="1"/>
          </p:cNvSpPr>
          <p:nvPr>
            <p:ph sz="quarter" idx="23"/>
          </p:nvPr>
        </p:nvSpPr>
        <p:spPr>
          <a:xfrm>
            <a:off x="5948204" y="2292099"/>
            <a:ext cx="1432877" cy="625157"/>
          </a:xfrm>
        </p:spPr>
        <p:txBody>
          <a:bodyPr/>
          <a:lstStyle>
            <a:lvl1pPr marL="0" indent="0">
              <a:buNone/>
              <a:defRPr/>
            </a:lvl1pPr>
          </a:lstStyle>
          <a:p>
            <a:pPr lvl="0"/>
            <a:endParaRPr lang="en-US"/>
          </a:p>
        </p:txBody>
      </p:sp>
      <p:sp>
        <p:nvSpPr>
          <p:cNvPr id="20" name="Content Placeholder 2">
            <a:extLst>
              <a:ext uri="{FF2B5EF4-FFF2-40B4-BE49-F238E27FC236}">
                <a16:creationId xmlns:a16="http://schemas.microsoft.com/office/drawing/2014/main" id="{2CC66197-8945-4103-AE0A-6D8494EAD445}"/>
              </a:ext>
            </a:extLst>
          </p:cNvPr>
          <p:cNvSpPr>
            <a:spLocks noGrp="1"/>
          </p:cNvSpPr>
          <p:nvPr>
            <p:ph sz="quarter" idx="24"/>
          </p:nvPr>
        </p:nvSpPr>
        <p:spPr>
          <a:xfrm>
            <a:off x="4302284" y="3054100"/>
            <a:ext cx="1432877" cy="625157"/>
          </a:xfrm>
        </p:spPr>
        <p:txBody>
          <a:bodyPr/>
          <a:lstStyle>
            <a:lvl1pPr marL="0" indent="0">
              <a:buNone/>
              <a:defRPr/>
            </a:lvl1pPr>
          </a:lstStyle>
          <a:p>
            <a:pPr lvl="0"/>
            <a:endParaRPr lang="en-US"/>
          </a:p>
        </p:txBody>
      </p:sp>
      <p:sp>
        <p:nvSpPr>
          <p:cNvPr id="21" name="Content Placeholder 2">
            <a:extLst>
              <a:ext uri="{FF2B5EF4-FFF2-40B4-BE49-F238E27FC236}">
                <a16:creationId xmlns:a16="http://schemas.microsoft.com/office/drawing/2014/main" id="{8BC1A2E8-69D2-480D-9BDA-B837EFFE2367}"/>
              </a:ext>
            </a:extLst>
          </p:cNvPr>
          <p:cNvSpPr>
            <a:spLocks noGrp="1"/>
          </p:cNvSpPr>
          <p:nvPr>
            <p:ph sz="quarter" idx="25"/>
          </p:nvPr>
        </p:nvSpPr>
        <p:spPr>
          <a:xfrm>
            <a:off x="5948204" y="3054099"/>
            <a:ext cx="1432877" cy="625157"/>
          </a:xfrm>
        </p:spPr>
        <p:txBody>
          <a:bodyPr/>
          <a:lstStyle>
            <a:lvl1pPr marL="0" indent="0">
              <a:buNone/>
              <a:defRPr/>
            </a:lvl1pPr>
          </a:lstStyle>
          <a:p>
            <a:pPr lvl="0"/>
            <a:endParaRPr lang="en-US"/>
          </a:p>
        </p:txBody>
      </p:sp>
      <p:sp>
        <p:nvSpPr>
          <p:cNvPr id="22" name="Content Placeholder 2">
            <a:extLst>
              <a:ext uri="{FF2B5EF4-FFF2-40B4-BE49-F238E27FC236}">
                <a16:creationId xmlns:a16="http://schemas.microsoft.com/office/drawing/2014/main" id="{5D1D394B-A6CF-4B81-8DF2-6AABBCB809E5}"/>
              </a:ext>
            </a:extLst>
          </p:cNvPr>
          <p:cNvSpPr>
            <a:spLocks noGrp="1"/>
          </p:cNvSpPr>
          <p:nvPr>
            <p:ph sz="quarter" idx="26"/>
          </p:nvPr>
        </p:nvSpPr>
        <p:spPr>
          <a:xfrm>
            <a:off x="4302284" y="3891981"/>
            <a:ext cx="1432877" cy="625157"/>
          </a:xfrm>
        </p:spPr>
        <p:txBody>
          <a:bodyPr/>
          <a:lstStyle>
            <a:lvl1pPr marL="0" indent="0">
              <a:buNone/>
              <a:defRPr/>
            </a:lvl1pPr>
          </a:lstStyle>
          <a:p>
            <a:pPr lvl="0"/>
            <a:endParaRPr lang="en-US"/>
          </a:p>
        </p:txBody>
      </p:sp>
      <p:sp>
        <p:nvSpPr>
          <p:cNvPr id="23" name="Content Placeholder 2">
            <a:extLst>
              <a:ext uri="{FF2B5EF4-FFF2-40B4-BE49-F238E27FC236}">
                <a16:creationId xmlns:a16="http://schemas.microsoft.com/office/drawing/2014/main" id="{7E471162-DF76-468F-810D-63212D61E219}"/>
              </a:ext>
            </a:extLst>
          </p:cNvPr>
          <p:cNvSpPr>
            <a:spLocks noGrp="1"/>
          </p:cNvSpPr>
          <p:nvPr>
            <p:ph sz="quarter" idx="27"/>
          </p:nvPr>
        </p:nvSpPr>
        <p:spPr>
          <a:xfrm>
            <a:off x="5948204" y="3891980"/>
            <a:ext cx="1432877" cy="625157"/>
          </a:xfrm>
        </p:spPr>
        <p:txBody>
          <a:bodyPr/>
          <a:lstStyle>
            <a:lvl1pPr marL="0" indent="0">
              <a:buNone/>
              <a:defRPr/>
            </a:lvl1pPr>
          </a:lstStyle>
          <a:p>
            <a:pPr lvl="0"/>
            <a:endParaRPr lang="en-US"/>
          </a:p>
        </p:txBody>
      </p:sp>
      <p:sp>
        <p:nvSpPr>
          <p:cNvPr id="24" name="Content Placeholder 2">
            <a:extLst>
              <a:ext uri="{FF2B5EF4-FFF2-40B4-BE49-F238E27FC236}">
                <a16:creationId xmlns:a16="http://schemas.microsoft.com/office/drawing/2014/main" id="{B459793C-5105-40C1-9E57-D59264E180E4}"/>
              </a:ext>
            </a:extLst>
          </p:cNvPr>
          <p:cNvSpPr>
            <a:spLocks noGrp="1"/>
          </p:cNvSpPr>
          <p:nvPr>
            <p:ph sz="quarter" idx="28"/>
          </p:nvPr>
        </p:nvSpPr>
        <p:spPr>
          <a:xfrm>
            <a:off x="4302284" y="4729862"/>
            <a:ext cx="1432877" cy="625157"/>
          </a:xfrm>
        </p:spPr>
        <p:txBody>
          <a:bodyPr/>
          <a:lstStyle>
            <a:lvl1pPr marL="0" indent="0">
              <a:buNone/>
              <a:defRPr/>
            </a:lvl1pPr>
          </a:lstStyle>
          <a:p>
            <a:pPr lvl="0"/>
            <a:endParaRPr lang="en-US"/>
          </a:p>
        </p:txBody>
      </p:sp>
      <p:sp>
        <p:nvSpPr>
          <p:cNvPr id="25" name="Content Placeholder 2">
            <a:extLst>
              <a:ext uri="{FF2B5EF4-FFF2-40B4-BE49-F238E27FC236}">
                <a16:creationId xmlns:a16="http://schemas.microsoft.com/office/drawing/2014/main" id="{620D4050-814A-4655-8135-CEF081963C82}"/>
              </a:ext>
            </a:extLst>
          </p:cNvPr>
          <p:cNvSpPr>
            <a:spLocks noGrp="1"/>
          </p:cNvSpPr>
          <p:nvPr>
            <p:ph sz="quarter" idx="29"/>
          </p:nvPr>
        </p:nvSpPr>
        <p:spPr>
          <a:xfrm>
            <a:off x="5948204" y="4729861"/>
            <a:ext cx="1432877" cy="625157"/>
          </a:xfrm>
        </p:spPr>
        <p:txBody>
          <a:bodyPr/>
          <a:lstStyle>
            <a:lvl1pPr marL="0" indent="0">
              <a:buNone/>
              <a:defRPr/>
            </a:lvl1pPr>
          </a:lstStyle>
          <a:p>
            <a:pPr lvl="0"/>
            <a:endParaRPr lang="en-US"/>
          </a:p>
        </p:txBody>
      </p:sp>
      <p:sp>
        <p:nvSpPr>
          <p:cNvPr id="26" name="Content Placeholder 2">
            <a:extLst>
              <a:ext uri="{FF2B5EF4-FFF2-40B4-BE49-F238E27FC236}">
                <a16:creationId xmlns:a16="http://schemas.microsoft.com/office/drawing/2014/main" id="{D63818DB-9806-4E17-817B-F86FD2544788}"/>
              </a:ext>
            </a:extLst>
          </p:cNvPr>
          <p:cNvSpPr>
            <a:spLocks noGrp="1"/>
          </p:cNvSpPr>
          <p:nvPr>
            <p:ph sz="quarter" idx="30"/>
          </p:nvPr>
        </p:nvSpPr>
        <p:spPr>
          <a:xfrm>
            <a:off x="7827963" y="1470265"/>
            <a:ext cx="1432877" cy="625157"/>
          </a:xfrm>
        </p:spPr>
        <p:txBody>
          <a:bodyPr/>
          <a:lstStyle>
            <a:lvl1pPr marL="0" indent="0">
              <a:buNone/>
              <a:defRPr/>
            </a:lvl1pPr>
          </a:lstStyle>
          <a:p>
            <a:pPr lvl="0"/>
            <a:endParaRPr lang="en-US"/>
          </a:p>
        </p:txBody>
      </p:sp>
      <p:sp>
        <p:nvSpPr>
          <p:cNvPr id="27" name="Content Placeholder 2">
            <a:extLst>
              <a:ext uri="{FF2B5EF4-FFF2-40B4-BE49-F238E27FC236}">
                <a16:creationId xmlns:a16="http://schemas.microsoft.com/office/drawing/2014/main" id="{B9F83F46-88FC-423B-82B2-0ED057DD8B6B}"/>
              </a:ext>
            </a:extLst>
          </p:cNvPr>
          <p:cNvSpPr>
            <a:spLocks noGrp="1"/>
          </p:cNvSpPr>
          <p:nvPr>
            <p:ph sz="quarter" idx="31"/>
          </p:nvPr>
        </p:nvSpPr>
        <p:spPr>
          <a:xfrm>
            <a:off x="9473883" y="1470264"/>
            <a:ext cx="1432877" cy="625157"/>
          </a:xfrm>
        </p:spPr>
        <p:txBody>
          <a:bodyPr/>
          <a:lstStyle>
            <a:lvl1pPr marL="0" indent="0">
              <a:buNone/>
              <a:defRPr/>
            </a:lvl1pPr>
          </a:lstStyle>
          <a:p>
            <a:pPr lvl="0"/>
            <a:endParaRPr lang="en-US"/>
          </a:p>
        </p:txBody>
      </p:sp>
      <p:sp>
        <p:nvSpPr>
          <p:cNvPr id="28" name="Content Placeholder 2">
            <a:extLst>
              <a:ext uri="{FF2B5EF4-FFF2-40B4-BE49-F238E27FC236}">
                <a16:creationId xmlns:a16="http://schemas.microsoft.com/office/drawing/2014/main" id="{97A20DFD-1202-4B71-A5FE-994EA452234F}"/>
              </a:ext>
            </a:extLst>
          </p:cNvPr>
          <p:cNvSpPr>
            <a:spLocks noGrp="1"/>
          </p:cNvSpPr>
          <p:nvPr>
            <p:ph sz="quarter" idx="32"/>
          </p:nvPr>
        </p:nvSpPr>
        <p:spPr>
          <a:xfrm>
            <a:off x="7858284" y="2232265"/>
            <a:ext cx="1432877" cy="625157"/>
          </a:xfrm>
        </p:spPr>
        <p:txBody>
          <a:bodyPr/>
          <a:lstStyle>
            <a:lvl1pPr marL="0" indent="0">
              <a:buNone/>
              <a:defRPr/>
            </a:lvl1pPr>
          </a:lstStyle>
          <a:p>
            <a:pPr lvl="0"/>
            <a:endParaRPr lang="en-US"/>
          </a:p>
        </p:txBody>
      </p:sp>
      <p:sp>
        <p:nvSpPr>
          <p:cNvPr id="29" name="Content Placeholder 2">
            <a:extLst>
              <a:ext uri="{FF2B5EF4-FFF2-40B4-BE49-F238E27FC236}">
                <a16:creationId xmlns:a16="http://schemas.microsoft.com/office/drawing/2014/main" id="{B76E1065-9FC8-496B-A2F7-28B029C2E814}"/>
              </a:ext>
            </a:extLst>
          </p:cNvPr>
          <p:cNvSpPr>
            <a:spLocks noGrp="1"/>
          </p:cNvSpPr>
          <p:nvPr>
            <p:ph sz="quarter" idx="33"/>
          </p:nvPr>
        </p:nvSpPr>
        <p:spPr>
          <a:xfrm>
            <a:off x="9504204" y="2232264"/>
            <a:ext cx="1432877" cy="625157"/>
          </a:xfrm>
        </p:spPr>
        <p:txBody>
          <a:bodyPr/>
          <a:lstStyle>
            <a:lvl1pPr marL="0" indent="0">
              <a:buNone/>
              <a:defRPr/>
            </a:lvl1pPr>
          </a:lstStyle>
          <a:p>
            <a:pPr lvl="0"/>
            <a:endParaRPr lang="en-US"/>
          </a:p>
        </p:txBody>
      </p:sp>
      <p:sp>
        <p:nvSpPr>
          <p:cNvPr id="30" name="Content Placeholder 2">
            <a:extLst>
              <a:ext uri="{FF2B5EF4-FFF2-40B4-BE49-F238E27FC236}">
                <a16:creationId xmlns:a16="http://schemas.microsoft.com/office/drawing/2014/main" id="{C5AC5845-68B1-41AB-97F8-33753F4DC9A8}"/>
              </a:ext>
            </a:extLst>
          </p:cNvPr>
          <p:cNvSpPr>
            <a:spLocks noGrp="1"/>
          </p:cNvSpPr>
          <p:nvPr>
            <p:ph sz="quarter" idx="34"/>
          </p:nvPr>
        </p:nvSpPr>
        <p:spPr>
          <a:xfrm>
            <a:off x="7858284" y="2994265"/>
            <a:ext cx="1432877" cy="625157"/>
          </a:xfrm>
        </p:spPr>
        <p:txBody>
          <a:bodyPr/>
          <a:lstStyle>
            <a:lvl1pPr marL="0" indent="0">
              <a:buNone/>
              <a:defRPr/>
            </a:lvl1pPr>
          </a:lstStyle>
          <a:p>
            <a:pPr lvl="0"/>
            <a:endParaRPr lang="en-US"/>
          </a:p>
        </p:txBody>
      </p:sp>
      <p:sp>
        <p:nvSpPr>
          <p:cNvPr id="31" name="Content Placeholder 2">
            <a:extLst>
              <a:ext uri="{FF2B5EF4-FFF2-40B4-BE49-F238E27FC236}">
                <a16:creationId xmlns:a16="http://schemas.microsoft.com/office/drawing/2014/main" id="{81E1BD46-8778-4EC6-B9A6-1F6EC5199168}"/>
              </a:ext>
            </a:extLst>
          </p:cNvPr>
          <p:cNvSpPr>
            <a:spLocks noGrp="1"/>
          </p:cNvSpPr>
          <p:nvPr>
            <p:ph sz="quarter" idx="35"/>
          </p:nvPr>
        </p:nvSpPr>
        <p:spPr>
          <a:xfrm>
            <a:off x="9504204" y="2994264"/>
            <a:ext cx="1432877" cy="625157"/>
          </a:xfrm>
        </p:spPr>
        <p:txBody>
          <a:bodyPr/>
          <a:lstStyle>
            <a:lvl1pPr marL="0" indent="0">
              <a:buNone/>
              <a:defRPr/>
            </a:lvl1pPr>
          </a:lstStyle>
          <a:p>
            <a:pPr lvl="0"/>
            <a:endParaRPr lang="en-US"/>
          </a:p>
        </p:txBody>
      </p:sp>
      <p:sp>
        <p:nvSpPr>
          <p:cNvPr id="32" name="Content Placeholder 2">
            <a:extLst>
              <a:ext uri="{FF2B5EF4-FFF2-40B4-BE49-F238E27FC236}">
                <a16:creationId xmlns:a16="http://schemas.microsoft.com/office/drawing/2014/main" id="{234EF276-588F-4B61-B061-605E01970C40}"/>
              </a:ext>
            </a:extLst>
          </p:cNvPr>
          <p:cNvSpPr>
            <a:spLocks noGrp="1"/>
          </p:cNvSpPr>
          <p:nvPr>
            <p:ph sz="quarter" idx="36"/>
          </p:nvPr>
        </p:nvSpPr>
        <p:spPr>
          <a:xfrm>
            <a:off x="7858284" y="3832146"/>
            <a:ext cx="1432877" cy="625157"/>
          </a:xfrm>
        </p:spPr>
        <p:txBody>
          <a:bodyPr/>
          <a:lstStyle>
            <a:lvl1pPr marL="0" indent="0">
              <a:buNone/>
              <a:defRPr/>
            </a:lvl1pPr>
          </a:lstStyle>
          <a:p>
            <a:pPr lvl="0"/>
            <a:endParaRPr lang="en-US"/>
          </a:p>
        </p:txBody>
      </p:sp>
      <p:sp>
        <p:nvSpPr>
          <p:cNvPr id="33" name="Content Placeholder 2">
            <a:extLst>
              <a:ext uri="{FF2B5EF4-FFF2-40B4-BE49-F238E27FC236}">
                <a16:creationId xmlns:a16="http://schemas.microsoft.com/office/drawing/2014/main" id="{FB592B45-49E9-455C-BACA-B0DF81B6170A}"/>
              </a:ext>
            </a:extLst>
          </p:cNvPr>
          <p:cNvSpPr>
            <a:spLocks noGrp="1"/>
          </p:cNvSpPr>
          <p:nvPr>
            <p:ph sz="quarter" idx="37"/>
          </p:nvPr>
        </p:nvSpPr>
        <p:spPr>
          <a:xfrm>
            <a:off x="9504204" y="3832145"/>
            <a:ext cx="1432877" cy="625157"/>
          </a:xfrm>
        </p:spPr>
        <p:txBody>
          <a:bodyPr/>
          <a:lstStyle>
            <a:lvl1pPr marL="0" indent="0">
              <a:buNone/>
              <a:defRPr/>
            </a:lvl1pPr>
          </a:lstStyle>
          <a:p>
            <a:pPr lvl="0"/>
            <a:endParaRPr lang="en-US"/>
          </a:p>
        </p:txBody>
      </p:sp>
      <p:sp>
        <p:nvSpPr>
          <p:cNvPr id="34" name="Content Placeholder 2">
            <a:extLst>
              <a:ext uri="{FF2B5EF4-FFF2-40B4-BE49-F238E27FC236}">
                <a16:creationId xmlns:a16="http://schemas.microsoft.com/office/drawing/2014/main" id="{D243315D-0FCC-4324-9F7A-C49DFFAC5441}"/>
              </a:ext>
            </a:extLst>
          </p:cNvPr>
          <p:cNvSpPr>
            <a:spLocks noGrp="1"/>
          </p:cNvSpPr>
          <p:nvPr>
            <p:ph sz="quarter" idx="38"/>
          </p:nvPr>
        </p:nvSpPr>
        <p:spPr>
          <a:xfrm>
            <a:off x="7858284" y="4670027"/>
            <a:ext cx="1432877" cy="625157"/>
          </a:xfrm>
        </p:spPr>
        <p:txBody>
          <a:bodyPr/>
          <a:lstStyle>
            <a:lvl1pPr marL="0" indent="0">
              <a:buNone/>
              <a:defRPr/>
            </a:lvl1pPr>
          </a:lstStyle>
          <a:p>
            <a:pPr lvl="0"/>
            <a:endParaRPr lang="en-US"/>
          </a:p>
        </p:txBody>
      </p:sp>
      <p:sp>
        <p:nvSpPr>
          <p:cNvPr id="35" name="Content Placeholder 2">
            <a:extLst>
              <a:ext uri="{FF2B5EF4-FFF2-40B4-BE49-F238E27FC236}">
                <a16:creationId xmlns:a16="http://schemas.microsoft.com/office/drawing/2014/main" id="{8CEC1D6A-D3AE-46FF-8F08-702D6419B267}"/>
              </a:ext>
            </a:extLst>
          </p:cNvPr>
          <p:cNvSpPr>
            <a:spLocks noGrp="1"/>
          </p:cNvSpPr>
          <p:nvPr>
            <p:ph sz="quarter" idx="39"/>
          </p:nvPr>
        </p:nvSpPr>
        <p:spPr>
          <a:xfrm>
            <a:off x="9504204" y="4670026"/>
            <a:ext cx="1432877" cy="625157"/>
          </a:xfrm>
        </p:spPr>
        <p:txBody>
          <a:bodyPr/>
          <a:lstStyle>
            <a:lvl1pPr marL="0" indent="0">
              <a:buNone/>
              <a:defRPr/>
            </a:lvl1pPr>
          </a:lstStyle>
          <a:p>
            <a:pPr lvl="0"/>
            <a:endParaRPr lang="en-US"/>
          </a:p>
        </p:txBody>
      </p:sp>
      <p:grpSp>
        <p:nvGrpSpPr>
          <p:cNvPr id="75" name="Group 74">
            <a:extLst>
              <a:ext uri="{FF2B5EF4-FFF2-40B4-BE49-F238E27FC236}">
                <a16:creationId xmlns:a16="http://schemas.microsoft.com/office/drawing/2014/main" id="{95819C9E-FF64-43A2-8EFF-A19FC43739F1}"/>
              </a:ext>
              <a:ext uri="{C183D7F6-B498-43B3-948B-1728B52AA6E4}">
                <adec:decorative xmlns:adec="http://schemas.microsoft.com/office/drawing/2017/decorative" val="1"/>
              </a:ext>
            </a:extLst>
          </p:cNvPr>
          <p:cNvGrpSpPr/>
          <p:nvPr userDrawn="1"/>
        </p:nvGrpSpPr>
        <p:grpSpPr>
          <a:xfrm>
            <a:off x="0" y="1296787"/>
            <a:ext cx="12192000" cy="5561213"/>
            <a:chOff x="0" y="1296787"/>
            <a:chExt cx="12192000" cy="5561213"/>
          </a:xfrm>
        </p:grpSpPr>
        <p:sp>
          <p:nvSpPr>
            <p:cNvPr id="13" name="Rectangle 12">
              <a:extLst>
                <a:ext uri="{FF2B5EF4-FFF2-40B4-BE49-F238E27FC236}">
                  <a16:creationId xmlns:a16="http://schemas.microsoft.com/office/drawing/2014/main" id="{DA730166-FC68-45E2-8CAC-657D10F8D474}"/>
                </a:ext>
                <a:ext uri="{C183D7F6-B498-43B3-948B-1728B52AA6E4}">
                  <adec:decorative xmlns:adec="http://schemas.microsoft.com/office/drawing/2017/decorative" val="1"/>
                </a:ext>
              </a:extLst>
            </p:cNvPr>
            <p:cNvSpPr/>
            <p:nvPr userDrawn="1"/>
          </p:nvSpPr>
          <p:spPr bwMode="auto">
            <a:xfrm>
              <a:off x="0" y="5601361"/>
              <a:ext cx="12192000" cy="1256639"/>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buClrTx/>
                <a:buSzTx/>
                <a:buFontTx/>
                <a:buNone/>
                <a:tabLst/>
                <a:defRPr/>
              </a:pPr>
              <a:endParaRPr kumimoji="0" lang="nl-NL" sz="2000" b="0" i="0" u="none" strike="noStrike" kern="1200" cap="none" spc="0" normalizeH="0" baseline="0" noProof="0">
                <a:ln>
                  <a:noFill/>
                </a:ln>
                <a:solidFill>
                  <a:schemeClr val="tx1"/>
                </a:solidFill>
                <a:effectLst/>
                <a:uLnTx/>
                <a:uFillTx/>
                <a:ea typeface="Segoe UI" pitchFamily="34" charset="0"/>
                <a:cs typeface="Segoe UI" pitchFamily="34" charset="0"/>
              </a:endParaRPr>
            </a:p>
          </p:txBody>
        </p:sp>
        <p:cxnSp>
          <p:nvCxnSpPr>
            <p:cNvPr id="14" name="Straight Connector 13">
              <a:extLst>
                <a:ext uri="{FF2B5EF4-FFF2-40B4-BE49-F238E27FC236}">
                  <a16:creationId xmlns:a16="http://schemas.microsoft.com/office/drawing/2014/main" id="{E55CBD97-BC45-4240-B718-6771F11AFBC5}"/>
                </a:ext>
                <a:ext uri="{C183D7F6-B498-43B3-948B-1728B52AA6E4}">
                  <adec:decorative xmlns:adec="http://schemas.microsoft.com/office/drawing/2017/decorative" val="1"/>
                </a:ext>
              </a:extLst>
            </p:cNvPr>
            <p:cNvCxnSpPr>
              <a:cxnSpLocks/>
            </p:cNvCxnSpPr>
            <p:nvPr userDrawn="1"/>
          </p:nvCxnSpPr>
          <p:spPr>
            <a:xfrm>
              <a:off x="1007087" y="5601361"/>
              <a:ext cx="10177826" cy="0"/>
            </a:xfrm>
            <a:prstGeom prst="line">
              <a:avLst/>
            </a:prstGeom>
            <a:ln w="6350">
              <a:solidFill>
                <a:schemeClr val="accent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graphicFrame>
          <p:nvGraphicFramePr>
            <p:cNvPr id="37" name="Chart 36">
              <a:extLst>
                <a:ext uri="{FF2B5EF4-FFF2-40B4-BE49-F238E27FC236}">
                  <a16:creationId xmlns:a16="http://schemas.microsoft.com/office/drawing/2014/main" id="{B4CBFDD9-F855-44E5-940A-658B1C8612B2}"/>
                </a:ext>
                <a:ext uri="{C183D7F6-B498-43B3-948B-1728B52AA6E4}">
                  <adec:decorative xmlns:adec="http://schemas.microsoft.com/office/drawing/2017/decorative" val="1"/>
                </a:ext>
              </a:extLst>
            </p:cNvPr>
            <p:cNvGraphicFramePr/>
            <p:nvPr/>
          </p:nvGraphicFramePr>
          <p:xfrm>
            <a:off x="3555984" y="1359599"/>
            <a:ext cx="5003800" cy="3359473"/>
          </p:xfrm>
          <a:graphic>
            <a:graphicData uri="http://schemas.openxmlformats.org/drawingml/2006/chart">
              <c:chart xmlns:c="http://schemas.openxmlformats.org/drawingml/2006/chart" xmlns:r="http://schemas.openxmlformats.org/officeDocument/2006/relationships" r:id="rId2"/>
            </a:graphicData>
          </a:graphic>
        </p:graphicFrame>
        <p:sp>
          <p:nvSpPr>
            <p:cNvPr id="38" name="Oval 37">
              <a:extLst>
                <a:ext uri="{FF2B5EF4-FFF2-40B4-BE49-F238E27FC236}">
                  <a16:creationId xmlns:a16="http://schemas.microsoft.com/office/drawing/2014/main" id="{1BFBDC27-1B55-471C-BEF6-774597243122}"/>
                </a:ext>
                <a:ext uri="{C183D7F6-B498-43B3-948B-1728B52AA6E4}">
                  <adec:decorative xmlns:adec="http://schemas.microsoft.com/office/drawing/2017/decorative" val="1"/>
                </a:ext>
              </a:extLst>
            </p:cNvPr>
            <p:cNvSpPr/>
            <p:nvPr/>
          </p:nvSpPr>
          <p:spPr bwMode="auto">
            <a:xfrm>
              <a:off x="5542785" y="2496029"/>
              <a:ext cx="1030198" cy="1030029"/>
            </a:xfrm>
            <a:prstGeom prst="ellipse">
              <a:avLst/>
            </a:prstGeom>
            <a:solidFill>
              <a:schemeClr val="accent1">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buClrTx/>
                <a:buSzTx/>
                <a:buFontTx/>
                <a:buNone/>
                <a:tabLst/>
                <a:defRPr/>
              </a:pPr>
              <a:endParaRPr kumimoji="0" lang="en-US" sz="1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41" name="Oval 10_1">
              <a:extLst>
                <a:ext uri="{FF2B5EF4-FFF2-40B4-BE49-F238E27FC236}">
                  <a16:creationId xmlns:a16="http://schemas.microsoft.com/office/drawing/2014/main" id="{FB0C8F45-93D9-40FB-A439-CCE7B8B4B755}"/>
                </a:ext>
                <a:ext uri="{C183D7F6-B498-43B3-948B-1728B52AA6E4}">
                  <adec:decorative xmlns:adec="http://schemas.microsoft.com/office/drawing/2017/decorative" val="1"/>
                </a:ext>
              </a:extLst>
            </p:cNvPr>
            <p:cNvSpPr>
              <a:spLocks/>
            </p:cNvSpPr>
            <p:nvPr/>
          </p:nvSpPr>
          <p:spPr bwMode="auto">
            <a:xfrm>
              <a:off x="5236499" y="2185304"/>
              <a:ext cx="1651755" cy="1651487"/>
            </a:xfrm>
            <a:prstGeom prst="ellipse">
              <a:avLst/>
            </a:prstGeom>
            <a:noFill/>
            <a:ln w="63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42" name="Oval 41">
              <a:extLst>
                <a:ext uri="{FF2B5EF4-FFF2-40B4-BE49-F238E27FC236}">
                  <a16:creationId xmlns:a16="http://schemas.microsoft.com/office/drawing/2014/main" id="{EEA0A030-9F64-49AE-A5AA-28F5144A7E55}"/>
                </a:ext>
                <a:ext uri="{C183D7F6-B498-43B3-948B-1728B52AA6E4}">
                  <adec:decorative xmlns:adec="http://schemas.microsoft.com/office/drawing/2017/decorative" val="1"/>
                </a:ext>
              </a:extLst>
            </p:cNvPr>
            <p:cNvSpPr/>
            <p:nvPr/>
          </p:nvSpPr>
          <p:spPr bwMode="auto">
            <a:xfrm>
              <a:off x="5917960" y="2067676"/>
              <a:ext cx="301701" cy="301701"/>
            </a:xfrm>
            <a:prstGeom prst="ellipse">
              <a:avLst/>
            </a:prstGeom>
            <a:solidFill>
              <a:schemeClr val="accent1">
                <a:lumMod val="75000"/>
              </a:schemeClr>
            </a:solidFill>
            <a:ln>
              <a:no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43" name="Oval 42">
              <a:extLst>
                <a:ext uri="{FF2B5EF4-FFF2-40B4-BE49-F238E27FC236}">
                  <a16:creationId xmlns:a16="http://schemas.microsoft.com/office/drawing/2014/main" id="{60FC6CCE-5280-4A63-BD79-64DD94DBABDC}"/>
                </a:ext>
                <a:ext uri="{C183D7F6-B498-43B3-948B-1728B52AA6E4}">
                  <adec:decorative xmlns:adec="http://schemas.microsoft.com/office/drawing/2017/decorative" val="1"/>
                </a:ext>
              </a:extLst>
            </p:cNvPr>
            <p:cNvSpPr/>
            <p:nvPr/>
          </p:nvSpPr>
          <p:spPr bwMode="auto">
            <a:xfrm>
              <a:off x="5951321" y="2101037"/>
              <a:ext cx="234980" cy="234980"/>
            </a:xfrm>
            <a:prstGeom prst="ellipse">
              <a:avLst/>
            </a:prstGeom>
            <a:solidFill>
              <a:schemeClr val="accent1"/>
            </a:solidFill>
            <a:ln>
              <a:no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44" name="Oval 43">
              <a:extLst>
                <a:ext uri="{FF2B5EF4-FFF2-40B4-BE49-F238E27FC236}">
                  <a16:creationId xmlns:a16="http://schemas.microsoft.com/office/drawing/2014/main" id="{AAF01F1F-2E4D-4209-8F02-06103FF2E779}"/>
                </a:ext>
                <a:ext uri="{C183D7F6-B498-43B3-948B-1728B52AA6E4}">
                  <adec:decorative xmlns:adec="http://schemas.microsoft.com/office/drawing/2017/decorative" val="1"/>
                </a:ext>
              </a:extLst>
            </p:cNvPr>
            <p:cNvSpPr/>
            <p:nvPr/>
          </p:nvSpPr>
          <p:spPr bwMode="auto">
            <a:xfrm>
              <a:off x="5935596" y="2085312"/>
              <a:ext cx="266429" cy="266428"/>
            </a:xfrm>
            <a:prstGeom prst="ellipse">
              <a:avLst/>
            </a:prstGeom>
            <a:noFill/>
            <a:ln>
              <a:solidFill>
                <a:schemeClr val="accent3"/>
              </a:solid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45" name="Picture Placeholder 53">
              <a:extLst>
                <a:ext uri="{FF2B5EF4-FFF2-40B4-BE49-F238E27FC236}">
                  <a16:creationId xmlns:a16="http://schemas.microsoft.com/office/drawing/2014/main" id="{9CF283F4-8568-4349-9E10-1E4CF67ACAF0}"/>
                </a:ext>
                <a:ext uri="{C183D7F6-B498-43B3-948B-1728B52AA6E4}">
                  <adec:decorative xmlns:adec="http://schemas.microsoft.com/office/drawing/2017/decorative" val="1"/>
                </a:ext>
              </a:extLst>
            </p:cNvPr>
            <p:cNvSpPr txBox="1">
              <a:spLocks/>
            </p:cNvSpPr>
            <p:nvPr/>
          </p:nvSpPr>
          <p:spPr>
            <a:xfrm>
              <a:off x="5967462" y="2117178"/>
              <a:ext cx="202696" cy="202696"/>
            </a:xfrm>
            <a:prstGeom prst="ellipse">
              <a:avLst/>
            </a:prstGeom>
          </p:spPr>
          <p:txBody>
            <a:bodyPr vert="horz" anchor="ctr">
              <a:no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100" kern="1200" spc="0" baseline="0">
                  <a:solidFill>
                    <a:schemeClr val="bg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ts val="0"/>
                </a:spcBef>
                <a:buClrTx/>
                <a:buSzPct val="90000"/>
                <a:buFont typeface="Wingdings" panose="05000000000000000000" pitchFamily="2" charset="2"/>
                <a:buNone/>
                <a:tabLst/>
                <a:defRPr/>
              </a:pPr>
              <a:endParaRPr kumimoji="0" lang="en-US" sz="1100" b="0" i="0" u="none" strike="noStrike" kern="1200" cap="none" spc="0" normalizeH="0" baseline="0" noProof="0">
                <a:ln>
                  <a:noFill/>
                </a:ln>
                <a:solidFill>
                  <a:srgbClr val="FFFFFF"/>
                </a:solidFill>
                <a:effectLst/>
                <a:uLnTx/>
                <a:uFillTx/>
                <a:latin typeface="Segoe UI"/>
                <a:ea typeface="+mn-ea"/>
                <a:cs typeface="Segoe UI" panose="020B0502040204020203" pitchFamily="34" charset="0"/>
              </a:endParaRPr>
            </a:p>
          </p:txBody>
        </p:sp>
        <p:sp>
          <p:nvSpPr>
            <p:cNvPr id="48" name="Oval 47">
              <a:extLst>
                <a:ext uri="{FF2B5EF4-FFF2-40B4-BE49-F238E27FC236}">
                  <a16:creationId xmlns:a16="http://schemas.microsoft.com/office/drawing/2014/main" id="{072AB44C-51C7-487A-A031-FB6BECDBA867}"/>
                </a:ext>
                <a:ext uri="{C183D7F6-B498-43B3-948B-1728B52AA6E4}">
                  <adec:decorative xmlns:adec="http://schemas.microsoft.com/office/drawing/2017/decorative" val="1"/>
                </a:ext>
              </a:extLst>
            </p:cNvPr>
            <p:cNvSpPr/>
            <p:nvPr/>
          </p:nvSpPr>
          <p:spPr bwMode="auto">
            <a:xfrm>
              <a:off x="6658531" y="3165996"/>
              <a:ext cx="301701" cy="301701"/>
            </a:xfrm>
            <a:prstGeom prst="ellipse">
              <a:avLst/>
            </a:prstGeom>
            <a:solidFill>
              <a:schemeClr val="accent1">
                <a:lumMod val="75000"/>
              </a:schemeClr>
            </a:solidFill>
            <a:ln>
              <a:no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49" name="Oval 48">
              <a:extLst>
                <a:ext uri="{FF2B5EF4-FFF2-40B4-BE49-F238E27FC236}">
                  <a16:creationId xmlns:a16="http://schemas.microsoft.com/office/drawing/2014/main" id="{A03FA23A-9C27-44D9-B60F-11BB3A634732}"/>
                </a:ext>
                <a:ext uri="{C183D7F6-B498-43B3-948B-1728B52AA6E4}">
                  <adec:decorative xmlns:adec="http://schemas.microsoft.com/office/drawing/2017/decorative" val="1"/>
                </a:ext>
              </a:extLst>
            </p:cNvPr>
            <p:cNvSpPr/>
            <p:nvPr/>
          </p:nvSpPr>
          <p:spPr bwMode="auto">
            <a:xfrm>
              <a:off x="6691892" y="3199357"/>
              <a:ext cx="234980" cy="234980"/>
            </a:xfrm>
            <a:prstGeom prst="ellipse">
              <a:avLst/>
            </a:prstGeom>
            <a:solidFill>
              <a:schemeClr val="accent1"/>
            </a:solidFill>
            <a:ln>
              <a:no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50" name="Oval 49">
              <a:extLst>
                <a:ext uri="{FF2B5EF4-FFF2-40B4-BE49-F238E27FC236}">
                  <a16:creationId xmlns:a16="http://schemas.microsoft.com/office/drawing/2014/main" id="{45DDDB63-1FE3-4F39-BAD1-D081A7423415}"/>
                </a:ext>
                <a:ext uri="{C183D7F6-B498-43B3-948B-1728B52AA6E4}">
                  <adec:decorative xmlns:adec="http://schemas.microsoft.com/office/drawing/2017/decorative" val="1"/>
                </a:ext>
              </a:extLst>
            </p:cNvPr>
            <p:cNvSpPr/>
            <p:nvPr/>
          </p:nvSpPr>
          <p:spPr bwMode="auto">
            <a:xfrm>
              <a:off x="6676167" y="3183632"/>
              <a:ext cx="266429" cy="266428"/>
            </a:xfrm>
            <a:prstGeom prst="ellipse">
              <a:avLst/>
            </a:prstGeom>
            <a:noFill/>
            <a:ln>
              <a:solidFill>
                <a:schemeClr val="accent3"/>
              </a:solid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51" name="Picture Placeholder 53">
              <a:extLst>
                <a:ext uri="{FF2B5EF4-FFF2-40B4-BE49-F238E27FC236}">
                  <a16:creationId xmlns:a16="http://schemas.microsoft.com/office/drawing/2014/main" id="{824CFF26-ACA4-491F-B631-5E259ED021CB}"/>
                </a:ext>
                <a:ext uri="{C183D7F6-B498-43B3-948B-1728B52AA6E4}">
                  <adec:decorative xmlns:adec="http://schemas.microsoft.com/office/drawing/2017/decorative" val="1"/>
                </a:ext>
              </a:extLst>
            </p:cNvPr>
            <p:cNvSpPr txBox="1">
              <a:spLocks/>
            </p:cNvSpPr>
            <p:nvPr/>
          </p:nvSpPr>
          <p:spPr>
            <a:xfrm>
              <a:off x="6708033" y="3215498"/>
              <a:ext cx="202696" cy="202696"/>
            </a:xfrm>
            <a:prstGeom prst="ellipse">
              <a:avLst/>
            </a:prstGeom>
          </p:spPr>
          <p:txBody>
            <a:bodyPr vert="horz" anchor="ctr">
              <a:no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100" kern="1200" spc="0" baseline="0">
                  <a:solidFill>
                    <a:schemeClr val="bg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ts val="0"/>
                </a:spcBef>
                <a:buClrTx/>
                <a:buSzPct val="90000"/>
                <a:buFont typeface="Wingdings" panose="05000000000000000000" pitchFamily="2" charset="2"/>
                <a:buNone/>
                <a:tabLst/>
                <a:defRPr/>
              </a:pPr>
              <a:endParaRPr kumimoji="0" lang="en-US" sz="1100" b="0" i="0" u="none" strike="noStrike" kern="1200" cap="none" spc="0" normalizeH="0" baseline="0" noProof="0">
                <a:ln>
                  <a:noFill/>
                </a:ln>
                <a:solidFill>
                  <a:srgbClr val="FFFFFF"/>
                </a:solidFill>
                <a:effectLst/>
                <a:uLnTx/>
                <a:uFillTx/>
                <a:latin typeface="Segoe UI"/>
                <a:ea typeface="+mn-ea"/>
                <a:cs typeface="Segoe UI" panose="020B0502040204020203" pitchFamily="34" charset="0"/>
              </a:endParaRPr>
            </a:p>
          </p:txBody>
        </p:sp>
        <p:sp>
          <p:nvSpPr>
            <p:cNvPr id="54" name="Oval 53">
              <a:extLst>
                <a:ext uri="{FF2B5EF4-FFF2-40B4-BE49-F238E27FC236}">
                  <a16:creationId xmlns:a16="http://schemas.microsoft.com/office/drawing/2014/main" id="{69F38309-D367-410B-BEAA-B7B0DC9FA606}"/>
                </a:ext>
                <a:ext uri="{C183D7F6-B498-43B3-948B-1728B52AA6E4}">
                  <adec:decorative xmlns:adec="http://schemas.microsoft.com/office/drawing/2017/decorative" val="1"/>
                </a:ext>
              </a:extLst>
            </p:cNvPr>
            <p:cNvSpPr/>
            <p:nvPr/>
          </p:nvSpPr>
          <p:spPr bwMode="auto">
            <a:xfrm>
              <a:off x="5150322" y="3149177"/>
              <a:ext cx="301701" cy="301701"/>
            </a:xfrm>
            <a:prstGeom prst="ellipse">
              <a:avLst/>
            </a:prstGeom>
            <a:solidFill>
              <a:schemeClr val="accent1">
                <a:lumMod val="75000"/>
              </a:schemeClr>
            </a:solidFill>
            <a:ln>
              <a:no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55" name="Oval 54">
              <a:extLst>
                <a:ext uri="{FF2B5EF4-FFF2-40B4-BE49-F238E27FC236}">
                  <a16:creationId xmlns:a16="http://schemas.microsoft.com/office/drawing/2014/main" id="{53E73DF3-EF37-4A68-80B7-48C0A36A17EF}"/>
                </a:ext>
                <a:ext uri="{C183D7F6-B498-43B3-948B-1728B52AA6E4}">
                  <adec:decorative xmlns:adec="http://schemas.microsoft.com/office/drawing/2017/decorative" val="1"/>
                </a:ext>
              </a:extLst>
            </p:cNvPr>
            <p:cNvSpPr/>
            <p:nvPr/>
          </p:nvSpPr>
          <p:spPr bwMode="auto">
            <a:xfrm>
              <a:off x="5183683" y="3182538"/>
              <a:ext cx="234980" cy="234980"/>
            </a:xfrm>
            <a:prstGeom prst="ellipse">
              <a:avLst/>
            </a:prstGeom>
            <a:solidFill>
              <a:schemeClr val="accent1"/>
            </a:solidFill>
            <a:ln>
              <a:no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56" name="Oval 55">
              <a:extLst>
                <a:ext uri="{FF2B5EF4-FFF2-40B4-BE49-F238E27FC236}">
                  <a16:creationId xmlns:a16="http://schemas.microsoft.com/office/drawing/2014/main" id="{6F3EC04C-209E-491B-9B1E-85B86CE96545}"/>
                </a:ext>
                <a:ext uri="{C183D7F6-B498-43B3-948B-1728B52AA6E4}">
                  <adec:decorative xmlns:adec="http://schemas.microsoft.com/office/drawing/2017/decorative" val="1"/>
                </a:ext>
              </a:extLst>
            </p:cNvPr>
            <p:cNvSpPr/>
            <p:nvPr/>
          </p:nvSpPr>
          <p:spPr bwMode="auto">
            <a:xfrm>
              <a:off x="5167958" y="3166813"/>
              <a:ext cx="266429" cy="266428"/>
            </a:xfrm>
            <a:prstGeom prst="ellipse">
              <a:avLst/>
            </a:prstGeom>
            <a:noFill/>
            <a:ln>
              <a:solidFill>
                <a:schemeClr val="accent3"/>
              </a:solid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57" name="Picture Placeholder 53">
              <a:extLst>
                <a:ext uri="{FF2B5EF4-FFF2-40B4-BE49-F238E27FC236}">
                  <a16:creationId xmlns:a16="http://schemas.microsoft.com/office/drawing/2014/main" id="{EB6972F7-A33B-4997-BD44-A174E2969DF0}"/>
                </a:ext>
                <a:ext uri="{C183D7F6-B498-43B3-948B-1728B52AA6E4}">
                  <adec:decorative xmlns:adec="http://schemas.microsoft.com/office/drawing/2017/decorative" val="1"/>
                </a:ext>
              </a:extLst>
            </p:cNvPr>
            <p:cNvSpPr txBox="1">
              <a:spLocks/>
            </p:cNvSpPr>
            <p:nvPr/>
          </p:nvSpPr>
          <p:spPr>
            <a:xfrm>
              <a:off x="5199824" y="3198679"/>
              <a:ext cx="202696" cy="202696"/>
            </a:xfrm>
            <a:prstGeom prst="ellipse">
              <a:avLst/>
            </a:prstGeom>
          </p:spPr>
          <p:txBody>
            <a:bodyPr vert="horz" anchor="ctr">
              <a:no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100" kern="1200" spc="0" baseline="0">
                  <a:solidFill>
                    <a:schemeClr val="bg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ts val="0"/>
                </a:spcBef>
                <a:buClrTx/>
                <a:buSzPct val="90000"/>
                <a:buFont typeface="Wingdings" panose="05000000000000000000" pitchFamily="2" charset="2"/>
                <a:buNone/>
                <a:tabLst/>
                <a:defRPr/>
              </a:pPr>
              <a:endParaRPr kumimoji="0" lang="en-US" sz="1100" b="0" i="0" u="none" strike="noStrike" kern="1200" cap="none" spc="0" normalizeH="0" baseline="0" noProof="0">
                <a:ln>
                  <a:noFill/>
                </a:ln>
                <a:solidFill>
                  <a:srgbClr val="FFFFFF"/>
                </a:solidFill>
                <a:effectLst/>
                <a:uLnTx/>
                <a:uFillTx/>
                <a:latin typeface="Segoe UI"/>
                <a:ea typeface="+mn-ea"/>
                <a:cs typeface="Segoe UI" panose="020B0502040204020203" pitchFamily="34" charset="0"/>
              </a:endParaRPr>
            </a:p>
          </p:txBody>
        </p:sp>
        <p:sp>
          <p:nvSpPr>
            <p:cNvPr id="60" name="Oval 59">
              <a:extLst>
                <a:ext uri="{FF2B5EF4-FFF2-40B4-BE49-F238E27FC236}">
                  <a16:creationId xmlns:a16="http://schemas.microsoft.com/office/drawing/2014/main" id="{2529DFCE-5E4B-42FF-8E2C-E7A96E624213}"/>
                </a:ext>
                <a:ext uri="{C183D7F6-B498-43B3-948B-1728B52AA6E4}">
                  <adec:decorative xmlns:adec="http://schemas.microsoft.com/office/drawing/2017/decorative" val="1"/>
                </a:ext>
              </a:extLst>
            </p:cNvPr>
            <p:cNvSpPr/>
            <p:nvPr/>
          </p:nvSpPr>
          <p:spPr bwMode="auto">
            <a:xfrm>
              <a:off x="4381112" y="1362563"/>
              <a:ext cx="3353544" cy="3353544"/>
            </a:xfrm>
            <a:prstGeom prst="ellipse">
              <a:avLst/>
            </a:prstGeom>
            <a:noFill/>
            <a:ln w="6350" cap="rnd">
              <a:solidFill>
                <a:schemeClr val="accent1"/>
              </a:solidFill>
              <a:prstDash val="dash"/>
              <a:headEnd type="none" w="med" len="med"/>
              <a:tailEnd type="triangle" w="lg"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buClrTx/>
                <a:buSzTx/>
                <a:buFontTx/>
                <a:buNone/>
                <a:tabLst/>
                <a:defRPr/>
              </a:pPr>
              <a:endParaRPr kumimoji="0" lang="en-IN" sz="1200"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a:ea typeface="Segoe UI" pitchFamily="34" charset="0"/>
                <a:cs typeface="Segoe UI" pitchFamily="34" charset="0"/>
              </a:endParaRPr>
            </a:p>
          </p:txBody>
        </p:sp>
        <p:sp>
          <p:nvSpPr>
            <p:cNvPr id="61" name="Arrow: Chevron 60">
              <a:extLst>
                <a:ext uri="{FF2B5EF4-FFF2-40B4-BE49-F238E27FC236}">
                  <a16:creationId xmlns:a16="http://schemas.microsoft.com/office/drawing/2014/main" id="{FC867FCB-8627-4CB9-A8C8-C0D291D3C0C6}"/>
                </a:ext>
                <a:ext uri="{C183D7F6-B498-43B3-948B-1728B52AA6E4}">
                  <adec:decorative xmlns:adec="http://schemas.microsoft.com/office/drawing/2017/decorative" val="1"/>
                </a:ext>
              </a:extLst>
            </p:cNvPr>
            <p:cNvSpPr/>
            <p:nvPr/>
          </p:nvSpPr>
          <p:spPr bwMode="auto">
            <a:xfrm>
              <a:off x="5991209" y="1296787"/>
              <a:ext cx="133350" cy="133350"/>
            </a:xfrm>
            <a:prstGeom prst="chevron">
              <a:avLst>
                <a:gd name="adj" fmla="val 45758"/>
              </a:avLst>
            </a:prstGeom>
            <a:solidFill>
              <a:schemeClr val="accent1"/>
            </a:solidFill>
            <a:ln w="285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buClrTx/>
                <a:buSzTx/>
                <a:buFontTx/>
                <a:buNone/>
                <a:tabLst/>
                <a:defRPr/>
              </a:pPr>
              <a:endParaRPr kumimoji="0" lang="nl-NL"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3" name="Arrow: Chevron 62">
              <a:extLst>
                <a:ext uri="{FF2B5EF4-FFF2-40B4-BE49-F238E27FC236}">
                  <a16:creationId xmlns:a16="http://schemas.microsoft.com/office/drawing/2014/main" id="{94ADB8E5-3E4D-46EA-87C8-E51DB990084F}"/>
                </a:ext>
                <a:ext uri="{C183D7F6-B498-43B3-948B-1728B52AA6E4}">
                  <adec:decorative xmlns:adec="http://schemas.microsoft.com/office/drawing/2017/decorative" val="1"/>
                </a:ext>
              </a:extLst>
            </p:cNvPr>
            <p:cNvSpPr/>
            <p:nvPr/>
          </p:nvSpPr>
          <p:spPr bwMode="auto">
            <a:xfrm rot="2850987">
              <a:off x="7232143" y="1842808"/>
              <a:ext cx="133350" cy="133350"/>
            </a:xfrm>
            <a:prstGeom prst="chevron">
              <a:avLst>
                <a:gd name="adj" fmla="val 45758"/>
              </a:avLst>
            </a:prstGeom>
            <a:solidFill>
              <a:schemeClr val="accent1"/>
            </a:solidFill>
            <a:ln w="285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buClrTx/>
                <a:buSzTx/>
                <a:buFontTx/>
                <a:buNone/>
                <a:tabLst/>
                <a:defRPr/>
              </a:pPr>
              <a:endParaRPr kumimoji="0" lang="nl-NL"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5" name="Arrow: Chevron 64">
              <a:extLst>
                <a:ext uri="{FF2B5EF4-FFF2-40B4-BE49-F238E27FC236}">
                  <a16:creationId xmlns:a16="http://schemas.microsoft.com/office/drawing/2014/main" id="{38154E58-87A8-4F5F-9EBC-513581E996A1}"/>
                </a:ext>
                <a:ext uri="{C183D7F6-B498-43B3-948B-1728B52AA6E4}">
                  <adec:decorative xmlns:adec="http://schemas.microsoft.com/office/drawing/2017/decorative" val="1"/>
                </a:ext>
              </a:extLst>
            </p:cNvPr>
            <p:cNvSpPr/>
            <p:nvPr/>
          </p:nvSpPr>
          <p:spPr bwMode="auto">
            <a:xfrm rot="5374125">
              <a:off x="7665357" y="2964038"/>
              <a:ext cx="133350" cy="133350"/>
            </a:xfrm>
            <a:prstGeom prst="chevron">
              <a:avLst>
                <a:gd name="adj" fmla="val 45758"/>
              </a:avLst>
            </a:prstGeom>
            <a:solidFill>
              <a:schemeClr val="accent1"/>
            </a:solidFill>
            <a:ln w="285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buClrTx/>
                <a:buSzTx/>
                <a:buFontTx/>
                <a:buNone/>
                <a:tabLst/>
                <a:defRPr/>
              </a:pPr>
              <a:endParaRPr kumimoji="0" lang="nl-NL"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7" name="Arrow: Chevron 66">
              <a:extLst>
                <a:ext uri="{FF2B5EF4-FFF2-40B4-BE49-F238E27FC236}">
                  <a16:creationId xmlns:a16="http://schemas.microsoft.com/office/drawing/2014/main" id="{B24F4B4D-E61E-427F-BDE1-E478A039B7A7}"/>
                </a:ext>
                <a:ext uri="{C183D7F6-B498-43B3-948B-1728B52AA6E4}">
                  <adec:decorative xmlns:adec="http://schemas.microsoft.com/office/drawing/2017/decorative" val="1"/>
                </a:ext>
              </a:extLst>
            </p:cNvPr>
            <p:cNvSpPr/>
            <p:nvPr/>
          </p:nvSpPr>
          <p:spPr bwMode="auto">
            <a:xfrm rot="7860894">
              <a:off x="7262338" y="4073640"/>
              <a:ext cx="133350" cy="133350"/>
            </a:xfrm>
            <a:prstGeom prst="chevron">
              <a:avLst>
                <a:gd name="adj" fmla="val 45758"/>
              </a:avLst>
            </a:prstGeom>
            <a:solidFill>
              <a:schemeClr val="accent1"/>
            </a:solidFill>
            <a:ln w="285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buClrTx/>
                <a:buSzTx/>
                <a:buFontTx/>
                <a:buNone/>
                <a:tabLst/>
                <a:defRPr/>
              </a:pPr>
              <a:endParaRPr kumimoji="0" lang="nl-NL"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9" name="Arrow: Chevron 68">
              <a:extLst>
                <a:ext uri="{FF2B5EF4-FFF2-40B4-BE49-F238E27FC236}">
                  <a16:creationId xmlns:a16="http://schemas.microsoft.com/office/drawing/2014/main" id="{E381AA69-CFFE-4990-AB40-214A80DAE42C}"/>
                </a:ext>
                <a:ext uri="{C183D7F6-B498-43B3-948B-1728B52AA6E4}">
                  <adec:decorative xmlns:adec="http://schemas.microsoft.com/office/drawing/2017/decorative" val="1"/>
                </a:ext>
              </a:extLst>
            </p:cNvPr>
            <p:cNvSpPr/>
            <p:nvPr/>
          </p:nvSpPr>
          <p:spPr bwMode="auto">
            <a:xfrm rot="13746290">
              <a:off x="4725108" y="4067190"/>
              <a:ext cx="133350" cy="133350"/>
            </a:xfrm>
            <a:prstGeom prst="chevron">
              <a:avLst>
                <a:gd name="adj" fmla="val 45758"/>
              </a:avLst>
            </a:prstGeom>
            <a:solidFill>
              <a:schemeClr val="accent1"/>
            </a:solidFill>
            <a:ln w="285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buClrTx/>
                <a:buSzTx/>
                <a:buFontTx/>
                <a:buNone/>
                <a:tabLst/>
                <a:defRPr/>
              </a:pPr>
              <a:endParaRPr kumimoji="0" lang="nl-NL"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71" name="Arrow: Chevron 70">
              <a:extLst>
                <a:ext uri="{FF2B5EF4-FFF2-40B4-BE49-F238E27FC236}">
                  <a16:creationId xmlns:a16="http://schemas.microsoft.com/office/drawing/2014/main" id="{6427E57E-F108-4BEB-98D8-F55B97C117D1}"/>
                </a:ext>
                <a:ext uri="{C183D7F6-B498-43B3-948B-1728B52AA6E4}">
                  <adec:decorative xmlns:adec="http://schemas.microsoft.com/office/drawing/2017/decorative" val="1"/>
                </a:ext>
              </a:extLst>
            </p:cNvPr>
            <p:cNvSpPr/>
            <p:nvPr/>
          </p:nvSpPr>
          <p:spPr bwMode="auto">
            <a:xfrm rot="16205849">
              <a:off x="4325210" y="2967254"/>
              <a:ext cx="133350" cy="133350"/>
            </a:xfrm>
            <a:prstGeom prst="chevron">
              <a:avLst>
                <a:gd name="adj" fmla="val 45758"/>
              </a:avLst>
            </a:prstGeom>
            <a:solidFill>
              <a:schemeClr val="accent1"/>
            </a:solidFill>
            <a:ln w="285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buClrTx/>
                <a:buSzTx/>
                <a:buFontTx/>
                <a:buNone/>
                <a:tabLst/>
                <a:defRPr/>
              </a:pPr>
              <a:endParaRPr kumimoji="0" lang="nl-NL"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73" name="Arrow: Chevron 72">
              <a:extLst>
                <a:ext uri="{FF2B5EF4-FFF2-40B4-BE49-F238E27FC236}">
                  <a16:creationId xmlns:a16="http://schemas.microsoft.com/office/drawing/2014/main" id="{5860ED10-6B02-4F5D-973E-A3869D94D425}"/>
                </a:ext>
                <a:ext uri="{C183D7F6-B498-43B3-948B-1728B52AA6E4}">
                  <adec:decorative xmlns:adec="http://schemas.microsoft.com/office/drawing/2017/decorative" val="1"/>
                </a:ext>
              </a:extLst>
            </p:cNvPr>
            <p:cNvSpPr/>
            <p:nvPr/>
          </p:nvSpPr>
          <p:spPr bwMode="auto">
            <a:xfrm rot="18668452">
              <a:off x="4729377" y="1868047"/>
              <a:ext cx="133350" cy="133350"/>
            </a:xfrm>
            <a:prstGeom prst="chevron">
              <a:avLst>
                <a:gd name="adj" fmla="val 45758"/>
              </a:avLst>
            </a:prstGeom>
            <a:solidFill>
              <a:schemeClr val="accent1"/>
            </a:solidFill>
            <a:ln w="285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buClrTx/>
                <a:buSzTx/>
                <a:buFontTx/>
                <a:buNone/>
                <a:tabLst/>
                <a:defRPr/>
              </a:pPr>
              <a:endParaRPr kumimoji="0" lang="nl-NL"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spTree>
    <p:extLst>
      <p:ext uri="{BB962C8B-B14F-4D97-AF65-F5344CB8AC3E}">
        <p14:creationId xmlns:p14="http://schemas.microsoft.com/office/powerpoint/2010/main" val="286940625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10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B6170590-E803-4761-A4D8-B1B2E2915738}"/>
              </a:ext>
            </a:extLst>
          </p:cNvPr>
          <p:cNvSpPr>
            <a:spLocks noGrp="1"/>
          </p:cNvSpPr>
          <p:nvPr>
            <p:ph sz="quarter" idx="10"/>
          </p:nvPr>
        </p:nvSpPr>
        <p:spPr>
          <a:xfrm>
            <a:off x="844062" y="1462763"/>
            <a:ext cx="1946030" cy="788068"/>
          </a:xfrm>
        </p:spPr>
        <p:txBody>
          <a:bodyPr/>
          <a:lstStyle/>
          <a:p>
            <a:pPr lvl="0"/>
            <a:endParaRPr lang="en-US"/>
          </a:p>
        </p:txBody>
      </p:sp>
      <p:sp>
        <p:nvSpPr>
          <p:cNvPr id="5" name="Content Placeholder 3">
            <a:extLst>
              <a:ext uri="{FF2B5EF4-FFF2-40B4-BE49-F238E27FC236}">
                <a16:creationId xmlns:a16="http://schemas.microsoft.com/office/drawing/2014/main" id="{58C970D3-94E1-44D0-A88E-1B72624FBEB1}"/>
              </a:ext>
            </a:extLst>
          </p:cNvPr>
          <p:cNvSpPr>
            <a:spLocks noGrp="1"/>
          </p:cNvSpPr>
          <p:nvPr>
            <p:ph sz="quarter" idx="11"/>
          </p:nvPr>
        </p:nvSpPr>
        <p:spPr>
          <a:xfrm>
            <a:off x="3223846" y="1462763"/>
            <a:ext cx="1946030" cy="788068"/>
          </a:xfrm>
        </p:spPr>
        <p:txBody>
          <a:bodyPr/>
          <a:lstStyle/>
          <a:p>
            <a:pPr lvl="0"/>
            <a:endParaRPr lang="en-US"/>
          </a:p>
        </p:txBody>
      </p:sp>
      <p:sp>
        <p:nvSpPr>
          <p:cNvPr id="6" name="Content Placeholder 3">
            <a:extLst>
              <a:ext uri="{FF2B5EF4-FFF2-40B4-BE49-F238E27FC236}">
                <a16:creationId xmlns:a16="http://schemas.microsoft.com/office/drawing/2014/main" id="{09116B35-9553-4DC6-8F45-70E09E55EAAE}"/>
              </a:ext>
            </a:extLst>
          </p:cNvPr>
          <p:cNvSpPr>
            <a:spLocks noGrp="1"/>
          </p:cNvSpPr>
          <p:nvPr>
            <p:ph sz="quarter" idx="12"/>
          </p:nvPr>
        </p:nvSpPr>
        <p:spPr>
          <a:xfrm>
            <a:off x="5603630" y="1462763"/>
            <a:ext cx="1946030" cy="788068"/>
          </a:xfrm>
        </p:spPr>
        <p:txBody>
          <a:bodyPr/>
          <a:lstStyle/>
          <a:p>
            <a:pPr lvl="0"/>
            <a:endParaRPr lang="en-US"/>
          </a:p>
        </p:txBody>
      </p:sp>
      <p:sp>
        <p:nvSpPr>
          <p:cNvPr id="7" name="Content Placeholder 3">
            <a:extLst>
              <a:ext uri="{FF2B5EF4-FFF2-40B4-BE49-F238E27FC236}">
                <a16:creationId xmlns:a16="http://schemas.microsoft.com/office/drawing/2014/main" id="{16E96BF4-6691-4519-A00B-AC8E8B185F4B}"/>
              </a:ext>
            </a:extLst>
          </p:cNvPr>
          <p:cNvSpPr>
            <a:spLocks noGrp="1"/>
          </p:cNvSpPr>
          <p:nvPr>
            <p:ph sz="quarter" idx="13"/>
          </p:nvPr>
        </p:nvSpPr>
        <p:spPr>
          <a:xfrm>
            <a:off x="1019908" y="2702396"/>
            <a:ext cx="1946030" cy="788068"/>
          </a:xfrm>
        </p:spPr>
        <p:txBody>
          <a:bodyPr/>
          <a:lstStyle/>
          <a:p>
            <a:pPr lvl="0"/>
            <a:endParaRPr lang="en-US"/>
          </a:p>
        </p:txBody>
      </p:sp>
      <p:sp>
        <p:nvSpPr>
          <p:cNvPr id="9" name="Text Placeholder 8">
            <a:extLst>
              <a:ext uri="{FF2B5EF4-FFF2-40B4-BE49-F238E27FC236}">
                <a16:creationId xmlns:a16="http://schemas.microsoft.com/office/drawing/2014/main" id="{2F82CF23-009D-4F63-9C48-16A4001DDB19}"/>
              </a:ext>
            </a:extLst>
          </p:cNvPr>
          <p:cNvSpPr>
            <a:spLocks noGrp="1"/>
          </p:cNvSpPr>
          <p:nvPr>
            <p:ph type="body" sz="quarter" idx="14"/>
          </p:nvPr>
        </p:nvSpPr>
        <p:spPr>
          <a:xfrm>
            <a:off x="3789363" y="2803525"/>
            <a:ext cx="2827337" cy="430887"/>
          </a:xfrm>
        </p:spPr>
        <p:txBody>
          <a:bodyPr/>
          <a:lstStyle/>
          <a:p>
            <a:pPr lvl="0"/>
            <a:endParaRPr lang="en-US"/>
          </a:p>
        </p:txBody>
      </p:sp>
      <p:sp>
        <p:nvSpPr>
          <p:cNvPr id="11" name="Text Placeholder 10">
            <a:extLst>
              <a:ext uri="{FF2B5EF4-FFF2-40B4-BE49-F238E27FC236}">
                <a16:creationId xmlns:a16="http://schemas.microsoft.com/office/drawing/2014/main" id="{153434DF-EEFF-404B-A874-566A6B13CD3F}"/>
              </a:ext>
            </a:extLst>
          </p:cNvPr>
          <p:cNvSpPr>
            <a:spLocks noGrp="1"/>
          </p:cNvSpPr>
          <p:nvPr>
            <p:ph type="body" sz="quarter" idx="15"/>
          </p:nvPr>
        </p:nvSpPr>
        <p:spPr>
          <a:xfrm>
            <a:off x="3789363" y="3694113"/>
            <a:ext cx="2827337" cy="430887"/>
          </a:xfrm>
        </p:spPr>
        <p:txBody>
          <a:bodyPr/>
          <a:lstStyle/>
          <a:p>
            <a:pPr lvl="0"/>
            <a:endParaRPr lang="en-US"/>
          </a:p>
        </p:txBody>
      </p:sp>
      <p:sp>
        <p:nvSpPr>
          <p:cNvPr id="13" name="Text Placeholder 12">
            <a:extLst>
              <a:ext uri="{FF2B5EF4-FFF2-40B4-BE49-F238E27FC236}">
                <a16:creationId xmlns:a16="http://schemas.microsoft.com/office/drawing/2014/main" id="{E030AA08-1D78-402F-B690-899F9F6F2247}"/>
              </a:ext>
            </a:extLst>
          </p:cNvPr>
          <p:cNvSpPr>
            <a:spLocks noGrp="1"/>
          </p:cNvSpPr>
          <p:nvPr>
            <p:ph type="body" sz="quarter" idx="16"/>
          </p:nvPr>
        </p:nvSpPr>
        <p:spPr>
          <a:xfrm>
            <a:off x="3789363" y="4427538"/>
            <a:ext cx="2827337" cy="430887"/>
          </a:xfrm>
        </p:spPr>
        <p:txBody>
          <a:bodyPr/>
          <a:lstStyle/>
          <a:p>
            <a:pPr lvl="0"/>
            <a:endParaRPr lang="en-US"/>
          </a:p>
        </p:txBody>
      </p:sp>
      <p:sp>
        <p:nvSpPr>
          <p:cNvPr id="15" name="Text Placeholder 14">
            <a:extLst>
              <a:ext uri="{FF2B5EF4-FFF2-40B4-BE49-F238E27FC236}">
                <a16:creationId xmlns:a16="http://schemas.microsoft.com/office/drawing/2014/main" id="{634AC21F-1B03-4DD3-B748-78DE75037098}"/>
              </a:ext>
            </a:extLst>
          </p:cNvPr>
          <p:cNvSpPr>
            <a:spLocks noGrp="1"/>
          </p:cNvSpPr>
          <p:nvPr>
            <p:ph type="body" sz="quarter" idx="17"/>
          </p:nvPr>
        </p:nvSpPr>
        <p:spPr>
          <a:xfrm>
            <a:off x="3789363" y="5100638"/>
            <a:ext cx="2827337" cy="430887"/>
          </a:xfrm>
        </p:spPr>
        <p:txBody>
          <a:bodyPr/>
          <a:lstStyle/>
          <a:p>
            <a:pPr lvl="0"/>
            <a:endParaRPr lang="en-US"/>
          </a:p>
        </p:txBody>
      </p:sp>
      <p:sp>
        <p:nvSpPr>
          <p:cNvPr id="10" name="Text Placeholder 9">
            <a:extLst>
              <a:ext uri="{FF2B5EF4-FFF2-40B4-BE49-F238E27FC236}">
                <a16:creationId xmlns:a16="http://schemas.microsoft.com/office/drawing/2014/main" id="{5CC387B9-FE8F-4901-8D7E-173499489FDC}"/>
              </a:ext>
            </a:extLst>
          </p:cNvPr>
          <p:cNvSpPr>
            <a:spLocks noGrp="1"/>
          </p:cNvSpPr>
          <p:nvPr>
            <p:ph type="body" sz="quarter" idx="18"/>
          </p:nvPr>
        </p:nvSpPr>
        <p:spPr>
          <a:xfrm>
            <a:off x="7670800" y="2701925"/>
            <a:ext cx="2827338" cy="430887"/>
          </a:xfrm>
        </p:spPr>
        <p:txBody>
          <a:bodyPr/>
          <a:lstStyle/>
          <a:p>
            <a:pPr lvl="0"/>
            <a:endParaRPr lang="en-US"/>
          </a:p>
        </p:txBody>
      </p:sp>
      <p:sp>
        <p:nvSpPr>
          <p:cNvPr id="14" name="Text Placeholder 13">
            <a:extLst>
              <a:ext uri="{FF2B5EF4-FFF2-40B4-BE49-F238E27FC236}">
                <a16:creationId xmlns:a16="http://schemas.microsoft.com/office/drawing/2014/main" id="{5DF15D92-0034-4DA0-93D7-3583DE4761FC}"/>
              </a:ext>
            </a:extLst>
          </p:cNvPr>
          <p:cNvSpPr>
            <a:spLocks noGrp="1"/>
          </p:cNvSpPr>
          <p:nvPr>
            <p:ph type="body" sz="quarter" idx="19"/>
          </p:nvPr>
        </p:nvSpPr>
        <p:spPr>
          <a:xfrm>
            <a:off x="7550150" y="3490913"/>
            <a:ext cx="2947988" cy="430887"/>
          </a:xfrm>
        </p:spPr>
        <p:txBody>
          <a:bodyPr/>
          <a:lstStyle/>
          <a:p>
            <a:pPr lvl="0"/>
            <a:endParaRPr lang="en-US"/>
          </a:p>
        </p:txBody>
      </p:sp>
      <p:sp>
        <p:nvSpPr>
          <p:cNvPr id="17" name="Text Placeholder 16">
            <a:extLst>
              <a:ext uri="{FF2B5EF4-FFF2-40B4-BE49-F238E27FC236}">
                <a16:creationId xmlns:a16="http://schemas.microsoft.com/office/drawing/2014/main" id="{4F3F43B2-EC18-4CF8-8AF7-B5E0C3EC7072}"/>
              </a:ext>
            </a:extLst>
          </p:cNvPr>
          <p:cNvSpPr>
            <a:spLocks noGrp="1"/>
          </p:cNvSpPr>
          <p:nvPr>
            <p:ph type="body" sz="quarter" idx="20"/>
          </p:nvPr>
        </p:nvSpPr>
        <p:spPr>
          <a:xfrm>
            <a:off x="7550150" y="4278313"/>
            <a:ext cx="2947988" cy="430887"/>
          </a:xfrm>
        </p:spPr>
        <p:txBody>
          <a:bodyPr/>
          <a:lstStyle/>
          <a:p>
            <a:pPr lvl="0"/>
            <a:endParaRPr lang="en-US"/>
          </a:p>
        </p:txBody>
      </p:sp>
      <p:sp>
        <p:nvSpPr>
          <p:cNvPr id="19" name="Text Placeholder 18">
            <a:extLst>
              <a:ext uri="{FF2B5EF4-FFF2-40B4-BE49-F238E27FC236}">
                <a16:creationId xmlns:a16="http://schemas.microsoft.com/office/drawing/2014/main" id="{D369BABE-8EEE-4FDF-BB17-1E4A6590CC72}"/>
              </a:ext>
            </a:extLst>
          </p:cNvPr>
          <p:cNvSpPr>
            <a:spLocks noGrp="1"/>
          </p:cNvSpPr>
          <p:nvPr>
            <p:ph type="body" sz="quarter" idx="21"/>
          </p:nvPr>
        </p:nvSpPr>
        <p:spPr>
          <a:xfrm>
            <a:off x="7550150" y="5065713"/>
            <a:ext cx="2947988" cy="430887"/>
          </a:xfrm>
        </p:spPr>
        <p:txBody>
          <a:bodyPr/>
          <a:lstStyle/>
          <a:p>
            <a:pPr lvl="0"/>
            <a:endParaRPr lang="en-US"/>
          </a:p>
        </p:txBody>
      </p:sp>
      <p:grpSp>
        <p:nvGrpSpPr>
          <p:cNvPr id="52" name="Group 51">
            <a:extLst>
              <a:ext uri="{FF2B5EF4-FFF2-40B4-BE49-F238E27FC236}">
                <a16:creationId xmlns:a16="http://schemas.microsoft.com/office/drawing/2014/main" id="{97D978EA-E201-4B42-9304-85B23B51558E}"/>
              </a:ext>
              <a:ext uri="{C183D7F6-B498-43B3-948B-1728B52AA6E4}">
                <adec:decorative xmlns:adec="http://schemas.microsoft.com/office/drawing/2017/decorative" val="1"/>
              </a:ext>
            </a:extLst>
          </p:cNvPr>
          <p:cNvGrpSpPr/>
          <p:nvPr userDrawn="1"/>
        </p:nvGrpSpPr>
        <p:grpSpPr>
          <a:xfrm>
            <a:off x="0" y="0"/>
            <a:ext cx="12490754" cy="6858000"/>
            <a:chOff x="0" y="0"/>
            <a:chExt cx="12490754" cy="6858000"/>
          </a:xfrm>
        </p:grpSpPr>
        <p:sp>
          <p:nvSpPr>
            <p:cNvPr id="8" name="Rectangle 7">
              <a:extLst>
                <a:ext uri="{FF2B5EF4-FFF2-40B4-BE49-F238E27FC236}">
                  <a16:creationId xmlns:a16="http://schemas.microsoft.com/office/drawing/2014/main" id="{C957BA0E-9B1D-4BA6-B9A8-FC32D3F0A0CA}"/>
                </a:ext>
                <a:ext uri="{C183D7F6-B498-43B3-948B-1728B52AA6E4}">
                  <adec:decorative xmlns:adec="http://schemas.microsoft.com/office/drawing/2017/decorative" val="1"/>
                </a:ext>
              </a:extLst>
            </p:cNvPr>
            <p:cNvSpPr/>
            <p:nvPr userDrawn="1"/>
          </p:nvSpPr>
          <p:spPr bwMode="auto">
            <a:xfrm>
              <a:off x="0" y="0"/>
              <a:ext cx="3501456" cy="6858000"/>
            </a:xfrm>
            <a:prstGeom prst="rect">
              <a:avLst/>
            </a:prstGeom>
            <a:solidFill>
              <a:srgbClr val="274B4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aphicFrame>
          <p:nvGraphicFramePr>
            <p:cNvPr id="20" name="Chart 19">
              <a:extLst>
                <a:ext uri="{FF2B5EF4-FFF2-40B4-BE49-F238E27FC236}">
                  <a16:creationId xmlns:a16="http://schemas.microsoft.com/office/drawing/2014/main" id="{2D57DA00-CC6F-44F1-827E-C3B028B8BDE1}"/>
                </a:ext>
                <a:ext uri="{C183D7F6-B498-43B3-948B-1728B52AA6E4}">
                  <adec:decorative xmlns:adec="http://schemas.microsoft.com/office/drawing/2017/decorative" val="1"/>
                </a:ext>
              </a:extLst>
            </p:cNvPr>
            <p:cNvGraphicFramePr/>
            <p:nvPr userDrawn="1"/>
          </p:nvGraphicFramePr>
          <p:xfrm>
            <a:off x="3459662" y="397333"/>
            <a:ext cx="9031092" cy="6063335"/>
          </p:xfrm>
          <a:graphic>
            <a:graphicData uri="http://schemas.openxmlformats.org/drawingml/2006/chart">
              <c:chart xmlns:c="http://schemas.openxmlformats.org/drawingml/2006/chart" xmlns:r="http://schemas.openxmlformats.org/officeDocument/2006/relationships" r:id="rId2"/>
            </a:graphicData>
          </a:graphic>
        </p:graphicFrame>
        <p:sp>
          <p:nvSpPr>
            <p:cNvPr id="22" name="Oval 21">
              <a:extLst>
                <a:ext uri="{FF2B5EF4-FFF2-40B4-BE49-F238E27FC236}">
                  <a16:creationId xmlns:a16="http://schemas.microsoft.com/office/drawing/2014/main" id="{FEC5500B-27AB-48AD-8DFD-022BE7213866}"/>
                </a:ext>
                <a:ext uri="{C183D7F6-B498-43B3-948B-1728B52AA6E4}">
                  <adec:decorative xmlns:adec="http://schemas.microsoft.com/office/drawing/2017/decorative" val="1"/>
                </a:ext>
              </a:extLst>
            </p:cNvPr>
            <p:cNvSpPr/>
            <p:nvPr/>
          </p:nvSpPr>
          <p:spPr bwMode="auto">
            <a:xfrm>
              <a:off x="6904398" y="2356999"/>
              <a:ext cx="2144352" cy="2144004"/>
            </a:xfrm>
            <a:prstGeom prst="ellipse">
              <a:avLst/>
            </a:prstGeom>
            <a:solidFill>
              <a:schemeClr val="accent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5" name="Oval 10_1">
              <a:extLst>
                <a:ext uri="{FF2B5EF4-FFF2-40B4-BE49-F238E27FC236}">
                  <a16:creationId xmlns:a16="http://schemas.microsoft.com/office/drawing/2014/main" id="{FCE27DA7-508F-41B8-8AAA-8142EAF47ECF}"/>
                </a:ext>
                <a:ext uri="{C183D7F6-B498-43B3-948B-1728B52AA6E4}">
                  <adec:decorative xmlns:adec="http://schemas.microsoft.com/office/drawing/2017/decorative" val="1"/>
                </a:ext>
              </a:extLst>
            </p:cNvPr>
            <p:cNvSpPr>
              <a:spLocks/>
            </p:cNvSpPr>
            <p:nvPr/>
          </p:nvSpPr>
          <p:spPr bwMode="auto">
            <a:xfrm>
              <a:off x="6220366" y="1710444"/>
              <a:ext cx="3528879" cy="3528306"/>
            </a:xfrm>
            <a:prstGeom prst="ellipse">
              <a:avLst/>
            </a:prstGeom>
            <a:noFill/>
            <a:ln w="63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47" name="Oval 46">
              <a:extLst>
                <a:ext uri="{FF2B5EF4-FFF2-40B4-BE49-F238E27FC236}">
                  <a16:creationId xmlns:a16="http://schemas.microsoft.com/office/drawing/2014/main" id="{21718AF5-BDF2-4336-AAA3-4D70A98B4EA5}"/>
                </a:ext>
                <a:ext uri="{C183D7F6-B498-43B3-948B-1728B52AA6E4}">
                  <adec:decorative xmlns:adec="http://schemas.microsoft.com/office/drawing/2017/decorative" val="1"/>
                </a:ext>
              </a:extLst>
            </p:cNvPr>
            <p:cNvSpPr/>
            <p:nvPr/>
          </p:nvSpPr>
          <p:spPr bwMode="auto">
            <a:xfrm>
              <a:off x="7603649" y="1376248"/>
              <a:ext cx="743118" cy="743118"/>
            </a:xfrm>
            <a:prstGeom prst="ellipse">
              <a:avLst/>
            </a:prstGeom>
            <a:solidFill>
              <a:schemeClr val="accent1">
                <a:lumMod val="75000"/>
              </a:schemeClr>
            </a:solidFill>
            <a:ln>
              <a:no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48" name="Oval 47">
              <a:extLst>
                <a:ext uri="{FF2B5EF4-FFF2-40B4-BE49-F238E27FC236}">
                  <a16:creationId xmlns:a16="http://schemas.microsoft.com/office/drawing/2014/main" id="{3C4ABF14-55C5-4DF2-B805-2B15B6FB6D2D}"/>
                </a:ext>
                <a:ext uri="{C183D7F6-B498-43B3-948B-1728B52AA6E4}">
                  <adec:decorative xmlns:adec="http://schemas.microsoft.com/office/drawing/2017/decorative" val="1"/>
                </a:ext>
              </a:extLst>
            </p:cNvPr>
            <p:cNvSpPr/>
            <p:nvPr/>
          </p:nvSpPr>
          <p:spPr bwMode="auto">
            <a:xfrm>
              <a:off x="7685819" y="1458419"/>
              <a:ext cx="578778" cy="578777"/>
            </a:xfrm>
            <a:prstGeom prst="ellipse">
              <a:avLst/>
            </a:prstGeom>
            <a:solidFill>
              <a:schemeClr val="accent1"/>
            </a:solidFill>
            <a:ln>
              <a:no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49" name="Oval 48">
              <a:extLst>
                <a:ext uri="{FF2B5EF4-FFF2-40B4-BE49-F238E27FC236}">
                  <a16:creationId xmlns:a16="http://schemas.microsoft.com/office/drawing/2014/main" id="{3A06BCAC-47B6-4F85-87C2-7409D448742B}"/>
                </a:ext>
                <a:ext uri="{C183D7F6-B498-43B3-948B-1728B52AA6E4}">
                  <adec:decorative xmlns:adec="http://schemas.microsoft.com/office/drawing/2017/decorative" val="1"/>
                </a:ext>
              </a:extLst>
            </p:cNvPr>
            <p:cNvSpPr/>
            <p:nvPr/>
          </p:nvSpPr>
          <p:spPr bwMode="auto">
            <a:xfrm>
              <a:off x="7647088" y="1419688"/>
              <a:ext cx="656240" cy="656238"/>
            </a:xfrm>
            <a:prstGeom prst="ellipse">
              <a:avLst/>
            </a:prstGeom>
            <a:noFill/>
            <a:ln>
              <a:solidFill>
                <a:schemeClr val="accent3"/>
              </a:solid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43" name="Oval 42">
              <a:extLst>
                <a:ext uri="{FF2B5EF4-FFF2-40B4-BE49-F238E27FC236}">
                  <a16:creationId xmlns:a16="http://schemas.microsoft.com/office/drawing/2014/main" id="{5850E5C2-6E4D-457D-A197-FA575F43EF61}"/>
                </a:ext>
                <a:ext uri="{C183D7F6-B498-43B3-948B-1728B52AA6E4}">
                  <adec:decorative xmlns:adec="http://schemas.microsoft.com/office/drawing/2017/decorative" val="1"/>
                </a:ext>
              </a:extLst>
            </p:cNvPr>
            <p:cNvSpPr/>
            <p:nvPr/>
          </p:nvSpPr>
          <p:spPr bwMode="auto">
            <a:xfrm>
              <a:off x="9228363" y="3650980"/>
              <a:ext cx="743118" cy="743118"/>
            </a:xfrm>
            <a:prstGeom prst="ellipse">
              <a:avLst/>
            </a:prstGeom>
            <a:solidFill>
              <a:schemeClr val="accent1">
                <a:lumMod val="75000"/>
              </a:schemeClr>
            </a:solidFill>
            <a:ln>
              <a:no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44" name="Oval 43">
              <a:extLst>
                <a:ext uri="{FF2B5EF4-FFF2-40B4-BE49-F238E27FC236}">
                  <a16:creationId xmlns:a16="http://schemas.microsoft.com/office/drawing/2014/main" id="{E8B5041F-8A7A-4ECF-88CF-594DCE0B3EC2}"/>
                </a:ext>
                <a:ext uri="{C183D7F6-B498-43B3-948B-1728B52AA6E4}">
                  <adec:decorative xmlns:adec="http://schemas.microsoft.com/office/drawing/2017/decorative" val="1"/>
                </a:ext>
              </a:extLst>
            </p:cNvPr>
            <p:cNvSpPr/>
            <p:nvPr/>
          </p:nvSpPr>
          <p:spPr bwMode="auto">
            <a:xfrm>
              <a:off x="9310533" y="3733151"/>
              <a:ext cx="578778" cy="578777"/>
            </a:xfrm>
            <a:prstGeom prst="ellipse">
              <a:avLst/>
            </a:prstGeom>
            <a:solidFill>
              <a:schemeClr val="accent1"/>
            </a:solidFill>
            <a:ln>
              <a:no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45" name="Oval 44">
              <a:extLst>
                <a:ext uri="{FF2B5EF4-FFF2-40B4-BE49-F238E27FC236}">
                  <a16:creationId xmlns:a16="http://schemas.microsoft.com/office/drawing/2014/main" id="{B8FA1BC4-85C7-463C-B9A7-1D7790606DC2}"/>
                </a:ext>
                <a:ext uri="{C183D7F6-B498-43B3-948B-1728B52AA6E4}">
                  <adec:decorative xmlns:adec="http://schemas.microsoft.com/office/drawing/2017/decorative" val="1"/>
                </a:ext>
              </a:extLst>
            </p:cNvPr>
            <p:cNvSpPr/>
            <p:nvPr/>
          </p:nvSpPr>
          <p:spPr bwMode="auto">
            <a:xfrm>
              <a:off x="9271802" y="3694420"/>
              <a:ext cx="656240" cy="656238"/>
            </a:xfrm>
            <a:prstGeom prst="ellipse">
              <a:avLst/>
            </a:prstGeom>
            <a:noFill/>
            <a:ln>
              <a:solidFill>
                <a:schemeClr val="accent3"/>
              </a:solid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46" name="Picture Placeholder 53">
              <a:extLst>
                <a:ext uri="{FF2B5EF4-FFF2-40B4-BE49-F238E27FC236}">
                  <a16:creationId xmlns:a16="http://schemas.microsoft.com/office/drawing/2014/main" id="{A8EA1FC9-A2C4-4CBE-820C-2CA338A7AAC9}"/>
                </a:ext>
                <a:ext uri="{C183D7F6-B498-43B3-948B-1728B52AA6E4}">
                  <adec:decorative xmlns:adec="http://schemas.microsoft.com/office/drawing/2017/decorative" val="1"/>
                </a:ext>
              </a:extLst>
            </p:cNvPr>
            <p:cNvSpPr txBox="1">
              <a:spLocks/>
            </p:cNvSpPr>
            <p:nvPr/>
          </p:nvSpPr>
          <p:spPr>
            <a:xfrm>
              <a:off x="9350292" y="3772909"/>
              <a:ext cx="499261" cy="499261"/>
            </a:xfrm>
            <a:prstGeom prst="ellipse">
              <a:avLst/>
            </a:prstGeom>
          </p:spPr>
          <p:txBody>
            <a:bodyPr vert="horz" anchor="ctr">
              <a:no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100" kern="1200" spc="0" baseline="0">
                  <a:solidFill>
                    <a:schemeClr val="bg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ts val="0"/>
                </a:spcBef>
                <a:buClrTx/>
                <a:buSzPct val="90000"/>
                <a:buFont typeface="Wingdings" panose="05000000000000000000" pitchFamily="2" charset="2"/>
                <a:buNone/>
                <a:tabLst/>
                <a:defRPr/>
              </a:pPr>
              <a:endParaRPr kumimoji="0" lang="en-US" sz="1100" b="0" i="0" u="none" strike="noStrike" kern="1200" cap="none" spc="0" normalizeH="0" baseline="0" noProof="0">
                <a:ln>
                  <a:noFill/>
                </a:ln>
                <a:solidFill>
                  <a:srgbClr val="FFFFFF"/>
                </a:solidFill>
                <a:effectLst/>
                <a:uLnTx/>
                <a:uFillTx/>
                <a:latin typeface="Segoe UI"/>
                <a:ea typeface="+mn-ea"/>
                <a:cs typeface="Segoe UI" panose="020B0502040204020203" pitchFamily="34" charset="0"/>
              </a:endParaRPr>
            </a:p>
          </p:txBody>
        </p:sp>
        <p:sp>
          <p:nvSpPr>
            <p:cNvPr id="39" name="Oval 38">
              <a:extLst>
                <a:ext uri="{FF2B5EF4-FFF2-40B4-BE49-F238E27FC236}">
                  <a16:creationId xmlns:a16="http://schemas.microsoft.com/office/drawing/2014/main" id="{2CD820A2-ACE8-4090-8240-AAC1D0BD04CB}"/>
                </a:ext>
                <a:ext uri="{C183D7F6-B498-43B3-948B-1728B52AA6E4}">
                  <adec:decorative xmlns:adec="http://schemas.microsoft.com/office/drawing/2017/decorative" val="1"/>
                </a:ext>
              </a:extLst>
            </p:cNvPr>
            <p:cNvSpPr/>
            <p:nvPr/>
          </p:nvSpPr>
          <p:spPr bwMode="auto">
            <a:xfrm>
              <a:off x="5972450" y="3650980"/>
              <a:ext cx="743118" cy="743118"/>
            </a:xfrm>
            <a:prstGeom prst="ellipse">
              <a:avLst/>
            </a:prstGeom>
            <a:solidFill>
              <a:schemeClr val="accent1">
                <a:lumMod val="75000"/>
              </a:schemeClr>
            </a:solidFill>
            <a:ln w="9525">
              <a:no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40" name="Oval 39">
              <a:extLst>
                <a:ext uri="{FF2B5EF4-FFF2-40B4-BE49-F238E27FC236}">
                  <a16:creationId xmlns:a16="http://schemas.microsoft.com/office/drawing/2014/main" id="{6F3DC87F-8800-483B-B1E8-5716D591076F}"/>
                </a:ext>
                <a:ext uri="{C183D7F6-B498-43B3-948B-1728B52AA6E4}">
                  <adec:decorative xmlns:adec="http://schemas.microsoft.com/office/drawing/2017/decorative" val="1"/>
                </a:ext>
              </a:extLst>
            </p:cNvPr>
            <p:cNvSpPr/>
            <p:nvPr/>
          </p:nvSpPr>
          <p:spPr bwMode="auto">
            <a:xfrm>
              <a:off x="6054620" y="3733151"/>
              <a:ext cx="578778" cy="578777"/>
            </a:xfrm>
            <a:prstGeom prst="ellipse">
              <a:avLst/>
            </a:prstGeom>
            <a:solidFill>
              <a:schemeClr val="accent1"/>
            </a:solidFill>
            <a:ln w="9525">
              <a:no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41" name="Oval 40">
              <a:extLst>
                <a:ext uri="{FF2B5EF4-FFF2-40B4-BE49-F238E27FC236}">
                  <a16:creationId xmlns:a16="http://schemas.microsoft.com/office/drawing/2014/main" id="{273C5A33-E575-40B8-9F45-2B6A1F1E5F42}"/>
                </a:ext>
                <a:ext uri="{C183D7F6-B498-43B3-948B-1728B52AA6E4}">
                  <adec:decorative xmlns:adec="http://schemas.microsoft.com/office/drawing/2017/decorative" val="1"/>
                </a:ext>
              </a:extLst>
            </p:cNvPr>
            <p:cNvSpPr/>
            <p:nvPr/>
          </p:nvSpPr>
          <p:spPr bwMode="auto">
            <a:xfrm>
              <a:off x="6015889" y="3694420"/>
              <a:ext cx="656240" cy="656238"/>
            </a:xfrm>
            <a:prstGeom prst="ellipse">
              <a:avLst/>
            </a:prstGeom>
            <a:noFill/>
            <a:ln w="9525">
              <a:solidFill>
                <a:schemeClr val="accent3"/>
              </a:solid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42" name="Picture Placeholder 53">
              <a:extLst>
                <a:ext uri="{FF2B5EF4-FFF2-40B4-BE49-F238E27FC236}">
                  <a16:creationId xmlns:a16="http://schemas.microsoft.com/office/drawing/2014/main" id="{AB45315C-3495-4A89-A8FA-B51BCDAD6F4A}"/>
                </a:ext>
                <a:ext uri="{C183D7F6-B498-43B3-948B-1728B52AA6E4}">
                  <adec:decorative xmlns:adec="http://schemas.microsoft.com/office/drawing/2017/decorative" val="1"/>
                </a:ext>
              </a:extLst>
            </p:cNvPr>
            <p:cNvSpPr txBox="1">
              <a:spLocks/>
            </p:cNvSpPr>
            <p:nvPr/>
          </p:nvSpPr>
          <p:spPr>
            <a:xfrm>
              <a:off x="6094379" y="3772909"/>
              <a:ext cx="499261" cy="499261"/>
            </a:xfrm>
            <a:prstGeom prst="ellipse">
              <a:avLst/>
            </a:prstGeom>
            <a:ln w="9525">
              <a:noFill/>
            </a:ln>
          </p:spPr>
          <p:txBody>
            <a:bodyPr vert="horz" anchor="ctr">
              <a:no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100" kern="1200" spc="0" baseline="0">
                  <a:solidFill>
                    <a:schemeClr val="bg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ts val="0"/>
                </a:spcBef>
                <a:buClrTx/>
                <a:buSzPct val="90000"/>
                <a:buFont typeface="Wingdings" panose="05000000000000000000" pitchFamily="2" charset="2"/>
                <a:buNone/>
                <a:tabLst/>
                <a:defRPr/>
              </a:pPr>
              <a:endParaRPr kumimoji="0" lang="en-US" sz="1100" b="0" i="0" u="none" strike="noStrike" kern="1200" cap="none" spc="0" normalizeH="0" baseline="0" noProof="0">
                <a:ln>
                  <a:noFill/>
                </a:ln>
                <a:solidFill>
                  <a:srgbClr val="FFFFFF"/>
                </a:solidFill>
                <a:effectLst/>
                <a:uLnTx/>
                <a:uFillTx/>
                <a:latin typeface="Segoe UI"/>
                <a:ea typeface="+mn-ea"/>
                <a:cs typeface="Segoe UI" panose="020B0502040204020203" pitchFamily="34" charset="0"/>
              </a:endParaRPr>
            </a:p>
          </p:txBody>
        </p:sp>
        <p:sp>
          <p:nvSpPr>
            <p:cNvPr id="35" name="Oval 34">
              <a:extLst>
                <a:ext uri="{FF2B5EF4-FFF2-40B4-BE49-F238E27FC236}">
                  <a16:creationId xmlns:a16="http://schemas.microsoft.com/office/drawing/2014/main" id="{F8AFB95F-C5FC-4995-8EEB-6C9F71AF5750}"/>
                </a:ext>
                <a:ext uri="{C183D7F6-B498-43B3-948B-1728B52AA6E4}">
                  <adec:decorative xmlns:adec="http://schemas.microsoft.com/office/drawing/2017/decorative" val="1"/>
                </a:ext>
              </a:extLst>
            </p:cNvPr>
            <p:cNvSpPr/>
            <p:nvPr userDrawn="1"/>
          </p:nvSpPr>
          <p:spPr bwMode="auto">
            <a:xfrm>
              <a:off x="4880038" y="333829"/>
              <a:ext cx="6190341" cy="6190342"/>
            </a:xfrm>
            <a:prstGeom prst="ellipse">
              <a:avLst/>
            </a:prstGeom>
            <a:noFill/>
            <a:ln w="6350" cap="rnd">
              <a:solidFill>
                <a:schemeClr val="bg1">
                  <a:lumMod val="75000"/>
                </a:schemeClr>
              </a:solidFill>
              <a:headEnd type="none" w="med" len="med"/>
              <a:tailEnd type="triangle" w="lg"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buClrTx/>
                <a:buSzTx/>
                <a:buFontTx/>
                <a:buNone/>
                <a:tabLst/>
                <a:defRPr/>
              </a:pPr>
              <a:endParaRPr kumimoji="0" lang="en-IN" sz="18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Semibold"/>
                <a:ea typeface="+mn-ea"/>
                <a:cs typeface="Segoe UI" pitchFamily="34" charset="0"/>
              </a:endParaRPr>
            </a:p>
          </p:txBody>
        </p:sp>
        <p:sp>
          <p:nvSpPr>
            <p:cNvPr id="36" name="Arrow: Chevron 35">
              <a:extLst>
                <a:ext uri="{FF2B5EF4-FFF2-40B4-BE49-F238E27FC236}">
                  <a16:creationId xmlns:a16="http://schemas.microsoft.com/office/drawing/2014/main" id="{73D96488-CC7B-4F5B-A2C1-48EA8ABC7F7E}"/>
                </a:ext>
                <a:ext uri="{C183D7F6-B498-43B3-948B-1728B52AA6E4}">
                  <adec:decorative xmlns:adec="http://schemas.microsoft.com/office/drawing/2017/decorative" val="1"/>
                </a:ext>
              </a:extLst>
            </p:cNvPr>
            <p:cNvSpPr/>
            <p:nvPr userDrawn="1"/>
          </p:nvSpPr>
          <p:spPr bwMode="auto">
            <a:xfrm>
              <a:off x="7834114" y="195115"/>
              <a:ext cx="282188" cy="282188"/>
            </a:xfrm>
            <a:prstGeom prst="chevron">
              <a:avLst>
                <a:gd name="adj" fmla="val 45758"/>
              </a:avLst>
            </a:prstGeom>
            <a:solidFill>
              <a:schemeClr val="accent1"/>
            </a:solidFill>
            <a:ln w="381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buClrTx/>
                <a:buSzTx/>
                <a:buFontTx/>
                <a:buNone/>
                <a:tabLst/>
                <a:defRPr/>
              </a:pPr>
              <a:endParaRPr kumimoji="0" lang="nl-NL"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7" name="Arrow: Chevron 36">
              <a:extLst>
                <a:ext uri="{FF2B5EF4-FFF2-40B4-BE49-F238E27FC236}">
                  <a16:creationId xmlns:a16="http://schemas.microsoft.com/office/drawing/2014/main" id="{89496D26-01FA-4C54-8961-2EB95114D206}"/>
                </a:ext>
                <a:ext uri="{C183D7F6-B498-43B3-948B-1728B52AA6E4}">
                  <adec:decorative xmlns:adec="http://schemas.microsoft.com/office/drawing/2017/decorative" val="1"/>
                </a:ext>
              </a:extLst>
            </p:cNvPr>
            <p:cNvSpPr/>
            <p:nvPr userDrawn="1"/>
          </p:nvSpPr>
          <p:spPr bwMode="auto">
            <a:xfrm rot="7090718">
              <a:off x="10561046" y="4754867"/>
              <a:ext cx="282188" cy="282188"/>
            </a:xfrm>
            <a:prstGeom prst="chevron">
              <a:avLst>
                <a:gd name="adj" fmla="val 45758"/>
              </a:avLst>
            </a:prstGeom>
            <a:solidFill>
              <a:schemeClr val="accent1"/>
            </a:solidFill>
            <a:ln w="381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buClrTx/>
                <a:buSzTx/>
                <a:buFontTx/>
                <a:buNone/>
                <a:tabLst/>
                <a:defRPr/>
              </a:pPr>
              <a:endParaRPr kumimoji="0" lang="nl-NL"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8" name="Arrow: Chevron 37">
              <a:extLst>
                <a:ext uri="{FF2B5EF4-FFF2-40B4-BE49-F238E27FC236}">
                  <a16:creationId xmlns:a16="http://schemas.microsoft.com/office/drawing/2014/main" id="{CC7A3CC0-51F8-4166-A1DB-848A954CDAED}"/>
                </a:ext>
                <a:ext uri="{C183D7F6-B498-43B3-948B-1728B52AA6E4}">
                  <adec:decorative xmlns:adec="http://schemas.microsoft.com/office/drawing/2017/decorative" val="1"/>
                </a:ext>
              </a:extLst>
            </p:cNvPr>
            <p:cNvSpPr/>
            <p:nvPr userDrawn="1"/>
          </p:nvSpPr>
          <p:spPr bwMode="auto">
            <a:xfrm rot="3550116" flipH="1">
              <a:off x="5116361" y="4754867"/>
              <a:ext cx="282188" cy="282188"/>
            </a:xfrm>
            <a:prstGeom prst="chevron">
              <a:avLst>
                <a:gd name="adj" fmla="val 45758"/>
              </a:avLst>
            </a:prstGeom>
            <a:solidFill>
              <a:schemeClr val="accent1"/>
            </a:solidFill>
            <a:ln w="381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buClrTx/>
                <a:buSzTx/>
                <a:buFontTx/>
                <a:buNone/>
                <a:tabLst/>
                <a:defRPr/>
              </a:pPr>
              <a:endParaRPr kumimoji="0" lang="nl-NL"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spTree>
    <p:extLst>
      <p:ext uri="{BB962C8B-B14F-4D97-AF65-F5344CB8AC3E}">
        <p14:creationId xmlns:p14="http://schemas.microsoft.com/office/powerpoint/2010/main" val="204224622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3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8">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9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8FA17E1F-B671-4CB7-A854-4FA861C5D50A}"/>
              </a:ext>
            </a:extLst>
          </p:cNvPr>
          <p:cNvSpPr>
            <a:spLocks noGrp="1"/>
          </p:cNvSpPr>
          <p:nvPr>
            <p:ph sz="quarter" idx="10"/>
          </p:nvPr>
        </p:nvSpPr>
        <p:spPr>
          <a:xfrm>
            <a:off x="588963" y="1387475"/>
            <a:ext cx="1712277" cy="730885"/>
          </a:xfrm>
        </p:spPr>
        <p:txBody>
          <a:bodyPr/>
          <a:lstStyle>
            <a:lvl1pPr marL="0" indent="0">
              <a:buNone/>
              <a:defRPr/>
            </a:lvl1pPr>
          </a:lstStyle>
          <a:p>
            <a:pPr lvl="0"/>
            <a:endParaRPr lang="en-US"/>
          </a:p>
        </p:txBody>
      </p:sp>
      <p:sp>
        <p:nvSpPr>
          <p:cNvPr id="5" name="Content Placeholder 3">
            <a:extLst>
              <a:ext uri="{FF2B5EF4-FFF2-40B4-BE49-F238E27FC236}">
                <a16:creationId xmlns:a16="http://schemas.microsoft.com/office/drawing/2014/main" id="{479A547B-B2FC-4EDF-955C-081A30A3037F}"/>
              </a:ext>
            </a:extLst>
          </p:cNvPr>
          <p:cNvSpPr>
            <a:spLocks noGrp="1"/>
          </p:cNvSpPr>
          <p:nvPr>
            <p:ph sz="quarter" idx="11"/>
          </p:nvPr>
        </p:nvSpPr>
        <p:spPr>
          <a:xfrm>
            <a:off x="2585403" y="1372235"/>
            <a:ext cx="1712277" cy="730885"/>
          </a:xfrm>
        </p:spPr>
        <p:txBody>
          <a:bodyPr/>
          <a:lstStyle>
            <a:lvl1pPr marL="0" indent="0">
              <a:buNone/>
              <a:defRPr/>
            </a:lvl1pPr>
          </a:lstStyle>
          <a:p>
            <a:pPr lvl="0"/>
            <a:endParaRPr lang="en-US"/>
          </a:p>
        </p:txBody>
      </p:sp>
      <p:sp>
        <p:nvSpPr>
          <p:cNvPr id="6" name="Content Placeholder 3">
            <a:extLst>
              <a:ext uri="{FF2B5EF4-FFF2-40B4-BE49-F238E27FC236}">
                <a16:creationId xmlns:a16="http://schemas.microsoft.com/office/drawing/2014/main" id="{6F4FB326-2964-4D4B-A6ED-3AEDD88FC5A8}"/>
              </a:ext>
            </a:extLst>
          </p:cNvPr>
          <p:cNvSpPr>
            <a:spLocks noGrp="1"/>
          </p:cNvSpPr>
          <p:nvPr>
            <p:ph sz="quarter" idx="12"/>
          </p:nvPr>
        </p:nvSpPr>
        <p:spPr>
          <a:xfrm>
            <a:off x="588263" y="2362835"/>
            <a:ext cx="1712277" cy="730885"/>
          </a:xfrm>
        </p:spPr>
        <p:txBody>
          <a:bodyPr/>
          <a:lstStyle>
            <a:lvl1pPr marL="0" indent="0">
              <a:buNone/>
              <a:defRPr/>
            </a:lvl1pPr>
          </a:lstStyle>
          <a:p>
            <a:pPr lvl="0"/>
            <a:endParaRPr lang="en-US"/>
          </a:p>
        </p:txBody>
      </p:sp>
      <p:sp>
        <p:nvSpPr>
          <p:cNvPr id="7" name="Content Placeholder 3">
            <a:extLst>
              <a:ext uri="{FF2B5EF4-FFF2-40B4-BE49-F238E27FC236}">
                <a16:creationId xmlns:a16="http://schemas.microsoft.com/office/drawing/2014/main" id="{0D8C73FF-739D-4F17-A01B-E5EDD823591C}"/>
              </a:ext>
            </a:extLst>
          </p:cNvPr>
          <p:cNvSpPr>
            <a:spLocks noGrp="1"/>
          </p:cNvSpPr>
          <p:nvPr>
            <p:ph sz="quarter" idx="13"/>
          </p:nvPr>
        </p:nvSpPr>
        <p:spPr>
          <a:xfrm>
            <a:off x="2584703" y="2347595"/>
            <a:ext cx="1712277" cy="730885"/>
          </a:xfrm>
        </p:spPr>
        <p:txBody>
          <a:bodyPr/>
          <a:lstStyle>
            <a:lvl1pPr marL="0" indent="0">
              <a:buNone/>
              <a:defRPr/>
            </a:lvl1pPr>
          </a:lstStyle>
          <a:p>
            <a:pPr lvl="0"/>
            <a:endParaRPr lang="en-US"/>
          </a:p>
        </p:txBody>
      </p:sp>
      <p:sp>
        <p:nvSpPr>
          <p:cNvPr id="8" name="Content Placeholder 3">
            <a:extLst>
              <a:ext uri="{FF2B5EF4-FFF2-40B4-BE49-F238E27FC236}">
                <a16:creationId xmlns:a16="http://schemas.microsoft.com/office/drawing/2014/main" id="{A4C0F00E-77C7-4325-83C3-4110CDA299FC}"/>
              </a:ext>
            </a:extLst>
          </p:cNvPr>
          <p:cNvSpPr>
            <a:spLocks noGrp="1"/>
          </p:cNvSpPr>
          <p:nvPr>
            <p:ph sz="quarter" idx="14"/>
          </p:nvPr>
        </p:nvSpPr>
        <p:spPr>
          <a:xfrm>
            <a:off x="588263" y="3338195"/>
            <a:ext cx="1712277" cy="730885"/>
          </a:xfrm>
        </p:spPr>
        <p:txBody>
          <a:bodyPr/>
          <a:lstStyle>
            <a:lvl1pPr marL="0" indent="0">
              <a:buNone/>
              <a:defRPr/>
            </a:lvl1pPr>
          </a:lstStyle>
          <a:p>
            <a:pPr lvl="0"/>
            <a:endParaRPr lang="en-US"/>
          </a:p>
        </p:txBody>
      </p:sp>
      <p:sp>
        <p:nvSpPr>
          <p:cNvPr id="9" name="Content Placeholder 3">
            <a:extLst>
              <a:ext uri="{FF2B5EF4-FFF2-40B4-BE49-F238E27FC236}">
                <a16:creationId xmlns:a16="http://schemas.microsoft.com/office/drawing/2014/main" id="{90F84F72-6C0F-4370-A016-DF8CCF3FD925}"/>
              </a:ext>
            </a:extLst>
          </p:cNvPr>
          <p:cNvSpPr>
            <a:spLocks noGrp="1"/>
          </p:cNvSpPr>
          <p:nvPr>
            <p:ph sz="quarter" idx="15"/>
          </p:nvPr>
        </p:nvSpPr>
        <p:spPr>
          <a:xfrm>
            <a:off x="2584703" y="3322955"/>
            <a:ext cx="1712277" cy="730885"/>
          </a:xfrm>
        </p:spPr>
        <p:txBody>
          <a:bodyPr/>
          <a:lstStyle>
            <a:lvl1pPr marL="0" indent="0">
              <a:buNone/>
              <a:defRPr/>
            </a:lvl1pPr>
          </a:lstStyle>
          <a:p>
            <a:pPr lvl="0"/>
            <a:endParaRPr lang="en-US"/>
          </a:p>
        </p:txBody>
      </p:sp>
      <p:sp>
        <p:nvSpPr>
          <p:cNvPr id="10" name="Content Placeholder 3">
            <a:extLst>
              <a:ext uri="{FF2B5EF4-FFF2-40B4-BE49-F238E27FC236}">
                <a16:creationId xmlns:a16="http://schemas.microsoft.com/office/drawing/2014/main" id="{2A87853F-CFA7-4BFF-A7A1-D30EB95A49AC}"/>
              </a:ext>
            </a:extLst>
          </p:cNvPr>
          <p:cNvSpPr>
            <a:spLocks noGrp="1"/>
          </p:cNvSpPr>
          <p:nvPr>
            <p:ph sz="quarter" idx="16"/>
          </p:nvPr>
        </p:nvSpPr>
        <p:spPr>
          <a:xfrm>
            <a:off x="4581843" y="1441450"/>
            <a:ext cx="1712277" cy="730885"/>
          </a:xfrm>
        </p:spPr>
        <p:txBody>
          <a:bodyPr/>
          <a:lstStyle>
            <a:lvl1pPr marL="0" indent="0">
              <a:buNone/>
              <a:defRPr/>
            </a:lvl1pPr>
          </a:lstStyle>
          <a:p>
            <a:pPr lvl="0"/>
            <a:endParaRPr lang="en-US"/>
          </a:p>
        </p:txBody>
      </p:sp>
      <p:sp>
        <p:nvSpPr>
          <p:cNvPr id="11" name="Content Placeholder 3">
            <a:extLst>
              <a:ext uri="{FF2B5EF4-FFF2-40B4-BE49-F238E27FC236}">
                <a16:creationId xmlns:a16="http://schemas.microsoft.com/office/drawing/2014/main" id="{D9541B7B-E574-4458-957F-11355E94224A}"/>
              </a:ext>
            </a:extLst>
          </p:cNvPr>
          <p:cNvSpPr>
            <a:spLocks noGrp="1"/>
          </p:cNvSpPr>
          <p:nvPr>
            <p:ph sz="quarter" idx="17"/>
          </p:nvPr>
        </p:nvSpPr>
        <p:spPr>
          <a:xfrm>
            <a:off x="6578283" y="1426210"/>
            <a:ext cx="1712277" cy="730885"/>
          </a:xfrm>
        </p:spPr>
        <p:txBody>
          <a:bodyPr/>
          <a:lstStyle>
            <a:lvl1pPr marL="0" indent="0">
              <a:buNone/>
              <a:defRPr/>
            </a:lvl1pPr>
          </a:lstStyle>
          <a:p>
            <a:pPr lvl="0"/>
            <a:endParaRPr lang="en-US"/>
          </a:p>
        </p:txBody>
      </p:sp>
      <p:sp>
        <p:nvSpPr>
          <p:cNvPr id="12" name="Content Placeholder 3">
            <a:extLst>
              <a:ext uri="{FF2B5EF4-FFF2-40B4-BE49-F238E27FC236}">
                <a16:creationId xmlns:a16="http://schemas.microsoft.com/office/drawing/2014/main" id="{BF3ADBD9-D78F-410B-9533-3747732A69B2}"/>
              </a:ext>
            </a:extLst>
          </p:cNvPr>
          <p:cNvSpPr>
            <a:spLocks noGrp="1"/>
          </p:cNvSpPr>
          <p:nvPr>
            <p:ph sz="quarter" idx="18"/>
          </p:nvPr>
        </p:nvSpPr>
        <p:spPr>
          <a:xfrm>
            <a:off x="4581143" y="2386330"/>
            <a:ext cx="1712277" cy="730885"/>
          </a:xfrm>
        </p:spPr>
        <p:txBody>
          <a:bodyPr/>
          <a:lstStyle>
            <a:lvl1pPr marL="0" indent="0">
              <a:buNone/>
              <a:defRPr/>
            </a:lvl1pPr>
          </a:lstStyle>
          <a:p>
            <a:pPr lvl="0"/>
            <a:endParaRPr lang="en-US"/>
          </a:p>
        </p:txBody>
      </p:sp>
      <p:sp>
        <p:nvSpPr>
          <p:cNvPr id="13" name="Content Placeholder 3">
            <a:extLst>
              <a:ext uri="{FF2B5EF4-FFF2-40B4-BE49-F238E27FC236}">
                <a16:creationId xmlns:a16="http://schemas.microsoft.com/office/drawing/2014/main" id="{AE18682F-FEAC-4B86-9B6A-28D7F531E7F9}"/>
              </a:ext>
            </a:extLst>
          </p:cNvPr>
          <p:cNvSpPr>
            <a:spLocks noGrp="1"/>
          </p:cNvSpPr>
          <p:nvPr>
            <p:ph sz="quarter" idx="19"/>
          </p:nvPr>
        </p:nvSpPr>
        <p:spPr>
          <a:xfrm>
            <a:off x="6577583" y="2371090"/>
            <a:ext cx="1712277" cy="730885"/>
          </a:xfrm>
        </p:spPr>
        <p:txBody>
          <a:bodyPr/>
          <a:lstStyle>
            <a:lvl1pPr marL="0" indent="0">
              <a:buNone/>
              <a:defRPr/>
            </a:lvl1pPr>
          </a:lstStyle>
          <a:p>
            <a:pPr lvl="0"/>
            <a:endParaRPr lang="en-US"/>
          </a:p>
        </p:txBody>
      </p:sp>
      <p:sp>
        <p:nvSpPr>
          <p:cNvPr id="14" name="Content Placeholder 3">
            <a:extLst>
              <a:ext uri="{FF2B5EF4-FFF2-40B4-BE49-F238E27FC236}">
                <a16:creationId xmlns:a16="http://schemas.microsoft.com/office/drawing/2014/main" id="{24888EA5-01DE-44E1-87A4-423A0B493505}"/>
              </a:ext>
            </a:extLst>
          </p:cNvPr>
          <p:cNvSpPr>
            <a:spLocks noGrp="1"/>
          </p:cNvSpPr>
          <p:nvPr>
            <p:ph sz="quarter" idx="20"/>
          </p:nvPr>
        </p:nvSpPr>
        <p:spPr>
          <a:xfrm>
            <a:off x="4581143" y="3331210"/>
            <a:ext cx="1712277" cy="730885"/>
          </a:xfrm>
        </p:spPr>
        <p:txBody>
          <a:bodyPr/>
          <a:lstStyle>
            <a:lvl1pPr marL="0" indent="0">
              <a:buNone/>
              <a:defRPr/>
            </a:lvl1pPr>
          </a:lstStyle>
          <a:p>
            <a:pPr lvl="0"/>
            <a:endParaRPr lang="en-US"/>
          </a:p>
        </p:txBody>
      </p:sp>
      <p:sp>
        <p:nvSpPr>
          <p:cNvPr id="15" name="Content Placeholder 3">
            <a:extLst>
              <a:ext uri="{FF2B5EF4-FFF2-40B4-BE49-F238E27FC236}">
                <a16:creationId xmlns:a16="http://schemas.microsoft.com/office/drawing/2014/main" id="{609865B3-059C-4062-BA52-B101F9AD0517}"/>
              </a:ext>
            </a:extLst>
          </p:cNvPr>
          <p:cNvSpPr>
            <a:spLocks noGrp="1"/>
          </p:cNvSpPr>
          <p:nvPr>
            <p:ph sz="quarter" idx="21"/>
          </p:nvPr>
        </p:nvSpPr>
        <p:spPr>
          <a:xfrm>
            <a:off x="6577583" y="3315970"/>
            <a:ext cx="1712277" cy="730885"/>
          </a:xfrm>
        </p:spPr>
        <p:txBody>
          <a:bodyPr/>
          <a:lstStyle>
            <a:lvl1pPr marL="0" indent="0">
              <a:buNone/>
              <a:defRPr/>
            </a:lvl1pPr>
          </a:lstStyle>
          <a:p>
            <a:pPr lvl="0"/>
            <a:endParaRPr lang="en-US"/>
          </a:p>
        </p:txBody>
      </p:sp>
      <p:grpSp>
        <p:nvGrpSpPr>
          <p:cNvPr id="29" name="Group 28">
            <a:extLst>
              <a:ext uri="{FF2B5EF4-FFF2-40B4-BE49-F238E27FC236}">
                <a16:creationId xmlns:a16="http://schemas.microsoft.com/office/drawing/2014/main" id="{2DADC379-560B-4C9D-81DA-9CC15822B643}"/>
              </a:ext>
              <a:ext uri="{C183D7F6-B498-43B3-948B-1728B52AA6E4}">
                <adec:decorative xmlns:adec="http://schemas.microsoft.com/office/drawing/2017/decorative" val="1"/>
              </a:ext>
            </a:extLst>
          </p:cNvPr>
          <p:cNvGrpSpPr/>
          <p:nvPr userDrawn="1"/>
        </p:nvGrpSpPr>
        <p:grpSpPr>
          <a:xfrm>
            <a:off x="0" y="0"/>
            <a:ext cx="11783555" cy="6858000"/>
            <a:chOff x="0" y="0"/>
            <a:chExt cx="11783555" cy="6858000"/>
          </a:xfrm>
        </p:grpSpPr>
        <p:sp>
          <p:nvSpPr>
            <p:cNvPr id="17" name="Rectangle 16">
              <a:extLst>
                <a:ext uri="{FF2B5EF4-FFF2-40B4-BE49-F238E27FC236}">
                  <a16:creationId xmlns:a16="http://schemas.microsoft.com/office/drawing/2014/main" id="{481E5AFA-C702-4B4C-A5C4-2E7C48800E7D}"/>
                </a:ext>
                <a:ext uri="{C183D7F6-B498-43B3-948B-1728B52AA6E4}">
                  <adec:decorative xmlns:adec="http://schemas.microsoft.com/office/drawing/2017/decorative" val="1"/>
                </a:ext>
              </a:extLst>
            </p:cNvPr>
            <p:cNvSpPr/>
            <p:nvPr/>
          </p:nvSpPr>
          <p:spPr bwMode="auto">
            <a:xfrm>
              <a:off x="3802742" y="812799"/>
              <a:ext cx="7980813" cy="5482771"/>
            </a:xfrm>
            <a:prstGeom prst="rect">
              <a:avLst/>
            </a:prstGeom>
            <a:noFill/>
            <a:ln>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tx1"/>
                </a:solidFill>
                <a:latin typeface="+mj-lt"/>
                <a:ea typeface="Segoe UI" pitchFamily="34" charset="0"/>
                <a:cs typeface="Segoe UI" pitchFamily="34" charset="0"/>
              </a:endParaRPr>
            </a:p>
          </p:txBody>
        </p:sp>
        <p:sp>
          <p:nvSpPr>
            <p:cNvPr id="18" name="Oval 17">
              <a:extLst>
                <a:ext uri="{FF2B5EF4-FFF2-40B4-BE49-F238E27FC236}">
                  <a16:creationId xmlns:a16="http://schemas.microsoft.com/office/drawing/2014/main" id="{1E627DC1-3CD1-4600-82C5-EA4C8B256A17}"/>
                </a:ext>
                <a:ext uri="{C183D7F6-B498-43B3-948B-1728B52AA6E4}">
                  <adec:decorative xmlns:adec="http://schemas.microsoft.com/office/drawing/2017/decorative" val="1"/>
                </a:ext>
              </a:extLst>
            </p:cNvPr>
            <p:cNvSpPr/>
            <p:nvPr/>
          </p:nvSpPr>
          <p:spPr>
            <a:xfrm>
              <a:off x="6606064" y="2292307"/>
              <a:ext cx="2320557" cy="2320553"/>
            </a:xfrm>
            <a:prstGeom prst="ellipse">
              <a:avLst/>
            </a:prstGeom>
            <a:solidFill>
              <a:schemeClr val="bg1"/>
            </a:solidFill>
            <a:ln>
              <a:solidFill>
                <a:schemeClr val="bg1">
                  <a:lumMod val="85000"/>
                </a:schemeClr>
              </a:solidFill>
            </a:ln>
          </p:spPr>
          <p:txBody>
            <a:bodyPr wrap="square" lIns="0" tIns="457200" rIns="0" bIns="0" anchor="ctr">
              <a:noAutofit/>
            </a:bodyPr>
            <a:lstStyle/>
            <a:p>
              <a:pPr algn="ctr" defTabSz="932472" fontAlgn="base">
                <a:spcBef>
                  <a:spcPct val="0"/>
                </a:spcBef>
                <a:spcAft>
                  <a:spcPts val="200"/>
                </a:spcAft>
              </a:pPr>
              <a:endParaRPr lang="en-US" sz="1200">
                <a:latin typeface="+mj-lt"/>
                <a:ea typeface="Segoe UI" pitchFamily="34" charset="0"/>
                <a:cs typeface="Segoe UI" pitchFamily="34" charset="0"/>
              </a:endParaRPr>
            </a:p>
          </p:txBody>
        </p:sp>
        <p:sp>
          <p:nvSpPr>
            <p:cNvPr id="19" name="Freeform: Shape 18">
              <a:extLst>
                <a:ext uri="{FF2B5EF4-FFF2-40B4-BE49-F238E27FC236}">
                  <a16:creationId xmlns:a16="http://schemas.microsoft.com/office/drawing/2014/main" id="{B50F2126-05F5-4164-B9B9-928FE53E6DBD}"/>
                </a:ext>
                <a:ext uri="{C183D7F6-B498-43B3-948B-1728B52AA6E4}">
                  <adec:decorative xmlns:adec="http://schemas.microsoft.com/office/drawing/2017/decorative" val="1"/>
                </a:ext>
              </a:extLst>
            </p:cNvPr>
            <p:cNvSpPr/>
            <p:nvPr/>
          </p:nvSpPr>
          <p:spPr bwMode="auto">
            <a:xfrm>
              <a:off x="3811505" y="1320186"/>
              <a:ext cx="3922776" cy="2102503"/>
            </a:xfrm>
            <a:custGeom>
              <a:avLst/>
              <a:gdLst>
                <a:gd name="connsiteX0" fmla="*/ 0 w 3922776"/>
                <a:gd name="connsiteY0" fmla="*/ 0 h 2102503"/>
                <a:gd name="connsiteX1" fmla="*/ 3922776 w 3922776"/>
                <a:gd name="connsiteY1" fmla="*/ 0 h 2102503"/>
                <a:gd name="connsiteX2" fmla="*/ 3922776 w 3922776"/>
                <a:gd name="connsiteY2" fmla="*/ 973740 h 2102503"/>
                <a:gd name="connsiteX3" fmla="*/ 3836207 w 3922776"/>
                <a:gd name="connsiteY3" fmla="*/ 978111 h 2102503"/>
                <a:gd name="connsiteX4" fmla="*/ 2800550 w 3922776"/>
                <a:gd name="connsiteY4" fmla="*/ 2013766 h 2102503"/>
                <a:gd name="connsiteX5" fmla="*/ 2796069 w 3922776"/>
                <a:gd name="connsiteY5" fmla="*/ 2102503 h 2102503"/>
                <a:gd name="connsiteX6" fmla="*/ 0 w 3922776"/>
                <a:gd name="connsiteY6" fmla="*/ 2102503 h 2102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22776" h="2102503">
                  <a:moveTo>
                    <a:pt x="0" y="0"/>
                  </a:moveTo>
                  <a:lnTo>
                    <a:pt x="3922776" y="0"/>
                  </a:lnTo>
                  <a:lnTo>
                    <a:pt x="3922776" y="973740"/>
                  </a:lnTo>
                  <a:lnTo>
                    <a:pt x="3836207" y="978111"/>
                  </a:lnTo>
                  <a:cubicBezTo>
                    <a:pt x="3290134" y="1033568"/>
                    <a:pt x="2856006" y="1467695"/>
                    <a:pt x="2800550" y="2013766"/>
                  </a:cubicBezTo>
                  <a:lnTo>
                    <a:pt x="2796069" y="2102503"/>
                  </a:lnTo>
                  <a:lnTo>
                    <a:pt x="0" y="2102503"/>
                  </a:lnTo>
                  <a:close/>
                </a:path>
              </a:pathLst>
            </a:cu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endParaRPr lang="en-US" sz="1800">
                <a:solidFill>
                  <a:schemeClr val="tx1"/>
                </a:solidFill>
                <a:latin typeface="+mj-lt"/>
                <a:ea typeface="Segoe UI" pitchFamily="34" charset="0"/>
                <a:cs typeface="Segoe UI" pitchFamily="34" charset="0"/>
              </a:endParaRPr>
            </a:p>
          </p:txBody>
        </p:sp>
        <p:sp>
          <p:nvSpPr>
            <p:cNvPr id="20" name="Freeform: Shape 19">
              <a:extLst>
                <a:ext uri="{FF2B5EF4-FFF2-40B4-BE49-F238E27FC236}">
                  <a16:creationId xmlns:a16="http://schemas.microsoft.com/office/drawing/2014/main" id="{51A46955-A0AC-4CEE-B5AA-3707A2518A6E}"/>
                </a:ext>
                <a:ext uri="{C183D7F6-B498-43B3-948B-1728B52AA6E4}">
                  <adec:decorative xmlns:adec="http://schemas.microsoft.com/office/drawing/2017/decorative" val="1"/>
                </a:ext>
              </a:extLst>
            </p:cNvPr>
            <p:cNvSpPr/>
            <p:nvPr/>
          </p:nvSpPr>
          <p:spPr>
            <a:xfrm>
              <a:off x="5634480" y="1320186"/>
              <a:ext cx="2102503" cy="2102503"/>
            </a:xfrm>
            <a:custGeom>
              <a:avLst/>
              <a:gdLst>
                <a:gd name="connsiteX0" fmla="*/ 2102503 w 2102503"/>
                <a:gd name="connsiteY0" fmla="*/ 0 h 2102503"/>
                <a:gd name="connsiteX1" fmla="*/ 2102503 w 2102503"/>
                <a:gd name="connsiteY1" fmla="*/ 973604 h 2102503"/>
                <a:gd name="connsiteX2" fmla="*/ 2013232 w 2102503"/>
                <a:gd name="connsiteY2" fmla="*/ 978111 h 2102503"/>
                <a:gd name="connsiteX3" fmla="*/ 977575 w 2102503"/>
                <a:gd name="connsiteY3" fmla="*/ 2013766 h 2102503"/>
                <a:gd name="connsiteX4" fmla="*/ 973094 w 2102503"/>
                <a:gd name="connsiteY4" fmla="*/ 2102503 h 2102503"/>
                <a:gd name="connsiteX5" fmla="*/ 0 w 2102503"/>
                <a:gd name="connsiteY5" fmla="*/ 2102503 h 2102503"/>
                <a:gd name="connsiteX6" fmla="*/ 2102503 w 2102503"/>
                <a:gd name="connsiteY6" fmla="*/ 0 h 2102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2503" h="2102503">
                  <a:moveTo>
                    <a:pt x="2102503" y="0"/>
                  </a:moveTo>
                  <a:lnTo>
                    <a:pt x="2102503" y="973604"/>
                  </a:lnTo>
                  <a:lnTo>
                    <a:pt x="2013232" y="978111"/>
                  </a:lnTo>
                  <a:cubicBezTo>
                    <a:pt x="1467159" y="1033568"/>
                    <a:pt x="1033031" y="1467695"/>
                    <a:pt x="977575" y="2013766"/>
                  </a:cubicBezTo>
                  <a:lnTo>
                    <a:pt x="973094" y="2102503"/>
                  </a:lnTo>
                  <a:lnTo>
                    <a:pt x="0" y="2102503"/>
                  </a:lnTo>
                  <a:cubicBezTo>
                    <a:pt x="0" y="941322"/>
                    <a:pt x="941323" y="0"/>
                    <a:pt x="2102503" y="0"/>
                  </a:cubicBezTo>
                  <a:close/>
                </a:path>
              </a:pathLst>
            </a:custGeom>
            <a:ln w="9525">
              <a:solidFill>
                <a:schemeClr val="bg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50354" tIns="950354" rIns="263144" bIns="263144" numCol="1" spcCol="1270" anchor="ctr" anchorCtr="0">
              <a:noAutofit/>
            </a:bodyPr>
            <a:lstStyle/>
            <a:p>
              <a:pPr marL="0" lvl="0" indent="0" algn="ctr" defTabSz="1644650">
                <a:spcBef>
                  <a:spcPct val="0"/>
                </a:spcBef>
                <a:spcAft>
                  <a:spcPct val="35000"/>
                </a:spcAft>
                <a:buNone/>
              </a:pPr>
              <a:endParaRPr lang="en-US" sz="1800" kern="1200">
                <a:solidFill>
                  <a:schemeClr val="tx1"/>
                </a:solidFill>
                <a:latin typeface="+mj-lt"/>
              </a:endParaRPr>
            </a:p>
          </p:txBody>
        </p:sp>
        <p:sp>
          <p:nvSpPr>
            <p:cNvPr id="21" name="Freeform: Shape 20">
              <a:extLst>
                <a:ext uri="{FF2B5EF4-FFF2-40B4-BE49-F238E27FC236}">
                  <a16:creationId xmlns:a16="http://schemas.microsoft.com/office/drawing/2014/main" id="{D27B1ACB-DCD2-468A-9251-1C2258D0074F}"/>
                </a:ext>
                <a:ext uri="{C183D7F6-B498-43B3-948B-1728B52AA6E4}">
                  <adec:decorative xmlns:adec="http://schemas.microsoft.com/office/drawing/2017/decorative" val="1"/>
                </a:ext>
              </a:extLst>
            </p:cNvPr>
            <p:cNvSpPr/>
            <p:nvPr/>
          </p:nvSpPr>
          <p:spPr bwMode="auto">
            <a:xfrm>
              <a:off x="7796773" y="1320186"/>
              <a:ext cx="3980890" cy="2102503"/>
            </a:xfrm>
            <a:custGeom>
              <a:avLst/>
              <a:gdLst>
                <a:gd name="connsiteX0" fmla="*/ 0 w 3980890"/>
                <a:gd name="connsiteY0" fmla="*/ 0 h 2102503"/>
                <a:gd name="connsiteX1" fmla="*/ 3980890 w 3980890"/>
                <a:gd name="connsiteY1" fmla="*/ 0 h 2102503"/>
                <a:gd name="connsiteX2" fmla="*/ 3980890 w 3980890"/>
                <a:gd name="connsiteY2" fmla="*/ 2102503 h 2102503"/>
                <a:gd name="connsiteX3" fmla="*/ 1128339 w 3980890"/>
                <a:gd name="connsiteY3" fmla="*/ 2102503 h 2102503"/>
                <a:gd name="connsiteX4" fmla="*/ 1123859 w 3980890"/>
                <a:gd name="connsiteY4" fmla="*/ 2013766 h 2102503"/>
                <a:gd name="connsiteX5" fmla="*/ 88202 w 3980890"/>
                <a:gd name="connsiteY5" fmla="*/ 978111 h 2102503"/>
                <a:gd name="connsiteX6" fmla="*/ 0 w 3980890"/>
                <a:gd name="connsiteY6" fmla="*/ 973658 h 2102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80890" h="2102503">
                  <a:moveTo>
                    <a:pt x="0" y="0"/>
                  </a:moveTo>
                  <a:lnTo>
                    <a:pt x="3980890" y="0"/>
                  </a:lnTo>
                  <a:lnTo>
                    <a:pt x="3980890" y="2102503"/>
                  </a:lnTo>
                  <a:lnTo>
                    <a:pt x="1128339" y="2102503"/>
                  </a:lnTo>
                  <a:lnTo>
                    <a:pt x="1123859" y="2013766"/>
                  </a:lnTo>
                  <a:cubicBezTo>
                    <a:pt x="1068402" y="1467695"/>
                    <a:pt x="634274" y="1033568"/>
                    <a:pt x="88202" y="978111"/>
                  </a:cubicBezTo>
                  <a:lnTo>
                    <a:pt x="0" y="973658"/>
                  </a:lnTo>
                  <a:close/>
                </a:path>
              </a:pathLst>
            </a:cu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r" defTabSz="932472" fontAlgn="base">
                <a:spcBef>
                  <a:spcPct val="0"/>
                </a:spcBef>
                <a:spcAft>
                  <a:spcPct val="0"/>
                </a:spcAft>
              </a:pPr>
              <a:endParaRPr lang="en-US" sz="1800">
                <a:solidFill>
                  <a:schemeClr val="tx1"/>
                </a:solidFill>
                <a:latin typeface="+mj-lt"/>
                <a:cs typeface="Segoe UI" pitchFamily="34" charset="0"/>
              </a:endParaRPr>
            </a:p>
          </p:txBody>
        </p:sp>
        <p:sp>
          <p:nvSpPr>
            <p:cNvPr id="22" name="Freeform: Shape 21">
              <a:extLst>
                <a:ext uri="{FF2B5EF4-FFF2-40B4-BE49-F238E27FC236}">
                  <a16:creationId xmlns:a16="http://schemas.microsoft.com/office/drawing/2014/main" id="{D4CB5D88-8413-484C-A068-A5454A301186}"/>
                </a:ext>
                <a:ext uri="{C183D7F6-B498-43B3-948B-1728B52AA6E4}">
                  <adec:decorative xmlns:adec="http://schemas.microsoft.com/office/drawing/2017/decorative" val="1"/>
                </a:ext>
              </a:extLst>
            </p:cNvPr>
            <p:cNvSpPr/>
            <p:nvPr/>
          </p:nvSpPr>
          <p:spPr>
            <a:xfrm>
              <a:off x="7796773" y="1320186"/>
              <a:ext cx="2102503" cy="2102503"/>
            </a:xfrm>
            <a:custGeom>
              <a:avLst/>
              <a:gdLst>
                <a:gd name="connsiteX0" fmla="*/ 0 w 2102503"/>
                <a:gd name="connsiteY0" fmla="*/ 0 h 2102503"/>
                <a:gd name="connsiteX1" fmla="*/ 2102503 w 2102503"/>
                <a:gd name="connsiteY1" fmla="*/ 2102503 h 2102503"/>
                <a:gd name="connsiteX2" fmla="*/ 1128339 w 2102503"/>
                <a:gd name="connsiteY2" fmla="*/ 2102503 h 2102503"/>
                <a:gd name="connsiteX3" fmla="*/ 1123859 w 2102503"/>
                <a:gd name="connsiteY3" fmla="*/ 2013766 h 2102503"/>
                <a:gd name="connsiteX4" fmla="*/ 88202 w 2102503"/>
                <a:gd name="connsiteY4" fmla="*/ 978111 h 2102503"/>
                <a:gd name="connsiteX5" fmla="*/ 0 w 2102503"/>
                <a:gd name="connsiteY5" fmla="*/ 973658 h 2102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2503" h="2102503">
                  <a:moveTo>
                    <a:pt x="0" y="0"/>
                  </a:moveTo>
                  <a:cubicBezTo>
                    <a:pt x="1161181" y="0"/>
                    <a:pt x="2102503" y="941322"/>
                    <a:pt x="2102503" y="2102503"/>
                  </a:cubicBezTo>
                  <a:lnTo>
                    <a:pt x="1128339" y="2102503"/>
                  </a:lnTo>
                  <a:lnTo>
                    <a:pt x="1123859" y="2013766"/>
                  </a:lnTo>
                  <a:cubicBezTo>
                    <a:pt x="1068402" y="1467695"/>
                    <a:pt x="634274" y="1033568"/>
                    <a:pt x="88202" y="978111"/>
                  </a:cubicBezTo>
                  <a:lnTo>
                    <a:pt x="0" y="973658"/>
                  </a:lnTo>
                  <a:close/>
                </a:path>
              </a:pathLst>
            </a:custGeom>
            <a:solidFill>
              <a:schemeClr val="accent2"/>
            </a:solidFill>
            <a:ln w="9525">
              <a:solidFill>
                <a:schemeClr val="bg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63144" tIns="950354" rIns="950354" bIns="263144" numCol="1" spcCol="1270" anchor="ctr" anchorCtr="0">
              <a:noAutofit/>
            </a:bodyPr>
            <a:lstStyle/>
            <a:p>
              <a:pPr marL="0" lvl="0" indent="0" algn="ctr" defTabSz="1644650">
                <a:spcBef>
                  <a:spcPct val="0"/>
                </a:spcBef>
                <a:spcAft>
                  <a:spcPct val="35000"/>
                </a:spcAft>
                <a:buNone/>
              </a:pPr>
              <a:endParaRPr lang="en-US" sz="1800" kern="1200">
                <a:solidFill>
                  <a:schemeClr val="tx1"/>
                </a:solidFill>
                <a:latin typeface="+mj-lt"/>
              </a:endParaRPr>
            </a:p>
          </p:txBody>
        </p:sp>
        <p:sp>
          <p:nvSpPr>
            <p:cNvPr id="23" name="Freeform: Shape 22">
              <a:extLst>
                <a:ext uri="{FF2B5EF4-FFF2-40B4-BE49-F238E27FC236}">
                  <a16:creationId xmlns:a16="http://schemas.microsoft.com/office/drawing/2014/main" id="{41DBB2A3-BB26-4CE2-A0B7-69D03D105936}"/>
                </a:ext>
                <a:ext uri="{C183D7F6-B498-43B3-948B-1728B52AA6E4}">
                  <adec:decorative xmlns:adec="http://schemas.microsoft.com/office/drawing/2017/decorative" val="1"/>
                </a:ext>
              </a:extLst>
            </p:cNvPr>
            <p:cNvSpPr/>
            <p:nvPr/>
          </p:nvSpPr>
          <p:spPr bwMode="auto">
            <a:xfrm flipH="1">
              <a:off x="7801423" y="3481862"/>
              <a:ext cx="3976240" cy="2103120"/>
            </a:xfrm>
            <a:custGeom>
              <a:avLst/>
              <a:gdLst>
                <a:gd name="connsiteX0" fmla="*/ 2852519 w 3976240"/>
                <a:gd name="connsiteY0" fmla="*/ 0 h 2103120"/>
                <a:gd name="connsiteX1" fmla="*/ 0 w 3976240"/>
                <a:gd name="connsiteY1" fmla="*/ 0 h 2103120"/>
                <a:gd name="connsiteX2" fmla="*/ 0 w 3976240"/>
                <a:gd name="connsiteY2" fmla="*/ 2103120 h 2103120"/>
                <a:gd name="connsiteX3" fmla="*/ 3976240 w 3976240"/>
                <a:gd name="connsiteY3" fmla="*/ 2103120 h 2103120"/>
                <a:gd name="connsiteX4" fmla="*/ 3976240 w 3976240"/>
                <a:gd name="connsiteY4" fmla="*/ 1129228 h 2103120"/>
                <a:gd name="connsiteX5" fmla="*/ 3892688 w 3976240"/>
                <a:gd name="connsiteY5" fmla="*/ 1125009 h 2103120"/>
                <a:gd name="connsiteX6" fmla="*/ 2857031 w 3976240"/>
                <a:gd name="connsiteY6" fmla="*/ 89354 h 2103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76240" h="2103120">
                  <a:moveTo>
                    <a:pt x="2852519" y="0"/>
                  </a:moveTo>
                  <a:lnTo>
                    <a:pt x="0" y="0"/>
                  </a:lnTo>
                  <a:lnTo>
                    <a:pt x="0" y="2103120"/>
                  </a:lnTo>
                  <a:lnTo>
                    <a:pt x="3976240" y="2103120"/>
                  </a:lnTo>
                  <a:lnTo>
                    <a:pt x="3976240" y="1129228"/>
                  </a:lnTo>
                  <a:lnTo>
                    <a:pt x="3892688" y="1125009"/>
                  </a:lnTo>
                  <a:cubicBezTo>
                    <a:pt x="3346616" y="1069552"/>
                    <a:pt x="2912488" y="635425"/>
                    <a:pt x="2857031" y="89354"/>
                  </a:cubicBezTo>
                  <a:close/>
                </a:path>
              </a:pathLst>
            </a:cu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r" defTabSz="932472" fontAlgn="base">
                <a:spcBef>
                  <a:spcPct val="0"/>
                </a:spcBef>
                <a:spcAft>
                  <a:spcPct val="0"/>
                </a:spcAft>
              </a:pPr>
              <a:endParaRPr lang="en-US" sz="1800">
                <a:solidFill>
                  <a:schemeClr val="tx1"/>
                </a:solidFill>
                <a:latin typeface="+mj-lt"/>
                <a:cs typeface="Segoe UI" pitchFamily="34" charset="0"/>
              </a:endParaRPr>
            </a:p>
          </p:txBody>
        </p:sp>
        <p:sp>
          <p:nvSpPr>
            <p:cNvPr id="24" name="Freeform: Shape 23">
              <a:extLst>
                <a:ext uri="{FF2B5EF4-FFF2-40B4-BE49-F238E27FC236}">
                  <a16:creationId xmlns:a16="http://schemas.microsoft.com/office/drawing/2014/main" id="{BDF1DD31-0A62-4E67-B418-DF540B0B01DA}"/>
                </a:ext>
                <a:ext uri="{C183D7F6-B498-43B3-948B-1728B52AA6E4}">
                  <adec:decorative xmlns:adec="http://schemas.microsoft.com/office/drawing/2017/decorative" val="1"/>
                </a:ext>
              </a:extLst>
            </p:cNvPr>
            <p:cNvSpPr/>
            <p:nvPr/>
          </p:nvSpPr>
          <p:spPr>
            <a:xfrm flipH="1">
              <a:off x="7796773" y="3482479"/>
              <a:ext cx="2102503" cy="2102503"/>
            </a:xfrm>
            <a:custGeom>
              <a:avLst/>
              <a:gdLst>
                <a:gd name="connsiteX0" fmla="*/ 974164 w 2102503"/>
                <a:gd name="connsiteY0" fmla="*/ 0 h 2102503"/>
                <a:gd name="connsiteX1" fmla="*/ 0 w 2102503"/>
                <a:gd name="connsiteY1" fmla="*/ 0 h 2102503"/>
                <a:gd name="connsiteX2" fmla="*/ 2102503 w 2102503"/>
                <a:gd name="connsiteY2" fmla="*/ 2102503 h 2102503"/>
                <a:gd name="connsiteX3" fmla="*/ 2102503 w 2102503"/>
                <a:gd name="connsiteY3" fmla="*/ 1128845 h 2102503"/>
                <a:gd name="connsiteX4" fmla="*/ 2014302 w 2102503"/>
                <a:gd name="connsiteY4" fmla="*/ 1124392 h 2102503"/>
                <a:gd name="connsiteX5" fmla="*/ 978644 w 2102503"/>
                <a:gd name="connsiteY5" fmla="*/ 88737 h 2102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2503" h="2102503">
                  <a:moveTo>
                    <a:pt x="974164" y="0"/>
                  </a:moveTo>
                  <a:lnTo>
                    <a:pt x="0" y="0"/>
                  </a:lnTo>
                  <a:cubicBezTo>
                    <a:pt x="0" y="1161180"/>
                    <a:pt x="941322" y="2102503"/>
                    <a:pt x="2102503" y="2102503"/>
                  </a:cubicBezTo>
                  <a:lnTo>
                    <a:pt x="2102503" y="1128845"/>
                  </a:lnTo>
                  <a:lnTo>
                    <a:pt x="2014302" y="1124392"/>
                  </a:lnTo>
                  <a:cubicBezTo>
                    <a:pt x="1468229" y="1068935"/>
                    <a:pt x="1034101" y="634808"/>
                    <a:pt x="978644" y="88737"/>
                  </a:cubicBezTo>
                  <a:close/>
                </a:path>
              </a:pathLst>
            </a:custGeom>
            <a:solidFill>
              <a:schemeClr val="accent4"/>
            </a:solidFill>
            <a:ln w="9525">
              <a:solidFill>
                <a:schemeClr val="bg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50354" tIns="263144" rIns="263144" bIns="950354" numCol="1" spcCol="1270" anchor="ctr" anchorCtr="0">
              <a:noAutofit/>
            </a:bodyPr>
            <a:lstStyle/>
            <a:p>
              <a:pPr marL="0" lvl="0" indent="0" algn="ctr" defTabSz="1644650">
                <a:spcBef>
                  <a:spcPct val="0"/>
                </a:spcBef>
                <a:spcAft>
                  <a:spcPct val="35000"/>
                </a:spcAft>
                <a:buNone/>
              </a:pPr>
              <a:endParaRPr lang="en-US" sz="1800" kern="1200">
                <a:solidFill>
                  <a:schemeClr val="tx1"/>
                </a:solidFill>
                <a:latin typeface="+mj-lt"/>
              </a:endParaRPr>
            </a:p>
          </p:txBody>
        </p:sp>
        <p:sp>
          <p:nvSpPr>
            <p:cNvPr id="25" name="Freeform: Shape 24">
              <a:extLst>
                <a:ext uri="{FF2B5EF4-FFF2-40B4-BE49-F238E27FC236}">
                  <a16:creationId xmlns:a16="http://schemas.microsoft.com/office/drawing/2014/main" id="{42004970-85CD-414D-8A81-086E19D9BF54}"/>
                </a:ext>
                <a:ext uri="{C183D7F6-B498-43B3-948B-1728B52AA6E4}">
                  <adec:decorative xmlns:adec="http://schemas.microsoft.com/office/drawing/2017/decorative" val="1"/>
                </a:ext>
              </a:extLst>
            </p:cNvPr>
            <p:cNvSpPr/>
            <p:nvPr/>
          </p:nvSpPr>
          <p:spPr bwMode="auto">
            <a:xfrm flipH="1">
              <a:off x="3811504" y="3481862"/>
              <a:ext cx="3923009" cy="2103120"/>
            </a:xfrm>
            <a:custGeom>
              <a:avLst/>
              <a:gdLst>
                <a:gd name="connsiteX0" fmla="*/ 3926085 w 3926085"/>
                <a:gd name="connsiteY0" fmla="*/ 0 h 2103120"/>
                <a:gd name="connsiteX1" fmla="*/ 1126972 w 3926085"/>
                <a:gd name="connsiteY1" fmla="*/ 0 h 2103120"/>
                <a:gd name="connsiteX2" fmla="*/ 1122460 w 3926085"/>
                <a:gd name="connsiteY2" fmla="*/ 89354 h 2103120"/>
                <a:gd name="connsiteX3" fmla="*/ 86803 w 3926085"/>
                <a:gd name="connsiteY3" fmla="*/ 1125009 h 2103120"/>
                <a:gd name="connsiteX4" fmla="*/ 0 w 3926085"/>
                <a:gd name="connsiteY4" fmla="*/ 1129392 h 2103120"/>
                <a:gd name="connsiteX5" fmla="*/ 0 w 3926085"/>
                <a:gd name="connsiteY5" fmla="*/ 2103120 h 2103120"/>
                <a:gd name="connsiteX6" fmla="*/ 3926085 w 3926085"/>
                <a:gd name="connsiteY6" fmla="*/ 2103120 h 2103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26085" h="2103120">
                  <a:moveTo>
                    <a:pt x="3926085" y="0"/>
                  </a:moveTo>
                  <a:lnTo>
                    <a:pt x="1126972" y="0"/>
                  </a:lnTo>
                  <a:lnTo>
                    <a:pt x="1122460" y="89354"/>
                  </a:lnTo>
                  <a:cubicBezTo>
                    <a:pt x="1067003" y="635425"/>
                    <a:pt x="632875" y="1069552"/>
                    <a:pt x="86803" y="1125009"/>
                  </a:cubicBezTo>
                  <a:lnTo>
                    <a:pt x="0" y="1129392"/>
                  </a:lnTo>
                  <a:lnTo>
                    <a:pt x="0" y="2103120"/>
                  </a:lnTo>
                  <a:lnTo>
                    <a:pt x="3926085" y="2103120"/>
                  </a:lnTo>
                  <a:close/>
                </a:path>
              </a:pathLst>
            </a:cu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endParaRPr lang="en-US" sz="1800">
                <a:solidFill>
                  <a:schemeClr val="tx1"/>
                </a:solidFill>
                <a:latin typeface="+mj-lt"/>
                <a:cs typeface="Segoe UI" pitchFamily="34" charset="0"/>
              </a:endParaRPr>
            </a:p>
          </p:txBody>
        </p:sp>
        <p:sp>
          <p:nvSpPr>
            <p:cNvPr id="26" name="Freeform: Shape 25">
              <a:extLst>
                <a:ext uri="{FF2B5EF4-FFF2-40B4-BE49-F238E27FC236}">
                  <a16:creationId xmlns:a16="http://schemas.microsoft.com/office/drawing/2014/main" id="{5D7FB03B-4166-440A-AA1E-1C18904B98A4}"/>
                </a:ext>
                <a:ext uri="{C183D7F6-B498-43B3-948B-1728B52AA6E4}">
                  <adec:decorative xmlns:adec="http://schemas.microsoft.com/office/drawing/2017/decorative" val="1"/>
                </a:ext>
              </a:extLst>
            </p:cNvPr>
            <p:cNvSpPr/>
            <p:nvPr/>
          </p:nvSpPr>
          <p:spPr>
            <a:xfrm flipH="1">
              <a:off x="5632013" y="3482478"/>
              <a:ext cx="2102503" cy="2102504"/>
            </a:xfrm>
            <a:custGeom>
              <a:avLst/>
              <a:gdLst>
                <a:gd name="connsiteX0" fmla="*/ 2102503 w 2102503"/>
                <a:gd name="connsiteY0" fmla="*/ 0 h 2102504"/>
                <a:gd name="connsiteX1" fmla="*/ 1126943 w 2102503"/>
                <a:gd name="connsiteY1" fmla="*/ 0 h 2102504"/>
                <a:gd name="connsiteX2" fmla="*/ 1122462 w 2102503"/>
                <a:gd name="connsiteY2" fmla="*/ 88738 h 2102504"/>
                <a:gd name="connsiteX3" fmla="*/ 86805 w 2102503"/>
                <a:gd name="connsiteY3" fmla="*/ 1124393 h 2102504"/>
                <a:gd name="connsiteX4" fmla="*/ 0 w 2102503"/>
                <a:gd name="connsiteY4" fmla="*/ 1128776 h 2102504"/>
                <a:gd name="connsiteX5" fmla="*/ 0 w 2102503"/>
                <a:gd name="connsiteY5" fmla="*/ 2102504 h 2102504"/>
                <a:gd name="connsiteX6" fmla="*/ 2102503 w 2102503"/>
                <a:gd name="connsiteY6" fmla="*/ 0 h 2102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2503" h="2102504">
                  <a:moveTo>
                    <a:pt x="2102503" y="0"/>
                  </a:moveTo>
                  <a:lnTo>
                    <a:pt x="1126943" y="0"/>
                  </a:lnTo>
                  <a:lnTo>
                    <a:pt x="1122462" y="88738"/>
                  </a:lnTo>
                  <a:cubicBezTo>
                    <a:pt x="1067005" y="634809"/>
                    <a:pt x="632877" y="1068936"/>
                    <a:pt x="86805" y="1124393"/>
                  </a:cubicBezTo>
                  <a:lnTo>
                    <a:pt x="0" y="1128776"/>
                  </a:lnTo>
                  <a:lnTo>
                    <a:pt x="0" y="2102504"/>
                  </a:lnTo>
                  <a:cubicBezTo>
                    <a:pt x="1161181" y="2102504"/>
                    <a:pt x="2102503" y="1161181"/>
                    <a:pt x="2102503" y="0"/>
                  </a:cubicBezTo>
                  <a:close/>
                </a:path>
              </a:pathLst>
            </a:custGeom>
            <a:solidFill>
              <a:schemeClr val="accent1">
                <a:lumMod val="75000"/>
              </a:schemeClr>
            </a:solidFill>
            <a:ln w="9525">
              <a:solidFill>
                <a:schemeClr val="bg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63144" tIns="263145" rIns="950354" bIns="950354" numCol="1" spcCol="1270" anchor="ctr" anchorCtr="0">
              <a:noAutofit/>
            </a:bodyPr>
            <a:lstStyle/>
            <a:p>
              <a:pPr marL="0" lvl="0" indent="0" algn="ctr" defTabSz="1644650">
                <a:spcBef>
                  <a:spcPct val="0"/>
                </a:spcBef>
                <a:spcAft>
                  <a:spcPct val="35000"/>
                </a:spcAft>
                <a:buNone/>
              </a:pPr>
              <a:endParaRPr lang="en-US" sz="1800" kern="1200">
                <a:solidFill>
                  <a:schemeClr val="tx1"/>
                </a:solidFill>
                <a:latin typeface="+mj-lt"/>
              </a:endParaRPr>
            </a:p>
          </p:txBody>
        </p:sp>
        <p:sp>
          <p:nvSpPr>
            <p:cNvPr id="27" name="Rectangle 26">
              <a:extLst>
                <a:ext uri="{FF2B5EF4-FFF2-40B4-BE49-F238E27FC236}">
                  <a16:creationId xmlns:a16="http://schemas.microsoft.com/office/drawing/2014/main" id="{BC01D9A1-6A14-442A-9FC0-50D7B3AF85D7}"/>
                </a:ext>
                <a:ext uri="{C183D7F6-B498-43B3-948B-1728B52AA6E4}">
                  <adec:decorative xmlns:adec="http://schemas.microsoft.com/office/drawing/2017/decorative" val="1"/>
                </a:ext>
              </a:extLst>
            </p:cNvPr>
            <p:cNvSpPr/>
            <p:nvPr userDrawn="1"/>
          </p:nvSpPr>
          <p:spPr bwMode="auto">
            <a:xfrm>
              <a:off x="0" y="0"/>
              <a:ext cx="3501456" cy="6858000"/>
            </a:xfrm>
            <a:prstGeom prst="rect">
              <a:avLst/>
            </a:prstGeom>
            <a:solidFill>
              <a:srgbClr val="274B4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8" name="Rectangle 27">
              <a:extLst>
                <a:ext uri="{FF2B5EF4-FFF2-40B4-BE49-F238E27FC236}">
                  <a16:creationId xmlns:a16="http://schemas.microsoft.com/office/drawing/2014/main" id="{057B513E-ECD8-4A79-A19E-C5EF4CBA8831}"/>
                </a:ext>
                <a:ext uri="{C183D7F6-B498-43B3-948B-1728B52AA6E4}">
                  <adec:decorative xmlns:adec="http://schemas.microsoft.com/office/drawing/2017/decorative" val="1"/>
                </a:ext>
              </a:extLst>
            </p:cNvPr>
            <p:cNvSpPr/>
            <p:nvPr userDrawn="1"/>
          </p:nvSpPr>
          <p:spPr>
            <a:xfrm>
              <a:off x="6053794" y="604535"/>
              <a:ext cx="3478709" cy="430887"/>
            </a:xfrm>
            <a:prstGeom prst="rect">
              <a:avLst/>
            </a:prstGeom>
            <a:solidFill>
              <a:schemeClr val="bg1"/>
            </a:solidFill>
          </p:spPr>
          <p:txBody>
            <a:bodyPr wrap="none" anchor="ctr">
              <a:spAutoFit/>
            </a:bodyPr>
            <a:lstStyle/>
            <a:p>
              <a:pPr algn="ctr"/>
              <a:r>
                <a:rPr lang="en-US" sz="2200">
                  <a:solidFill>
                    <a:schemeClr val="bg1"/>
                  </a:solidFill>
                  <a:latin typeface="+mj-lt"/>
                </a:rPr>
                <a:t>A NEW BUSINESS MODEL</a:t>
              </a:r>
            </a:p>
          </p:txBody>
        </p:sp>
      </p:grpSp>
    </p:spTree>
    <p:extLst>
      <p:ext uri="{BB962C8B-B14F-4D97-AF65-F5344CB8AC3E}">
        <p14:creationId xmlns:p14="http://schemas.microsoft.com/office/powerpoint/2010/main" val="405819134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3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8">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3B7D2E12-C606-4F9A-A3B9-90E8C58FE549}"/>
              </a:ext>
            </a:extLst>
          </p:cNvPr>
          <p:cNvSpPr>
            <a:spLocks noGrp="1"/>
          </p:cNvSpPr>
          <p:nvPr>
            <p:ph sz="quarter" idx="10"/>
          </p:nvPr>
        </p:nvSpPr>
        <p:spPr>
          <a:xfrm>
            <a:off x="588963" y="1735138"/>
            <a:ext cx="1568084" cy="773600"/>
          </a:xfrm>
        </p:spPr>
        <p:txBody>
          <a:bodyPr/>
          <a:lstStyle>
            <a:lvl1pPr marL="0" indent="0">
              <a:buNone/>
              <a:defRPr/>
            </a:lvl1pPr>
          </a:lstStyle>
          <a:p>
            <a:pPr lvl="0"/>
            <a:endParaRPr lang="en-US"/>
          </a:p>
        </p:txBody>
      </p:sp>
      <p:sp>
        <p:nvSpPr>
          <p:cNvPr id="5" name="Content Placeholder 3">
            <a:extLst>
              <a:ext uri="{FF2B5EF4-FFF2-40B4-BE49-F238E27FC236}">
                <a16:creationId xmlns:a16="http://schemas.microsoft.com/office/drawing/2014/main" id="{74F82784-DFC1-4346-B31C-61EAF8F05325}"/>
              </a:ext>
            </a:extLst>
          </p:cNvPr>
          <p:cNvSpPr>
            <a:spLocks noGrp="1"/>
          </p:cNvSpPr>
          <p:nvPr>
            <p:ph sz="quarter" idx="11"/>
          </p:nvPr>
        </p:nvSpPr>
        <p:spPr>
          <a:xfrm>
            <a:off x="2406039" y="1714827"/>
            <a:ext cx="2119069" cy="773600"/>
          </a:xfrm>
        </p:spPr>
        <p:txBody>
          <a:bodyPr/>
          <a:lstStyle>
            <a:lvl1pPr marL="0" indent="0">
              <a:buNone/>
              <a:defRPr/>
            </a:lvl1pPr>
          </a:lstStyle>
          <a:p>
            <a:pPr lvl="0"/>
            <a:endParaRPr lang="en-US"/>
          </a:p>
        </p:txBody>
      </p:sp>
      <p:sp>
        <p:nvSpPr>
          <p:cNvPr id="6" name="Content Placeholder 3">
            <a:extLst>
              <a:ext uri="{FF2B5EF4-FFF2-40B4-BE49-F238E27FC236}">
                <a16:creationId xmlns:a16="http://schemas.microsoft.com/office/drawing/2014/main" id="{174298B8-78CC-4049-A9F8-C809BC03F4AF}"/>
              </a:ext>
            </a:extLst>
          </p:cNvPr>
          <p:cNvSpPr>
            <a:spLocks noGrp="1"/>
          </p:cNvSpPr>
          <p:nvPr>
            <p:ph sz="quarter" idx="12"/>
          </p:nvPr>
        </p:nvSpPr>
        <p:spPr>
          <a:xfrm>
            <a:off x="696580" y="2761169"/>
            <a:ext cx="1882498" cy="773601"/>
          </a:xfrm>
        </p:spPr>
        <p:txBody>
          <a:bodyPr/>
          <a:lstStyle>
            <a:lvl1pPr marL="0" indent="0">
              <a:buNone/>
              <a:defRPr/>
            </a:lvl1pPr>
          </a:lstStyle>
          <a:p>
            <a:pPr lvl="0"/>
            <a:endParaRPr lang="en-US"/>
          </a:p>
        </p:txBody>
      </p:sp>
      <p:sp>
        <p:nvSpPr>
          <p:cNvPr id="7" name="Content Placeholder 3">
            <a:extLst>
              <a:ext uri="{FF2B5EF4-FFF2-40B4-BE49-F238E27FC236}">
                <a16:creationId xmlns:a16="http://schemas.microsoft.com/office/drawing/2014/main" id="{74ED8E63-6BEA-4928-9508-2F0EF93280BC}"/>
              </a:ext>
            </a:extLst>
          </p:cNvPr>
          <p:cNvSpPr>
            <a:spLocks noGrp="1"/>
          </p:cNvSpPr>
          <p:nvPr>
            <p:ph sz="quarter" idx="13"/>
          </p:nvPr>
        </p:nvSpPr>
        <p:spPr>
          <a:xfrm>
            <a:off x="3002513" y="2846367"/>
            <a:ext cx="1882498" cy="773600"/>
          </a:xfrm>
        </p:spPr>
        <p:txBody>
          <a:bodyPr/>
          <a:lstStyle>
            <a:lvl1pPr marL="0" indent="0">
              <a:buNone/>
              <a:defRPr/>
            </a:lvl1pPr>
          </a:lstStyle>
          <a:p>
            <a:pPr lvl="0"/>
            <a:endParaRPr lang="en-US"/>
          </a:p>
        </p:txBody>
      </p:sp>
      <p:sp>
        <p:nvSpPr>
          <p:cNvPr id="8" name="Rectangle 7">
            <a:extLst>
              <a:ext uri="{FF2B5EF4-FFF2-40B4-BE49-F238E27FC236}">
                <a16:creationId xmlns:a16="http://schemas.microsoft.com/office/drawing/2014/main" id="{0342BB28-D0D7-400C-823E-C729E2431E77}"/>
              </a:ext>
              <a:ext uri="{C183D7F6-B498-43B3-948B-1728B52AA6E4}">
                <adec:decorative xmlns:adec="http://schemas.microsoft.com/office/drawing/2017/decorative" val="1"/>
              </a:ext>
            </a:extLst>
          </p:cNvPr>
          <p:cNvSpPr/>
          <p:nvPr userDrawn="1"/>
        </p:nvSpPr>
        <p:spPr bwMode="auto">
          <a:xfrm>
            <a:off x="0" y="0"/>
            <a:ext cx="3501456" cy="6858000"/>
          </a:xfrm>
          <a:prstGeom prst="rect">
            <a:avLst/>
          </a:prstGeom>
          <a:solidFill>
            <a:srgbClr val="274B4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208828614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3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8">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0798454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3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8">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76.xml><?xml version="1.0" encoding="utf-8"?>
<p:sldLayout xmlns:a="http://schemas.openxmlformats.org/drawingml/2006/main" xmlns:r="http://schemas.openxmlformats.org/officeDocument/2006/relationships" xmlns:p="http://schemas.openxmlformats.org/presentationml/2006/main">
  <p:cSld name="Blank dark">
    <p:bg>
      <p:bgPr>
        <a:solidFill>
          <a:schemeClr val="tx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28333895"/>
      </p:ext>
    </p:extLst>
  </p:cSld>
  <p:clrMapOvr>
    <a:masterClrMapping/>
  </p:clrMapOvr>
  <p:transition>
    <p:fade/>
  </p:transition>
  <p:hf sldNum="0" hdr="0" ftr="0" dt="0"/>
  <p:extLst>
    <p:ext uri="{DCECCB84-F9BA-43D5-87BE-67443E8EF086}">
      <p15:sldGuideLst xmlns:p15="http://schemas.microsoft.com/office/powerpoint/2012/main"/>
    </p:ext>
  </p:extLst>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p:cSld name="Teams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131" name="Oval 130">
            <a:extLst>
              <a:ext uri="{FF2B5EF4-FFF2-40B4-BE49-F238E27FC236}">
                <a16:creationId xmlns:a16="http://schemas.microsoft.com/office/drawing/2014/main" id="{D6C0394C-BC2D-45DE-9CEC-52767B325BC7}"/>
              </a:ext>
              <a:ext uri="{C183D7F6-B498-43B3-948B-1728B52AA6E4}">
                <adec:decorative xmlns:adec="http://schemas.microsoft.com/office/drawing/2017/decorative" val="1"/>
              </a:ext>
            </a:extLst>
          </p:cNvPr>
          <p:cNvSpPr/>
          <p:nvPr/>
        </p:nvSpPr>
        <p:spPr bwMode="auto">
          <a:xfrm>
            <a:off x="658219" y="1451430"/>
            <a:ext cx="2407840" cy="2407840"/>
          </a:xfrm>
          <a:prstGeom prst="ellipse">
            <a:avLst/>
          </a:prstGeom>
          <a:noFill/>
          <a:ln w="28575">
            <a:solidFill>
              <a:schemeClr val="accent1"/>
            </a:solid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sp>
        <p:nvSpPr>
          <p:cNvPr id="127" name="Picture Placeholder" descr="This photo is a 'placeholder' only. Drag or drop your photo here, or click and tap the center to insert a photo.">
            <a:extLst>
              <a:ext uri="{FF2B5EF4-FFF2-40B4-BE49-F238E27FC236}">
                <a16:creationId xmlns:a16="http://schemas.microsoft.com/office/drawing/2014/main" id="{8DB56400-4018-4AB5-BA81-6691BFBC47E5}"/>
              </a:ext>
            </a:extLst>
          </p:cNvPr>
          <p:cNvSpPr>
            <a:spLocks noGrp="1"/>
          </p:cNvSpPr>
          <p:nvPr>
            <p:ph type="pic" sz="quarter" idx="28" hasCustomPrompt="1"/>
          </p:nvPr>
        </p:nvSpPr>
        <p:spPr bwMode="ltGray">
          <a:xfrm>
            <a:off x="781920" y="1588028"/>
            <a:ext cx="2160000" cy="2160000"/>
          </a:xfrm>
          <a:prstGeom prst="ellipse">
            <a:avLst/>
          </a:prstGeom>
          <a:solidFill>
            <a:schemeClr val="tx2">
              <a:lumMod val="20000"/>
              <a:lumOff val="80000"/>
            </a:schemeClr>
          </a:solidFill>
        </p:spPr>
        <p:txBody>
          <a:bodyPr lIns="0" tIns="64008" rIns="0" bIns="594360" anchor="t" anchorCtr="0">
            <a:noAutofit/>
          </a:bodyPr>
          <a:lstStyle>
            <a:lvl1pPr marL="0" indent="0" algn="ctr">
              <a:lnSpc>
                <a:spcPct val="100000"/>
              </a:lnSpc>
              <a:buNone/>
              <a:defRPr sz="1600" b="0">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15" name="Text Placeholder 24">
            <a:extLst>
              <a:ext uri="{FF2B5EF4-FFF2-40B4-BE49-F238E27FC236}">
                <a16:creationId xmlns:a16="http://schemas.microsoft.com/office/drawing/2014/main" id="{70099F04-C889-44DD-98E9-5D78D12FE08D}"/>
              </a:ext>
            </a:extLst>
          </p:cNvPr>
          <p:cNvSpPr>
            <a:spLocks noGrp="1"/>
          </p:cNvSpPr>
          <p:nvPr>
            <p:ph type="body" sz="quarter" idx="11" hasCustomPrompt="1"/>
          </p:nvPr>
        </p:nvSpPr>
        <p:spPr>
          <a:xfrm>
            <a:off x="601664" y="4176112"/>
            <a:ext cx="2520950" cy="276999"/>
          </a:xfrm>
        </p:spPr>
        <p:txBody>
          <a:bodyPr/>
          <a:lstStyle>
            <a:lvl1pPr marL="0" indent="0" algn="ctr">
              <a:buNone/>
              <a:defRPr sz="1800">
                <a:solidFill>
                  <a:schemeClr val="accent1"/>
                </a:solidFill>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116" name="Text Placeholder 26">
            <a:extLst>
              <a:ext uri="{FF2B5EF4-FFF2-40B4-BE49-F238E27FC236}">
                <a16:creationId xmlns:a16="http://schemas.microsoft.com/office/drawing/2014/main" id="{6A6DBD73-20BB-42F9-B04B-73B5E0939E92}"/>
              </a:ext>
            </a:extLst>
          </p:cNvPr>
          <p:cNvSpPr>
            <a:spLocks noGrp="1"/>
          </p:cNvSpPr>
          <p:nvPr>
            <p:ph type="body" sz="quarter" idx="12" hasCustomPrompt="1"/>
          </p:nvPr>
        </p:nvSpPr>
        <p:spPr>
          <a:xfrm>
            <a:off x="601664" y="4540696"/>
            <a:ext cx="2520950" cy="215444"/>
          </a:xfrm>
        </p:spPr>
        <p:txBody>
          <a:bodyPr/>
          <a:lstStyle>
            <a:lvl1pPr marL="0" indent="0" algn="ctr">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138" name="Text Placeholder 42">
            <a:extLst>
              <a:ext uri="{FF2B5EF4-FFF2-40B4-BE49-F238E27FC236}">
                <a16:creationId xmlns:a16="http://schemas.microsoft.com/office/drawing/2014/main" id="{265580C5-1532-46A4-816F-9CC9BB95B8A9}"/>
              </a:ext>
            </a:extLst>
          </p:cNvPr>
          <p:cNvSpPr>
            <a:spLocks noGrp="1"/>
          </p:cNvSpPr>
          <p:nvPr>
            <p:ph type="body" sz="quarter" idx="32"/>
          </p:nvPr>
        </p:nvSpPr>
        <p:spPr>
          <a:xfrm>
            <a:off x="601227" y="4899916"/>
            <a:ext cx="2521386" cy="1369122"/>
          </a:xfrm>
        </p:spPr>
        <p:txBody>
          <a:bodyPr>
            <a:noAutofit/>
          </a:bodyPr>
          <a:lstStyle>
            <a:lvl1pPr marL="0" indent="0" algn="ctr">
              <a:buNone/>
              <a:defRPr sz="1200">
                <a:solidFill>
                  <a:schemeClr val="tx1"/>
                </a:solidFill>
              </a:defRPr>
            </a:lvl1pPr>
            <a:lvl2pPr marL="228600" indent="0">
              <a:buNone/>
              <a:defRPr sz="1600"/>
            </a:lvl2pPr>
            <a:lvl3pPr>
              <a:defRPr sz="1200"/>
            </a:lvl3pPr>
            <a:lvl4pPr>
              <a:defRPr sz="1100"/>
            </a:lvl4pPr>
            <a:lvl5pPr>
              <a:defRPr sz="1100"/>
            </a:lvl5pPr>
          </a:lstStyle>
          <a:p>
            <a:pPr lvl="0"/>
            <a:r>
              <a:rPr lang="en-US"/>
              <a:t>Click to edit Master text styles</a:t>
            </a:r>
          </a:p>
        </p:txBody>
      </p:sp>
      <p:cxnSp>
        <p:nvCxnSpPr>
          <p:cNvPr id="135" name="Straight Connector 134">
            <a:extLst>
              <a:ext uri="{FF2B5EF4-FFF2-40B4-BE49-F238E27FC236}">
                <a16:creationId xmlns:a16="http://schemas.microsoft.com/office/drawing/2014/main" id="{CB5EA7D3-313D-4810-BD5E-5EA3EE42DEE3}"/>
              </a:ext>
            </a:extLst>
          </p:cNvPr>
          <p:cNvCxnSpPr>
            <a:cxnSpLocks/>
          </p:cNvCxnSpPr>
          <p:nvPr/>
        </p:nvCxnSpPr>
        <p:spPr>
          <a:xfrm>
            <a:off x="3273691" y="4176112"/>
            <a:ext cx="0" cy="2119916"/>
          </a:xfrm>
          <a:prstGeom prst="line">
            <a:avLst/>
          </a:prstGeom>
          <a:ln w="3175">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32" name="Oval 131">
            <a:extLst>
              <a:ext uri="{FF2B5EF4-FFF2-40B4-BE49-F238E27FC236}">
                <a16:creationId xmlns:a16="http://schemas.microsoft.com/office/drawing/2014/main" id="{748A062E-E244-4B06-AEEB-5A8A501F1BB0}"/>
              </a:ext>
              <a:ext uri="{C183D7F6-B498-43B3-948B-1728B52AA6E4}">
                <adec:decorative xmlns:adec="http://schemas.microsoft.com/office/drawing/2017/decorative" val="1"/>
              </a:ext>
            </a:extLst>
          </p:cNvPr>
          <p:cNvSpPr/>
          <p:nvPr/>
        </p:nvSpPr>
        <p:spPr bwMode="auto">
          <a:xfrm>
            <a:off x="3481323" y="1451430"/>
            <a:ext cx="2407840" cy="2407840"/>
          </a:xfrm>
          <a:prstGeom prst="ellipse">
            <a:avLst/>
          </a:prstGeom>
          <a:noFill/>
          <a:ln w="28575">
            <a:solidFill>
              <a:schemeClr val="accent1"/>
            </a:solid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sp>
        <p:nvSpPr>
          <p:cNvPr id="128" name="Picture Placeholder" descr="This photo is a 'placeholder' only. Drag or drop your photo here, or click and tap the center to insert a photo.">
            <a:extLst>
              <a:ext uri="{FF2B5EF4-FFF2-40B4-BE49-F238E27FC236}">
                <a16:creationId xmlns:a16="http://schemas.microsoft.com/office/drawing/2014/main" id="{B6FE79AA-8251-4C29-9317-4AB46863B5DF}"/>
              </a:ext>
            </a:extLst>
          </p:cNvPr>
          <p:cNvSpPr>
            <a:spLocks noGrp="1"/>
          </p:cNvSpPr>
          <p:nvPr>
            <p:ph type="pic" sz="quarter" idx="29" hasCustomPrompt="1"/>
          </p:nvPr>
        </p:nvSpPr>
        <p:spPr bwMode="ltGray">
          <a:xfrm>
            <a:off x="3605243" y="1575350"/>
            <a:ext cx="2160000" cy="2160000"/>
          </a:xfrm>
          <a:prstGeom prst="ellipse">
            <a:avLst/>
          </a:prstGeom>
          <a:solidFill>
            <a:schemeClr val="tx2">
              <a:lumMod val="20000"/>
              <a:lumOff val="80000"/>
            </a:schemeClr>
          </a:solidFill>
        </p:spPr>
        <p:txBody>
          <a:bodyPr lIns="0" tIns="64008" rIns="0" bIns="594360" anchor="t" anchorCtr="0">
            <a:noAutofit/>
          </a:bodyPr>
          <a:lstStyle>
            <a:lvl1pPr marL="0" indent="0" algn="ctr">
              <a:lnSpc>
                <a:spcPct val="100000"/>
              </a:lnSpc>
              <a:buNone/>
              <a:defRPr sz="1600" b="0">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18" name="Text Placeholder 24">
            <a:extLst>
              <a:ext uri="{FF2B5EF4-FFF2-40B4-BE49-F238E27FC236}">
                <a16:creationId xmlns:a16="http://schemas.microsoft.com/office/drawing/2014/main" id="{4DC88E29-C822-4E89-A810-926F1B7C9A56}"/>
              </a:ext>
            </a:extLst>
          </p:cNvPr>
          <p:cNvSpPr>
            <a:spLocks noGrp="1"/>
          </p:cNvSpPr>
          <p:nvPr>
            <p:ph type="body" sz="quarter" idx="14" hasCustomPrompt="1"/>
          </p:nvPr>
        </p:nvSpPr>
        <p:spPr>
          <a:xfrm>
            <a:off x="3424768" y="4168321"/>
            <a:ext cx="2520950" cy="276999"/>
          </a:xfrm>
        </p:spPr>
        <p:txBody>
          <a:bodyPr/>
          <a:lstStyle>
            <a:lvl1pPr marL="0" indent="0" algn="ctr">
              <a:buNone/>
              <a:defRPr sz="1800">
                <a:solidFill>
                  <a:schemeClr val="accent1"/>
                </a:solidFill>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119" name="Text Placeholder 26">
            <a:extLst>
              <a:ext uri="{FF2B5EF4-FFF2-40B4-BE49-F238E27FC236}">
                <a16:creationId xmlns:a16="http://schemas.microsoft.com/office/drawing/2014/main" id="{9B061301-097D-42A7-BC32-5C123E48E067}"/>
              </a:ext>
            </a:extLst>
          </p:cNvPr>
          <p:cNvSpPr>
            <a:spLocks noGrp="1"/>
          </p:cNvSpPr>
          <p:nvPr>
            <p:ph type="body" sz="quarter" idx="15" hasCustomPrompt="1"/>
          </p:nvPr>
        </p:nvSpPr>
        <p:spPr>
          <a:xfrm>
            <a:off x="3424768" y="4532905"/>
            <a:ext cx="2520950" cy="215444"/>
          </a:xfrm>
        </p:spPr>
        <p:txBody>
          <a:bodyPr/>
          <a:lstStyle>
            <a:lvl1pPr marL="0" indent="0" algn="ctr">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139" name="Text Placeholder 42">
            <a:extLst>
              <a:ext uri="{FF2B5EF4-FFF2-40B4-BE49-F238E27FC236}">
                <a16:creationId xmlns:a16="http://schemas.microsoft.com/office/drawing/2014/main" id="{A66D3771-1085-48C5-8399-F6107263473D}"/>
              </a:ext>
            </a:extLst>
          </p:cNvPr>
          <p:cNvSpPr>
            <a:spLocks noGrp="1"/>
          </p:cNvSpPr>
          <p:nvPr>
            <p:ph type="body" sz="quarter" idx="33"/>
          </p:nvPr>
        </p:nvSpPr>
        <p:spPr>
          <a:xfrm>
            <a:off x="3424332" y="4899916"/>
            <a:ext cx="2521386" cy="1369122"/>
          </a:xfrm>
        </p:spPr>
        <p:txBody>
          <a:bodyPr>
            <a:noAutofit/>
          </a:bodyPr>
          <a:lstStyle>
            <a:lvl1pPr marL="0" indent="0" algn="ctr">
              <a:buNone/>
              <a:defRPr sz="1200">
                <a:solidFill>
                  <a:schemeClr val="tx1"/>
                </a:solidFill>
              </a:defRPr>
            </a:lvl1pPr>
            <a:lvl2pPr marL="228600" indent="0">
              <a:buNone/>
              <a:defRPr sz="1600"/>
            </a:lvl2pPr>
            <a:lvl3pPr>
              <a:defRPr sz="1200"/>
            </a:lvl3pPr>
            <a:lvl4pPr>
              <a:defRPr sz="1100"/>
            </a:lvl4pPr>
            <a:lvl5pPr>
              <a:defRPr sz="1100"/>
            </a:lvl5pPr>
          </a:lstStyle>
          <a:p>
            <a:pPr lvl="0"/>
            <a:r>
              <a:rPr lang="en-US"/>
              <a:t>Click to edit Master text styles</a:t>
            </a:r>
          </a:p>
        </p:txBody>
      </p:sp>
      <p:cxnSp>
        <p:nvCxnSpPr>
          <p:cNvPr id="136" name="Straight Connector 135">
            <a:extLst>
              <a:ext uri="{FF2B5EF4-FFF2-40B4-BE49-F238E27FC236}">
                <a16:creationId xmlns:a16="http://schemas.microsoft.com/office/drawing/2014/main" id="{BCB7E8A7-809D-47E9-B5F7-6CB69999454A}"/>
              </a:ext>
            </a:extLst>
          </p:cNvPr>
          <p:cNvCxnSpPr>
            <a:cxnSpLocks/>
          </p:cNvCxnSpPr>
          <p:nvPr/>
        </p:nvCxnSpPr>
        <p:spPr>
          <a:xfrm>
            <a:off x="6096795" y="4176112"/>
            <a:ext cx="0" cy="2119916"/>
          </a:xfrm>
          <a:prstGeom prst="line">
            <a:avLst/>
          </a:prstGeom>
          <a:ln w="3175">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33" name="Oval 132">
            <a:extLst>
              <a:ext uri="{FF2B5EF4-FFF2-40B4-BE49-F238E27FC236}">
                <a16:creationId xmlns:a16="http://schemas.microsoft.com/office/drawing/2014/main" id="{A8FD4BFF-5845-471F-ABD4-906947DB1DFF}"/>
              </a:ext>
              <a:ext uri="{C183D7F6-B498-43B3-948B-1728B52AA6E4}">
                <adec:decorative xmlns:adec="http://schemas.microsoft.com/office/drawing/2017/decorative" val="1"/>
              </a:ext>
            </a:extLst>
          </p:cNvPr>
          <p:cNvSpPr/>
          <p:nvPr/>
        </p:nvSpPr>
        <p:spPr bwMode="auto">
          <a:xfrm>
            <a:off x="6312893" y="1451430"/>
            <a:ext cx="2407840" cy="2407840"/>
          </a:xfrm>
          <a:prstGeom prst="ellipse">
            <a:avLst/>
          </a:prstGeom>
          <a:noFill/>
          <a:ln w="28575">
            <a:solidFill>
              <a:schemeClr val="accent1"/>
            </a:solid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sp>
        <p:nvSpPr>
          <p:cNvPr id="129" name="Picture Placeholder" descr="This photo is a 'placeholder' only. Drag or drop your photo here, or click and tap the center to insert a photo.">
            <a:extLst>
              <a:ext uri="{FF2B5EF4-FFF2-40B4-BE49-F238E27FC236}">
                <a16:creationId xmlns:a16="http://schemas.microsoft.com/office/drawing/2014/main" id="{19B028EE-EADD-49D3-84D8-2C6D788EE99F}"/>
              </a:ext>
            </a:extLst>
          </p:cNvPr>
          <p:cNvSpPr>
            <a:spLocks noGrp="1"/>
          </p:cNvSpPr>
          <p:nvPr>
            <p:ph type="pic" sz="quarter" idx="30" hasCustomPrompt="1"/>
          </p:nvPr>
        </p:nvSpPr>
        <p:spPr bwMode="ltGray">
          <a:xfrm>
            <a:off x="6436813" y="1575350"/>
            <a:ext cx="2160000" cy="2160000"/>
          </a:xfrm>
          <a:prstGeom prst="ellipse">
            <a:avLst/>
          </a:prstGeom>
          <a:solidFill>
            <a:schemeClr val="tx2">
              <a:lumMod val="20000"/>
              <a:lumOff val="80000"/>
            </a:schemeClr>
          </a:solidFill>
        </p:spPr>
        <p:txBody>
          <a:bodyPr lIns="0" tIns="64008" rIns="0" bIns="594360" anchor="t" anchorCtr="0">
            <a:noAutofit/>
          </a:bodyPr>
          <a:lstStyle>
            <a:lvl1pPr marL="0" indent="0" algn="ctr">
              <a:lnSpc>
                <a:spcPct val="100000"/>
              </a:lnSpc>
              <a:buNone/>
              <a:defRPr sz="1600" b="0">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1" name="Text Placeholder 24">
            <a:extLst>
              <a:ext uri="{FF2B5EF4-FFF2-40B4-BE49-F238E27FC236}">
                <a16:creationId xmlns:a16="http://schemas.microsoft.com/office/drawing/2014/main" id="{F700E8BB-7925-44D7-A662-79A5F2869AA3}"/>
              </a:ext>
            </a:extLst>
          </p:cNvPr>
          <p:cNvSpPr>
            <a:spLocks noGrp="1"/>
          </p:cNvSpPr>
          <p:nvPr>
            <p:ph type="body" sz="quarter" idx="17" hasCustomPrompt="1"/>
          </p:nvPr>
        </p:nvSpPr>
        <p:spPr>
          <a:xfrm>
            <a:off x="6256338" y="4168321"/>
            <a:ext cx="2520950" cy="276999"/>
          </a:xfrm>
        </p:spPr>
        <p:txBody>
          <a:bodyPr/>
          <a:lstStyle>
            <a:lvl1pPr marL="0" indent="0" algn="ctr">
              <a:buNone/>
              <a:defRPr sz="1800">
                <a:solidFill>
                  <a:schemeClr val="accent1"/>
                </a:solidFill>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122" name="Text Placeholder 26">
            <a:extLst>
              <a:ext uri="{FF2B5EF4-FFF2-40B4-BE49-F238E27FC236}">
                <a16:creationId xmlns:a16="http://schemas.microsoft.com/office/drawing/2014/main" id="{CDD77081-94D1-4AC1-A6E2-2C47CC572143}"/>
              </a:ext>
            </a:extLst>
          </p:cNvPr>
          <p:cNvSpPr>
            <a:spLocks noGrp="1"/>
          </p:cNvSpPr>
          <p:nvPr>
            <p:ph type="body" sz="quarter" idx="18" hasCustomPrompt="1"/>
          </p:nvPr>
        </p:nvSpPr>
        <p:spPr>
          <a:xfrm>
            <a:off x="6256338" y="4532905"/>
            <a:ext cx="2520950" cy="215444"/>
          </a:xfrm>
        </p:spPr>
        <p:txBody>
          <a:bodyPr/>
          <a:lstStyle>
            <a:lvl1pPr marL="0" indent="0" algn="ctr">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140" name="Text Placeholder 42">
            <a:extLst>
              <a:ext uri="{FF2B5EF4-FFF2-40B4-BE49-F238E27FC236}">
                <a16:creationId xmlns:a16="http://schemas.microsoft.com/office/drawing/2014/main" id="{42EE15D5-5226-49D0-8BCB-300C88B02F64}"/>
              </a:ext>
            </a:extLst>
          </p:cNvPr>
          <p:cNvSpPr>
            <a:spLocks noGrp="1"/>
          </p:cNvSpPr>
          <p:nvPr>
            <p:ph type="body" sz="quarter" idx="34"/>
          </p:nvPr>
        </p:nvSpPr>
        <p:spPr>
          <a:xfrm>
            <a:off x="6255902" y="4899916"/>
            <a:ext cx="2521386" cy="1369122"/>
          </a:xfrm>
        </p:spPr>
        <p:txBody>
          <a:bodyPr>
            <a:noAutofit/>
          </a:bodyPr>
          <a:lstStyle>
            <a:lvl1pPr marL="0" indent="0" algn="ctr">
              <a:buNone/>
              <a:defRPr sz="1200">
                <a:solidFill>
                  <a:schemeClr val="tx1"/>
                </a:solidFill>
              </a:defRPr>
            </a:lvl1pPr>
            <a:lvl2pPr marL="228600" indent="0">
              <a:buNone/>
              <a:defRPr sz="1600"/>
            </a:lvl2pPr>
            <a:lvl3pPr>
              <a:defRPr sz="1200"/>
            </a:lvl3pPr>
            <a:lvl4pPr>
              <a:defRPr sz="1100"/>
            </a:lvl4pPr>
            <a:lvl5pPr>
              <a:defRPr sz="1100"/>
            </a:lvl5pPr>
          </a:lstStyle>
          <a:p>
            <a:pPr lvl="0"/>
            <a:r>
              <a:rPr lang="en-US"/>
              <a:t>Click to edit Master text styles</a:t>
            </a:r>
          </a:p>
        </p:txBody>
      </p:sp>
      <p:cxnSp>
        <p:nvCxnSpPr>
          <p:cNvPr id="137" name="Straight Connector 136">
            <a:extLst>
              <a:ext uri="{FF2B5EF4-FFF2-40B4-BE49-F238E27FC236}">
                <a16:creationId xmlns:a16="http://schemas.microsoft.com/office/drawing/2014/main" id="{C5FDE61B-2B47-41D7-9CFE-C9D884820798}"/>
              </a:ext>
            </a:extLst>
          </p:cNvPr>
          <p:cNvCxnSpPr>
            <a:cxnSpLocks/>
          </p:cNvCxnSpPr>
          <p:nvPr/>
        </p:nvCxnSpPr>
        <p:spPr>
          <a:xfrm>
            <a:off x="8919899" y="4176112"/>
            <a:ext cx="0" cy="2119916"/>
          </a:xfrm>
          <a:prstGeom prst="line">
            <a:avLst/>
          </a:prstGeom>
          <a:ln w="3175">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34" name="Oval 133">
            <a:extLst>
              <a:ext uri="{FF2B5EF4-FFF2-40B4-BE49-F238E27FC236}">
                <a16:creationId xmlns:a16="http://schemas.microsoft.com/office/drawing/2014/main" id="{C7F244BF-8DCF-4E98-857C-323FA04B167E}"/>
              </a:ext>
              <a:ext uri="{C183D7F6-B498-43B3-948B-1728B52AA6E4}">
                <adec:decorative xmlns:adec="http://schemas.microsoft.com/office/drawing/2017/decorative" val="1"/>
              </a:ext>
            </a:extLst>
          </p:cNvPr>
          <p:cNvSpPr/>
          <p:nvPr/>
        </p:nvSpPr>
        <p:spPr bwMode="auto">
          <a:xfrm>
            <a:off x="9127530" y="1451430"/>
            <a:ext cx="2407840" cy="2407840"/>
          </a:xfrm>
          <a:prstGeom prst="ellipse">
            <a:avLst/>
          </a:prstGeom>
          <a:noFill/>
          <a:ln w="28575">
            <a:solidFill>
              <a:schemeClr val="accent1"/>
            </a:solid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sp>
        <p:nvSpPr>
          <p:cNvPr id="130" name="Picture Placeholder" descr="This photo is a 'placeholder' only. Drag or drop your photo here, or click and tap the center to insert a photo.">
            <a:extLst>
              <a:ext uri="{FF2B5EF4-FFF2-40B4-BE49-F238E27FC236}">
                <a16:creationId xmlns:a16="http://schemas.microsoft.com/office/drawing/2014/main" id="{D17AB13D-2DAA-4BF4-9A1C-966A5580D077}"/>
              </a:ext>
            </a:extLst>
          </p:cNvPr>
          <p:cNvSpPr>
            <a:spLocks noGrp="1"/>
          </p:cNvSpPr>
          <p:nvPr>
            <p:ph type="pic" sz="quarter" idx="31" hasCustomPrompt="1"/>
          </p:nvPr>
        </p:nvSpPr>
        <p:spPr bwMode="ltGray">
          <a:xfrm>
            <a:off x="9251450" y="1575350"/>
            <a:ext cx="2160000" cy="2160000"/>
          </a:xfrm>
          <a:prstGeom prst="ellipse">
            <a:avLst/>
          </a:prstGeom>
          <a:solidFill>
            <a:schemeClr val="tx2">
              <a:lumMod val="20000"/>
              <a:lumOff val="80000"/>
            </a:schemeClr>
          </a:solidFill>
        </p:spPr>
        <p:txBody>
          <a:bodyPr lIns="0" tIns="64008" rIns="0" bIns="594360" anchor="t" anchorCtr="0">
            <a:noAutofit/>
          </a:bodyPr>
          <a:lstStyle>
            <a:lvl1pPr marL="0" indent="0" algn="ctr">
              <a:lnSpc>
                <a:spcPct val="100000"/>
              </a:lnSpc>
              <a:buNone/>
              <a:defRPr sz="1600" b="0">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4" name="Text Placeholder 24">
            <a:extLst>
              <a:ext uri="{FF2B5EF4-FFF2-40B4-BE49-F238E27FC236}">
                <a16:creationId xmlns:a16="http://schemas.microsoft.com/office/drawing/2014/main" id="{7977F7A2-35C3-4A71-85C7-483823457BDA}"/>
              </a:ext>
            </a:extLst>
          </p:cNvPr>
          <p:cNvSpPr>
            <a:spLocks noGrp="1"/>
          </p:cNvSpPr>
          <p:nvPr>
            <p:ph type="body" sz="quarter" idx="20" hasCustomPrompt="1"/>
          </p:nvPr>
        </p:nvSpPr>
        <p:spPr>
          <a:xfrm>
            <a:off x="9070975" y="4168321"/>
            <a:ext cx="2520950" cy="276999"/>
          </a:xfrm>
        </p:spPr>
        <p:txBody>
          <a:bodyPr/>
          <a:lstStyle>
            <a:lvl1pPr marL="0" indent="0" algn="ctr">
              <a:buNone/>
              <a:defRPr sz="1800">
                <a:solidFill>
                  <a:schemeClr val="accent1"/>
                </a:solidFill>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125" name="Text Placeholder 26">
            <a:extLst>
              <a:ext uri="{FF2B5EF4-FFF2-40B4-BE49-F238E27FC236}">
                <a16:creationId xmlns:a16="http://schemas.microsoft.com/office/drawing/2014/main" id="{DDD52F99-8CE5-4588-9334-89F99F253EAE}"/>
              </a:ext>
            </a:extLst>
          </p:cNvPr>
          <p:cNvSpPr>
            <a:spLocks noGrp="1"/>
          </p:cNvSpPr>
          <p:nvPr>
            <p:ph type="body" sz="quarter" idx="21" hasCustomPrompt="1"/>
          </p:nvPr>
        </p:nvSpPr>
        <p:spPr>
          <a:xfrm>
            <a:off x="9070975" y="4532905"/>
            <a:ext cx="2520950" cy="215444"/>
          </a:xfrm>
        </p:spPr>
        <p:txBody>
          <a:bodyPr/>
          <a:lstStyle>
            <a:lvl1pPr marL="0" indent="0" algn="ctr">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141" name="Text Placeholder 42">
            <a:extLst>
              <a:ext uri="{FF2B5EF4-FFF2-40B4-BE49-F238E27FC236}">
                <a16:creationId xmlns:a16="http://schemas.microsoft.com/office/drawing/2014/main" id="{DB339B75-F934-47B6-95F1-75565B9C3F10}"/>
              </a:ext>
            </a:extLst>
          </p:cNvPr>
          <p:cNvSpPr>
            <a:spLocks noGrp="1"/>
          </p:cNvSpPr>
          <p:nvPr>
            <p:ph type="body" sz="quarter" idx="35"/>
          </p:nvPr>
        </p:nvSpPr>
        <p:spPr>
          <a:xfrm>
            <a:off x="9070539" y="4899916"/>
            <a:ext cx="2521386" cy="1369122"/>
          </a:xfrm>
        </p:spPr>
        <p:txBody>
          <a:bodyPr>
            <a:noAutofit/>
          </a:bodyPr>
          <a:lstStyle>
            <a:lvl1pPr marL="0" indent="0" algn="ctr">
              <a:buNone/>
              <a:defRPr sz="1200">
                <a:solidFill>
                  <a:schemeClr val="tx1"/>
                </a:solidFill>
              </a:defRPr>
            </a:lvl1pPr>
            <a:lvl2pPr marL="228600" indent="0">
              <a:buNone/>
              <a:defRPr sz="1600"/>
            </a:lvl2pPr>
            <a:lvl3pPr>
              <a:defRPr sz="1200"/>
            </a:lvl3pPr>
            <a:lvl4pPr>
              <a:defRPr sz="1100"/>
            </a:lvl4pPr>
            <a:lvl5pPr>
              <a:defRPr sz="1100"/>
            </a:lvl5pPr>
          </a:lstStyle>
          <a:p>
            <a:pPr lvl="0"/>
            <a:r>
              <a:rPr lang="en-US"/>
              <a:t>Click to edit Master text styles</a:t>
            </a:r>
          </a:p>
        </p:txBody>
      </p:sp>
    </p:spTree>
    <p:extLst>
      <p:ext uri="{BB962C8B-B14F-4D97-AF65-F5344CB8AC3E}">
        <p14:creationId xmlns:p14="http://schemas.microsoft.com/office/powerpoint/2010/main" val="62685030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3480">
          <p15:clr>
            <a:srgbClr val="A4A3A4"/>
          </p15:clr>
        </p15:guide>
        <p15:guide id="13" pos="2744">
          <p15:clr>
            <a:srgbClr val="A4A3A4"/>
          </p15:clr>
        </p15:guide>
        <p15:guide id="14" pos="3168">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68">
          <p15:clr>
            <a:srgbClr val="A4A3A4"/>
          </p15:clr>
        </p15:guide>
        <p15:guide id="21" pos="5120">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6">
          <p15:clr>
            <a:srgbClr val="5ACBF0"/>
          </p15:clr>
        </p15:guide>
        <p15:guide id="29" orient="horz" pos="1272">
          <p15:clr>
            <a:srgbClr val="5ACBF0"/>
          </p15:clr>
        </p15:guide>
        <p15:guide id="30" orient="horz" pos="288">
          <p15:clr>
            <a:srgbClr val="5ACBF0"/>
          </p15:clr>
        </p15:guide>
      </p15:sldGuideLst>
    </p:ext>
  </p:extLst>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7103219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3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8">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2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E3BCEB7D-3816-4DFF-A516-B5FF3595B0B3}"/>
              </a:ext>
            </a:extLst>
          </p:cNvPr>
          <p:cNvSpPr>
            <a:spLocks noGrp="1"/>
          </p:cNvSpPr>
          <p:nvPr>
            <p:ph sz="quarter" idx="10"/>
          </p:nvPr>
        </p:nvSpPr>
        <p:spPr>
          <a:xfrm>
            <a:off x="588963" y="1279525"/>
            <a:ext cx="1697037" cy="430887"/>
          </a:xfrm>
        </p:spPr>
        <p:txBody>
          <a:bodyPr/>
          <a:lstStyle>
            <a:lvl1pPr marL="0" indent="0">
              <a:buNone/>
              <a:defRPr/>
            </a:lvl1pPr>
          </a:lstStyle>
          <a:p>
            <a:pPr lvl="0"/>
            <a:endParaRPr lang="en-US"/>
          </a:p>
        </p:txBody>
      </p:sp>
      <p:sp>
        <p:nvSpPr>
          <p:cNvPr id="5" name="Content Placeholder 3">
            <a:extLst>
              <a:ext uri="{FF2B5EF4-FFF2-40B4-BE49-F238E27FC236}">
                <a16:creationId xmlns:a16="http://schemas.microsoft.com/office/drawing/2014/main" id="{9CFC839E-3CEC-41FE-BB41-EB0C7B8B7535}"/>
              </a:ext>
            </a:extLst>
          </p:cNvPr>
          <p:cNvSpPr>
            <a:spLocks noGrp="1"/>
          </p:cNvSpPr>
          <p:nvPr>
            <p:ph sz="quarter" idx="11"/>
          </p:nvPr>
        </p:nvSpPr>
        <p:spPr>
          <a:xfrm>
            <a:off x="2463483" y="1279524"/>
            <a:ext cx="1697037" cy="430887"/>
          </a:xfrm>
        </p:spPr>
        <p:txBody>
          <a:bodyPr/>
          <a:lstStyle>
            <a:lvl1pPr marL="0" indent="0">
              <a:buNone/>
              <a:defRPr/>
            </a:lvl1pPr>
          </a:lstStyle>
          <a:p>
            <a:pPr lvl="0"/>
            <a:endParaRPr lang="en-US"/>
          </a:p>
        </p:txBody>
      </p:sp>
      <p:sp>
        <p:nvSpPr>
          <p:cNvPr id="6" name="Content Placeholder 3">
            <a:extLst>
              <a:ext uri="{FF2B5EF4-FFF2-40B4-BE49-F238E27FC236}">
                <a16:creationId xmlns:a16="http://schemas.microsoft.com/office/drawing/2014/main" id="{464F1BB7-40BF-4315-983C-FAF93223A0D4}"/>
              </a:ext>
            </a:extLst>
          </p:cNvPr>
          <p:cNvSpPr>
            <a:spLocks noGrp="1"/>
          </p:cNvSpPr>
          <p:nvPr>
            <p:ph sz="quarter" idx="12"/>
          </p:nvPr>
        </p:nvSpPr>
        <p:spPr>
          <a:xfrm>
            <a:off x="588963" y="1978738"/>
            <a:ext cx="1697037" cy="430887"/>
          </a:xfrm>
        </p:spPr>
        <p:txBody>
          <a:bodyPr/>
          <a:lstStyle>
            <a:lvl1pPr marL="0" indent="0">
              <a:buNone/>
              <a:defRPr/>
            </a:lvl1pPr>
          </a:lstStyle>
          <a:p>
            <a:pPr lvl="0"/>
            <a:endParaRPr lang="en-US"/>
          </a:p>
        </p:txBody>
      </p:sp>
      <p:sp>
        <p:nvSpPr>
          <p:cNvPr id="7" name="Content Placeholder 3">
            <a:extLst>
              <a:ext uri="{FF2B5EF4-FFF2-40B4-BE49-F238E27FC236}">
                <a16:creationId xmlns:a16="http://schemas.microsoft.com/office/drawing/2014/main" id="{0FFC6399-B574-41B4-A4D5-8A54D53FCC0F}"/>
              </a:ext>
            </a:extLst>
          </p:cNvPr>
          <p:cNvSpPr>
            <a:spLocks noGrp="1"/>
          </p:cNvSpPr>
          <p:nvPr>
            <p:ph sz="quarter" idx="13"/>
          </p:nvPr>
        </p:nvSpPr>
        <p:spPr>
          <a:xfrm>
            <a:off x="2463483" y="1978737"/>
            <a:ext cx="1697037" cy="430887"/>
          </a:xfrm>
        </p:spPr>
        <p:txBody>
          <a:bodyPr/>
          <a:lstStyle>
            <a:lvl1pPr marL="0" indent="0">
              <a:buNone/>
              <a:defRPr/>
            </a:lvl1pPr>
          </a:lstStyle>
          <a:p>
            <a:pPr lvl="0"/>
            <a:endParaRPr lang="en-US"/>
          </a:p>
        </p:txBody>
      </p:sp>
      <p:sp>
        <p:nvSpPr>
          <p:cNvPr id="8" name="Content Placeholder 3">
            <a:extLst>
              <a:ext uri="{FF2B5EF4-FFF2-40B4-BE49-F238E27FC236}">
                <a16:creationId xmlns:a16="http://schemas.microsoft.com/office/drawing/2014/main" id="{6046C6CA-FE71-4BE2-B5AF-0A3CB0A826F5}"/>
              </a:ext>
            </a:extLst>
          </p:cNvPr>
          <p:cNvSpPr>
            <a:spLocks noGrp="1"/>
          </p:cNvSpPr>
          <p:nvPr>
            <p:ph sz="quarter" idx="14"/>
          </p:nvPr>
        </p:nvSpPr>
        <p:spPr>
          <a:xfrm>
            <a:off x="588263" y="2677951"/>
            <a:ext cx="1697037" cy="430887"/>
          </a:xfrm>
        </p:spPr>
        <p:txBody>
          <a:bodyPr/>
          <a:lstStyle>
            <a:lvl1pPr marL="0" indent="0">
              <a:buNone/>
              <a:defRPr/>
            </a:lvl1pPr>
          </a:lstStyle>
          <a:p>
            <a:pPr lvl="0"/>
            <a:endParaRPr lang="en-US"/>
          </a:p>
        </p:txBody>
      </p:sp>
      <p:sp>
        <p:nvSpPr>
          <p:cNvPr id="9" name="Content Placeholder 3">
            <a:extLst>
              <a:ext uri="{FF2B5EF4-FFF2-40B4-BE49-F238E27FC236}">
                <a16:creationId xmlns:a16="http://schemas.microsoft.com/office/drawing/2014/main" id="{5C71FA5E-E882-48FD-8D73-5C0E6CA5EED3}"/>
              </a:ext>
            </a:extLst>
          </p:cNvPr>
          <p:cNvSpPr>
            <a:spLocks noGrp="1"/>
          </p:cNvSpPr>
          <p:nvPr>
            <p:ph sz="quarter" idx="15"/>
          </p:nvPr>
        </p:nvSpPr>
        <p:spPr>
          <a:xfrm>
            <a:off x="2462783" y="2677950"/>
            <a:ext cx="1697037" cy="430887"/>
          </a:xfrm>
        </p:spPr>
        <p:txBody>
          <a:bodyPr/>
          <a:lstStyle>
            <a:lvl1pPr marL="0" indent="0">
              <a:buNone/>
              <a:defRPr/>
            </a:lvl1pPr>
          </a:lstStyle>
          <a:p>
            <a:pPr lvl="0"/>
            <a:endParaRPr lang="en-US"/>
          </a:p>
        </p:txBody>
      </p:sp>
      <p:sp>
        <p:nvSpPr>
          <p:cNvPr id="10" name="Content Placeholder 3">
            <a:extLst>
              <a:ext uri="{FF2B5EF4-FFF2-40B4-BE49-F238E27FC236}">
                <a16:creationId xmlns:a16="http://schemas.microsoft.com/office/drawing/2014/main" id="{03FC7B88-833C-4026-98B0-CE64987A728D}"/>
              </a:ext>
            </a:extLst>
          </p:cNvPr>
          <p:cNvSpPr>
            <a:spLocks noGrp="1"/>
          </p:cNvSpPr>
          <p:nvPr>
            <p:ph sz="quarter" idx="16"/>
          </p:nvPr>
        </p:nvSpPr>
        <p:spPr>
          <a:xfrm>
            <a:off x="588263" y="3429001"/>
            <a:ext cx="1697037" cy="430887"/>
          </a:xfrm>
        </p:spPr>
        <p:txBody>
          <a:bodyPr/>
          <a:lstStyle>
            <a:lvl1pPr marL="0" indent="0">
              <a:buNone/>
              <a:defRPr/>
            </a:lvl1pPr>
          </a:lstStyle>
          <a:p>
            <a:pPr lvl="0"/>
            <a:endParaRPr lang="en-US"/>
          </a:p>
        </p:txBody>
      </p:sp>
      <p:sp>
        <p:nvSpPr>
          <p:cNvPr id="11" name="Content Placeholder 3">
            <a:extLst>
              <a:ext uri="{FF2B5EF4-FFF2-40B4-BE49-F238E27FC236}">
                <a16:creationId xmlns:a16="http://schemas.microsoft.com/office/drawing/2014/main" id="{178FE832-A0B9-47B2-BCD5-EF68A0B3F96E}"/>
              </a:ext>
            </a:extLst>
          </p:cNvPr>
          <p:cNvSpPr>
            <a:spLocks noGrp="1"/>
          </p:cNvSpPr>
          <p:nvPr>
            <p:ph sz="quarter" idx="17"/>
          </p:nvPr>
        </p:nvSpPr>
        <p:spPr>
          <a:xfrm>
            <a:off x="2462783" y="3429000"/>
            <a:ext cx="1697037" cy="430887"/>
          </a:xfrm>
        </p:spPr>
        <p:txBody>
          <a:bodyPr/>
          <a:lstStyle>
            <a:lvl1pPr marL="0" indent="0">
              <a:buNone/>
              <a:defRPr/>
            </a:lvl1pPr>
          </a:lstStyle>
          <a:p>
            <a:pPr lvl="0"/>
            <a:endParaRPr lang="en-US"/>
          </a:p>
        </p:txBody>
      </p:sp>
      <p:sp>
        <p:nvSpPr>
          <p:cNvPr id="12" name="Content Placeholder 3">
            <a:extLst>
              <a:ext uri="{FF2B5EF4-FFF2-40B4-BE49-F238E27FC236}">
                <a16:creationId xmlns:a16="http://schemas.microsoft.com/office/drawing/2014/main" id="{E3E541DE-478B-44B7-94F3-6D71A268C4C9}"/>
              </a:ext>
            </a:extLst>
          </p:cNvPr>
          <p:cNvSpPr>
            <a:spLocks noGrp="1"/>
          </p:cNvSpPr>
          <p:nvPr>
            <p:ph sz="quarter" idx="18"/>
          </p:nvPr>
        </p:nvSpPr>
        <p:spPr>
          <a:xfrm>
            <a:off x="588263" y="4232933"/>
            <a:ext cx="1697037" cy="430887"/>
          </a:xfrm>
        </p:spPr>
        <p:txBody>
          <a:bodyPr/>
          <a:lstStyle>
            <a:lvl1pPr marL="0" indent="0">
              <a:buNone/>
              <a:defRPr/>
            </a:lvl1pPr>
          </a:lstStyle>
          <a:p>
            <a:pPr lvl="0"/>
            <a:endParaRPr lang="en-US"/>
          </a:p>
        </p:txBody>
      </p:sp>
      <p:sp>
        <p:nvSpPr>
          <p:cNvPr id="13" name="Content Placeholder 3">
            <a:extLst>
              <a:ext uri="{FF2B5EF4-FFF2-40B4-BE49-F238E27FC236}">
                <a16:creationId xmlns:a16="http://schemas.microsoft.com/office/drawing/2014/main" id="{A7789E60-062D-490C-BD3E-B4C029FF5217}"/>
              </a:ext>
            </a:extLst>
          </p:cNvPr>
          <p:cNvSpPr>
            <a:spLocks noGrp="1"/>
          </p:cNvSpPr>
          <p:nvPr>
            <p:ph sz="quarter" idx="19"/>
          </p:nvPr>
        </p:nvSpPr>
        <p:spPr>
          <a:xfrm>
            <a:off x="2462783" y="4232932"/>
            <a:ext cx="1697037" cy="430887"/>
          </a:xfrm>
        </p:spPr>
        <p:txBody>
          <a:bodyPr/>
          <a:lstStyle>
            <a:lvl1pPr marL="0" indent="0">
              <a:buNone/>
              <a:defRPr/>
            </a:lvl1pPr>
          </a:lstStyle>
          <a:p>
            <a:pPr lvl="0"/>
            <a:endParaRPr lang="en-US"/>
          </a:p>
        </p:txBody>
      </p:sp>
      <p:grpSp>
        <p:nvGrpSpPr>
          <p:cNvPr id="3" name="Group 2">
            <a:extLst>
              <a:ext uri="{FF2B5EF4-FFF2-40B4-BE49-F238E27FC236}">
                <a16:creationId xmlns:a16="http://schemas.microsoft.com/office/drawing/2014/main" id="{94B27598-93C6-49FA-AF8C-CBB710FD4C95}"/>
              </a:ext>
              <a:ext uri="{C183D7F6-B498-43B3-948B-1728B52AA6E4}">
                <adec:decorative xmlns:adec="http://schemas.microsoft.com/office/drawing/2017/decorative" val="1"/>
              </a:ext>
            </a:extLst>
          </p:cNvPr>
          <p:cNvGrpSpPr/>
          <p:nvPr userDrawn="1"/>
        </p:nvGrpSpPr>
        <p:grpSpPr>
          <a:xfrm>
            <a:off x="0" y="0"/>
            <a:ext cx="11125305" cy="6858000"/>
            <a:chOff x="0" y="0"/>
            <a:chExt cx="11125305" cy="6858000"/>
          </a:xfrm>
        </p:grpSpPr>
        <p:sp>
          <p:nvSpPr>
            <p:cNvPr id="14" name="Transform">
              <a:extLst>
                <a:ext uri="{FF2B5EF4-FFF2-40B4-BE49-F238E27FC236}">
                  <a16:creationId xmlns:a16="http://schemas.microsoft.com/office/drawing/2014/main" id="{F8B17369-8294-4EE2-A899-E0AE50D7B01E}"/>
                </a:ext>
                <a:ext uri="{C183D7F6-B498-43B3-948B-1728B52AA6E4}">
                  <adec:decorative xmlns:adec="http://schemas.microsoft.com/office/drawing/2017/decorative" val="1"/>
                </a:ext>
              </a:extLst>
            </p:cNvPr>
            <p:cNvSpPr txBox="1">
              <a:spLocks/>
            </p:cNvSpPr>
            <p:nvPr userDrawn="1"/>
          </p:nvSpPr>
          <p:spPr>
            <a:xfrm>
              <a:off x="5629127" y="1516379"/>
              <a:ext cx="1537736" cy="1162859"/>
            </a:xfrm>
            <a:prstGeom prst="rect">
              <a:avLst/>
            </a:prstGeom>
            <a:solidFill>
              <a:schemeClr val="accent1"/>
            </a:solidFill>
            <a:ln w="25400" cap="rnd">
              <a:noFill/>
            </a:ln>
            <a:effectLst/>
          </p:spPr>
          <p:txBody>
            <a:bodyPr wrap="square" lIns="91440" tIns="0" rIns="91440" bIns="0" rtlCol="0" anchor="ctr" anchorCtr="0">
              <a:noAutofit/>
            </a:bodyPr>
            <a:lstStyle>
              <a:defPPr>
                <a:defRPr lang="en-US"/>
              </a:defPPr>
              <a:lvl1pPr marR="0" lvl="0" indent="0" algn="ctr" defTabSz="1828204" fontAlgn="base">
                <a:lnSpc>
                  <a:spcPct val="90000"/>
                </a:lnSpc>
                <a:spcBef>
                  <a:spcPts val="4478"/>
                </a:spcBef>
                <a:spcAft>
                  <a:spcPct val="0"/>
                </a:spcAft>
                <a:buClrTx/>
                <a:buSzPct val="90000"/>
                <a:buFontTx/>
                <a:buNone/>
                <a:tabLst/>
                <a:defRPr kumimoji="0" sz="1400" b="0" i="0" u="none" strike="noStrike" kern="0" cap="none" spc="0" normalizeH="0" baseline="0">
                  <a:ln>
                    <a:noFill/>
                  </a:ln>
                  <a:solidFill>
                    <a:srgbClr val="FFFFFF"/>
                  </a:solidFill>
                  <a:effectLst/>
                  <a:uLnTx/>
                  <a:uFillTx/>
                  <a:latin typeface="Segoe UI Semibold"/>
                  <a:cs typeface="Segoe UI" panose="020B0502040204020203" pitchFamily="34" charset="0"/>
                </a:defRPr>
              </a:lvl1pPr>
              <a:lvl2pPr marL="228600" marR="0" indent="0" defTabSz="932742" fontAlgn="auto">
                <a:lnSpc>
                  <a:spcPct val="100000"/>
                </a:lnSpc>
                <a:spcBef>
                  <a:spcPct val="20000"/>
                </a:spcBef>
                <a:spcAft>
                  <a:spcPts val="0"/>
                </a:spcAft>
                <a:buClrTx/>
                <a:buSzPct val="90000"/>
                <a:buFont typeface="Wingdings" panose="05000000000000000000" pitchFamily="2" charset="2"/>
                <a:buNone/>
                <a:tabLst/>
                <a:defRPr sz="2000" spc="0" baseline="0">
                  <a:gradFill>
                    <a:gsLst>
                      <a:gs pos="1250">
                        <a:schemeClr val="tx1"/>
                      </a:gs>
                      <a:gs pos="100000">
                        <a:schemeClr val="tx1"/>
                      </a:gs>
                    </a:gsLst>
                    <a:lin ang="5400000" scaled="0"/>
                  </a:gradFill>
                </a:defRPr>
              </a:lvl2pPr>
              <a:lvl3pPr marL="457200" marR="0" indent="0" defTabSz="932742" fontAlgn="auto">
                <a:lnSpc>
                  <a:spcPct val="100000"/>
                </a:lnSpc>
                <a:spcBef>
                  <a:spcPct val="20000"/>
                </a:spcBef>
                <a:spcAft>
                  <a:spcPts val="0"/>
                </a:spcAft>
                <a:buClrTx/>
                <a:buSzPct val="90000"/>
                <a:buFont typeface="Wingdings" panose="05000000000000000000" pitchFamily="2" charset="2"/>
                <a:buNone/>
                <a:tabLst/>
                <a:defRPr sz="1600" spc="0" baseline="0">
                  <a:gradFill>
                    <a:gsLst>
                      <a:gs pos="1250">
                        <a:schemeClr val="tx1"/>
                      </a:gs>
                      <a:gs pos="100000">
                        <a:schemeClr val="tx1"/>
                      </a:gs>
                    </a:gsLst>
                    <a:lin ang="5400000" scaled="0"/>
                  </a:gradFill>
                </a:defRPr>
              </a:lvl3pPr>
              <a:lvl4pPr marL="661988" marR="0" indent="0" defTabSz="932742" fontAlgn="auto">
                <a:lnSpc>
                  <a:spcPct val="100000"/>
                </a:lnSpc>
                <a:spcBef>
                  <a:spcPct val="20000"/>
                </a:spcBef>
                <a:spcAft>
                  <a:spcPts val="0"/>
                </a:spcAft>
                <a:buClrTx/>
                <a:buSzPct val="90000"/>
                <a:buFont typeface="Wingdings" panose="05000000000000000000" pitchFamily="2" charset="2"/>
                <a:buNone/>
                <a:tabLst/>
                <a:defRPr sz="1400" spc="0" baseline="0">
                  <a:gradFill>
                    <a:gsLst>
                      <a:gs pos="1250">
                        <a:schemeClr val="tx1"/>
                      </a:gs>
                      <a:gs pos="100000">
                        <a:schemeClr val="tx1"/>
                      </a:gs>
                    </a:gsLst>
                    <a:lin ang="5400000" scaled="0"/>
                  </a:gradFill>
                </a:defRPr>
              </a:lvl4pPr>
              <a:lvl5pPr marL="855663" marR="0" indent="0" defTabSz="932742" fontAlgn="auto">
                <a:lnSpc>
                  <a:spcPct val="100000"/>
                </a:lnSpc>
                <a:spcBef>
                  <a:spcPct val="20000"/>
                </a:spcBef>
                <a:spcAft>
                  <a:spcPts val="0"/>
                </a:spcAft>
                <a:buClrTx/>
                <a:buSzPct val="90000"/>
                <a:buFont typeface="Wingdings" panose="05000000000000000000" pitchFamily="2" charset="2"/>
                <a:buNone/>
                <a:tabLst/>
                <a:defRPr sz="1400" spc="0" baseline="0">
                  <a:gradFill>
                    <a:gsLst>
                      <a:gs pos="1250">
                        <a:schemeClr val="tx1"/>
                      </a:gs>
                      <a:gs pos="100000">
                        <a:schemeClr val="tx1"/>
                      </a:gs>
                    </a:gsLst>
                    <a:lin ang="5400000" scaled="0"/>
                  </a:gradFill>
                </a:defRPr>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a:lnSpc>
                  <a:spcPct val="100000"/>
                </a:lnSpc>
                <a:spcBef>
                  <a:spcPts val="0"/>
                </a:spcBef>
              </a:pPr>
              <a:endParaRPr lang="en-US">
                <a:solidFill>
                  <a:schemeClr val="bg1"/>
                </a:solidFill>
                <a:latin typeface="+mj-lt"/>
              </a:endParaRPr>
            </a:p>
          </p:txBody>
        </p:sp>
        <p:sp>
          <p:nvSpPr>
            <p:cNvPr id="15" name="Transform">
              <a:extLst>
                <a:ext uri="{FF2B5EF4-FFF2-40B4-BE49-F238E27FC236}">
                  <a16:creationId xmlns:a16="http://schemas.microsoft.com/office/drawing/2014/main" id="{10FEA620-B695-4278-A3FB-98DC966F467F}"/>
                </a:ext>
                <a:ext uri="{C183D7F6-B498-43B3-948B-1728B52AA6E4}">
                  <adec:decorative xmlns:adec="http://schemas.microsoft.com/office/drawing/2017/decorative" val="1"/>
                </a:ext>
              </a:extLst>
            </p:cNvPr>
            <p:cNvSpPr txBox="1">
              <a:spLocks/>
            </p:cNvSpPr>
            <p:nvPr userDrawn="1"/>
          </p:nvSpPr>
          <p:spPr>
            <a:xfrm>
              <a:off x="7209578" y="1516379"/>
              <a:ext cx="1537736" cy="1162859"/>
            </a:xfrm>
            <a:prstGeom prst="rect">
              <a:avLst/>
            </a:prstGeom>
            <a:solidFill>
              <a:schemeClr val="accent1"/>
            </a:solidFill>
            <a:ln w="25400" cap="rnd">
              <a:noFill/>
            </a:ln>
            <a:effectLst/>
          </p:spPr>
          <p:txBody>
            <a:bodyPr wrap="square" lIns="91440" tIns="0" rIns="91440" bIns="0" rtlCol="0" anchor="ctr" anchorCtr="0">
              <a:noAutofit/>
            </a:bodyPr>
            <a:lstStyle>
              <a:defPPr>
                <a:defRPr lang="en-US"/>
              </a:defPPr>
              <a:lvl1pPr marR="0" lvl="0" indent="0" algn="ctr" defTabSz="1828204" fontAlgn="base">
                <a:lnSpc>
                  <a:spcPct val="90000"/>
                </a:lnSpc>
                <a:spcBef>
                  <a:spcPts val="4478"/>
                </a:spcBef>
                <a:spcAft>
                  <a:spcPct val="0"/>
                </a:spcAft>
                <a:buClrTx/>
                <a:buSzPct val="90000"/>
                <a:buFontTx/>
                <a:buNone/>
                <a:tabLst/>
                <a:defRPr kumimoji="0" sz="1400" b="0" i="0" u="none" strike="noStrike" kern="0" cap="none" spc="0" normalizeH="0" baseline="0">
                  <a:ln>
                    <a:noFill/>
                  </a:ln>
                  <a:solidFill>
                    <a:srgbClr val="FFFFFF"/>
                  </a:solidFill>
                  <a:effectLst/>
                  <a:uLnTx/>
                  <a:uFillTx/>
                  <a:latin typeface="Segoe UI Semibold"/>
                  <a:cs typeface="Segoe UI" panose="020B0502040204020203" pitchFamily="34" charset="0"/>
                </a:defRPr>
              </a:lvl1pPr>
              <a:lvl2pPr marL="228600" marR="0" indent="0" defTabSz="932742" fontAlgn="auto">
                <a:lnSpc>
                  <a:spcPct val="100000"/>
                </a:lnSpc>
                <a:spcBef>
                  <a:spcPct val="20000"/>
                </a:spcBef>
                <a:spcAft>
                  <a:spcPts val="0"/>
                </a:spcAft>
                <a:buClrTx/>
                <a:buSzPct val="90000"/>
                <a:buFont typeface="Wingdings" panose="05000000000000000000" pitchFamily="2" charset="2"/>
                <a:buNone/>
                <a:tabLst/>
                <a:defRPr sz="2000" spc="0" baseline="0">
                  <a:gradFill>
                    <a:gsLst>
                      <a:gs pos="1250">
                        <a:schemeClr val="tx1"/>
                      </a:gs>
                      <a:gs pos="100000">
                        <a:schemeClr val="tx1"/>
                      </a:gs>
                    </a:gsLst>
                    <a:lin ang="5400000" scaled="0"/>
                  </a:gradFill>
                </a:defRPr>
              </a:lvl2pPr>
              <a:lvl3pPr marL="457200" marR="0" indent="0" defTabSz="932742" fontAlgn="auto">
                <a:lnSpc>
                  <a:spcPct val="100000"/>
                </a:lnSpc>
                <a:spcBef>
                  <a:spcPct val="20000"/>
                </a:spcBef>
                <a:spcAft>
                  <a:spcPts val="0"/>
                </a:spcAft>
                <a:buClrTx/>
                <a:buSzPct val="90000"/>
                <a:buFont typeface="Wingdings" panose="05000000000000000000" pitchFamily="2" charset="2"/>
                <a:buNone/>
                <a:tabLst/>
                <a:defRPr sz="1600" spc="0" baseline="0">
                  <a:gradFill>
                    <a:gsLst>
                      <a:gs pos="1250">
                        <a:schemeClr val="tx1"/>
                      </a:gs>
                      <a:gs pos="100000">
                        <a:schemeClr val="tx1"/>
                      </a:gs>
                    </a:gsLst>
                    <a:lin ang="5400000" scaled="0"/>
                  </a:gradFill>
                </a:defRPr>
              </a:lvl3pPr>
              <a:lvl4pPr marL="661988" marR="0" indent="0" defTabSz="932742" fontAlgn="auto">
                <a:lnSpc>
                  <a:spcPct val="100000"/>
                </a:lnSpc>
                <a:spcBef>
                  <a:spcPct val="20000"/>
                </a:spcBef>
                <a:spcAft>
                  <a:spcPts val="0"/>
                </a:spcAft>
                <a:buClrTx/>
                <a:buSzPct val="90000"/>
                <a:buFont typeface="Wingdings" panose="05000000000000000000" pitchFamily="2" charset="2"/>
                <a:buNone/>
                <a:tabLst/>
                <a:defRPr sz="1400" spc="0" baseline="0">
                  <a:gradFill>
                    <a:gsLst>
                      <a:gs pos="1250">
                        <a:schemeClr val="tx1"/>
                      </a:gs>
                      <a:gs pos="100000">
                        <a:schemeClr val="tx1"/>
                      </a:gs>
                    </a:gsLst>
                    <a:lin ang="5400000" scaled="0"/>
                  </a:gradFill>
                </a:defRPr>
              </a:lvl4pPr>
              <a:lvl5pPr marL="855663" marR="0" indent="0" defTabSz="932742" fontAlgn="auto">
                <a:lnSpc>
                  <a:spcPct val="100000"/>
                </a:lnSpc>
                <a:spcBef>
                  <a:spcPct val="20000"/>
                </a:spcBef>
                <a:spcAft>
                  <a:spcPts val="0"/>
                </a:spcAft>
                <a:buClrTx/>
                <a:buSzPct val="90000"/>
                <a:buFont typeface="Wingdings" panose="05000000000000000000" pitchFamily="2" charset="2"/>
                <a:buNone/>
                <a:tabLst/>
                <a:defRPr sz="1400" spc="0" baseline="0">
                  <a:gradFill>
                    <a:gsLst>
                      <a:gs pos="1250">
                        <a:schemeClr val="tx1"/>
                      </a:gs>
                      <a:gs pos="100000">
                        <a:schemeClr val="tx1"/>
                      </a:gs>
                    </a:gsLst>
                    <a:lin ang="5400000" scaled="0"/>
                  </a:gradFill>
                </a:defRPr>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a:lnSpc>
                  <a:spcPct val="100000"/>
                </a:lnSpc>
                <a:spcBef>
                  <a:spcPts val="0"/>
                </a:spcBef>
              </a:pPr>
              <a:endParaRPr lang="en-US">
                <a:solidFill>
                  <a:schemeClr val="bg1"/>
                </a:solidFill>
                <a:latin typeface="+mj-lt"/>
              </a:endParaRPr>
            </a:p>
          </p:txBody>
        </p:sp>
        <p:sp>
          <p:nvSpPr>
            <p:cNvPr id="17" name="Transform">
              <a:extLst>
                <a:ext uri="{FF2B5EF4-FFF2-40B4-BE49-F238E27FC236}">
                  <a16:creationId xmlns:a16="http://schemas.microsoft.com/office/drawing/2014/main" id="{86068A36-26FA-489C-8C20-06FB42C937B5}"/>
                </a:ext>
                <a:ext uri="{C183D7F6-B498-43B3-948B-1728B52AA6E4}">
                  <adec:decorative xmlns:adec="http://schemas.microsoft.com/office/drawing/2017/decorative" val="1"/>
                </a:ext>
              </a:extLst>
            </p:cNvPr>
            <p:cNvSpPr txBox="1">
              <a:spLocks/>
            </p:cNvSpPr>
            <p:nvPr userDrawn="1"/>
          </p:nvSpPr>
          <p:spPr>
            <a:xfrm>
              <a:off x="5629127" y="2720122"/>
              <a:ext cx="2323690" cy="1052110"/>
            </a:xfrm>
            <a:prstGeom prst="rect">
              <a:avLst/>
            </a:prstGeom>
            <a:solidFill>
              <a:schemeClr val="accent1"/>
            </a:solidFill>
            <a:ln w="25400" cap="rnd">
              <a:noFill/>
            </a:ln>
            <a:effectLst/>
          </p:spPr>
          <p:txBody>
            <a:bodyPr wrap="square" lIns="91440" tIns="0" rIns="91440" bIns="0" rtlCol="0" anchor="ctr" anchorCtr="0">
              <a:noAutofit/>
            </a:bodyPr>
            <a:lstStyle>
              <a:defPPr>
                <a:defRPr lang="en-US"/>
              </a:defPPr>
              <a:lvl1pPr marR="0" lvl="0" indent="0" algn="ctr" defTabSz="1828204" fontAlgn="base">
                <a:lnSpc>
                  <a:spcPct val="90000"/>
                </a:lnSpc>
                <a:spcBef>
                  <a:spcPts val="4478"/>
                </a:spcBef>
                <a:spcAft>
                  <a:spcPct val="0"/>
                </a:spcAft>
                <a:buClrTx/>
                <a:buSzPct val="90000"/>
                <a:buFontTx/>
                <a:buNone/>
                <a:tabLst/>
                <a:defRPr kumimoji="0" sz="1400" b="0" i="0" u="none" strike="noStrike" kern="0" cap="none" spc="0" normalizeH="0" baseline="0">
                  <a:ln>
                    <a:noFill/>
                  </a:ln>
                  <a:solidFill>
                    <a:srgbClr val="FFFFFF"/>
                  </a:solidFill>
                  <a:effectLst/>
                  <a:uLnTx/>
                  <a:uFillTx/>
                  <a:latin typeface="Segoe UI Semibold"/>
                  <a:cs typeface="Segoe UI" panose="020B0502040204020203" pitchFamily="34" charset="0"/>
                </a:defRPr>
              </a:lvl1pPr>
              <a:lvl2pPr marL="228600" marR="0" indent="0" defTabSz="932742" fontAlgn="auto">
                <a:lnSpc>
                  <a:spcPct val="100000"/>
                </a:lnSpc>
                <a:spcBef>
                  <a:spcPct val="20000"/>
                </a:spcBef>
                <a:spcAft>
                  <a:spcPts val="0"/>
                </a:spcAft>
                <a:buClrTx/>
                <a:buSzPct val="90000"/>
                <a:buFont typeface="Wingdings" panose="05000000000000000000" pitchFamily="2" charset="2"/>
                <a:buNone/>
                <a:tabLst/>
                <a:defRPr sz="2000" spc="0" baseline="0">
                  <a:gradFill>
                    <a:gsLst>
                      <a:gs pos="1250">
                        <a:schemeClr val="tx1"/>
                      </a:gs>
                      <a:gs pos="100000">
                        <a:schemeClr val="tx1"/>
                      </a:gs>
                    </a:gsLst>
                    <a:lin ang="5400000" scaled="0"/>
                  </a:gradFill>
                </a:defRPr>
              </a:lvl2pPr>
              <a:lvl3pPr marL="457200" marR="0" indent="0" defTabSz="932742" fontAlgn="auto">
                <a:lnSpc>
                  <a:spcPct val="100000"/>
                </a:lnSpc>
                <a:spcBef>
                  <a:spcPct val="20000"/>
                </a:spcBef>
                <a:spcAft>
                  <a:spcPts val="0"/>
                </a:spcAft>
                <a:buClrTx/>
                <a:buSzPct val="90000"/>
                <a:buFont typeface="Wingdings" panose="05000000000000000000" pitchFamily="2" charset="2"/>
                <a:buNone/>
                <a:tabLst/>
                <a:defRPr sz="1600" spc="0" baseline="0">
                  <a:gradFill>
                    <a:gsLst>
                      <a:gs pos="1250">
                        <a:schemeClr val="tx1"/>
                      </a:gs>
                      <a:gs pos="100000">
                        <a:schemeClr val="tx1"/>
                      </a:gs>
                    </a:gsLst>
                    <a:lin ang="5400000" scaled="0"/>
                  </a:gradFill>
                </a:defRPr>
              </a:lvl3pPr>
              <a:lvl4pPr marL="661988" marR="0" indent="0" defTabSz="932742" fontAlgn="auto">
                <a:lnSpc>
                  <a:spcPct val="100000"/>
                </a:lnSpc>
                <a:spcBef>
                  <a:spcPct val="20000"/>
                </a:spcBef>
                <a:spcAft>
                  <a:spcPts val="0"/>
                </a:spcAft>
                <a:buClrTx/>
                <a:buSzPct val="90000"/>
                <a:buFont typeface="Wingdings" panose="05000000000000000000" pitchFamily="2" charset="2"/>
                <a:buNone/>
                <a:tabLst/>
                <a:defRPr sz="1400" spc="0" baseline="0">
                  <a:gradFill>
                    <a:gsLst>
                      <a:gs pos="1250">
                        <a:schemeClr val="tx1"/>
                      </a:gs>
                      <a:gs pos="100000">
                        <a:schemeClr val="tx1"/>
                      </a:gs>
                    </a:gsLst>
                    <a:lin ang="5400000" scaled="0"/>
                  </a:gradFill>
                </a:defRPr>
              </a:lvl4pPr>
              <a:lvl5pPr marL="855663" marR="0" indent="0" defTabSz="932742" fontAlgn="auto">
                <a:lnSpc>
                  <a:spcPct val="100000"/>
                </a:lnSpc>
                <a:spcBef>
                  <a:spcPct val="20000"/>
                </a:spcBef>
                <a:spcAft>
                  <a:spcPts val="0"/>
                </a:spcAft>
                <a:buClrTx/>
                <a:buSzPct val="90000"/>
                <a:buFont typeface="Wingdings" panose="05000000000000000000" pitchFamily="2" charset="2"/>
                <a:buNone/>
                <a:tabLst/>
                <a:defRPr sz="1400" spc="0" baseline="0">
                  <a:gradFill>
                    <a:gsLst>
                      <a:gs pos="1250">
                        <a:schemeClr val="tx1"/>
                      </a:gs>
                      <a:gs pos="100000">
                        <a:schemeClr val="tx1"/>
                      </a:gs>
                    </a:gsLst>
                    <a:lin ang="5400000" scaled="0"/>
                  </a:gradFill>
                </a:defRPr>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a:lnSpc>
                  <a:spcPct val="100000"/>
                </a:lnSpc>
                <a:spcBef>
                  <a:spcPts val="0"/>
                </a:spcBef>
              </a:pPr>
              <a:endParaRPr lang="en-US">
                <a:solidFill>
                  <a:schemeClr val="bg1"/>
                </a:solidFill>
                <a:latin typeface="+mj-lt"/>
              </a:endParaRPr>
            </a:p>
          </p:txBody>
        </p:sp>
        <p:sp>
          <p:nvSpPr>
            <p:cNvPr id="19" name="Trapezoid 18">
              <a:extLst>
                <a:ext uri="{FF2B5EF4-FFF2-40B4-BE49-F238E27FC236}">
                  <a16:creationId xmlns:a16="http://schemas.microsoft.com/office/drawing/2014/main" id="{D4CB4450-32CF-469A-9113-F85AD41DBEAD}"/>
                </a:ext>
                <a:ext uri="{C183D7F6-B498-43B3-948B-1728B52AA6E4}">
                  <adec:decorative xmlns:adec="http://schemas.microsoft.com/office/drawing/2017/decorative" val="1"/>
                </a:ext>
              </a:extLst>
            </p:cNvPr>
            <p:cNvSpPr/>
            <p:nvPr userDrawn="1"/>
          </p:nvSpPr>
          <p:spPr bwMode="auto">
            <a:xfrm>
              <a:off x="4831587" y="4433664"/>
              <a:ext cx="6293718" cy="1230802"/>
            </a:xfrm>
            <a:prstGeom prst="trapezoid">
              <a:avLst>
                <a:gd name="adj" fmla="val 50495"/>
              </a:avLst>
            </a:prstGeom>
            <a:solidFill>
              <a:schemeClr val="accent6"/>
            </a:solidFill>
            <a:ln w="12700" cap="rnd" cmpd="sng">
              <a:solidFill>
                <a:schemeClr val="bg2">
                  <a:lumMod val="50000"/>
                </a:schemeClr>
              </a:solidFill>
              <a:prstDash val="solid"/>
            </a:ln>
          </p:spPr>
          <p:txBody>
            <a:bodyPr wrap="square" lIns="0" tIns="54864" rIns="0" bIns="54864" rtlCol="0" anchor="ctr" anchorCtr="0">
              <a:noAutofit/>
            </a:bodyPr>
            <a:lstStyle/>
            <a:p>
              <a:pPr algn="ctr" defTabSz="1828204" fontAlgn="base">
                <a:spcAft>
                  <a:spcPct val="0"/>
                </a:spcAft>
                <a:buSzPct val="90000"/>
              </a:pPr>
              <a:endParaRPr lang="en-US" sz="2800" kern="0" err="1">
                <a:solidFill>
                  <a:schemeClr val="bg1"/>
                </a:solidFill>
                <a:latin typeface="+mj-lt"/>
                <a:cs typeface="Segoe UI" panose="020B0502040204020203" pitchFamily="34" charset="0"/>
              </a:endParaRPr>
            </a:p>
          </p:txBody>
        </p:sp>
        <p:sp>
          <p:nvSpPr>
            <p:cNvPr id="20" name="Rectangle 19">
              <a:extLst>
                <a:ext uri="{FF2B5EF4-FFF2-40B4-BE49-F238E27FC236}">
                  <a16:creationId xmlns:a16="http://schemas.microsoft.com/office/drawing/2014/main" id="{F049BA75-FBB9-471F-99BC-C327134DF9B1}"/>
                </a:ext>
                <a:ext uri="{C183D7F6-B498-43B3-948B-1728B52AA6E4}">
                  <adec:decorative xmlns:adec="http://schemas.microsoft.com/office/drawing/2017/decorative" val="1"/>
                </a:ext>
              </a:extLst>
            </p:cNvPr>
            <p:cNvSpPr/>
            <p:nvPr userDrawn="1"/>
          </p:nvSpPr>
          <p:spPr bwMode="auto">
            <a:xfrm>
              <a:off x="5629127" y="3813116"/>
              <a:ext cx="4698638" cy="1052110"/>
            </a:xfrm>
            <a:prstGeom prst="rect">
              <a:avLst/>
            </a:prstGeom>
            <a:solidFill>
              <a:schemeClr val="accent1"/>
            </a:solidFill>
            <a:ln w="25400" cap="rnd">
              <a:noFill/>
            </a:ln>
            <a:effectLst/>
          </p:spPr>
          <p:txBody>
            <a:bodyPr wrap="square" lIns="91440" tIns="0" rIns="91440" bIns="0" rtlCol="0" anchor="ctr" anchorCtr="0">
              <a:noAutofit/>
            </a:bodyPr>
            <a:lstStyle/>
            <a:p>
              <a:pPr algn="ctr" defTabSz="1828204" fontAlgn="base">
                <a:spcAft>
                  <a:spcPct val="0"/>
                </a:spcAft>
                <a:buSzPct val="90000"/>
              </a:pPr>
              <a:endParaRPr lang="en-US" sz="1400" kern="0">
                <a:solidFill>
                  <a:schemeClr val="bg1"/>
                </a:solidFill>
                <a:latin typeface="+mj-lt"/>
                <a:cs typeface="Segoe UI" panose="020B0502040204020203" pitchFamily="34" charset="0"/>
              </a:endParaRPr>
            </a:p>
          </p:txBody>
        </p:sp>
        <p:sp>
          <p:nvSpPr>
            <p:cNvPr id="21" name="Rectangle 20">
              <a:extLst>
                <a:ext uri="{FF2B5EF4-FFF2-40B4-BE49-F238E27FC236}">
                  <a16:creationId xmlns:a16="http://schemas.microsoft.com/office/drawing/2014/main" id="{0FDD5E1E-75FF-4EFE-8EC8-DC428E80374A}"/>
                </a:ext>
                <a:ext uri="{C183D7F6-B498-43B3-948B-1728B52AA6E4}">
                  <adec:decorative xmlns:adec="http://schemas.microsoft.com/office/drawing/2017/decorative" val="1"/>
                </a:ext>
              </a:extLst>
            </p:cNvPr>
            <p:cNvSpPr/>
            <p:nvPr userDrawn="1"/>
          </p:nvSpPr>
          <p:spPr bwMode="auto">
            <a:xfrm>
              <a:off x="0" y="0"/>
              <a:ext cx="3501456" cy="6858000"/>
            </a:xfrm>
            <a:prstGeom prst="rect">
              <a:avLst/>
            </a:prstGeom>
            <a:solidFill>
              <a:srgbClr val="274B4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spTree>
    <p:extLst>
      <p:ext uri="{BB962C8B-B14F-4D97-AF65-F5344CB8AC3E}">
        <p14:creationId xmlns:p14="http://schemas.microsoft.com/office/powerpoint/2010/main" val="273216352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3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8">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5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40D0CD8B-94DF-4DAD-AA3A-A680BB7A29EF}"/>
              </a:ext>
            </a:extLst>
          </p:cNvPr>
          <p:cNvSpPr>
            <a:spLocks noGrp="1"/>
          </p:cNvSpPr>
          <p:nvPr>
            <p:ph sz="quarter" idx="10"/>
          </p:nvPr>
        </p:nvSpPr>
        <p:spPr>
          <a:xfrm>
            <a:off x="588963" y="1447800"/>
            <a:ext cx="2687637" cy="430887"/>
          </a:xfrm>
        </p:spPr>
        <p:txBody>
          <a:bodyPr/>
          <a:lstStyle>
            <a:lvl1pPr marL="0" indent="0">
              <a:buNone/>
              <a:defRPr/>
            </a:lvl1pPr>
          </a:lstStyle>
          <a:p>
            <a:pPr lvl="0"/>
            <a:endParaRPr lang="en-US"/>
          </a:p>
        </p:txBody>
      </p:sp>
      <p:sp>
        <p:nvSpPr>
          <p:cNvPr id="5" name="Content Placeholder 3">
            <a:extLst>
              <a:ext uri="{FF2B5EF4-FFF2-40B4-BE49-F238E27FC236}">
                <a16:creationId xmlns:a16="http://schemas.microsoft.com/office/drawing/2014/main" id="{CC0DB32E-B5CA-4BD8-BC27-6B411F019B54}"/>
              </a:ext>
            </a:extLst>
          </p:cNvPr>
          <p:cNvSpPr>
            <a:spLocks noGrp="1"/>
          </p:cNvSpPr>
          <p:nvPr>
            <p:ph sz="quarter" idx="11"/>
          </p:nvPr>
        </p:nvSpPr>
        <p:spPr>
          <a:xfrm>
            <a:off x="3429000" y="1447799"/>
            <a:ext cx="2687637" cy="430887"/>
          </a:xfrm>
        </p:spPr>
        <p:txBody>
          <a:bodyPr/>
          <a:lstStyle>
            <a:lvl1pPr marL="0" indent="0">
              <a:buNone/>
              <a:defRPr/>
            </a:lvl1pPr>
          </a:lstStyle>
          <a:p>
            <a:pPr lvl="0"/>
            <a:endParaRPr lang="en-US"/>
          </a:p>
        </p:txBody>
      </p:sp>
      <p:grpSp>
        <p:nvGrpSpPr>
          <p:cNvPr id="3" name="Group 2">
            <a:extLst>
              <a:ext uri="{FF2B5EF4-FFF2-40B4-BE49-F238E27FC236}">
                <a16:creationId xmlns:a16="http://schemas.microsoft.com/office/drawing/2014/main" id="{7C8CF3F6-7B2B-495B-AC20-FA7AC9EABFB1}"/>
              </a:ext>
              <a:ext uri="{C183D7F6-B498-43B3-948B-1728B52AA6E4}">
                <adec:decorative xmlns:adec="http://schemas.microsoft.com/office/drawing/2017/decorative" val="1"/>
              </a:ext>
            </a:extLst>
          </p:cNvPr>
          <p:cNvGrpSpPr/>
          <p:nvPr userDrawn="1"/>
        </p:nvGrpSpPr>
        <p:grpSpPr>
          <a:xfrm>
            <a:off x="0" y="1219198"/>
            <a:ext cx="11612880" cy="5056632"/>
            <a:chOff x="0" y="1219198"/>
            <a:chExt cx="11612880" cy="5056632"/>
          </a:xfrm>
        </p:grpSpPr>
        <p:sp>
          <p:nvSpPr>
            <p:cNvPr id="6" name="Rectangle 5">
              <a:extLst>
                <a:ext uri="{FF2B5EF4-FFF2-40B4-BE49-F238E27FC236}">
                  <a16:creationId xmlns:a16="http://schemas.microsoft.com/office/drawing/2014/main" id="{01802589-71CD-4747-A46A-695566C57C0D}"/>
                </a:ext>
                <a:ext uri="{C183D7F6-B498-43B3-948B-1728B52AA6E4}">
                  <adec:decorative xmlns:adec="http://schemas.microsoft.com/office/drawing/2017/decorative" val="1"/>
                </a:ext>
              </a:extLst>
            </p:cNvPr>
            <p:cNvSpPr/>
            <p:nvPr userDrawn="1"/>
          </p:nvSpPr>
          <p:spPr bwMode="auto">
            <a:xfrm>
              <a:off x="584201" y="1219198"/>
              <a:ext cx="11025188" cy="5056632"/>
            </a:xfrm>
            <a:prstGeom prst="rect">
              <a:avLst/>
            </a:prstGeom>
            <a:no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737360" rIns="182880" bIns="146304" numCol="1" spcCol="0" rtlCol="0" fromWordArt="0" anchor="t" anchorCtr="0" forceAA="0" compatLnSpc="1">
              <a:prstTxWarp prst="textNoShape">
                <a:avLst/>
              </a:prstTxWarp>
              <a:noAutofit/>
            </a:bodyPr>
            <a:lstStyle/>
            <a:p>
              <a:pPr>
                <a:spcBef>
                  <a:spcPts val="1200"/>
                </a:spcBef>
              </a:pPr>
              <a:endParaRPr lang="en-US" sz="2400">
                <a:solidFill>
                  <a:schemeClr val="accent1"/>
                </a:solidFill>
              </a:endParaRPr>
            </a:p>
          </p:txBody>
        </p:sp>
        <p:sp>
          <p:nvSpPr>
            <p:cNvPr id="7" name="Rectangle 6">
              <a:extLst>
                <a:ext uri="{FF2B5EF4-FFF2-40B4-BE49-F238E27FC236}">
                  <a16:creationId xmlns:a16="http://schemas.microsoft.com/office/drawing/2014/main" id="{692B992C-4603-46E5-ABC6-EE178EE731B5}"/>
                </a:ext>
                <a:ext uri="{C183D7F6-B498-43B3-948B-1728B52AA6E4}">
                  <adec:decorative xmlns:adec="http://schemas.microsoft.com/office/drawing/2017/decorative" val="1"/>
                </a:ext>
              </a:extLst>
            </p:cNvPr>
            <p:cNvSpPr/>
            <p:nvPr userDrawn="1"/>
          </p:nvSpPr>
          <p:spPr bwMode="auto">
            <a:xfrm>
              <a:off x="0" y="2176132"/>
              <a:ext cx="11612880" cy="9144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8" name="Oval 7">
              <a:extLst>
                <a:ext uri="{FF2B5EF4-FFF2-40B4-BE49-F238E27FC236}">
                  <a16:creationId xmlns:a16="http://schemas.microsoft.com/office/drawing/2014/main" id="{6B6BCB9B-5AF6-40FD-A9C4-9CC10E1DAECF}"/>
                </a:ext>
                <a:ext uri="{C183D7F6-B498-43B3-948B-1728B52AA6E4}">
                  <adec:decorative xmlns:adec="http://schemas.microsoft.com/office/drawing/2017/decorative" val="1"/>
                </a:ext>
              </a:extLst>
            </p:cNvPr>
            <p:cNvSpPr/>
            <p:nvPr userDrawn="1"/>
          </p:nvSpPr>
          <p:spPr bwMode="auto">
            <a:xfrm>
              <a:off x="801491" y="1620096"/>
              <a:ext cx="1203522" cy="1203512"/>
            </a:xfrm>
            <a:prstGeom prst="ellipse">
              <a:avLst/>
            </a:prstGeom>
            <a:solidFill>
              <a:schemeClr val="bg1"/>
            </a:solidFill>
            <a:ln w="50800">
              <a:solidFill>
                <a:schemeClr val="accent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9144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0078D4"/>
                </a:solidFill>
                <a:effectLst/>
                <a:uLnTx/>
                <a:uFillTx/>
                <a:latin typeface="Segoe UI"/>
                <a:ea typeface="Segoe UI" pitchFamily="34" charset="0"/>
                <a:cs typeface="Segoe UI" pitchFamily="34" charset="0"/>
              </a:endParaRPr>
            </a:p>
          </p:txBody>
        </p:sp>
        <p:sp>
          <p:nvSpPr>
            <p:cNvPr id="9" name="Oval 8">
              <a:extLst>
                <a:ext uri="{FF2B5EF4-FFF2-40B4-BE49-F238E27FC236}">
                  <a16:creationId xmlns:a16="http://schemas.microsoft.com/office/drawing/2014/main" id="{45D60A06-A871-439A-AA16-58D1E1B4A1B5}"/>
                </a:ext>
                <a:ext uri="{C183D7F6-B498-43B3-948B-1728B52AA6E4}">
                  <adec:decorative xmlns:adec="http://schemas.microsoft.com/office/drawing/2017/decorative" val="1"/>
                </a:ext>
              </a:extLst>
            </p:cNvPr>
            <p:cNvSpPr/>
            <p:nvPr userDrawn="1"/>
          </p:nvSpPr>
          <p:spPr bwMode="auto">
            <a:xfrm>
              <a:off x="893592" y="1712193"/>
              <a:ext cx="1019320" cy="1019318"/>
            </a:xfrm>
            <a:prstGeom prst="ellipse">
              <a:avLst/>
            </a:prstGeom>
            <a:solidFill>
              <a:schemeClr val="bg1"/>
            </a:solidFill>
            <a:ln w="3175">
              <a:solidFill>
                <a:schemeClr val="bg1">
                  <a:lumMod val="8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9144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0078D4"/>
                </a:solidFill>
                <a:effectLst/>
                <a:uLnTx/>
                <a:uFillTx/>
                <a:latin typeface="Segoe UI"/>
                <a:ea typeface="Segoe UI" pitchFamily="34" charset="0"/>
                <a:cs typeface="Segoe UI" pitchFamily="34" charset="0"/>
              </a:endParaRPr>
            </a:p>
          </p:txBody>
        </p:sp>
      </p:grpSp>
    </p:spTree>
    <p:extLst>
      <p:ext uri="{BB962C8B-B14F-4D97-AF65-F5344CB8AC3E}">
        <p14:creationId xmlns:p14="http://schemas.microsoft.com/office/powerpoint/2010/main" val="404566314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3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8">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13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DAF56B5F-0D65-4165-81AA-7B6C5D8E0676}"/>
              </a:ext>
            </a:extLst>
          </p:cNvPr>
          <p:cNvSpPr>
            <a:spLocks noGrp="1"/>
          </p:cNvSpPr>
          <p:nvPr>
            <p:ph sz="quarter" idx="10"/>
          </p:nvPr>
        </p:nvSpPr>
        <p:spPr>
          <a:xfrm>
            <a:off x="588963" y="1630363"/>
            <a:ext cx="1514157" cy="430887"/>
          </a:xfrm>
        </p:spPr>
        <p:txBody>
          <a:bodyPr/>
          <a:lstStyle>
            <a:lvl1pPr marL="0" indent="0">
              <a:buNone/>
              <a:defRPr/>
            </a:lvl1pPr>
          </a:lstStyle>
          <a:p>
            <a:pPr lvl="0"/>
            <a:endParaRPr lang="en-US"/>
          </a:p>
        </p:txBody>
      </p:sp>
      <p:sp>
        <p:nvSpPr>
          <p:cNvPr id="9" name="Content Placeholder 3">
            <a:extLst>
              <a:ext uri="{FF2B5EF4-FFF2-40B4-BE49-F238E27FC236}">
                <a16:creationId xmlns:a16="http://schemas.microsoft.com/office/drawing/2014/main" id="{47695F5D-7F8D-43D7-8D6D-C718D9E67883}"/>
              </a:ext>
            </a:extLst>
          </p:cNvPr>
          <p:cNvSpPr>
            <a:spLocks noGrp="1"/>
          </p:cNvSpPr>
          <p:nvPr>
            <p:ph sz="quarter" idx="11"/>
          </p:nvPr>
        </p:nvSpPr>
        <p:spPr>
          <a:xfrm>
            <a:off x="2356803" y="1630363"/>
            <a:ext cx="1514157" cy="430887"/>
          </a:xfrm>
        </p:spPr>
        <p:txBody>
          <a:bodyPr/>
          <a:lstStyle>
            <a:lvl1pPr marL="0" indent="0">
              <a:buNone/>
              <a:defRPr/>
            </a:lvl1pPr>
          </a:lstStyle>
          <a:p>
            <a:pPr lvl="0"/>
            <a:endParaRPr lang="en-US"/>
          </a:p>
        </p:txBody>
      </p:sp>
      <p:sp>
        <p:nvSpPr>
          <p:cNvPr id="10" name="Content Placeholder 3">
            <a:extLst>
              <a:ext uri="{FF2B5EF4-FFF2-40B4-BE49-F238E27FC236}">
                <a16:creationId xmlns:a16="http://schemas.microsoft.com/office/drawing/2014/main" id="{3DF05703-641E-445D-B507-E49BEAE42BC3}"/>
              </a:ext>
            </a:extLst>
          </p:cNvPr>
          <p:cNvSpPr>
            <a:spLocks noGrp="1"/>
          </p:cNvSpPr>
          <p:nvPr>
            <p:ph sz="quarter" idx="12"/>
          </p:nvPr>
        </p:nvSpPr>
        <p:spPr>
          <a:xfrm>
            <a:off x="695643" y="2249528"/>
            <a:ext cx="1514157" cy="430887"/>
          </a:xfrm>
        </p:spPr>
        <p:txBody>
          <a:bodyPr/>
          <a:lstStyle>
            <a:lvl1pPr marL="0" indent="0">
              <a:buNone/>
              <a:defRPr/>
            </a:lvl1pPr>
          </a:lstStyle>
          <a:p>
            <a:pPr lvl="0"/>
            <a:endParaRPr lang="en-US"/>
          </a:p>
        </p:txBody>
      </p:sp>
      <p:sp>
        <p:nvSpPr>
          <p:cNvPr id="11" name="Content Placeholder 3">
            <a:extLst>
              <a:ext uri="{FF2B5EF4-FFF2-40B4-BE49-F238E27FC236}">
                <a16:creationId xmlns:a16="http://schemas.microsoft.com/office/drawing/2014/main" id="{3C45DD5A-0707-423E-9DC7-C6D53BD5B22B}"/>
              </a:ext>
            </a:extLst>
          </p:cNvPr>
          <p:cNvSpPr>
            <a:spLocks noGrp="1"/>
          </p:cNvSpPr>
          <p:nvPr>
            <p:ph sz="quarter" idx="13"/>
          </p:nvPr>
        </p:nvSpPr>
        <p:spPr>
          <a:xfrm>
            <a:off x="2463483" y="2249528"/>
            <a:ext cx="1514157" cy="430887"/>
          </a:xfrm>
        </p:spPr>
        <p:txBody>
          <a:bodyPr/>
          <a:lstStyle>
            <a:lvl1pPr marL="0" indent="0">
              <a:buNone/>
              <a:defRPr/>
            </a:lvl1pPr>
          </a:lstStyle>
          <a:p>
            <a:pPr lvl="0"/>
            <a:endParaRPr lang="en-US"/>
          </a:p>
        </p:txBody>
      </p:sp>
      <p:sp>
        <p:nvSpPr>
          <p:cNvPr id="12" name="Content Placeholder 3">
            <a:extLst>
              <a:ext uri="{FF2B5EF4-FFF2-40B4-BE49-F238E27FC236}">
                <a16:creationId xmlns:a16="http://schemas.microsoft.com/office/drawing/2014/main" id="{4EBAAD2C-D909-4748-8F9F-01BA5A163E18}"/>
              </a:ext>
            </a:extLst>
          </p:cNvPr>
          <p:cNvSpPr>
            <a:spLocks noGrp="1"/>
          </p:cNvSpPr>
          <p:nvPr>
            <p:ph sz="quarter" idx="14"/>
          </p:nvPr>
        </p:nvSpPr>
        <p:spPr>
          <a:xfrm>
            <a:off x="588963" y="2998113"/>
            <a:ext cx="1514157" cy="430887"/>
          </a:xfrm>
        </p:spPr>
        <p:txBody>
          <a:bodyPr/>
          <a:lstStyle>
            <a:lvl1pPr marL="0" indent="0">
              <a:buNone/>
              <a:defRPr/>
            </a:lvl1pPr>
          </a:lstStyle>
          <a:p>
            <a:pPr lvl="0"/>
            <a:endParaRPr lang="en-US"/>
          </a:p>
        </p:txBody>
      </p:sp>
      <p:sp>
        <p:nvSpPr>
          <p:cNvPr id="13" name="Content Placeholder 3">
            <a:extLst>
              <a:ext uri="{FF2B5EF4-FFF2-40B4-BE49-F238E27FC236}">
                <a16:creationId xmlns:a16="http://schemas.microsoft.com/office/drawing/2014/main" id="{523EEDCA-3C89-4CCD-8A62-35E11A53046E}"/>
              </a:ext>
            </a:extLst>
          </p:cNvPr>
          <p:cNvSpPr>
            <a:spLocks noGrp="1"/>
          </p:cNvSpPr>
          <p:nvPr>
            <p:ph sz="quarter" idx="15"/>
          </p:nvPr>
        </p:nvSpPr>
        <p:spPr>
          <a:xfrm>
            <a:off x="2356803" y="2998113"/>
            <a:ext cx="1514157" cy="430887"/>
          </a:xfrm>
        </p:spPr>
        <p:txBody>
          <a:bodyPr/>
          <a:lstStyle>
            <a:lvl1pPr marL="0" indent="0">
              <a:buNone/>
              <a:defRPr/>
            </a:lvl1pPr>
          </a:lstStyle>
          <a:p>
            <a:pPr lvl="0"/>
            <a:endParaRPr lang="en-US"/>
          </a:p>
        </p:txBody>
      </p:sp>
      <p:sp>
        <p:nvSpPr>
          <p:cNvPr id="14" name="Content Placeholder 3">
            <a:extLst>
              <a:ext uri="{FF2B5EF4-FFF2-40B4-BE49-F238E27FC236}">
                <a16:creationId xmlns:a16="http://schemas.microsoft.com/office/drawing/2014/main" id="{AC21F9B2-419D-4C3B-B531-34AA3C6A16E6}"/>
              </a:ext>
            </a:extLst>
          </p:cNvPr>
          <p:cNvSpPr>
            <a:spLocks noGrp="1"/>
          </p:cNvSpPr>
          <p:nvPr>
            <p:ph sz="quarter" idx="16"/>
          </p:nvPr>
        </p:nvSpPr>
        <p:spPr>
          <a:xfrm>
            <a:off x="588963" y="3746698"/>
            <a:ext cx="1514157" cy="430887"/>
          </a:xfrm>
        </p:spPr>
        <p:txBody>
          <a:bodyPr/>
          <a:lstStyle>
            <a:lvl1pPr marL="0" indent="0">
              <a:buNone/>
              <a:defRPr/>
            </a:lvl1pPr>
          </a:lstStyle>
          <a:p>
            <a:pPr lvl="0"/>
            <a:endParaRPr lang="en-US"/>
          </a:p>
        </p:txBody>
      </p:sp>
      <p:sp>
        <p:nvSpPr>
          <p:cNvPr id="15" name="Content Placeholder 3">
            <a:extLst>
              <a:ext uri="{FF2B5EF4-FFF2-40B4-BE49-F238E27FC236}">
                <a16:creationId xmlns:a16="http://schemas.microsoft.com/office/drawing/2014/main" id="{4A3BE74C-C103-4B5A-87A8-B624AABF7F40}"/>
              </a:ext>
            </a:extLst>
          </p:cNvPr>
          <p:cNvSpPr>
            <a:spLocks noGrp="1"/>
          </p:cNvSpPr>
          <p:nvPr>
            <p:ph sz="quarter" idx="17"/>
          </p:nvPr>
        </p:nvSpPr>
        <p:spPr>
          <a:xfrm>
            <a:off x="2356803" y="3746698"/>
            <a:ext cx="1514157" cy="430887"/>
          </a:xfrm>
        </p:spPr>
        <p:txBody>
          <a:bodyPr/>
          <a:lstStyle>
            <a:lvl1pPr marL="0" indent="0">
              <a:buNone/>
              <a:defRPr/>
            </a:lvl1pPr>
          </a:lstStyle>
          <a:p>
            <a:pPr lvl="0"/>
            <a:endParaRPr lang="en-US"/>
          </a:p>
        </p:txBody>
      </p:sp>
      <p:grpSp>
        <p:nvGrpSpPr>
          <p:cNvPr id="3" name="Group 2">
            <a:extLst>
              <a:ext uri="{FF2B5EF4-FFF2-40B4-BE49-F238E27FC236}">
                <a16:creationId xmlns:a16="http://schemas.microsoft.com/office/drawing/2014/main" id="{C238EEE5-4F55-4A7B-A97D-8CE3351E45A0}"/>
              </a:ext>
              <a:ext uri="{C183D7F6-B498-43B3-948B-1728B52AA6E4}">
                <adec:decorative xmlns:adec="http://schemas.microsoft.com/office/drawing/2017/decorative" val="1"/>
              </a:ext>
            </a:extLst>
          </p:cNvPr>
          <p:cNvGrpSpPr/>
          <p:nvPr userDrawn="1"/>
        </p:nvGrpSpPr>
        <p:grpSpPr>
          <a:xfrm>
            <a:off x="0" y="0"/>
            <a:ext cx="11125305" cy="6858000"/>
            <a:chOff x="0" y="0"/>
            <a:chExt cx="11125305" cy="6858000"/>
          </a:xfrm>
        </p:grpSpPr>
        <p:sp>
          <p:nvSpPr>
            <p:cNvPr id="16" name="Rectangle 15">
              <a:extLst>
                <a:ext uri="{FF2B5EF4-FFF2-40B4-BE49-F238E27FC236}">
                  <a16:creationId xmlns:a16="http://schemas.microsoft.com/office/drawing/2014/main" id="{99350CB7-438B-468C-8DC5-59DCC46CEF41}"/>
                </a:ext>
                <a:ext uri="{C183D7F6-B498-43B3-948B-1728B52AA6E4}">
                  <adec:decorative xmlns:adec="http://schemas.microsoft.com/office/drawing/2017/decorative" val="1"/>
                </a:ext>
              </a:extLst>
            </p:cNvPr>
            <p:cNvSpPr/>
            <p:nvPr userDrawn="1"/>
          </p:nvSpPr>
          <p:spPr bwMode="auto">
            <a:xfrm>
              <a:off x="0" y="0"/>
              <a:ext cx="3501456" cy="6858000"/>
            </a:xfrm>
            <a:prstGeom prst="rect">
              <a:avLst/>
            </a:prstGeom>
            <a:solidFill>
              <a:srgbClr val="274B4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17" name="Transform">
              <a:extLst>
                <a:ext uri="{FF2B5EF4-FFF2-40B4-BE49-F238E27FC236}">
                  <a16:creationId xmlns:a16="http://schemas.microsoft.com/office/drawing/2014/main" id="{4FB94131-C6DB-42B6-8871-5E4445804EC4}"/>
                </a:ext>
                <a:ext uri="{C183D7F6-B498-43B3-948B-1728B52AA6E4}">
                  <adec:decorative xmlns:adec="http://schemas.microsoft.com/office/drawing/2017/decorative" val="1"/>
                </a:ext>
              </a:extLst>
            </p:cNvPr>
            <p:cNvSpPr txBox="1">
              <a:spLocks/>
            </p:cNvSpPr>
            <p:nvPr userDrawn="1"/>
          </p:nvSpPr>
          <p:spPr>
            <a:xfrm>
              <a:off x="5629127" y="1516379"/>
              <a:ext cx="1537736" cy="1162859"/>
            </a:xfrm>
            <a:prstGeom prst="rect">
              <a:avLst/>
            </a:prstGeom>
            <a:solidFill>
              <a:schemeClr val="accent1"/>
            </a:solidFill>
            <a:ln w="25400" cap="rnd">
              <a:noFill/>
            </a:ln>
            <a:effectLst/>
          </p:spPr>
          <p:txBody>
            <a:bodyPr wrap="square" lIns="91440" tIns="0" rIns="91440" bIns="0" rtlCol="0" anchor="ctr" anchorCtr="0">
              <a:noAutofit/>
            </a:bodyPr>
            <a:lstStyle>
              <a:defPPr>
                <a:defRPr lang="en-US"/>
              </a:defPPr>
              <a:lvl1pPr marR="0" lvl="0" indent="0" algn="ctr" defTabSz="1828204" fontAlgn="base">
                <a:lnSpc>
                  <a:spcPct val="90000"/>
                </a:lnSpc>
                <a:spcBef>
                  <a:spcPts val="4478"/>
                </a:spcBef>
                <a:spcAft>
                  <a:spcPct val="0"/>
                </a:spcAft>
                <a:buClrTx/>
                <a:buSzPct val="90000"/>
                <a:buFontTx/>
                <a:buNone/>
                <a:tabLst/>
                <a:defRPr kumimoji="0" sz="1400" b="0" i="0" u="none" strike="noStrike" kern="0" cap="none" spc="0" normalizeH="0" baseline="0">
                  <a:ln>
                    <a:noFill/>
                  </a:ln>
                  <a:solidFill>
                    <a:srgbClr val="FFFFFF"/>
                  </a:solidFill>
                  <a:effectLst/>
                  <a:uLnTx/>
                  <a:uFillTx/>
                  <a:latin typeface="Segoe UI Semibold"/>
                  <a:cs typeface="Segoe UI" panose="020B0502040204020203" pitchFamily="34" charset="0"/>
                </a:defRPr>
              </a:lvl1pPr>
              <a:lvl2pPr marL="228600" marR="0" indent="0" defTabSz="932742" fontAlgn="auto">
                <a:lnSpc>
                  <a:spcPct val="100000"/>
                </a:lnSpc>
                <a:spcBef>
                  <a:spcPct val="20000"/>
                </a:spcBef>
                <a:spcAft>
                  <a:spcPts val="0"/>
                </a:spcAft>
                <a:buClrTx/>
                <a:buSzPct val="90000"/>
                <a:buFont typeface="Wingdings" panose="05000000000000000000" pitchFamily="2" charset="2"/>
                <a:buNone/>
                <a:tabLst/>
                <a:defRPr sz="2000" spc="0" baseline="0">
                  <a:gradFill>
                    <a:gsLst>
                      <a:gs pos="1250">
                        <a:schemeClr val="tx1"/>
                      </a:gs>
                      <a:gs pos="100000">
                        <a:schemeClr val="tx1"/>
                      </a:gs>
                    </a:gsLst>
                    <a:lin ang="5400000" scaled="0"/>
                  </a:gradFill>
                </a:defRPr>
              </a:lvl2pPr>
              <a:lvl3pPr marL="457200" marR="0" indent="0" defTabSz="932742" fontAlgn="auto">
                <a:lnSpc>
                  <a:spcPct val="100000"/>
                </a:lnSpc>
                <a:spcBef>
                  <a:spcPct val="20000"/>
                </a:spcBef>
                <a:spcAft>
                  <a:spcPts val="0"/>
                </a:spcAft>
                <a:buClrTx/>
                <a:buSzPct val="90000"/>
                <a:buFont typeface="Wingdings" panose="05000000000000000000" pitchFamily="2" charset="2"/>
                <a:buNone/>
                <a:tabLst/>
                <a:defRPr sz="1600" spc="0" baseline="0">
                  <a:gradFill>
                    <a:gsLst>
                      <a:gs pos="1250">
                        <a:schemeClr val="tx1"/>
                      </a:gs>
                      <a:gs pos="100000">
                        <a:schemeClr val="tx1"/>
                      </a:gs>
                    </a:gsLst>
                    <a:lin ang="5400000" scaled="0"/>
                  </a:gradFill>
                </a:defRPr>
              </a:lvl3pPr>
              <a:lvl4pPr marL="661988" marR="0" indent="0" defTabSz="932742" fontAlgn="auto">
                <a:lnSpc>
                  <a:spcPct val="100000"/>
                </a:lnSpc>
                <a:spcBef>
                  <a:spcPct val="20000"/>
                </a:spcBef>
                <a:spcAft>
                  <a:spcPts val="0"/>
                </a:spcAft>
                <a:buClrTx/>
                <a:buSzPct val="90000"/>
                <a:buFont typeface="Wingdings" panose="05000000000000000000" pitchFamily="2" charset="2"/>
                <a:buNone/>
                <a:tabLst/>
                <a:defRPr sz="1400" spc="0" baseline="0">
                  <a:gradFill>
                    <a:gsLst>
                      <a:gs pos="1250">
                        <a:schemeClr val="tx1"/>
                      </a:gs>
                      <a:gs pos="100000">
                        <a:schemeClr val="tx1"/>
                      </a:gs>
                    </a:gsLst>
                    <a:lin ang="5400000" scaled="0"/>
                  </a:gradFill>
                </a:defRPr>
              </a:lvl4pPr>
              <a:lvl5pPr marL="855663" marR="0" indent="0" defTabSz="932742" fontAlgn="auto">
                <a:lnSpc>
                  <a:spcPct val="100000"/>
                </a:lnSpc>
                <a:spcBef>
                  <a:spcPct val="20000"/>
                </a:spcBef>
                <a:spcAft>
                  <a:spcPts val="0"/>
                </a:spcAft>
                <a:buClrTx/>
                <a:buSzPct val="90000"/>
                <a:buFont typeface="Wingdings" panose="05000000000000000000" pitchFamily="2" charset="2"/>
                <a:buNone/>
                <a:tabLst/>
                <a:defRPr sz="1400" spc="0" baseline="0">
                  <a:gradFill>
                    <a:gsLst>
                      <a:gs pos="1250">
                        <a:schemeClr val="tx1"/>
                      </a:gs>
                      <a:gs pos="100000">
                        <a:schemeClr val="tx1"/>
                      </a:gs>
                    </a:gsLst>
                    <a:lin ang="5400000" scaled="0"/>
                  </a:gradFill>
                </a:defRPr>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endParaRPr lang="en-US">
                <a:solidFill>
                  <a:schemeClr val="bg1"/>
                </a:solidFill>
                <a:latin typeface="+mj-lt"/>
              </a:endParaRPr>
            </a:p>
          </p:txBody>
        </p:sp>
        <p:sp>
          <p:nvSpPr>
            <p:cNvPr id="18" name="Transform">
              <a:extLst>
                <a:ext uri="{FF2B5EF4-FFF2-40B4-BE49-F238E27FC236}">
                  <a16:creationId xmlns:a16="http://schemas.microsoft.com/office/drawing/2014/main" id="{905D53F2-06E9-46B0-9368-0687D4D49615}"/>
                </a:ext>
                <a:ext uri="{C183D7F6-B498-43B3-948B-1728B52AA6E4}">
                  <adec:decorative xmlns:adec="http://schemas.microsoft.com/office/drawing/2017/decorative" val="1"/>
                </a:ext>
              </a:extLst>
            </p:cNvPr>
            <p:cNvSpPr txBox="1">
              <a:spLocks/>
            </p:cNvSpPr>
            <p:nvPr userDrawn="1"/>
          </p:nvSpPr>
          <p:spPr>
            <a:xfrm>
              <a:off x="7209578" y="1516379"/>
              <a:ext cx="1537736" cy="1162859"/>
            </a:xfrm>
            <a:prstGeom prst="rect">
              <a:avLst/>
            </a:prstGeom>
            <a:solidFill>
              <a:schemeClr val="accent1"/>
            </a:solidFill>
            <a:ln w="25400" cap="rnd">
              <a:noFill/>
            </a:ln>
            <a:effectLst/>
          </p:spPr>
          <p:txBody>
            <a:bodyPr wrap="square" lIns="91440" tIns="0" rIns="91440" bIns="0" rtlCol="0" anchor="ctr" anchorCtr="0">
              <a:noAutofit/>
            </a:bodyPr>
            <a:lstStyle>
              <a:defPPr>
                <a:defRPr lang="en-US"/>
              </a:defPPr>
              <a:lvl1pPr marR="0" lvl="0" indent="0" algn="ctr" defTabSz="1828204" fontAlgn="base">
                <a:lnSpc>
                  <a:spcPct val="90000"/>
                </a:lnSpc>
                <a:spcBef>
                  <a:spcPts val="4478"/>
                </a:spcBef>
                <a:spcAft>
                  <a:spcPct val="0"/>
                </a:spcAft>
                <a:buClrTx/>
                <a:buSzPct val="90000"/>
                <a:buFontTx/>
                <a:buNone/>
                <a:tabLst/>
                <a:defRPr kumimoji="0" sz="1400" b="0" i="0" u="none" strike="noStrike" kern="0" cap="none" spc="0" normalizeH="0" baseline="0">
                  <a:ln>
                    <a:noFill/>
                  </a:ln>
                  <a:solidFill>
                    <a:srgbClr val="FFFFFF"/>
                  </a:solidFill>
                  <a:effectLst/>
                  <a:uLnTx/>
                  <a:uFillTx/>
                  <a:latin typeface="Segoe UI Semibold"/>
                  <a:cs typeface="Segoe UI" panose="020B0502040204020203" pitchFamily="34" charset="0"/>
                </a:defRPr>
              </a:lvl1pPr>
              <a:lvl2pPr marL="228600" marR="0" indent="0" defTabSz="932742" fontAlgn="auto">
                <a:lnSpc>
                  <a:spcPct val="100000"/>
                </a:lnSpc>
                <a:spcBef>
                  <a:spcPct val="20000"/>
                </a:spcBef>
                <a:spcAft>
                  <a:spcPts val="0"/>
                </a:spcAft>
                <a:buClrTx/>
                <a:buSzPct val="90000"/>
                <a:buFont typeface="Wingdings" panose="05000000000000000000" pitchFamily="2" charset="2"/>
                <a:buNone/>
                <a:tabLst/>
                <a:defRPr sz="2000" spc="0" baseline="0">
                  <a:gradFill>
                    <a:gsLst>
                      <a:gs pos="1250">
                        <a:schemeClr val="tx1"/>
                      </a:gs>
                      <a:gs pos="100000">
                        <a:schemeClr val="tx1"/>
                      </a:gs>
                    </a:gsLst>
                    <a:lin ang="5400000" scaled="0"/>
                  </a:gradFill>
                </a:defRPr>
              </a:lvl2pPr>
              <a:lvl3pPr marL="457200" marR="0" indent="0" defTabSz="932742" fontAlgn="auto">
                <a:lnSpc>
                  <a:spcPct val="100000"/>
                </a:lnSpc>
                <a:spcBef>
                  <a:spcPct val="20000"/>
                </a:spcBef>
                <a:spcAft>
                  <a:spcPts val="0"/>
                </a:spcAft>
                <a:buClrTx/>
                <a:buSzPct val="90000"/>
                <a:buFont typeface="Wingdings" panose="05000000000000000000" pitchFamily="2" charset="2"/>
                <a:buNone/>
                <a:tabLst/>
                <a:defRPr sz="1600" spc="0" baseline="0">
                  <a:gradFill>
                    <a:gsLst>
                      <a:gs pos="1250">
                        <a:schemeClr val="tx1"/>
                      </a:gs>
                      <a:gs pos="100000">
                        <a:schemeClr val="tx1"/>
                      </a:gs>
                    </a:gsLst>
                    <a:lin ang="5400000" scaled="0"/>
                  </a:gradFill>
                </a:defRPr>
              </a:lvl3pPr>
              <a:lvl4pPr marL="661988" marR="0" indent="0" defTabSz="932742" fontAlgn="auto">
                <a:lnSpc>
                  <a:spcPct val="100000"/>
                </a:lnSpc>
                <a:spcBef>
                  <a:spcPct val="20000"/>
                </a:spcBef>
                <a:spcAft>
                  <a:spcPts val="0"/>
                </a:spcAft>
                <a:buClrTx/>
                <a:buSzPct val="90000"/>
                <a:buFont typeface="Wingdings" panose="05000000000000000000" pitchFamily="2" charset="2"/>
                <a:buNone/>
                <a:tabLst/>
                <a:defRPr sz="1400" spc="0" baseline="0">
                  <a:gradFill>
                    <a:gsLst>
                      <a:gs pos="1250">
                        <a:schemeClr val="tx1"/>
                      </a:gs>
                      <a:gs pos="100000">
                        <a:schemeClr val="tx1"/>
                      </a:gs>
                    </a:gsLst>
                    <a:lin ang="5400000" scaled="0"/>
                  </a:gradFill>
                </a:defRPr>
              </a:lvl4pPr>
              <a:lvl5pPr marL="855663" marR="0" indent="0" defTabSz="932742" fontAlgn="auto">
                <a:lnSpc>
                  <a:spcPct val="100000"/>
                </a:lnSpc>
                <a:spcBef>
                  <a:spcPct val="20000"/>
                </a:spcBef>
                <a:spcAft>
                  <a:spcPts val="0"/>
                </a:spcAft>
                <a:buClrTx/>
                <a:buSzPct val="90000"/>
                <a:buFont typeface="Wingdings" panose="05000000000000000000" pitchFamily="2" charset="2"/>
                <a:buNone/>
                <a:tabLst/>
                <a:defRPr sz="1400" spc="0" baseline="0">
                  <a:gradFill>
                    <a:gsLst>
                      <a:gs pos="1250">
                        <a:schemeClr val="tx1"/>
                      </a:gs>
                      <a:gs pos="100000">
                        <a:schemeClr val="tx1"/>
                      </a:gs>
                    </a:gsLst>
                    <a:lin ang="5400000" scaled="0"/>
                  </a:gradFill>
                </a:defRPr>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endParaRPr lang="en-US">
                <a:solidFill>
                  <a:schemeClr val="bg1"/>
                </a:solidFill>
                <a:latin typeface="+mj-lt"/>
              </a:endParaRPr>
            </a:p>
          </p:txBody>
        </p:sp>
        <p:sp>
          <p:nvSpPr>
            <p:cNvPr id="19" name="Transform">
              <a:extLst>
                <a:ext uri="{FF2B5EF4-FFF2-40B4-BE49-F238E27FC236}">
                  <a16:creationId xmlns:a16="http://schemas.microsoft.com/office/drawing/2014/main" id="{F8B359D2-20BB-4B9D-88D0-039C599A5C6B}"/>
                </a:ext>
                <a:ext uri="{C183D7F6-B498-43B3-948B-1728B52AA6E4}">
                  <adec:decorative xmlns:adec="http://schemas.microsoft.com/office/drawing/2017/decorative" val="1"/>
                </a:ext>
              </a:extLst>
            </p:cNvPr>
            <p:cNvSpPr txBox="1">
              <a:spLocks/>
            </p:cNvSpPr>
            <p:nvPr userDrawn="1"/>
          </p:nvSpPr>
          <p:spPr>
            <a:xfrm>
              <a:off x="8790029" y="1516379"/>
              <a:ext cx="1537736" cy="1162859"/>
            </a:xfrm>
            <a:prstGeom prst="rect">
              <a:avLst/>
            </a:prstGeom>
            <a:solidFill>
              <a:schemeClr val="accent1"/>
            </a:solidFill>
            <a:ln w="25400" cap="rnd">
              <a:noFill/>
            </a:ln>
            <a:effectLst/>
          </p:spPr>
          <p:txBody>
            <a:bodyPr wrap="square" lIns="91440" tIns="0" rIns="91440" bIns="0" rtlCol="0" anchor="ctr" anchorCtr="0">
              <a:noAutofit/>
            </a:bodyPr>
            <a:lstStyle>
              <a:defPPr>
                <a:defRPr lang="en-US"/>
              </a:defPPr>
              <a:lvl1pPr marR="0" lvl="0" indent="0" algn="ctr" defTabSz="1828204" fontAlgn="base">
                <a:lnSpc>
                  <a:spcPct val="90000"/>
                </a:lnSpc>
                <a:spcBef>
                  <a:spcPts val="4478"/>
                </a:spcBef>
                <a:spcAft>
                  <a:spcPct val="0"/>
                </a:spcAft>
                <a:buClrTx/>
                <a:buSzPct val="90000"/>
                <a:buFontTx/>
                <a:buNone/>
                <a:tabLst/>
                <a:defRPr kumimoji="0" sz="1400" b="0" i="0" u="none" strike="noStrike" kern="0" cap="none" spc="0" normalizeH="0" baseline="0">
                  <a:ln>
                    <a:noFill/>
                  </a:ln>
                  <a:solidFill>
                    <a:srgbClr val="FFFFFF"/>
                  </a:solidFill>
                  <a:effectLst/>
                  <a:uLnTx/>
                  <a:uFillTx/>
                  <a:latin typeface="Segoe UI Semibold"/>
                  <a:cs typeface="Segoe UI" panose="020B0502040204020203" pitchFamily="34" charset="0"/>
                </a:defRPr>
              </a:lvl1pPr>
              <a:lvl2pPr marL="228600" marR="0" indent="0" defTabSz="932742" fontAlgn="auto">
                <a:lnSpc>
                  <a:spcPct val="100000"/>
                </a:lnSpc>
                <a:spcBef>
                  <a:spcPct val="20000"/>
                </a:spcBef>
                <a:spcAft>
                  <a:spcPts val="0"/>
                </a:spcAft>
                <a:buClrTx/>
                <a:buSzPct val="90000"/>
                <a:buFont typeface="Wingdings" panose="05000000000000000000" pitchFamily="2" charset="2"/>
                <a:buNone/>
                <a:tabLst/>
                <a:defRPr sz="2000" spc="0" baseline="0">
                  <a:gradFill>
                    <a:gsLst>
                      <a:gs pos="1250">
                        <a:schemeClr val="tx1"/>
                      </a:gs>
                      <a:gs pos="100000">
                        <a:schemeClr val="tx1"/>
                      </a:gs>
                    </a:gsLst>
                    <a:lin ang="5400000" scaled="0"/>
                  </a:gradFill>
                </a:defRPr>
              </a:lvl2pPr>
              <a:lvl3pPr marL="457200" marR="0" indent="0" defTabSz="932742" fontAlgn="auto">
                <a:lnSpc>
                  <a:spcPct val="100000"/>
                </a:lnSpc>
                <a:spcBef>
                  <a:spcPct val="20000"/>
                </a:spcBef>
                <a:spcAft>
                  <a:spcPts val="0"/>
                </a:spcAft>
                <a:buClrTx/>
                <a:buSzPct val="90000"/>
                <a:buFont typeface="Wingdings" panose="05000000000000000000" pitchFamily="2" charset="2"/>
                <a:buNone/>
                <a:tabLst/>
                <a:defRPr sz="1600" spc="0" baseline="0">
                  <a:gradFill>
                    <a:gsLst>
                      <a:gs pos="1250">
                        <a:schemeClr val="tx1"/>
                      </a:gs>
                      <a:gs pos="100000">
                        <a:schemeClr val="tx1"/>
                      </a:gs>
                    </a:gsLst>
                    <a:lin ang="5400000" scaled="0"/>
                  </a:gradFill>
                </a:defRPr>
              </a:lvl3pPr>
              <a:lvl4pPr marL="661988" marR="0" indent="0" defTabSz="932742" fontAlgn="auto">
                <a:lnSpc>
                  <a:spcPct val="100000"/>
                </a:lnSpc>
                <a:spcBef>
                  <a:spcPct val="20000"/>
                </a:spcBef>
                <a:spcAft>
                  <a:spcPts val="0"/>
                </a:spcAft>
                <a:buClrTx/>
                <a:buSzPct val="90000"/>
                <a:buFont typeface="Wingdings" panose="05000000000000000000" pitchFamily="2" charset="2"/>
                <a:buNone/>
                <a:tabLst/>
                <a:defRPr sz="1400" spc="0" baseline="0">
                  <a:gradFill>
                    <a:gsLst>
                      <a:gs pos="1250">
                        <a:schemeClr val="tx1"/>
                      </a:gs>
                      <a:gs pos="100000">
                        <a:schemeClr val="tx1"/>
                      </a:gs>
                    </a:gsLst>
                    <a:lin ang="5400000" scaled="0"/>
                  </a:gradFill>
                </a:defRPr>
              </a:lvl4pPr>
              <a:lvl5pPr marL="855663" marR="0" indent="0" defTabSz="932742" fontAlgn="auto">
                <a:lnSpc>
                  <a:spcPct val="100000"/>
                </a:lnSpc>
                <a:spcBef>
                  <a:spcPct val="20000"/>
                </a:spcBef>
                <a:spcAft>
                  <a:spcPts val="0"/>
                </a:spcAft>
                <a:buClrTx/>
                <a:buSzPct val="90000"/>
                <a:buFont typeface="Wingdings" panose="05000000000000000000" pitchFamily="2" charset="2"/>
                <a:buNone/>
                <a:tabLst/>
                <a:defRPr sz="1400" spc="0" baseline="0">
                  <a:gradFill>
                    <a:gsLst>
                      <a:gs pos="1250">
                        <a:schemeClr val="tx1"/>
                      </a:gs>
                      <a:gs pos="100000">
                        <a:schemeClr val="tx1"/>
                      </a:gs>
                    </a:gsLst>
                    <a:lin ang="5400000" scaled="0"/>
                  </a:gradFill>
                </a:defRPr>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endParaRPr lang="en-US">
                <a:solidFill>
                  <a:schemeClr val="bg1"/>
                </a:solidFill>
                <a:latin typeface="+mj-lt"/>
              </a:endParaRPr>
            </a:p>
          </p:txBody>
        </p:sp>
        <p:sp>
          <p:nvSpPr>
            <p:cNvPr id="20" name="Transform">
              <a:extLst>
                <a:ext uri="{FF2B5EF4-FFF2-40B4-BE49-F238E27FC236}">
                  <a16:creationId xmlns:a16="http://schemas.microsoft.com/office/drawing/2014/main" id="{9BE9ED78-E813-496F-82D6-07F25462C1CA}"/>
                </a:ext>
                <a:ext uri="{C183D7F6-B498-43B3-948B-1728B52AA6E4}">
                  <adec:decorative xmlns:adec="http://schemas.microsoft.com/office/drawing/2017/decorative" val="1"/>
                </a:ext>
              </a:extLst>
            </p:cNvPr>
            <p:cNvSpPr txBox="1">
              <a:spLocks/>
            </p:cNvSpPr>
            <p:nvPr userDrawn="1"/>
          </p:nvSpPr>
          <p:spPr>
            <a:xfrm>
              <a:off x="5629127" y="2720122"/>
              <a:ext cx="2323690" cy="1052110"/>
            </a:xfrm>
            <a:prstGeom prst="rect">
              <a:avLst/>
            </a:prstGeom>
            <a:solidFill>
              <a:schemeClr val="accent1"/>
            </a:solidFill>
            <a:ln w="25400" cap="rnd">
              <a:noFill/>
            </a:ln>
            <a:effectLst/>
          </p:spPr>
          <p:txBody>
            <a:bodyPr wrap="square" lIns="91440" tIns="0" rIns="91440" bIns="0" rtlCol="0" anchor="ctr" anchorCtr="0">
              <a:noAutofit/>
            </a:bodyPr>
            <a:lstStyle>
              <a:defPPr>
                <a:defRPr lang="en-US"/>
              </a:defPPr>
              <a:lvl1pPr marR="0" lvl="0" indent="0" algn="ctr" defTabSz="1828204" fontAlgn="base">
                <a:lnSpc>
                  <a:spcPct val="90000"/>
                </a:lnSpc>
                <a:spcBef>
                  <a:spcPts val="4478"/>
                </a:spcBef>
                <a:spcAft>
                  <a:spcPct val="0"/>
                </a:spcAft>
                <a:buClrTx/>
                <a:buSzPct val="90000"/>
                <a:buFontTx/>
                <a:buNone/>
                <a:tabLst/>
                <a:defRPr kumimoji="0" sz="1400" b="0" i="0" u="none" strike="noStrike" kern="0" cap="none" spc="0" normalizeH="0" baseline="0">
                  <a:ln>
                    <a:noFill/>
                  </a:ln>
                  <a:solidFill>
                    <a:srgbClr val="FFFFFF"/>
                  </a:solidFill>
                  <a:effectLst/>
                  <a:uLnTx/>
                  <a:uFillTx/>
                  <a:latin typeface="Segoe UI Semibold"/>
                  <a:cs typeface="Segoe UI" panose="020B0502040204020203" pitchFamily="34" charset="0"/>
                </a:defRPr>
              </a:lvl1pPr>
              <a:lvl2pPr marL="228600" marR="0" indent="0" defTabSz="932742" fontAlgn="auto">
                <a:lnSpc>
                  <a:spcPct val="100000"/>
                </a:lnSpc>
                <a:spcBef>
                  <a:spcPct val="20000"/>
                </a:spcBef>
                <a:spcAft>
                  <a:spcPts val="0"/>
                </a:spcAft>
                <a:buClrTx/>
                <a:buSzPct val="90000"/>
                <a:buFont typeface="Wingdings" panose="05000000000000000000" pitchFamily="2" charset="2"/>
                <a:buNone/>
                <a:tabLst/>
                <a:defRPr sz="2000" spc="0" baseline="0">
                  <a:gradFill>
                    <a:gsLst>
                      <a:gs pos="1250">
                        <a:schemeClr val="tx1"/>
                      </a:gs>
                      <a:gs pos="100000">
                        <a:schemeClr val="tx1"/>
                      </a:gs>
                    </a:gsLst>
                    <a:lin ang="5400000" scaled="0"/>
                  </a:gradFill>
                </a:defRPr>
              </a:lvl2pPr>
              <a:lvl3pPr marL="457200" marR="0" indent="0" defTabSz="932742" fontAlgn="auto">
                <a:lnSpc>
                  <a:spcPct val="100000"/>
                </a:lnSpc>
                <a:spcBef>
                  <a:spcPct val="20000"/>
                </a:spcBef>
                <a:spcAft>
                  <a:spcPts val="0"/>
                </a:spcAft>
                <a:buClrTx/>
                <a:buSzPct val="90000"/>
                <a:buFont typeface="Wingdings" panose="05000000000000000000" pitchFamily="2" charset="2"/>
                <a:buNone/>
                <a:tabLst/>
                <a:defRPr sz="1600" spc="0" baseline="0">
                  <a:gradFill>
                    <a:gsLst>
                      <a:gs pos="1250">
                        <a:schemeClr val="tx1"/>
                      </a:gs>
                      <a:gs pos="100000">
                        <a:schemeClr val="tx1"/>
                      </a:gs>
                    </a:gsLst>
                    <a:lin ang="5400000" scaled="0"/>
                  </a:gradFill>
                </a:defRPr>
              </a:lvl3pPr>
              <a:lvl4pPr marL="661988" marR="0" indent="0" defTabSz="932742" fontAlgn="auto">
                <a:lnSpc>
                  <a:spcPct val="100000"/>
                </a:lnSpc>
                <a:spcBef>
                  <a:spcPct val="20000"/>
                </a:spcBef>
                <a:spcAft>
                  <a:spcPts val="0"/>
                </a:spcAft>
                <a:buClrTx/>
                <a:buSzPct val="90000"/>
                <a:buFont typeface="Wingdings" panose="05000000000000000000" pitchFamily="2" charset="2"/>
                <a:buNone/>
                <a:tabLst/>
                <a:defRPr sz="1400" spc="0" baseline="0">
                  <a:gradFill>
                    <a:gsLst>
                      <a:gs pos="1250">
                        <a:schemeClr val="tx1"/>
                      </a:gs>
                      <a:gs pos="100000">
                        <a:schemeClr val="tx1"/>
                      </a:gs>
                    </a:gsLst>
                    <a:lin ang="5400000" scaled="0"/>
                  </a:gradFill>
                </a:defRPr>
              </a:lvl4pPr>
              <a:lvl5pPr marL="855663" marR="0" indent="0" defTabSz="932742" fontAlgn="auto">
                <a:lnSpc>
                  <a:spcPct val="100000"/>
                </a:lnSpc>
                <a:spcBef>
                  <a:spcPct val="20000"/>
                </a:spcBef>
                <a:spcAft>
                  <a:spcPts val="0"/>
                </a:spcAft>
                <a:buClrTx/>
                <a:buSzPct val="90000"/>
                <a:buFont typeface="Wingdings" panose="05000000000000000000" pitchFamily="2" charset="2"/>
                <a:buNone/>
                <a:tabLst/>
                <a:defRPr sz="1400" spc="0" baseline="0">
                  <a:gradFill>
                    <a:gsLst>
                      <a:gs pos="1250">
                        <a:schemeClr val="tx1"/>
                      </a:gs>
                      <a:gs pos="100000">
                        <a:schemeClr val="tx1"/>
                      </a:gs>
                    </a:gsLst>
                    <a:lin ang="5400000" scaled="0"/>
                  </a:gradFill>
                </a:defRPr>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endParaRPr lang="en-US">
                <a:solidFill>
                  <a:schemeClr val="bg1"/>
                </a:solidFill>
                <a:latin typeface="+mj-lt"/>
              </a:endParaRPr>
            </a:p>
          </p:txBody>
        </p:sp>
        <p:sp>
          <p:nvSpPr>
            <p:cNvPr id="21" name="Transform">
              <a:extLst>
                <a:ext uri="{FF2B5EF4-FFF2-40B4-BE49-F238E27FC236}">
                  <a16:creationId xmlns:a16="http://schemas.microsoft.com/office/drawing/2014/main" id="{571757FF-3D5D-41FE-8274-CAD971350A61}"/>
                </a:ext>
                <a:ext uri="{C183D7F6-B498-43B3-948B-1728B52AA6E4}">
                  <adec:decorative xmlns:adec="http://schemas.microsoft.com/office/drawing/2017/decorative" val="1"/>
                </a:ext>
              </a:extLst>
            </p:cNvPr>
            <p:cNvSpPr txBox="1">
              <a:spLocks/>
            </p:cNvSpPr>
            <p:nvPr userDrawn="1"/>
          </p:nvSpPr>
          <p:spPr>
            <a:xfrm>
              <a:off x="7995532" y="2720122"/>
              <a:ext cx="2332233" cy="1052110"/>
            </a:xfrm>
            <a:prstGeom prst="rect">
              <a:avLst/>
            </a:prstGeom>
            <a:solidFill>
              <a:schemeClr val="accent1"/>
            </a:solidFill>
            <a:ln w="25400" cap="rnd">
              <a:noFill/>
            </a:ln>
            <a:effectLst/>
          </p:spPr>
          <p:txBody>
            <a:bodyPr wrap="square" lIns="91440" tIns="0" rIns="91440" bIns="0" rtlCol="0" anchor="ctr" anchorCtr="0">
              <a:noAutofit/>
            </a:bodyPr>
            <a:lstStyle>
              <a:defPPr>
                <a:defRPr lang="en-US"/>
              </a:defPPr>
              <a:lvl1pPr marR="0" lvl="0" indent="0" algn="ctr" defTabSz="1828204" fontAlgn="base">
                <a:lnSpc>
                  <a:spcPct val="90000"/>
                </a:lnSpc>
                <a:spcBef>
                  <a:spcPts val="4478"/>
                </a:spcBef>
                <a:spcAft>
                  <a:spcPct val="0"/>
                </a:spcAft>
                <a:buClrTx/>
                <a:buSzPct val="90000"/>
                <a:buFontTx/>
                <a:buNone/>
                <a:tabLst/>
                <a:defRPr kumimoji="0" sz="1400" b="0" i="0" u="none" strike="noStrike" kern="0" cap="none" spc="0" normalizeH="0" baseline="0">
                  <a:ln>
                    <a:noFill/>
                  </a:ln>
                  <a:solidFill>
                    <a:srgbClr val="FFFFFF"/>
                  </a:solidFill>
                  <a:effectLst/>
                  <a:uLnTx/>
                  <a:uFillTx/>
                  <a:latin typeface="Segoe UI Semibold"/>
                  <a:cs typeface="Segoe UI" panose="020B0502040204020203" pitchFamily="34" charset="0"/>
                </a:defRPr>
              </a:lvl1pPr>
              <a:lvl2pPr marL="228600" marR="0" indent="0" defTabSz="932742" fontAlgn="auto">
                <a:lnSpc>
                  <a:spcPct val="100000"/>
                </a:lnSpc>
                <a:spcBef>
                  <a:spcPct val="20000"/>
                </a:spcBef>
                <a:spcAft>
                  <a:spcPts val="0"/>
                </a:spcAft>
                <a:buClrTx/>
                <a:buSzPct val="90000"/>
                <a:buFont typeface="Wingdings" panose="05000000000000000000" pitchFamily="2" charset="2"/>
                <a:buNone/>
                <a:tabLst/>
                <a:defRPr sz="2000" spc="0" baseline="0">
                  <a:gradFill>
                    <a:gsLst>
                      <a:gs pos="1250">
                        <a:schemeClr val="tx1"/>
                      </a:gs>
                      <a:gs pos="100000">
                        <a:schemeClr val="tx1"/>
                      </a:gs>
                    </a:gsLst>
                    <a:lin ang="5400000" scaled="0"/>
                  </a:gradFill>
                </a:defRPr>
              </a:lvl2pPr>
              <a:lvl3pPr marL="457200" marR="0" indent="0" defTabSz="932742" fontAlgn="auto">
                <a:lnSpc>
                  <a:spcPct val="100000"/>
                </a:lnSpc>
                <a:spcBef>
                  <a:spcPct val="20000"/>
                </a:spcBef>
                <a:spcAft>
                  <a:spcPts val="0"/>
                </a:spcAft>
                <a:buClrTx/>
                <a:buSzPct val="90000"/>
                <a:buFont typeface="Wingdings" panose="05000000000000000000" pitchFamily="2" charset="2"/>
                <a:buNone/>
                <a:tabLst/>
                <a:defRPr sz="1600" spc="0" baseline="0">
                  <a:gradFill>
                    <a:gsLst>
                      <a:gs pos="1250">
                        <a:schemeClr val="tx1"/>
                      </a:gs>
                      <a:gs pos="100000">
                        <a:schemeClr val="tx1"/>
                      </a:gs>
                    </a:gsLst>
                    <a:lin ang="5400000" scaled="0"/>
                  </a:gradFill>
                </a:defRPr>
              </a:lvl3pPr>
              <a:lvl4pPr marL="661988" marR="0" indent="0" defTabSz="932742" fontAlgn="auto">
                <a:lnSpc>
                  <a:spcPct val="100000"/>
                </a:lnSpc>
                <a:spcBef>
                  <a:spcPct val="20000"/>
                </a:spcBef>
                <a:spcAft>
                  <a:spcPts val="0"/>
                </a:spcAft>
                <a:buClrTx/>
                <a:buSzPct val="90000"/>
                <a:buFont typeface="Wingdings" panose="05000000000000000000" pitchFamily="2" charset="2"/>
                <a:buNone/>
                <a:tabLst/>
                <a:defRPr sz="1400" spc="0" baseline="0">
                  <a:gradFill>
                    <a:gsLst>
                      <a:gs pos="1250">
                        <a:schemeClr val="tx1"/>
                      </a:gs>
                      <a:gs pos="100000">
                        <a:schemeClr val="tx1"/>
                      </a:gs>
                    </a:gsLst>
                    <a:lin ang="5400000" scaled="0"/>
                  </a:gradFill>
                </a:defRPr>
              </a:lvl4pPr>
              <a:lvl5pPr marL="855663" marR="0" indent="0" defTabSz="932742" fontAlgn="auto">
                <a:lnSpc>
                  <a:spcPct val="100000"/>
                </a:lnSpc>
                <a:spcBef>
                  <a:spcPct val="20000"/>
                </a:spcBef>
                <a:spcAft>
                  <a:spcPts val="0"/>
                </a:spcAft>
                <a:buClrTx/>
                <a:buSzPct val="90000"/>
                <a:buFont typeface="Wingdings" panose="05000000000000000000" pitchFamily="2" charset="2"/>
                <a:buNone/>
                <a:tabLst/>
                <a:defRPr sz="1400" spc="0" baseline="0">
                  <a:gradFill>
                    <a:gsLst>
                      <a:gs pos="1250">
                        <a:schemeClr val="tx1"/>
                      </a:gs>
                      <a:gs pos="100000">
                        <a:schemeClr val="tx1"/>
                      </a:gs>
                    </a:gsLst>
                    <a:lin ang="5400000" scaled="0"/>
                  </a:gradFill>
                </a:defRPr>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endParaRPr lang="en-US">
                <a:solidFill>
                  <a:schemeClr val="bg1"/>
                </a:solidFill>
                <a:latin typeface="+mj-lt"/>
              </a:endParaRPr>
            </a:p>
          </p:txBody>
        </p:sp>
        <p:sp>
          <p:nvSpPr>
            <p:cNvPr id="22" name="Trapezoid 21">
              <a:extLst>
                <a:ext uri="{FF2B5EF4-FFF2-40B4-BE49-F238E27FC236}">
                  <a16:creationId xmlns:a16="http://schemas.microsoft.com/office/drawing/2014/main" id="{E60C7E85-1035-4A40-ACB2-0DFB75031EE2}"/>
                </a:ext>
                <a:ext uri="{C183D7F6-B498-43B3-948B-1728B52AA6E4}">
                  <adec:decorative xmlns:adec="http://schemas.microsoft.com/office/drawing/2017/decorative" val="1"/>
                </a:ext>
              </a:extLst>
            </p:cNvPr>
            <p:cNvSpPr/>
            <p:nvPr userDrawn="1"/>
          </p:nvSpPr>
          <p:spPr bwMode="auto">
            <a:xfrm>
              <a:off x="4831587" y="4433664"/>
              <a:ext cx="6293718" cy="1230802"/>
            </a:xfrm>
            <a:prstGeom prst="trapezoid">
              <a:avLst>
                <a:gd name="adj" fmla="val 50495"/>
              </a:avLst>
            </a:prstGeom>
            <a:solidFill>
              <a:schemeClr val="accent6"/>
            </a:solidFill>
            <a:ln w="12700" cap="rnd" cmpd="sng">
              <a:solidFill>
                <a:schemeClr val="bg2">
                  <a:lumMod val="50000"/>
                </a:schemeClr>
              </a:solidFill>
              <a:prstDash val="solid"/>
            </a:ln>
          </p:spPr>
          <p:txBody>
            <a:bodyPr wrap="square" lIns="0" tIns="54864" rIns="0" bIns="54864" rtlCol="0" anchor="ctr" anchorCtr="0">
              <a:noAutofit/>
            </a:bodyPr>
            <a:lstStyle/>
            <a:p>
              <a:pPr algn="ctr" defTabSz="1828204" fontAlgn="base">
                <a:lnSpc>
                  <a:spcPct val="90000"/>
                </a:lnSpc>
                <a:spcBef>
                  <a:spcPts val="2400"/>
                </a:spcBef>
                <a:spcAft>
                  <a:spcPct val="0"/>
                </a:spcAft>
                <a:buSzPct val="90000"/>
              </a:pPr>
              <a:endParaRPr lang="en-US" sz="2800" kern="0" err="1">
                <a:solidFill>
                  <a:schemeClr val="bg1"/>
                </a:solidFill>
                <a:latin typeface="+mj-lt"/>
                <a:cs typeface="Segoe UI" panose="020B0502040204020203" pitchFamily="34" charset="0"/>
              </a:endParaRPr>
            </a:p>
          </p:txBody>
        </p:sp>
      </p:grpSp>
    </p:spTree>
    <p:extLst>
      <p:ext uri="{BB962C8B-B14F-4D97-AF65-F5344CB8AC3E}">
        <p14:creationId xmlns:p14="http://schemas.microsoft.com/office/powerpoint/2010/main" val="100896646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3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8">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Blank 12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1B332-E374-400C-A4BE-F5A3D34D538E}"/>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258046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a:extLst>
              <a:ext uri="{FF2B5EF4-FFF2-40B4-BE49-F238E27FC236}">
                <a16:creationId xmlns:a16="http://schemas.microsoft.com/office/drawing/2014/main" id="{FEB5B31F-7AD9-4BC6-8D61-62AD8011666E}"/>
              </a:ext>
              <a:ext uri="{C183D7F6-B498-43B3-948B-1728B52AA6E4}">
                <adec:decorative xmlns:adec="http://schemas.microsoft.com/office/drawing/2017/decorative" val="1"/>
              </a:ext>
            </a:extLst>
          </p:cNvPr>
          <p:cNvSpPr>
            <a:spLocks noGrp="1"/>
          </p:cNvSpPr>
          <p:nvPr>
            <p:ph type="pic" sz="quarter" idx="11" hasCustomPrompt="1"/>
          </p:nvPr>
        </p:nvSpPr>
        <p:spPr bwMode="ltGray">
          <a:xfrm>
            <a:off x="0" y="0"/>
            <a:ext cx="12192000" cy="4572000"/>
          </a:xfrm>
          <a:blipFill>
            <a:blip r:embed="rId2" cstate="email">
              <a:extLst>
                <a:ext uri="{28A0092B-C50C-407E-A947-70E740481C1C}">
                  <a14:useLocalDpi xmlns:a14="http://schemas.microsoft.com/office/drawing/2010/main"/>
                </a:ext>
              </a:extLst>
            </a:blip>
            <a:stretch>
              <a:fillRect/>
            </a:stretch>
          </a:blipFill>
        </p:spPr>
        <p:txBody>
          <a:bodyPr vert="horz" wrap="square" lIns="0" tIns="128016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070449560"/>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1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313DE2F1-3F55-48B3-A958-F33C69FF8DEA}"/>
              </a:ext>
            </a:extLst>
          </p:cNvPr>
          <p:cNvSpPr>
            <a:spLocks noGrp="1"/>
          </p:cNvSpPr>
          <p:nvPr>
            <p:ph sz="quarter" idx="10"/>
          </p:nvPr>
        </p:nvSpPr>
        <p:spPr>
          <a:xfrm>
            <a:off x="833438" y="1296988"/>
            <a:ext cx="1493073" cy="682283"/>
          </a:xfrm>
        </p:spPr>
        <p:txBody>
          <a:bodyPr/>
          <a:lstStyle>
            <a:lvl1pPr marL="0" indent="0">
              <a:buNone/>
              <a:defRPr/>
            </a:lvl1pPr>
          </a:lstStyle>
          <a:p>
            <a:pPr lvl="0"/>
            <a:endParaRPr lang="en-US"/>
          </a:p>
        </p:txBody>
      </p:sp>
      <p:sp>
        <p:nvSpPr>
          <p:cNvPr id="5" name="Content Placeholder 3">
            <a:extLst>
              <a:ext uri="{FF2B5EF4-FFF2-40B4-BE49-F238E27FC236}">
                <a16:creationId xmlns:a16="http://schemas.microsoft.com/office/drawing/2014/main" id="{0A714CF6-99D9-4D75-9B7F-B4F6B760221D}"/>
              </a:ext>
            </a:extLst>
          </p:cNvPr>
          <p:cNvSpPr>
            <a:spLocks noGrp="1"/>
          </p:cNvSpPr>
          <p:nvPr>
            <p:ph sz="quarter" idx="11"/>
          </p:nvPr>
        </p:nvSpPr>
        <p:spPr>
          <a:xfrm>
            <a:off x="2675741" y="1296987"/>
            <a:ext cx="1493073" cy="682283"/>
          </a:xfrm>
        </p:spPr>
        <p:txBody>
          <a:bodyPr/>
          <a:lstStyle>
            <a:lvl1pPr marL="0" indent="0">
              <a:buNone/>
              <a:defRPr/>
            </a:lvl1pPr>
          </a:lstStyle>
          <a:p>
            <a:pPr lvl="0"/>
            <a:endParaRPr lang="en-US"/>
          </a:p>
        </p:txBody>
      </p:sp>
      <p:sp>
        <p:nvSpPr>
          <p:cNvPr id="6" name="Content Placeholder 3">
            <a:extLst>
              <a:ext uri="{FF2B5EF4-FFF2-40B4-BE49-F238E27FC236}">
                <a16:creationId xmlns:a16="http://schemas.microsoft.com/office/drawing/2014/main" id="{C9411E5D-DB15-4C92-9C50-74E8111BD12E}"/>
              </a:ext>
            </a:extLst>
          </p:cNvPr>
          <p:cNvSpPr>
            <a:spLocks noGrp="1"/>
          </p:cNvSpPr>
          <p:nvPr>
            <p:ph sz="quarter" idx="12"/>
          </p:nvPr>
        </p:nvSpPr>
        <p:spPr>
          <a:xfrm>
            <a:off x="833438" y="2265060"/>
            <a:ext cx="1493073" cy="682283"/>
          </a:xfrm>
        </p:spPr>
        <p:txBody>
          <a:bodyPr/>
          <a:lstStyle>
            <a:lvl1pPr marL="0" indent="0">
              <a:buNone/>
              <a:defRPr/>
            </a:lvl1pPr>
          </a:lstStyle>
          <a:p>
            <a:pPr lvl="0"/>
            <a:endParaRPr lang="en-US"/>
          </a:p>
        </p:txBody>
      </p:sp>
      <p:sp>
        <p:nvSpPr>
          <p:cNvPr id="7" name="Content Placeholder 3">
            <a:extLst>
              <a:ext uri="{FF2B5EF4-FFF2-40B4-BE49-F238E27FC236}">
                <a16:creationId xmlns:a16="http://schemas.microsoft.com/office/drawing/2014/main" id="{8E4F5895-252C-4DC0-9883-265B31771651}"/>
              </a:ext>
            </a:extLst>
          </p:cNvPr>
          <p:cNvSpPr>
            <a:spLocks noGrp="1"/>
          </p:cNvSpPr>
          <p:nvPr>
            <p:ph sz="quarter" idx="13"/>
          </p:nvPr>
        </p:nvSpPr>
        <p:spPr>
          <a:xfrm>
            <a:off x="2675741" y="2265059"/>
            <a:ext cx="1493073" cy="682283"/>
          </a:xfrm>
        </p:spPr>
        <p:txBody>
          <a:bodyPr/>
          <a:lstStyle>
            <a:lvl1pPr marL="0" indent="0">
              <a:buNone/>
              <a:defRPr/>
            </a:lvl1pPr>
          </a:lstStyle>
          <a:p>
            <a:pPr lvl="0"/>
            <a:endParaRPr lang="en-US"/>
          </a:p>
        </p:txBody>
      </p:sp>
      <p:sp>
        <p:nvSpPr>
          <p:cNvPr id="8" name="Content Placeholder 3">
            <a:extLst>
              <a:ext uri="{FF2B5EF4-FFF2-40B4-BE49-F238E27FC236}">
                <a16:creationId xmlns:a16="http://schemas.microsoft.com/office/drawing/2014/main" id="{20375821-E1B2-4A0E-8B23-BB86B50E0F99}"/>
              </a:ext>
            </a:extLst>
          </p:cNvPr>
          <p:cNvSpPr>
            <a:spLocks noGrp="1"/>
          </p:cNvSpPr>
          <p:nvPr>
            <p:ph sz="quarter" idx="14"/>
          </p:nvPr>
        </p:nvSpPr>
        <p:spPr>
          <a:xfrm>
            <a:off x="833438" y="3087859"/>
            <a:ext cx="1493073" cy="682283"/>
          </a:xfrm>
        </p:spPr>
        <p:txBody>
          <a:bodyPr/>
          <a:lstStyle>
            <a:lvl1pPr marL="0" indent="0">
              <a:buNone/>
              <a:defRPr/>
            </a:lvl1pPr>
          </a:lstStyle>
          <a:p>
            <a:pPr lvl="0"/>
            <a:endParaRPr lang="en-US"/>
          </a:p>
        </p:txBody>
      </p:sp>
      <p:sp>
        <p:nvSpPr>
          <p:cNvPr id="9" name="Content Placeholder 3">
            <a:extLst>
              <a:ext uri="{FF2B5EF4-FFF2-40B4-BE49-F238E27FC236}">
                <a16:creationId xmlns:a16="http://schemas.microsoft.com/office/drawing/2014/main" id="{6D8B45D1-1628-41D4-A9D5-F7F0F7CB22AD}"/>
              </a:ext>
            </a:extLst>
          </p:cNvPr>
          <p:cNvSpPr>
            <a:spLocks noGrp="1"/>
          </p:cNvSpPr>
          <p:nvPr>
            <p:ph sz="quarter" idx="15"/>
          </p:nvPr>
        </p:nvSpPr>
        <p:spPr>
          <a:xfrm>
            <a:off x="2675741" y="3087858"/>
            <a:ext cx="1493073" cy="682283"/>
          </a:xfrm>
        </p:spPr>
        <p:txBody>
          <a:bodyPr/>
          <a:lstStyle>
            <a:lvl1pPr marL="0" indent="0">
              <a:buNone/>
              <a:defRPr/>
            </a:lvl1pPr>
          </a:lstStyle>
          <a:p>
            <a:pPr lvl="0"/>
            <a:endParaRPr lang="en-US"/>
          </a:p>
        </p:txBody>
      </p:sp>
      <p:sp>
        <p:nvSpPr>
          <p:cNvPr id="10" name="Content Placeholder 3">
            <a:extLst>
              <a:ext uri="{FF2B5EF4-FFF2-40B4-BE49-F238E27FC236}">
                <a16:creationId xmlns:a16="http://schemas.microsoft.com/office/drawing/2014/main" id="{3797B75D-25D4-44D7-9740-1DAFE859CC89}"/>
              </a:ext>
            </a:extLst>
          </p:cNvPr>
          <p:cNvSpPr>
            <a:spLocks noGrp="1"/>
          </p:cNvSpPr>
          <p:nvPr>
            <p:ph sz="quarter" idx="16"/>
          </p:nvPr>
        </p:nvSpPr>
        <p:spPr>
          <a:xfrm>
            <a:off x="833438" y="3889128"/>
            <a:ext cx="1493073" cy="682283"/>
          </a:xfrm>
        </p:spPr>
        <p:txBody>
          <a:bodyPr/>
          <a:lstStyle>
            <a:lvl1pPr marL="0" indent="0">
              <a:buNone/>
              <a:defRPr/>
            </a:lvl1pPr>
          </a:lstStyle>
          <a:p>
            <a:pPr lvl="0"/>
            <a:endParaRPr lang="en-US"/>
          </a:p>
        </p:txBody>
      </p:sp>
      <p:sp>
        <p:nvSpPr>
          <p:cNvPr id="11" name="Content Placeholder 3">
            <a:extLst>
              <a:ext uri="{FF2B5EF4-FFF2-40B4-BE49-F238E27FC236}">
                <a16:creationId xmlns:a16="http://schemas.microsoft.com/office/drawing/2014/main" id="{1488C15D-DD6B-4B1A-9C64-F318DDC73703}"/>
              </a:ext>
            </a:extLst>
          </p:cNvPr>
          <p:cNvSpPr>
            <a:spLocks noGrp="1"/>
          </p:cNvSpPr>
          <p:nvPr>
            <p:ph sz="quarter" idx="17"/>
          </p:nvPr>
        </p:nvSpPr>
        <p:spPr>
          <a:xfrm>
            <a:off x="2675741" y="3889127"/>
            <a:ext cx="1493073" cy="682283"/>
          </a:xfrm>
        </p:spPr>
        <p:txBody>
          <a:bodyPr/>
          <a:lstStyle>
            <a:lvl1pPr marL="0" indent="0">
              <a:buNone/>
              <a:defRPr/>
            </a:lvl1pPr>
          </a:lstStyle>
          <a:p>
            <a:pPr lvl="0"/>
            <a:endParaRPr lang="en-US"/>
          </a:p>
        </p:txBody>
      </p:sp>
      <p:grpSp>
        <p:nvGrpSpPr>
          <p:cNvPr id="31" name="Group 30">
            <a:extLst>
              <a:ext uri="{FF2B5EF4-FFF2-40B4-BE49-F238E27FC236}">
                <a16:creationId xmlns:a16="http://schemas.microsoft.com/office/drawing/2014/main" id="{1E9B483E-4042-40C5-8D64-D04E1E5FB5A0}"/>
              </a:ext>
              <a:ext uri="{C183D7F6-B498-43B3-948B-1728B52AA6E4}">
                <adec:decorative xmlns:adec="http://schemas.microsoft.com/office/drawing/2017/decorative" val="1"/>
              </a:ext>
            </a:extLst>
          </p:cNvPr>
          <p:cNvGrpSpPr/>
          <p:nvPr userDrawn="1"/>
        </p:nvGrpSpPr>
        <p:grpSpPr>
          <a:xfrm>
            <a:off x="0" y="0"/>
            <a:ext cx="11125305" cy="6858000"/>
            <a:chOff x="0" y="0"/>
            <a:chExt cx="11125305" cy="6858000"/>
          </a:xfrm>
        </p:grpSpPr>
        <p:sp>
          <p:nvSpPr>
            <p:cNvPr id="23" name="Transform">
              <a:extLst>
                <a:ext uri="{FF2B5EF4-FFF2-40B4-BE49-F238E27FC236}">
                  <a16:creationId xmlns:a16="http://schemas.microsoft.com/office/drawing/2014/main" id="{60E240D2-03E6-496C-A2A5-335FBE38926A}"/>
                </a:ext>
                <a:ext uri="{C183D7F6-B498-43B3-948B-1728B52AA6E4}">
                  <adec:decorative xmlns:adec="http://schemas.microsoft.com/office/drawing/2017/decorative" val="1"/>
                </a:ext>
              </a:extLst>
            </p:cNvPr>
            <p:cNvSpPr txBox="1">
              <a:spLocks/>
            </p:cNvSpPr>
            <p:nvPr userDrawn="1"/>
          </p:nvSpPr>
          <p:spPr>
            <a:xfrm>
              <a:off x="7209578" y="1516379"/>
              <a:ext cx="1537736" cy="1162859"/>
            </a:xfrm>
            <a:prstGeom prst="rect">
              <a:avLst/>
            </a:prstGeom>
            <a:solidFill>
              <a:schemeClr val="accent1"/>
            </a:solidFill>
            <a:ln w="25400" cap="rnd">
              <a:noFill/>
            </a:ln>
            <a:effectLst/>
          </p:spPr>
          <p:txBody>
            <a:bodyPr wrap="square" lIns="91440" tIns="0" rIns="91440" bIns="0" rtlCol="0" anchor="ctr" anchorCtr="0">
              <a:noAutofit/>
            </a:bodyPr>
            <a:lstStyle>
              <a:defPPr>
                <a:defRPr lang="en-US"/>
              </a:defPPr>
              <a:lvl1pPr algn="ctr" defTabSz="1828204" fontAlgn="base">
                <a:lnSpc>
                  <a:spcPct val="90000"/>
                </a:lnSpc>
                <a:spcBef>
                  <a:spcPts val="4478"/>
                </a:spcBef>
                <a:spcAft>
                  <a:spcPct val="0"/>
                </a:spcAft>
                <a:buSzPct val="90000"/>
                <a:defRPr sz="1400" kern="0">
                  <a:solidFill>
                    <a:srgbClr val="FFFFFF"/>
                  </a:solidFill>
                  <a:latin typeface="Segoe UI Semibold"/>
                  <a:cs typeface="Segoe UI" panose="020B0502040204020203" pitchFamily="34" charset="0"/>
                </a:defRPr>
              </a:lvl1pPr>
              <a:lvl2pPr marL="457183" defTabSz="914367">
                <a:defRPr sz="1765"/>
              </a:lvl2pPr>
              <a:lvl3pPr marL="914367" defTabSz="914367">
                <a:defRPr sz="1765"/>
              </a:lvl3pPr>
              <a:lvl4pPr marL="1371550" defTabSz="914367">
                <a:defRPr sz="1765"/>
              </a:lvl4pPr>
              <a:lvl5pPr marL="1828734" defTabSz="914367">
                <a:defRPr sz="1765"/>
              </a:lvl5pPr>
              <a:lvl6pPr marL="2285918" defTabSz="914367">
                <a:defRPr sz="1765"/>
              </a:lvl6pPr>
              <a:lvl7pPr marL="2743101" defTabSz="914367">
                <a:defRPr sz="1765"/>
              </a:lvl7pPr>
              <a:lvl8pPr marL="3200284" defTabSz="914367">
                <a:defRPr sz="1765"/>
              </a:lvl8pPr>
              <a:lvl9pPr marL="3657469" defTabSz="914367">
                <a:defRPr sz="1765"/>
              </a:lvl9pPr>
            </a:lstStyle>
            <a:p>
              <a:pPr>
                <a:lnSpc>
                  <a:spcPct val="100000"/>
                </a:lnSpc>
                <a:spcBef>
                  <a:spcPts val="0"/>
                </a:spcBef>
              </a:pPr>
              <a:endParaRPr lang="en-US">
                <a:solidFill>
                  <a:schemeClr val="bg1"/>
                </a:solidFill>
                <a:latin typeface="+mj-lt"/>
              </a:endParaRPr>
            </a:p>
          </p:txBody>
        </p:sp>
        <p:sp>
          <p:nvSpPr>
            <p:cNvPr id="24" name="Transform">
              <a:extLst>
                <a:ext uri="{FF2B5EF4-FFF2-40B4-BE49-F238E27FC236}">
                  <a16:creationId xmlns:a16="http://schemas.microsoft.com/office/drawing/2014/main" id="{7A2D03C6-1E20-4200-A49A-F25B01770BD7}"/>
                </a:ext>
                <a:ext uri="{C183D7F6-B498-43B3-948B-1728B52AA6E4}">
                  <adec:decorative xmlns:adec="http://schemas.microsoft.com/office/drawing/2017/decorative" val="1"/>
                </a:ext>
              </a:extLst>
            </p:cNvPr>
            <p:cNvSpPr txBox="1">
              <a:spLocks/>
            </p:cNvSpPr>
            <p:nvPr userDrawn="1"/>
          </p:nvSpPr>
          <p:spPr>
            <a:xfrm>
              <a:off x="8790029" y="1516379"/>
              <a:ext cx="1537736" cy="1162859"/>
            </a:xfrm>
            <a:prstGeom prst="rect">
              <a:avLst/>
            </a:prstGeom>
            <a:solidFill>
              <a:schemeClr val="accent1"/>
            </a:solidFill>
            <a:ln w="25400" cap="rnd">
              <a:noFill/>
            </a:ln>
            <a:effectLst/>
          </p:spPr>
          <p:txBody>
            <a:bodyPr wrap="square" lIns="91440" tIns="0" rIns="91440" bIns="0" rtlCol="0" anchor="ctr" anchorCtr="0">
              <a:noAutofit/>
            </a:bodyPr>
            <a:lstStyle>
              <a:defPPr>
                <a:defRPr lang="en-US"/>
              </a:defPPr>
              <a:lvl1pPr algn="ctr" defTabSz="1828204" fontAlgn="base">
                <a:lnSpc>
                  <a:spcPct val="90000"/>
                </a:lnSpc>
                <a:spcBef>
                  <a:spcPts val="4478"/>
                </a:spcBef>
                <a:spcAft>
                  <a:spcPct val="0"/>
                </a:spcAft>
                <a:buSzPct val="90000"/>
                <a:defRPr sz="1400" kern="0">
                  <a:solidFill>
                    <a:srgbClr val="FFFFFF"/>
                  </a:solidFill>
                  <a:latin typeface="Segoe UI Semibold"/>
                  <a:cs typeface="Segoe UI" panose="020B0502040204020203" pitchFamily="34" charset="0"/>
                </a:defRPr>
              </a:lvl1pPr>
              <a:lvl2pPr marL="228600" marR="0" indent="0" defTabSz="932742" fontAlgn="auto">
                <a:lnSpc>
                  <a:spcPct val="100000"/>
                </a:lnSpc>
                <a:spcBef>
                  <a:spcPct val="20000"/>
                </a:spcBef>
                <a:spcAft>
                  <a:spcPts val="0"/>
                </a:spcAft>
                <a:buClrTx/>
                <a:buSzPct val="90000"/>
                <a:buFont typeface="Wingdings" panose="05000000000000000000" pitchFamily="2" charset="2"/>
                <a:buNone/>
                <a:tabLst/>
                <a:defRPr sz="2000" spc="0" baseline="0">
                  <a:gradFill>
                    <a:gsLst>
                      <a:gs pos="1250">
                        <a:schemeClr val="tx1"/>
                      </a:gs>
                      <a:gs pos="100000">
                        <a:schemeClr val="tx1"/>
                      </a:gs>
                    </a:gsLst>
                    <a:lin ang="5400000" scaled="0"/>
                  </a:gradFill>
                </a:defRPr>
              </a:lvl2pPr>
              <a:lvl3pPr marL="457200" marR="0" indent="0" defTabSz="932742" fontAlgn="auto">
                <a:lnSpc>
                  <a:spcPct val="100000"/>
                </a:lnSpc>
                <a:spcBef>
                  <a:spcPct val="20000"/>
                </a:spcBef>
                <a:spcAft>
                  <a:spcPts val="0"/>
                </a:spcAft>
                <a:buClrTx/>
                <a:buSzPct val="90000"/>
                <a:buFont typeface="Wingdings" panose="05000000000000000000" pitchFamily="2" charset="2"/>
                <a:buNone/>
                <a:tabLst/>
                <a:defRPr sz="1600" spc="0" baseline="0">
                  <a:gradFill>
                    <a:gsLst>
                      <a:gs pos="1250">
                        <a:schemeClr val="tx1"/>
                      </a:gs>
                      <a:gs pos="100000">
                        <a:schemeClr val="tx1"/>
                      </a:gs>
                    </a:gsLst>
                    <a:lin ang="5400000" scaled="0"/>
                  </a:gradFill>
                </a:defRPr>
              </a:lvl3pPr>
              <a:lvl4pPr marL="661988" marR="0" indent="0" defTabSz="932742" fontAlgn="auto">
                <a:lnSpc>
                  <a:spcPct val="100000"/>
                </a:lnSpc>
                <a:spcBef>
                  <a:spcPct val="20000"/>
                </a:spcBef>
                <a:spcAft>
                  <a:spcPts val="0"/>
                </a:spcAft>
                <a:buClrTx/>
                <a:buSzPct val="90000"/>
                <a:buFont typeface="Wingdings" panose="05000000000000000000" pitchFamily="2" charset="2"/>
                <a:buNone/>
                <a:tabLst/>
                <a:defRPr sz="1400" spc="0" baseline="0">
                  <a:gradFill>
                    <a:gsLst>
                      <a:gs pos="1250">
                        <a:schemeClr val="tx1"/>
                      </a:gs>
                      <a:gs pos="100000">
                        <a:schemeClr val="tx1"/>
                      </a:gs>
                    </a:gsLst>
                    <a:lin ang="5400000" scaled="0"/>
                  </a:gradFill>
                </a:defRPr>
              </a:lvl4pPr>
              <a:lvl5pPr marL="855663" marR="0" indent="0" defTabSz="932742" fontAlgn="auto">
                <a:lnSpc>
                  <a:spcPct val="100000"/>
                </a:lnSpc>
                <a:spcBef>
                  <a:spcPct val="20000"/>
                </a:spcBef>
                <a:spcAft>
                  <a:spcPts val="0"/>
                </a:spcAft>
                <a:buClrTx/>
                <a:buSzPct val="90000"/>
                <a:buFont typeface="Wingdings" panose="05000000000000000000" pitchFamily="2" charset="2"/>
                <a:buNone/>
                <a:tabLst/>
                <a:defRPr sz="1400" spc="0" baseline="0">
                  <a:gradFill>
                    <a:gsLst>
                      <a:gs pos="1250">
                        <a:schemeClr val="tx1"/>
                      </a:gs>
                      <a:gs pos="100000">
                        <a:schemeClr val="tx1"/>
                      </a:gs>
                    </a:gsLst>
                    <a:lin ang="5400000" scaled="0"/>
                  </a:gradFill>
                </a:defRPr>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a:lnSpc>
                  <a:spcPct val="100000"/>
                </a:lnSpc>
                <a:spcBef>
                  <a:spcPts val="0"/>
                </a:spcBef>
              </a:pPr>
              <a:endParaRPr lang="en-US">
                <a:solidFill>
                  <a:schemeClr val="bg1"/>
                </a:solidFill>
                <a:latin typeface="+mj-lt"/>
              </a:endParaRPr>
            </a:p>
          </p:txBody>
        </p:sp>
        <p:sp>
          <p:nvSpPr>
            <p:cNvPr id="25" name="Transform">
              <a:extLst>
                <a:ext uri="{FF2B5EF4-FFF2-40B4-BE49-F238E27FC236}">
                  <a16:creationId xmlns:a16="http://schemas.microsoft.com/office/drawing/2014/main" id="{CBF3D1C1-FB7B-413F-B173-60D3B846C0B8}"/>
                </a:ext>
                <a:ext uri="{C183D7F6-B498-43B3-948B-1728B52AA6E4}">
                  <adec:decorative xmlns:adec="http://schemas.microsoft.com/office/drawing/2017/decorative" val="1"/>
                </a:ext>
              </a:extLst>
            </p:cNvPr>
            <p:cNvSpPr txBox="1">
              <a:spLocks/>
            </p:cNvSpPr>
            <p:nvPr userDrawn="1"/>
          </p:nvSpPr>
          <p:spPr>
            <a:xfrm>
              <a:off x="5629127" y="2720122"/>
              <a:ext cx="2323690" cy="1052110"/>
            </a:xfrm>
            <a:prstGeom prst="rect">
              <a:avLst/>
            </a:prstGeom>
            <a:solidFill>
              <a:schemeClr val="accent1"/>
            </a:solidFill>
            <a:ln w="25400" cap="rnd">
              <a:noFill/>
            </a:ln>
            <a:effectLst/>
          </p:spPr>
          <p:txBody>
            <a:bodyPr wrap="square" lIns="91440" tIns="0" rIns="91440" bIns="0" rtlCol="0" anchor="ctr" anchorCtr="0">
              <a:noAutofit/>
            </a:bodyPr>
            <a:lstStyle>
              <a:defPPr>
                <a:defRPr lang="en-US"/>
              </a:defPPr>
              <a:lvl1pPr algn="ctr" defTabSz="1828204" fontAlgn="base">
                <a:lnSpc>
                  <a:spcPct val="90000"/>
                </a:lnSpc>
                <a:spcBef>
                  <a:spcPts val="4478"/>
                </a:spcBef>
                <a:spcAft>
                  <a:spcPct val="0"/>
                </a:spcAft>
                <a:buSzPct val="90000"/>
                <a:defRPr sz="1400" kern="0">
                  <a:solidFill>
                    <a:srgbClr val="FFFFFF"/>
                  </a:solidFill>
                  <a:latin typeface="Segoe UI Semibold"/>
                  <a:cs typeface="Segoe UI" panose="020B0502040204020203" pitchFamily="34" charset="0"/>
                </a:defRPr>
              </a:lvl1pPr>
              <a:lvl2pPr marL="457183" defTabSz="914367">
                <a:defRPr sz="1765"/>
              </a:lvl2pPr>
              <a:lvl3pPr marL="914367" defTabSz="914367">
                <a:defRPr sz="1765"/>
              </a:lvl3pPr>
              <a:lvl4pPr marL="1371550" defTabSz="914367">
                <a:defRPr sz="1765"/>
              </a:lvl4pPr>
              <a:lvl5pPr marL="1828734" defTabSz="914367">
                <a:defRPr sz="1765"/>
              </a:lvl5pPr>
              <a:lvl6pPr marL="2285918" defTabSz="914367">
                <a:defRPr sz="1765"/>
              </a:lvl6pPr>
              <a:lvl7pPr marL="2743101" defTabSz="914367">
                <a:defRPr sz="1765"/>
              </a:lvl7pPr>
              <a:lvl8pPr marL="3200284" defTabSz="914367">
                <a:defRPr sz="1765"/>
              </a:lvl8pPr>
              <a:lvl9pPr marL="3657469" defTabSz="914367">
                <a:defRPr sz="1765"/>
              </a:lvl9pPr>
            </a:lstStyle>
            <a:p>
              <a:pPr>
                <a:lnSpc>
                  <a:spcPct val="100000"/>
                </a:lnSpc>
                <a:spcBef>
                  <a:spcPts val="0"/>
                </a:spcBef>
              </a:pPr>
              <a:endParaRPr lang="en-US">
                <a:solidFill>
                  <a:schemeClr val="bg1"/>
                </a:solidFill>
                <a:latin typeface="+mj-lt"/>
              </a:endParaRPr>
            </a:p>
          </p:txBody>
        </p:sp>
        <p:sp>
          <p:nvSpPr>
            <p:cNvPr id="26" name="Transform">
              <a:extLst>
                <a:ext uri="{FF2B5EF4-FFF2-40B4-BE49-F238E27FC236}">
                  <a16:creationId xmlns:a16="http://schemas.microsoft.com/office/drawing/2014/main" id="{56F3DDE8-EB7C-48DC-A140-4D78CBEA2D28}"/>
                </a:ext>
                <a:ext uri="{C183D7F6-B498-43B3-948B-1728B52AA6E4}">
                  <adec:decorative xmlns:adec="http://schemas.microsoft.com/office/drawing/2017/decorative" val="1"/>
                </a:ext>
              </a:extLst>
            </p:cNvPr>
            <p:cNvSpPr txBox="1">
              <a:spLocks/>
            </p:cNvSpPr>
            <p:nvPr userDrawn="1"/>
          </p:nvSpPr>
          <p:spPr>
            <a:xfrm>
              <a:off x="7995532" y="2720122"/>
              <a:ext cx="2332233" cy="1052110"/>
            </a:xfrm>
            <a:prstGeom prst="rect">
              <a:avLst/>
            </a:prstGeom>
            <a:solidFill>
              <a:schemeClr val="accent1"/>
            </a:solidFill>
            <a:ln w="25400" cap="rnd">
              <a:noFill/>
            </a:ln>
            <a:effectLst/>
          </p:spPr>
          <p:txBody>
            <a:bodyPr wrap="square" lIns="91440" tIns="0" rIns="91440" bIns="0" rtlCol="0" anchor="ctr" anchorCtr="0">
              <a:noAutofit/>
            </a:bodyPr>
            <a:lstStyle>
              <a:defPPr>
                <a:defRPr lang="en-US"/>
              </a:defPPr>
              <a:lvl1pPr algn="ctr" defTabSz="1828204" fontAlgn="base">
                <a:lnSpc>
                  <a:spcPct val="90000"/>
                </a:lnSpc>
                <a:spcBef>
                  <a:spcPts val="4478"/>
                </a:spcBef>
                <a:spcAft>
                  <a:spcPct val="0"/>
                </a:spcAft>
                <a:buSzPct val="90000"/>
                <a:defRPr sz="1400" kern="0">
                  <a:solidFill>
                    <a:srgbClr val="FFFFFF"/>
                  </a:solidFill>
                  <a:latin typeface="Segoe UI Semibold"/>
                  <a:cs typeface="Segoe UI" panose="020B0502040204020203" pitchFamily="34" charset="0"/>
                </a:defRPr>
              </a:lvl1pPr>
              <a:lvl2pPr marL="228600" marR="0" indent="0" defTabSz="932742" fontAlgn="auto">
                <a:lnSpc>
                  <a:spcPct val="100000"/>
                </a:lnSpc>
                <a:spcBef>
                  <a:spcPct val="20000"/>
                </a:spcBef>
                <a:spcAft>
                  <a:spcPts val="0"/>
                </a:spcAft>
                <a:buClrTx/>
                <a:buSzPct val="90000"/>
                <a:buFont typeface="Wingdings" panose="05000000000000000000" pitchFamily="2" charset="2"/>
                <a:buNone/>
                <a:tabLst/>
                <a:defRPr sz="2000" spc="0" baseline="0">
                  <a:gradFill>
                    <a:gsLst>
                      <a:gs pos="1250">
                        <a:schemeClr val="tx1"/>
                      </a:gs>
                      <a:gs pos="100000">
                        <a:schemeClr val="tx1"/>
                      </a:gs>
                    </a:gsLst>
                    <a:lin ang="5400000" scaled="0"/>
                  </a:gradFill>
                </a:defRPr>
              </a:lvl2pPr>
              <a:lvl3pPr marL="457200" marR="0" indent="0" defTabSz="932742" fontAlgn="auto">
                <a:lnSpc>
                  <a:spcPct val="100000"/>
                </a:lnSpc>
                <a:spcBef>
                  <a:spcPct val="20000"/>
                </a:spcBef>
                <a:spcAft>
                  <a:spcPts val="0"/>
                </a:spcAft>
                <a:buClrTx/>
                <a:buSzPct val="90000"/>
                <a:buFont typeface="Wingdings" panose="05000000000000000000" pitchFamily="2" charset="2"/>
                <a:buNone/>
                <a:tabLst/>
                <a:defRPr sz="1600" spc="0" baseline="0">
                  <a:gradFill>
                    <a:gsLst>
                      <a:gs pos="1250">
                        <a:schemeClr val="tx1"/>
                      </a:gs>
                      <a:gs pos="100000">
                        <a:schemeClr val="tx1"/>
                      </a:gs>
                    </a:gsLst>
                    <a:lin ang="5400000" scaled="0"/>
                  </a:gradFill>
                </a:defRPr>
              </a:lvl3pPr>
              <a:lvl4pPr marL="661988" marR="0" indent="0" defTabSz="932742" fontAlgn="auto">
                <a:lnSpc>
                  <a:spcPct val="100000"/>
                </a:lnSpc>
                <a:spcBef>
                  <a:spcPct val="20000"/>
                </a:spcBef>
                <a:spcAft>
                  <a:spcPts val="0"/>
                </a:spcAft>
                <a:buClrTx/>
                <a:buSzPct val="90000"/>
                <a:buFont typeface="Wingdings" panose="05000000000000000000" pitchFamily="2" charset="2"/>
                <a:buNone/>
                <a:tabLst/>
                <a:defRPr sz="1400" spc="0" baseline="0">
                  <a:gradFill>
                    <a:gsLst>
                      <a:gs pos="1250">
                        <a:schemeClr val="tx1"/>
                      </a:gs>
                      <a:gs pos="100000">
                        <a:schemeClr val="tx1"/>
                      </a:gs>
                    </a:gsLst>
                    <a:lin ang="5400000" scaled="0"/>
                  </a:gradFill>
                </a:defRPr>
              </a:lvl4pPr>
              <a:lvl5pPr marL="855663" marR="0" indent="0" defTabSz="932742" fontAlgn="auto">
                <a:lnSpc>
                  <a:spcPct val="100000"/>
                </a:lnSpc>
                <a:spcBef>
                  <a:spcPct val="20000"/>
                </a:spcBef>
                <a:spcAft>
                  <a:spcPts val="0"/>
                </a:spcAft>
                <a:buClrTx/>
                <a:buSzPct val="90000"/>
                <a:buFont typeface="Wingdings" panose="05000000000000000000" pitchFamily="2" charset="2"/>
                <a:buNone/>
                <a:tabLst/>
                <a:defRPr sz="1400" spc="0" baseline="0">
                  <a:gradFill>
                    <a:gsLst>
                      <a:gs pos="1250">
                        <a:schemeClr val="tx1"/>
                      </a:gs>
                      <a:gs pos="100000">
                        <a:schemeClr val="tx1"/>
                      </a:gs>
                    </a:gsLst>
                    <a:lin ang="5400000" scaled="0"/>
                  </a:gradFill>
                </a:defRPr>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a:lnSpc>
                  <a:spcPct val="100000"/>
                </a:lnSpc>
                <a:spcBef>
                  <a:spcPts val="0"/>
                </a:spcBef>
              </a:pPr>
              <a:endParaRPr lang="en-US">
                <a:solidFill>
                  <a:schemeClr val="bg1"/>
                </a:solidFill>
                <a:latin typeface="+mj-lt"/>
              </a:endParaRPr>
            </a:p>
          </p:txBody>
        </p:sp>
        <p:sp>
          <p:nvSpPr>
            <p:cNvPr id="27" name="Trapezoid 26">
              <a:extLst>
                <a:ext uri="{FF2B5EF4-FFF2-40B4-BE49-F238E27FC236}">
                  <a16:creationId xmlns:a16="http://schemas.microsoft.com/office/drawing/2014/main" id="{1A4F658A-29EE-4529-838E-740CF49BA073}"/>
                </a:ext>
                <a:ext uri="{C183D7F6-B498-43B3-948B-1728B52AA6E4}">
                  <adec:decorative xmlns:adec="http://schemas.microsoft.com/office/drawing/2017/decorative" val="1"/>
                </a:ext>
              </a:extLst>
            </p:cNvPr>
            <p:cNvSpPr/>
            <p:nvPr userDrawn="1"/>
          </p:nvSpPr>
          <p:spPr bwMode="auto">
            <a:xfrm>
              <a:off x="4831587" y="4433664"/>
              <a:ext cx="6293718" cy="1230802"/>
            </a:xfrm>
            <a:prstGeom prst="trapezoid">
              <a:avLst>
                <a:gd name="adj" fmla="val 50495"/>
              </a:avLst>
            </a:prstGeom>
            <a:solidFill>
              <a:schemeClr val="accent6"/>
            </a:solidFill>
            <a:ln w="12700" cap="rnd" cmpd="sng">
              <a:solidFill>
                <a:schemeClr val="bg2">
                  <a:lumMod val="50000"/>
                </a:schemeClr>
              </a:solidFill>
              <a:prstDash val="solid"/>
            </a:ln>
          </p:spPr>
          <p:txBody>
            <a:bodyPr wrap="square" lIns="0" tIns="54864" rIns="0" bIns="54864" rtlCol="0" anchor="ctr" anchorCtr="0">
              <a:noAutofit/>
            </a:bodyPr>
            <a:lstStyle/>
            <a:p>
              <a:pPr algn="ctr" defTabSz="1828204" fontAlgn="base">
                <a:spcAft>
                  <a:spcPct val="0"/>
                </a:spcAft>
                <a:buSzPct val="90000"/>
              </a:pPr>
              <a:endParaRPr lang="en-US" sz="2800" kern="0" err="1">
                <a:solidFill>
                  <a:schemeClr val="bg1"/>
                </a:solidFill>
                <a:latin typeface="+mj-lt"/>
                <a:cs typeface="Segoe UI" panose="020B0502040204020203" pitchFamily="34" charset="0"/>
              </a:endParaRPr>
            </a:p>
          </p:txBody>
        </p:sp>
        <p:sp>
          <p:nvSpPr>
            <p:cNvPr id="28" name="Rectangle 27">
              <a:extLst>
                <a:ext uri="{FF2B5EF4-FFF2-40B4-BE49-F238E27FC236}">
                  <a16:creationId xmlns:a16="http://schemas.microsoft.com/office/drawing/2014/main" id="{584F4C8F-113C-4898-A74D-EA728A097871}"/>
                </a:ext>
                <a:ext uri="{C183D7F6-B498-43B3-948B-1728B52AA6E4}">
                  <adec:decorative xmlns:adec="http://schemas.microsoft.com/office/drawing/2017/decorative" val="1"/>
                </a:ext>
              </a:extLst>
            </p:cNvPr>
            <p:cNvSpPr/>
            <p:nvPr userDrawn="1"/>
          </p:nvSpPr>
          <p:spPr bwMode="auto">
            <a:xfrm>
              <a:off x="5629127" y="3813116"/>
              <a:ext cx="4698638" cy="1052110"/>
            </a:xfrm>
            <a:prstGeom prst="rect">
              <a:avLst/>
            </a:prstGeom>
            <a:solidFill>
              <a:schemeClr val="accent1"/>
            </a:solidFill>
            <a:ln w="25400" cap="rnd">
              <a:noFill/>
            </a:ln>
            <a:effectLst/>
          </p:spPr>
          <p:txBody>
            <a:bodyPr wrap="square" lIns="91440" tIns="0" rIns="91440" bIns="0" rtlCol="0" anchor="ctr" anchorCtr="0">
              <a:noAutofit/>
            </a:bodyPr>
            <a:lstStyle/>
            <a:p>
              <a:pPr algn="ctr" defTabSz="1828204" fontAlgn="base">
                <a:spcAft>
                  <a:spcPct val="0"/>
                </a:spcAft>
                <a:buSzPct val="90000"/>
              </a:pPr>
              <a:endParaRPr lang="en-US" sz="1400" kern="0">
                <a:solidFill>
                  <a:schemeClr val="bg1"/>
                </a:solidFill>
                <a:latin typeface="+mj-lt"/>
                <a:cs typeface="Segoe UI" panose="020B0502040204020203" pitchFamily="34" charset="0"/>
              </a:endParaRPr>
            </a:p>
          </p:txBody>
        </p:sp>
        <p:sp>
          <p:nvSpPr>
            <p:cNvPr id="30" name="Rectangle 29">
              <a:extLst>
                <a:ext uri="{FF2B5EF4-FFF2-40B4-BE49-F238E27FC236}">
                  <a16:creationId xmlns:a16="http://schemas.microsoft.com/office/drawing/2014/main" id="{7E0D629A-3E69-4DC7-9A45-4CDEEE1434BF}"/>
                </a:ext>
                <a:ext uri="{C183D7F6-B498-43B3-948B-1728B52AA6E4}">
                  <adec:decorative xmlns:adec="http://schemas.microsoft.com/office/drawing/2017/decorative" val="1"/>
                </a:ext>
              </a:extLst>
            </p:cNvPr>
            <p:cNvSpPr/>
            <p:nvPr userDrawn="1"/>
          </p:nvSpPr>
          <p:spPr bwMode="auto">
            <a:xfrm>
              <a:off x="0" y="0"/>
              <a:ext cx="3501456" cy="6858000"/>
            </a:xfrm>
            <a:prstGeom prst="rect">
              <a:avLst/>
            </a:prstGeom>
            <a:solidFill>
              <a:srgbClr val="274B4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spTree>
    <p:extLst>
      <p:ext uri="{BB962C8B-B14F-4D97-AF65-F5344CB8AC3E}">
        <p14:creationId xmlns:p14="http://schemas.microsoft.com/office/powerpoint/2010/main" val="20331390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3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8">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8_Blank 12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D0F15E-139D-4C99-91F4-F47B80822BB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85A36F8-C1CC-4412-9921-0B3504B9F34B}"/>
              </a:ext>
            </a:extLst>
          </p:cNvPr>
          <p:cNvSpPr>
            <a:spLocks noGrp="1"/>
          </p:cNvSpPr>
          <p:nvPr>
            <p:ph sz="quarter" idx="10"/>
          </p:nvPr>
        </p:nvSpPr>
        <p:spPr>
          <a:xfrm>
            <a:off x="715963" y="1530100"/>
            <a:ext cx="1432877" cy="625157"/>
          </a:xfrm>
        </p:spPr>
        <p:txBody>
          <a:bodyPr/>
          <a:lstStyle>
            <a:lvl1pPr marL="0" indent="0">
              <a:buNone/>
              <a:defRPr/>
            </a:lvl1pPr>
          </a:lstStyle>
          <a:p>
            <a:pPr lvl="0"/>
            <a:endParaRPr lang="en-US"/>
          </a:p>
        </p:txBody>
      </p:sp>
      <p:sp>
        <p:nvSpPr>
          <p:cNvPr id="4" name="Content Placeholder 2">
            <a:extLst>
              <a:ext uri="{FF2B5EF4-FFF2-40B4-BE49-F238E27FC236}">
                <a16:creationId xmlns:a16="http://schemas.microsoft.com/office/drawing/2014/main" id="{8C5B1E89-5084-4501-9630-C94380D3F92E}"/>
              </a:ext>
            </a:extLst>
          </p:cNvPr>
          <p:cNvSpPr>
            <a:spLocks noGrp="1"/>
          </p:cNvSpPr>
          <p:nvPr>
            <p:ph sz="quarter" idx="11"/>
          </p:nvPr>
        </p:nvSpPr>
        <p:spPr>
          <a:xfrm>
            <a:off x="2361883" y="1530099"/>
            <a:ext cx="1432877" cy="625157"/>
          </a:xfrm>
        </p:spPr>
        <p:txBody>
          <a:bodyPr/>
          <a:lstStyle>
            <a:lvl1pPr marL="0" indent="0">
              <a:buNone/>
              <a:defRPr/>
            </a:lvl1pPr>
          </a:lstStyle>
          <a:p>
            <a:pPr lvl="0"/>
            <a:endParaRPr lang="en-US"/>
          </a:p>
        </p:txBody>
      </p:sp>
      <p:sp>
        <p:nvSpPr>
          <p:cNvPr id="5" name="Content Placeholder 2">
            <a:extLst>
              <a:ext uri="{FF2B5EF4-FFF2-40B4-BE49-F238E27FC236}">
                <a16:creationId xmlns:a16="http://schemas.microsoft.com/office/drawing/2014/main" id="{31FC6C07-D24B-4CB9-AD5D-6464A567811B}"/>
              </a:ext>
            </a:extLst>
          </p:cNvPr>
          <p:cNvSpPr>
            <a:spLocks noGrp="1"/>
          </p:cNvSpPr>
          <p:nvPr>
            <p:ph sz="quarter" idx="12"/>
          </p:nvPr>
        </p:nvSpPr>
        <p:spPr>
          <a:xfrm>
            <a:off x="746284" y="2292100"/>
            <a:ext cx="1432877" cy="625157"/>
          </a:xfrm>
        </p:spPr>
        <p:txBody>
          <a:bodyPr/>
          <a:lstStyle>
            <a:lvl1pPr marL="0" indent="0">
              <a:buNone/>
              <a:defRPr/>
            </a:lvl1pPr>
          </a:lstStyle>
          <a:p>
            <a:pPr lvl="0"/>
            <a:endParaRPr lang="en-US"/>
          </a:p>
        </p:txBody>
      </p:sp>
      <p:sp>
        <p:nvSpPr>
          <p:cNvPr id="6" name="Content Placeholder 2">
            <a:extLst>
              <a:ext uri="{FF2B5EF4-FFF2-40B4-BE49-F238E27FC236}">
                <a16:creationId xmlns:a16="http://schemas.microsoft.com/office/drawing/2014/main" id="{AC5D24FC-5EEF-4E4D-96FE-9DD09A21C846}"/>
              </a:ext>
            </a:extLst>
          </p:cNvPr>
          <p:cNvSpPr>
            <a:spLocks noGrp="1"/>
          </p:cNvSpPr>
          <p:nvPr>
            <p:ph sz="quarter" idx="13"/>
          </p:nvPr>
        </p:nvSpPr>
        <p:spPr>
          <a:xfrm>
            <a:off x="2392204" y="2292099"/>
            <a:ext cx="1432877" cy="625157"/>
          </a:xfrm>
        </p:spPr>
        <p:txBody>
          <a:bodyPr/>
          <a:lstStyle>
            <a:lvl1pPr marL="0" indent="0">
              <a:buNone/>
              <a:defRPr/>
            </a:lvl1pPr>
          </a:lstStyle>
          <a:p>
            <a:pPr lvl="0"/>
            <a:endParaRPr lang="en-US"/>
          </a:p>
        </p:txBody>
      </p:sp>
      <p:sp>
        <p:nvSpPr>
          <p:cNvPr id="7" name="Content Placeholder 2">
            <a:extLst>
              <a:ext uri="{FF2B5EF4-FFF2-40B4-BE49-F238E27FC236}">
                <a16:creationId xmlns:a16="http://schemas.microsoft.com/office/drawing/2014/main" id="{69C40840-FFA4-44CC-B4A3-1C5EDB3C3BD1}"/>
              </a:ext>
            </a:extLst>
          </p:cNvPr>
          <p:cNvSpPr>
            <a:spLocks noGrp="1"/>
          </p:cNvSpPr>
          <p:nvPr>
            <p:ph sz="quarter" idx="14"/>
          </p:nvPr>
        </p:nvSpPr>
        <p:spPr>
          <a:xfrm>
            <a:off x="746284" y="3054100"/>
            <a:ext cx="1432877" cy="625157"/>
          </a:xfrm>
        </p:spPr>
        <p:txBody>
          <a:bodyPr/>
          <a:lstStyle>
            <a:lvl1pPr marL="0" indent="0">
              <a:buNone/>
              <a:defRPr/>
            </a:lvl1pPr>
          </a:lstStyle>
          <a:p>
            <a:pPr lvl="0"/>
            <a:endParaRPr lang="en-US"/>
          </a:p>
        </p:txBody>
      </p:sp>
      <p:sp>
        <p:nvSpPr>
          <p:cNvPr id="8" name="Content Placeholder 2">
            <a:extLst>
              <a:ext uri="{FF2B5EF4-FFF2-40B4-BE49-F238E27FC236}">
                <a16:creationId xmlns:a16="http://schemas.microsoft.com/office/drawing/2014/main" id="{E5B4C7C5-E220-4485-8DF4-E9FB323C8886}"/>
              </a:ext>
            </a:extLst>
          </p:cNvPr>
          <p:cNvSpPr>
            <a:spLocks noGrp="1"/>
          </p:cNvSpPr>
          <p:nvPr>
            <p:ph sz="quarter" idx="15"/>
          </p:nvPr>
        </p:nvSpPr>
        <p:spPr>
          <a:xfrm>
            <a:off x="2392204" y="3054099"/>
            <a:ext cx="1432877" cy="625157"/>
          </a:xfrm>
        </p:spPr>
        <p:txBody>
          <a:bodyPr/>
          <a:lstStyle>
            <a:lvl1pPr marL="0" indent="0">
              <a:buNone/>
              <a:defRPr/>
            </a:lvl1pPr>
          </a:lstStyle>
          <a:p>
            <a:pPr lvl="0"/>
            <a:endParaRPr lang="en-US"/>
          </a:p>
        </p:txBody>
      </p:sp>
      <p:sp>
        <p:nvSpPr>
          <p:cNvPr id="9" name="Content Placeholder 2">
            <a:extLst>
              <a:ext uri="{FF2B5EF4-FFF2-40B4-BE49-F238E27FC236}">
                <a16:creationId xmlns:a16="http://schemas.microsoft.com/office/drawing/2014/main" id="{547EDFB0-7A06-4F03-967A-B399BAD52149}"/>
              </a:ext>
            </a:extLst>
          </p:cNvPr>
          <p:cNvSpPr>
            <a:spLocks noGrp="1"/>
          </p:cNvSpPr>
          <p:nvPr>
            <p:ph sz="quarter" idx="16"/>
          </p:nvPr>
        </p:nvSpPr>
        <p:spPr>
          <a:xfrm>
            <a:off x="746284" y="3891981"/>
            <a:ext cx="1432877" cy="625157"/>
          </a:xfrm>
        </p:spPr>
        <p:txBody>
          <a:bodyPr/>
          <a:lstStyle>
            <a:lvl1pPr marL="0" indent="0">
              <a:buNone/>
              <a:defRPr/>
            </a:lvl1pPr>
          </a:lstStyle>
          <a:p>
            <a:pPr lvl="0"/>
            <a:endParaRPr lang="en-US"/>
          </a:p>
        </p:txBody>
      </p:sp>
      <p:sp>
        <p:nvSpPr>
          <p:cNvPr id="10" name="Content Placeholder 2">
            <a:extLst>
              <a:ext uri="{FF2B5EF4-FFF2-40B4-BE49-F238E27FC236}">
                <a16:creationId xmlns:a16="http://schemas.microsoft.com/office/drawing/2014/main" id="{3060CD1C-B847-4C5C-AA71-810CDC289FAA}"/>
              </a:ext>
            </a:extLst>
          </p:cNvPr>
          <p:cNvSpPr>
            <a:spLocks noGrp="1"/>
          </p:cNvSpPr>
          <p:nvPr>
            <p:ph sz="quarter" idx="17"/>
          </p:nvPr>
        </p:nvSpPr>
        <p:spPr>
          <a:xfrm>
            <a:off x="2392204" y="3891980"/>
            <a:ext cx="1432877" cy="625157"/>
          </a:xfrm>
        </p:spPr>
        <p:txBody>
          <a:bodyPr/>
          <a:lstStyle>
            <a:lvl1pPr marL="0" indent="0">
              <a:buNone/>
              <a:defRPr/>
            </a:lvl1pPr>
          </a:lstStyle>
          <a:p>
            <a:pPr lvl="0"/>
            <a:endParaRPr lang="en-US"/>
          </a:p>
        </p:txBody>
      </p:sp>
      <p:sp>
        <p:nvSpPr>
          <p:cNvPr id="11" name="Content Placeholder 2">
            <a:extLst>
              <a:ext uri="{FF2B5EF4-FFF2-40B4-BE49-F238E27FC236}">
                <a16:creationId xmlns:a16="http://schemas.microsoft.com/office/drawing/2014/main" id="{4486865C-FFE6-4912-81E1-03E1B613F59D}"/>
              </a:ext>
            </a:extLst>
          </p:cNvPr>
          <p:cNvSpPr>
            <a:spLocks noGrp="1"/>
          </p:cNvSpPr>
          <p:nvPr>
            <p:ph sz="quarter" idx="18"/>
          </p:nvPr>
        </p:nvSpPr>
        <p:spPr>
          <a:xfrm>
            <a:off x="746284" y="4729862"/>
            <a:ext cx="1432877" cy="625157"/>
          </a:xfrm>
        </p:spPr>
        <p:txBody>
          <a:bodyPr/>
          <a:lstStyle>
            <a:lvl1pPr marL="0" indent="0">
              <a:buNone/>
              <a:defRPr/>
            </a:lvl1pPr>
          </a:lstStyle>
          <a:p>
            <a:pPr lvl="0"/>
            <a:endParaRPr lang="en-US"/>
          </a:p>
        </p:txBody>
      </p:sp>
      <p:sp>
        <p:nvSpPr>
          <p:cNvPr id="12" name="Content Placeholder 2">
            <a:extLst>
              <a:ext uri="{FF2B5EF4-FFF2-40B4-BE49-F238E27FC236}">
                <a16:creationId xmlns:a16="http://schemas.microsoft.com/office/drawing/2014/main" id="{21A9D2EE-3583-400F-BD12-1660D419AA93}"/>
              </a:ext>
            </a:extLst>
          </p:cNvPr>
          <p:cNvSpPr>
            <a:spLocks noGrp="1"/>
          </p:cNvSpPr>
          <p:nvPr>
            <p:ph sz="quarter" idx="19"/>
          </p:nvPr>
        </p:nvSpPr>
        <p:spPr>
          <a:xfrm>
            <a:off x="2392204" y="4729861"/>
            <a:ext cx="1432877" cy="625157"/>
          </a:xfrm>
        </p:spPr>
        <p:txBody>
          <a:bodyPr/>
          <a:lstStyle>
            <a:lvl1pPr marL="0" indent="0">
              <a:buNone/>
              <a:defRPr/>
            </a:lvl1pPr>
          </a:lstStyle>
          <a:p>
            <a:pPr lvl="0"/>
            <a:endParaRPr lang="en-US"/>
          </a:p>
        </p:txBody>
      </p:sp>
      <p:sp>
        <p:nvSpPr>
          <p:cNvPr id="16" name="Content Placeholder 2">
            <a:extLst>
              <a:ext uri="{FF2B5EF4-FFF2-40B4-BE49-F238E27FC236}">
                <a16:creationId xmlns:a16="http://schemas.microsoft.com/office/drawing/2014/main" id="{D4F7AFCA-1B2E-496C-936D-C36BFC6748BC}"/>
              </a:ext>
            </a:extLst>
          </p:cNvPr>
          <p:cNvSpPr>
            <a:spLocks noGrp="1"/>
          </p:cNvSpPr>
          <p:nvPr>
            <p:ph sz="quarter" idx="20"/>
          </p:nvPr>
        </p:nvSpPr>
        <p:spPr>
          <a:xfrm>
            <a:off x="4271963" y="1530100"/>
            <a:ext cx="1432877" cy="625157"/>
          </a:xfrm>
        </p:spPr>
        <p:txBody>
          <a:bodyPr/>
          <a:lstStyle>
            <a:lvl1pPr marL="0" indent="0">
              <a:buNone/>
              <a:defRPr/>
            </a:lvl1pPr>
          </a:lstStyle>
          <a:p>
            <a:pPr lvl="0"/>
            <a:endParaRPr lang="en-US"/>
          </a:p>
        </p:txBody>
      </p:sp>
      <p:sp>
        <p:nvSpPr>
          <p:cNvPr id="17" name="Content Placeholder 2">
            <a:extLst>
              <a:ext uri="{FF2B5EF4-FFF2-40B4-BE49-F238E27FC236}">
                <a16:creationId xmlns:a16="http://schemas.microsoft.com/office/drawing/2014/main" id="{9797FF80-C65A-4BB7-955B-484E8A4DB191}"/>
              </a:ext>
            </a:extLst>
          </p:cNvPr>
          <p:cNvSpPr>
            <a:spLocks noGrp="1"/>
          </p:cNvSpPr>
          <p:nvPr>
            <p:ph sz="quarter" idx="21"/>
          </p:nvPr>
        </p:nvSpPr>
        <p:spPr>
          <a:xfrm>
            <a:off x="5917883" y="1530099"/>
            <a:ext cx="1432877" cy="625157"/>
          </a:xfrm>
        </p:spPr>
        <p:txBody>
          <a:bodyPr/>
          <a:lstStyle>
            <a:lvl1pPr marL="0" indent="0">
              <a:buNone/>
              <a:defRPr/>
            </a:lvl1pPr>
          </a:lstStyle>
          <a:p>
            <a:pPr lvl="0"/>
            <a:endParaRPr lang="en-US"/>
          </a:p>
        </p:txBody>
      </p:sp>
      <p:sp>
        <p:nvSpPr>
          <p:cNvPr id="18" name="Content Placeholder 2">
            <a:extLst>
              <a:ext uri="{FF2B5EF4-FFF2-40B4-BE49-F238E27FC236}">
                <a16:creationId xmlns:a16="http://schemas.microsoft.com/office/drawing/2014/main" id="{4741017F-5B7D-4F8D-BDE6-995984444A86}"/>
              </a:ext>
            </a:extLst>
          </p:cNvPr>
          <p:cNvSpPr>
            <a:spLocks noGrp="1"/>
          </p:cNvSpPr>
          <p:nvPr>
            <p:ph sz="quarter" idx="22"/>
          </p:nvPr>
        </p:nvSpPr>
        <p:spPr>
          <a:xfrm>
            <a:off x="4302284" y="2292100"/>
            <a:ext cx="1432877" cy="625157"/>
          </a:xfrm>
        </p:spPr>
        <p:txBody>
          <a:bodyPr/>
          <a:lstStyle>
            <a:lvl1pPr marL="0" indent="0">
              <a:buNone/>
              <a:defRPr/>
            </a:lvl1pPr>
          </a:lstStyle>
          <a:p>
            <a:pPr lvl="0"/>
            <a:endParaRPr lang="en-US"/>
          </a:p>
        </p:txBody>
      </p:sp>
      <p:sp>
        <p:nvSpPr>
          <p:cNvPr id="19" name="Content Placeholder 2">
            <a:extLst>
              <a:ext uri="{FF2B5EF4-FFF2-40B4-BE49-F238E27FC236}">
                <a16:creationId xmlns:a16="http://schemas.microsoft.com/office/drawing/2014/main" id="{BC86C89C-43A9-44D7-B5BF-F3F0CCC88A94}"/>
              </a:ext>
            </a:extLst>
          </p:cNvPr>
          <p:cNvSpPr>
            <a:spLocks noGrp="1"/>
          </p:cNvSpPr>
          <p:nvPr>
            <p:ph sz="quarter" idx="23"/>
          </p:nvPr>
        </p:nvSpPr>
        <p:spPr>
          <a:xfrm>
            <a:off x="5948204" y="2292099"/>
            <a:ext cx="1432877" cy="625157"/>
          </a:xfrm>
        </p:spPr>
        <p:txBody>
          <a:bodyPr/>
          <a:lstStyle>
            <a:lvl1pPr marL="0" indent="0">
              <a:buNone/>
              <a:defRPr/>
            </a:lvl1pPr>
          </a:lstStyle>
          <a:p>
            <a:pPr lvl="0"/>
            <a:endParaRPr lang="en-US"/>
          </a:p>
        </p:txBody>
      </p:sp>
      <p:sp>
        <p:nvSpPr>
          <p:cNvPr id="20" name="Content Placeholder 2">
            <a:extLst>
              <a:ext uri="{FF2B5EF4-FFF2-40B4-BE49-F238E27FC236}">
                <a16:creationId xmlns:a16="http://schemas.microsoft.com/office/drawing/2014/main" id="{2CC66197-8945-4103-AE0A-6D8494EAD445}"/>
              </a:ext>
            </a:extLst>
          </p:cNvPr>
          <p:cNvSpPr>
            <a:spLocks noGrp="1"/>
          </p:cNvSpPr>
          <p:nvPr>
            <p:ph sz="quarter" idx="24"/>
          </p:nvPr>
        </p:nvSpPr>
        <p:spPr>
          <a:xfrm>
            <a:off x="4302284" y="3054100"/>
            <a:ext cx="1432877" cy="625157"/>
          </a:xfrm>
        </p:spPr>
        <p:txBody>
          <a:bodyPr/>
          <a:lstStyle>
            <a:lvl1pPr marL="0" indent="0">
              <a:buNone/>
              <a:defRPr/>
            </a:lvl1pPr>
          </a:lstStyle>
          <a:p>
            <a:pPr lvl="0"/>
            <a:endParaRPr lang="en-US"/>
          </a:p>
        </p:txBody>
      </p:sp>
      <p:sp>
        <p:nvSpPr>
          <p:cNvPr id="21" name="Content Placeholder 2">
            <a:extLst>
              <a:ext uri="{FF2B5EF4-FFF2-40B4-BE49-F238E27FC236}">
                <a16:creationId xmlns:a16="http://schemas.microsoft.com/office/drawing/2014/main" id="{8BC1A2E8-69D2-480D-9BDA-B837EFFE2367}"/>
              </a:ext>
            </a:extLst>
          </p:cNvPr>
          <p:cNvSpPr>
            <a:spLocks noGrp="1"/>
          </p:cNvSpPr>
          <p:nvPr>
            <p:ph sz="quarter" idx="25"/>
          </p:nvPr>
        </p:nvSpPr>
        <p:spPr>
          <a:xfrm>
            <a:off x="5948204" y="3054099"/>
            <a:ext cx="1432877" cy="625157"/>
          </a:xfrm>
        </p:spPr>
        <p:txBody>
          <a:bodyPr/>
          <a:lstStyle>
            <a:lvl1pPr marL="0" indent="0">
              <a:buNone/>
              <a:defRPr/>
            </a:lvl1pPr>
          </a:lstStyle>
          <a:p>
            <a:pPr lvl="0"/>
            <a:endParaRPr lang="en-US"/>
          </a:p>
        </p:txBody>
      </p:sp>
      <p:sp>
        <p:nvSpPr>
          <p:cNvPr id="22" name="Content Placeholder 2">
            <a:extLst>
              <a:ext uri="{FF2B5EF4-FFF2-40B4-BE49-F238E27FC236}">
                <a16:creationId xmlns:a16="http://schemas.microsoft.com/office/drawing/2014/main" id="{5D1D394B-A6CF-4B81-8DF2-6AABBCB809E5}"/>
              </a:ext>
            </a:extLst>
          </p:cNvPr>
          <p:cNvSpPr>
            <a:spLocks noGrp="1"/>
          </p:cNvSpPr>
          <p:nvPr>
            <p:ph sz="quarter" idx="26"/>
          </p:nvPr>
        </p:nvSpPr>
        <p:spPr>
          <a:xfrm>
            <a:off x="4302284" y="3891981"/>
            <a:ext cx="1432877" cy="625157"/>
          </a:xfrm>
        </p:spPr>
        <p:txBody>
          <a:bodyPr/>
          <a:lstStyle>
            <a:lvl1pPr marL="0" indent="0">
              <a:buNone/>
              <a:defRPr/>
            </a:lvl1pPr>
          </a:lstStyle>
          <a:p>
            <a:pPr lvl="0"/>
            <a:endParaRPr lang="en-US"/>
          </a:p>
        </p:txBody>
      </p:sp>
      <p:sp>
        <p:nvSpPr>
          <p:cNvPr id="23" name="Content Placeholder 2">
            <a:extLst>
              <a:ext uri="{FF2B5EF4-FFF2-40B4-BE49-F238E27FC236}">
                <a16:creationId xmlns:a16="http://schemas.microsoft.com/office/drawing/2014/main" id="{7E471162-DF76-468F-810D-63212D61E219}"/>
              </a:ext>
            </a:extLst>
          </p:cNvPr>
          <p:cNvSpPr>
            <a:spLocks noGrp="1"/>
          </p:cNvSpPr>
          <p:nvPr>
            <p:ph sz="quarter" idx="27"/>
          </p:nvPr>
        </p:nvSpPr>
        <p:spPr>
          <a:xfrm>
            <a:off x="5948204" y="3891980"/>
            <a:ext cx="1432877" cy="625157"/>
          </a:xfrm>
        </p:spPr>
        <p:txBody>
          <a:bodyPr/>
          <a:lstStyle>
            <a:lvl1pPr marL="0" indent="0">
              <a:buNone/>
              <a:defRPr/>
            </a:lvl1pPr>
          </a:lstStyle>
          <a:p>
            <a:pPr lvl="0"/>
            <a:endParaRPr lang="en-US"/>
          </a:p>
        </p:txBody>
      </p:sp>
      <p:sp>
        <p:nvSpPr>
          <p:cNvPr id="24" name="Content Placeholder 2">
            <a:extLst>
              <a:ext uri="{FF2B5EF4-FFF2-40B4-BE49-F238E27FC236}">
                <a16:creationId xmlns:a16="http://schemas.microsoft.com/office/drawing/2014/main" id="{B459793C-5105-40C1-9E57-D59264E180E4}"/>
              </a:ext>
            </a:extLst>
          </p:cNvPr>
          <p:cNvSpPr>
            <a:spLocks noGrp="1"/>
          </p:cNvSpPr>
          <p:nvPr>
            <p:ph sz="quarter" idx="28"/>
          </p:nvPr>
        </p:nvSpPr>
        <p:spPr>
          <a:xfrm>
            <a:off x="4302284" y="4729862"/>
            <a:ext cx="1432877" cy="625157"/>
          </a:xfrm>
        </p:spPr>
        <p:txBody>
          <a:bodyPr/>
          <a:lstStyle>
            <a:lvl1pPr marL="0" indent="0">
              <a:buNone/>
              <a:defRPr/>
            </a:lvl1pPr>
          </a:lstStyle>
          <a:p>
            <a:pPr lvl="0"/>
            <a:endParaRPr lang="en-US"/>
          </a:p>
        </p:txBody>
      </p:sp>
      <p:sp>
        <p:nvSpPr>
          <p:cNvPr id="25" name="Content Placeholder 2">
            <a:extLst>
              <a:ext uri="{FF2B5EF4-FFF2-40B4-BE49-F238E27FC236}">
                <a16:creationId xmlns:a16="http://schemas.microsoft.com/office/drawing/2014/main" id="{620D4050-814A-4655-8135-CEF081963C82}"/>
              </a:ext>
            </a:extLst>
          </p:cNvPr>
          <p:cNvSpPr>
            <a:spLocks noGrp="1"/>
          </p:cNvSpPr>
          <p:nvPr>
            <p:ph sz="quarter" idx="29"/>
          </p:nvPr>
        </p:nvSpPr>
        <p:spPr>
          <a:xfrm>
            <a:off x="5948204" y="4729861"/>
            <a:ext cx="1432877" cy="625157"/>
          </a:xfrm>
        </p:spPr>
        <p:txBody>
          <a:bodyPr/>
          <a:lstStyle>
            <a:lvl1pPr marL="0" indent="0">
              <a:buNone/>
              <a:defRPr/>
            </a:lvl1pPr>
          </a:lstStyle>
          <a:p>
            <a:pPr lvl="0"/>
            <a:endParaRPr lang="en-US"/>
          </a:p>
        </p:txBody>
      </p:sp>
      <p:sp>
        <p:nvSpPr>
          <p:cNvPr id="26" name="Content Placeholder 2">
            <a:extLst>
              <a:ext uri="{FF2B5EF4-FFF2-40B4-BE49-F238E27FC236}">
                <a16:creationId xmlns:a16="http://schemas.microsoft.com/office/drawing/2014/main" id="{D63818DB-9806-4E17-817B-F86FD2544788}"/>
              </a:ext>
            </a:extLst>
          </p:cNvPr>
          <p:cNvSpPr>
            <a:spLocks noGrp="1"/>
          </p:cNvSpPr>
          <p:nvPr>
            <p:ph sz="quarter" idx="30"/>
          </p:nvPr>
        </p:nvSpPr>
        <p:spPr>
          <a:xfrm>
            <a:off x="7827963" y="1470265"/>
            <a:ext cx="1432877" cy="625157"/>
          </a:xfrm>
        </p:spPr>
        <p:txBody>
          <a:bodyPr/>
          <a:lstStyle>
            <a:lvl1pPr marL="0" indent="0">
              <a:buNone/>
              <a:defRPr/>
            </a:lvl1pPr>
          </a:lstStyle>
          <a:p>
            <a:pPr lvl="0"/>
            <a:endParaRPr lang="en-US"/>
          </a:p>
        </p:txBody>
      </p:sp>
      <p:sp>
        <p:nvSpPr>
          <p:cNvPr id="27" name="Content Placeholder 2">
            <a:extLst>
              <a:ext uri="{FF2B5EF4-FFF2-40B4-BE49-F238E27FC236}">
                <a16:creationId xmlns:a16="http://schemas.microsoft.com/office/drawing/2014/main" id="{B9F83F46-88FC-423B-82B2-0ED057DD8B6B}"/>
              </a:ext>
            </a:extLst>
          </p:cNvPr>
          <p:cNvSpPr>
            <a:spLocks noGrp="1"/>
          </p:cNvSpPr>
          <p:nvPr>
            <p:ph sz="quarter" idx="31"/>
          </p:nvPr>
        </p:nvSpPr>
        <p:spPr>
          <a:xfrm>
            <a:off x="9473883" y="1470264"/>
            <a:ext cx="1432877" cy="625157"/>
          </a:xfrm>
        </p:spPr>
        <p:txBody>
          <a:bodyPr/>
          <a:lstStyle>
            <a:lvl1pPr marL="0" indent="0">
              <a:buNone/>
              <a:defRPr/>
            </a:lvl1pPr>
          </a:lstStyle>
          <a:p>
            <a:pPr lvl="0"/>
            <a:endParaRPr lang="en-US"/>
          </a:p>
        </p:txBody>
      </p:sp>
      <p:sp>
        <p:nvSpPr>
          <p:cNvPr id="28" name="Content Placeholder 2">
            <a:extLst>
              <a:ext uri="{FF2B5EF4-FFF2-40B4-BE49-F238E27FC236}">
                <a16:creationId xmlns:a16="http://schemas.microsoft.com/office/drawing/2014/main" id="{97A20DFD-1202-4B71-A5FE-994EA452234F}"/>
              </a:ext>
            </a:extLst>
          </p:cNvPr>
          <p:cNvSpPr>
            <a:spLocks noGrp="1"/>
          </p:cNvSpPr>
          <p:nvPr>
            <p:ph sz="quarter" idx="32"/>
          </p:nvPr>
        </p:nvSpPr>
        <p:spPr>
          <a:xfrm>
            <a:off x="7858284" y="2232265"/>
            <a:ext cx="1432877" cy="625157"/>
          </a:xfrm>
        </p:spPr>
        <p:txBody>
          <a:bodyPr/>
          <a:lstStyle>
            <a:lvl1pPr marL="0" indent="0">
              <a:buNone/>
              <a:defRPr/>
            </a:lvl1pPr>
          </a:lstStyle>
          <a:p>
            <a:pPr lvl="0"/>
            <a:endParaRPr lang="en-US"/>
          </a:p>
        </p:txBody>
      </p:sp>
      <p:sp>
        <p:nvSpPr>
          <p:cNvPr id="29" name="Content Placeholder 2">
            <a:extLst>
              <a:ext uri="{FF2B5EF4-FFF2-40B4-BE49-F238E27FC236}">
                <a16:creationId xmlns:a16="http://schemas.microsoft.com/office/drawing/2014/main" id="{B76E1065-9FC8-496B-A2F7-28B029C2E814}"/>
              </a:ext>
            </a:extLst>
          </p:cNvPr>
          <p:cNvSpPr>
            <a:spLocks noGrp="1"/>
          </p:cNvSpPr>
          <p:nvPr>
            <p:ph sz="quarter" idx="33"/>
          </p:nvPr>
        </p:nvSpPr>
        <p:spPr>
          <a:xfrm>
            <a:off x="9504204" y="2232264"/>
            <a:ext cx="1432877" cy="625157"/>
          </a:xfrm>
        </p:spPr>
        <p:txBody>
          <a:bodyPr/>
          <a:lstStyle>
            <a:lvl1pPr marL="0" indent="0">
              <a:buNone/>
              <a:defRPr/>
            </a:lvl1pPr>
          </a:lstStyle>
          <a:p>
            <a:pPr lvl="0"/>
            <a:endParaRPr lang="en-US"/>
          </a:p>
        </p:txBody>
      </p:sp>
      <p:sp>
        <p:nvSpPr>
          <p:cNvPr id="30" name="Content Placeholder 2">
            <a:extLst>
              <a:ext uri="{FF2B5EF4-FFF2-40B4-BE49-F238E27FC236}">
                <a16:creationId xmlns:a16="http://schemas.microsoft.com/office/drawing/2014/main" id="{C5AC5845-68B1-41AB-97F8-33753F4DC9A8}"/>
              </a:ext>
            </a:extLst>
          </p:cNvPr>
          <p:cNvSpPr>
            <a:spLocks noGrp="1"/>
          </p:cNvSpPr>
          <p:nvPr>
            <p:ph sz="quarter" idx="34"/>
          </p:nvPr>
        </p:nvSpPr>
        <p:spPr>
          <a:xfrm>
            <a:off x="7858284" y="2994265"/>
            <a:ext cx="1432877" cy="625157"/>
          </a:xfrm>
        </p:spPr>
        <p:txBody>
          <a:bodyPr/>
          <a:lstStyle>
            <a:lvl1pPr marL="0" indent="0">
              <a:buNone/>
              <a:defRPr/>
            </a:lvl1pPr>
          </a:lstStyle>
          <a:p>
            <a:pPr lvl="0"/>
            <a:endParaRPr lang="en-US"/>
          </a:p>
        </p:txBody>
      </p:sp>
      <p:sp>
        <p:nvSpPr>
          <p:cNvPr id="31" name="Content Placeholder 2">
            <a:extLst>
              <a:ext uri="{FF2B5EF4-FFF2-40B4-BE49-F238E27FC236}">
                <a16:creationId xmlns:a16="http://schemas.microsoft.com/office/drawing/2014/main" id="{81E1BD46-8778-4EC6-B9A6-1F6EC5199168}"/>
              </a:ext>
            </a:extLst>
          </p:cNvPr>
          <p:cNvSpPr>
            <a:spLocks noGrp="1"/>
          </p:cNvSpPr>
          <p:nvPr>
            <p:ph sz="quarter" idx="35"/>
          </p:nvPr>
        </p:nvSpPr>
        <p:spPr>
          <a:xfrm>
            <a:off x="9504204" y="2994264"/>
            <a:ext cx="1432877" cy="625157"/>
          </a:xfrm>
        </p:spPr>
        <p:txBody>
          <a:bodyPr/>
          <a:lstStyle>
            <a:lvl1pPr marL="0" indent="0">
              <a:buNone/>
              <a:defRPr/>
            </a:lvl1pPr>
          </a:lstStyle>
          <a:p>
            <a:pPr lvl="0"/>
            <a:endParaRPr lang="en-US"/>
          </a:p>
        </p:txBody>
      </p:sp>
      <p:sp>
        <p:nvSpPr>
          <p:cNvPr id="32" name="Content Placeholder 2">
            <a:extLst>
              <a:ext uri="{FF2B5EF4-FFF2-40B4-BE49-F238E27FC236}">
                <a16:creationId xmlns:a16="http://schemas.microsoft.com/office/drawing/2014/main" id="{234EF276-588F-4B61-B061-605E01970C40}"/>
              </a:ext>
            </a:extLst>
          </p:cNvPr>
          <p:cNvSpPr>
            <a:spLocks noGrp="1"/>
          </p:cNvSpPr>
          <p:nvPr>
            <p:ph sz="quarter" idx="36"/>
          </p:nvPr>
        </p:nvSpPr>
        <p:spPr>
          <a:xfrm>
            <a:off x="7858284" y="3832146"/>
            <a:ext cx="1432877" cy="625157"/>
          </a:xfrm>
        </p:spPr>
        <p:txBody>
          <a:bodyPr/>
          <a:lstStyle>
            <a:lvl1pPr marL="0" indent="0">
              <a:buNone/>
              <a:defRPr/>
            </a:lvl1pPr>
          </a:lstStyle>
          <a:p>
            <a:pPr lvl="0"/>
            <a:endParaRPr lang="en-US"/>
          </a:p>
        </p:txBody>
      </p:sp>
      <p:sp>
        <p:nvSpPr>
          <p:cNvPr id="33" name="Content Placeholder 2">
            <a:extLst>
              <a:ext uri="{FF2B5EF4-FFF2-40B4-BE49-F238E27FC236}">
                <a16:creationId xmlns:a16="http://schemas.microsoft.com/office/drawing/2014/main" id="{FB592B45-49E9-455C-BACA-B0DF81B6170A}"/>
              </a:ext>
            </a:extLst>
          </p:cNvPr>
          <p:cNvSpPr>
            <a:spLocks noGrp="1"/>
          </p:cNvSpPr>
          <p:nvPr>
            <p:ph sz="quarter" idx="37"/>
          </p:nvPr>
        </p:nvSpPr>
        <p:spPr>
          <a:xfrm>
            <a:off x="9504204" y="3832145"/>
            <a:ext cx="1432877" cy="625157"/>
          </a:xfrm>
        </p:spPr>
        <p:txBody>
          <a:bodyPr/>
          <a:lstStyle>
            <a:lvl1pPr marL="0" indent="0">
              <a:buNone/>
              <a:defRPr/>
            </a:lvl1pPr>
          </a:lstStyle>
          <a:p>
            <a:pPr lvl="0"/>
            <a:endParaRPr lang="en-US"/>
          </a:p>
        </p:txBody>
      </p:sp>
      <p:sp>
        <p:nvSpPr>
          <p:cNvPr id="34" name="Content Placeholder 2">
            <a:extLst>
              <a:ext uri="{FF2B5EF4-FFF2-40B4-BE49-F238E27FC236}">
                <a16:creationId xmlns:a16="http://schemas.microsoft.com/office/drawing/2014/main" id="{D243315D-0FCC-4324-9F7A-C49DFFAC5441}"/>
              </a:ext>
            </a:extLst>
          </p:cNvPr>
          <p:cNvSpPr>
            <a:spLocks noGrp="1"/>
          </p:cNvSpPr>
          <p:nvPr>
            <p:ph sz="quarter" idx="38"/>
          </p:nvPr>
        </p:nvSpPr>
        <p:spPr>
          <a:xfrm>
            <a:off x="7858284" y="4670027"/>
            <a:ext cx="1432877" cy="625157"/>
          </a:xfrm>
        </p:spPr>
        <p:txBody>
          <a:bodyPr/>
          <a:lstStyle>
            <a:lvl1pPr marL="0" indent="0">
              <a:buNone/>
              <a:defRPr/>
            </a:lvl1pPr>
          </a:lstStyle>
          <a:p>
            <a:pPr lvl="0"/>
            <a:endParaRPr lang="en-US"/>
          </a:p>
        </p:txBody>
      </p:sp>
      <p:sp>
        <p:nvSpPr>
          <p:cNvPr id="35" name="Content Placeholder 2">
            <a:extLst>
              <a:ext uri="{FF2B5EF4-FFF2-40B4-BE49-F238E27FC236}">
                <a16:creationId xmlns:a16="http://schemas.microsoft.com/office/drawing/2014/main" id="{8CEC1D6A-D3AE-46FF-8F08-702D6419B267}"/>
              </a:ext>
            </a:extLst>
          </p:cNvPr>
          <p:cNvSpPr>
            <a:spLocks noGrp="1"/>
          </p:cNvSpPr>
          <p:nvPr>
            <p:ph sz="quarter" idx="39"/>
          </p:nvPr>
        </p:nvSpPr>
        <p:spPr>
          <a:xfrm>
            <a:off x="9504204" y="4670026"/>
            <a:ext cx="1432877" cy="625157"/>
          </a:xfrm>
        </p:spPr>
        <p:txBody>
          <a:bodyPr/>
          <a:lstStyle>
            <a:lvl1pPr marL="0" indent="0">
              <a:buNone/>
              <a:defRPr/>
            </a:lvl1pPr>
          </a:lstStyle>
          <a:p>
            <a:pPr lvl="0"/>
            <a:endParaRPr lang="en-US"/>
          </a:p>
        </p:txBody>
      </p:sp>
      <p:grpSp>
        <p:nvGrpSpPr>
          <p:cNvPr id="75" name="Group 74">
            <a:extLst>
              <a:ext uri="{FF2B5EF4-FFF2-40B4-BE49-F238E27FC236}">
                <a16:creationId xmlns:a16="http://schemas.microsoft.com/office/drawing/2014/main" id="{95819C9E-FF64-43A2-8EFF-A19FC43739F1}"/>
              </a:ext>
              <a:ext uri="{C183D7F6-B498-43B3-948B-1728B52AA6E4}">
                <adec:decorative xmlns:adec="http://schemas.microsoft.com/office/drawing/2017/decorative" val="1"/>
              </a:ext>
            </a:extLst>
          </p:cNvPr>
          <p:cNvGrpSpPr/>
          <p:nvPr userDrawn="1"/>
        </p:nvGrpSpPr>
        <p:grpSpPr>
          <a:xfrm>
            <a:off x="0" y="1296787"/>
            <a:ext cx="12192000" cy="5561213"/>
            <a:chOff x="0" y="1296787"/>
            <a:chExt cx="12192000" cy="5561213"/>
          </a:xfrm>
        </p:grpSpPr>
        <p:sp>
          <p:nvSpPr>
            <p:cNvPr id="13" name="Rectangle 12">
              <a:extLst>
                <a:ext uri="{FF2B5EF4-FFF2-40B4-BE49-F238E27FC236}">
                  <a16:creationId xmlns:a16="http://schemas.microsoft.com/office/drawing/2014/main" id="{DA730166-FC68-45E2-8CAC-657D10F8D474}"/>
                </a:ext>
                <a:ext uri="{C183D7F6-B498-43B3-948B-1728B52AA6E4}">
                  <adec:decorative xmlns:adec="http://schemas.microsoft.com/office/drawing/2017/decorative" val="1"/>
                </a:ext>
              </a:extLst>
            </p:cNvPr>
            <p:cNvSpPr/>
            <p:nvPr userDrawn="1"/>
          </p:nvSpPr>
          <p:spPr bwMode="auto">
            <a:xfrm>
              <a:off x="0" y="5601361"/>
              <a:ext cx="12192000" cy="1256639"/>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buClrTx/>
                <a:buSzTx/>
                <a:buFontTx/>
                <a:buNone/>
                <a:tabLst/>
                <a:defRPr/>
              </a:pPr>
              <a:endParaRPr kumimoji="0" lang="nl-NL" sz="2000" b="0" i="0" u="none" strike="noStrike" kern="1200" cap="none" spc="0" normalizeH="0" baseline="0" noProof="0">
                <a:ln>
                  <a:noFill/>
                </a:ln>
                <a:solidFill>
                  <a:schemeClr val="tx1"/>
                </a:solidFill>
                <a:effectLst/>
                <a:uLnTx/>
                <a:uFillTx/>
                <a:ea typeface="Segoe UI" pitchFamily="34" charset="0"/>
                <a:cs typeface="Segoe UI" pitchFamily="34" charset="0"/>
              </a:endParaRPr>
            </a:p>
          </p:txBody>
        </p:sp>
        <p:cxnSp>
          <p:nvCxnSpPr>
            <p:cNvPr id="14" name="Straight Connector 13">
              <a:extLst>
                <a:ext uri="{FF2B5EF4-FFF2-40B4-BE49-F238E27FC236}">
                  <a16:creationId xmlns:a16="http://schemas.microsoft.com/office/drawing/2014/main" id="{E55CBD97-BC45-4240-B718-6771F11AFBC5}"/>
                </a:ext>
                <a:ext uri="{C183D7F6-B498-43B3-948B-1728B52AA6E4}">
                  <adec:decorative xmlns:adec="http://schemas.microsoft.com/office/drawing/2017/decorative" val="1"/>
                </a:ext>
              </a:extLst>
            </p:cNvPr>
            <p:cNvCxnSpPr>
              <a:cxnSpLocks/>
            </p:cNvCxnSpPr>
            <p:nvPr userDrawn="1"/>
          </p:nvCxnSpPr>
          <p:spPr>
            <a:xfrm>
              <a:off x="1007087" y="5601361"/>
              <a:ext cx="10177826" cy="0"/>
            </a:xfrm>
            <a:prstGeom prst="line">
              <a:avLst/>
            </a:prstGeom>
            <a:ln w="6350">
              <a:solidFill>
                <a:schemeClr val="accent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graphicFrame>
          <p:nvGraphicFramePr>
            <p:cNvPr id="37" name="Chart 36">
              <a:extLst>
                <a:ext uri="{FF2B5EF4-FFF2-40B4-BE49-F238E27FC236}">
                  <a16:creationId xmlns:a16="http://schemas.microsoft.com/office/drawing/2014/main" id="{B4CBFDD9-F855-44E5-940A-658B1C8612B2}"/>
                </a:ext>
                <a:ext uri="{C183D7F6-B498-43B3-948B-1728B52AA6E4}">
                  <adec:decorative xmlns:adec="http://schemas.microsoft.com/office/drawing/2017/decorative" val="1"/>
                </a:ext>
              </a:extLst>
            </p:cNvPr>
            <p:cNvGraphicFramePr/>
            <p:nvPr/>
          </p:nvGraphicFramePr>
          <p:xfrm>
            <a:off x="3555984" y="1359599"/>
            <a:ext cx="5003800" cy="3359473"/>
          </p:xfrm>
          <a:graphic>
            <a:graphicData uri="http://schemas.openxmlformats.org/drawingml/2006/chart">
              <c:chart xmlns:c="http://schemas.openxmlformats.org/drawingml/2006/chart" xmlns:r="http://schemas.openxmlformats.org/officeDocument/2006/relationships" r:id="rId2"/>
            </a:graphicData>
          </a:graphic>
        </p:graphicFrame>
        <p:sp>
          <p:nvSpPr>
            <p:cNvPr id="38" name="Oval 37">
              <a:extLst>
                <a:ext uri="{FF2B5EF4-FFF2-40B4-BE49-F238E27FC236}">
                  <a16:creationId xmlns:a16="http://schemas.microsoft.com/office/drawing/2014/main" id="{1BFBDC27-1B55-471C-BEF6-774597243122}"/>
                </a:ext>
                <a:ext uri="{C183D7F6-B498-43B3-948B-1728B52AA6E4}">
                  <adec:decorative xmlns:adec="http://schemas.microsoft.com/office/drawing/2017/decorative" val="1"/>
                </a:ext>
              </a:extLst>
            </p:cNvPr>
            <p:cNvSpPr/>
            <p:nvPr/>
          </p:nvSpPr>
          <p:spPr bwMode="auto">
            <a:xfrm>
              <a:off x="5542785" y="2496029"/>
              <a:ext cx="1030198" cy="1030029"/>
            </a:xfrm>
            <a:prstGeom prst="ellipse">
              <a:avLst/>
            </a:prstGeom>
            <a:solidFill>
              <a:schemeClr val="accent1">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buClrTx/>
                <a:buSzTx/>
                <a:buFontTx/>
                <a:buNone/>
                <a:tabLst/>
                <a:defRPr/>
              </a:pPr>
              <a:endParaRPr kumimoji="0" lang="en-US" sz="1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41" name="Oval 10_1">
              <a:extLst>
                <a:ext uri="{FF2B5EF4-FFF2-40B4-BE49-F238E27FC236}">
                  <a16:creationId xmlns:a16="http://schemas.microsoft.com/office/drawing/2014/main" id="{FB0C8F45-93D9-40FB-A439-CCE7B8B4B755}"/>
                </a:ext>
                <a:ext uri="{C183D7F6-B498-43B3-948B-1728B52AA6E4}">
                  <adec:decorative xmlns:adec="http://schemas.microsoft.com/office/drawing/2017/decorative" val="1"/>
                </a:ext>
              </a:extLst>
            </p:cNvPr>
            <p:cNvSpPr>
              <a:spLocks/>
            </p:cNvSpPr>
            <p:nvPr/>
          </p:nvSpPr>
          <p:spPr bwMode="auto">
            <a:xfrm>
              <a:off x="5236499" y="2185304"/>
              <a:ext cx="1651755" cy="1651487"/>
            </a:xfrm>
            <a:prstGeom prst="ellipse">
              <a:avLst/>
            </a:prstGeom>
            <a:noFill/>
            <a:ln w="63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42" name="Oval 41">
              <a:extLst>
                <a:ext uri="{FF2B5EF4-FFF2-40B4-BE49-F238E27FC236}">
                  <a16:creationId xmlns:a16="http://schemas.microsoft.com/office/drawing/2014/main" id="{EEA0A030-9F64-49AE-A5AA-28F5144A7E55}"/>
                </a:ext>
                <a:ext uri="{C183D7F6-B498-43B3-948B-1728B52AA6E4}">
                  <adec:decorative xmlns:adec="http://schemas.microsoft.com/office/drawing/2017/decorative" val="1"/>
                </a:ext>
              </a:extLst>
            </p:cNvPr>
            <p:cNvSpPr/>
            <p:nvPr/>
          </p:nvSpPr>
          <p:spPr bwMode="auto">
            <a:xfrm>
              <a:off x="5917960" y="2067676"/>
              <a:ext cx="301701" cy="301701"/>
            </a:xfrm>
            <a:prstGeom prst="ellipse">
              <a:avLst/>
            </a:prstGeom>
            <a:solidFill>
              <a:schemeClr val="accent1">
                <a:lumMod val="75000"/>
              </a:schemeClr>
            </a:solidFill>
            <a:ln>
              <a:no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43" name="Oval 42">
              <a:extLst>
                <a:ext uri="{FF2B5EF4-FFF2-40B4-BE49-F238E27FC236}">
                  <a16:creationId xmlns:a16="http://schemas.microsoft.com/office/drawing/2014/main" id="{60FC6CCE-5280-4A63-BD79-64DD94DBABDC}"/>
                </a:ext>
                <a:ext uri="{C183D7F6-B498-43B3-948B-1728B52AA6E4}">
                  <adec:decorative xmlns:adec="http://schemas.microsoft.com/office/drawing/2017/decorative" val="1"/>
                </a:ext>
              </a:extLst>
            </p:cNvPr>
            <p:cNvSpPr/>
            <p:nvPr/>
          </p:nvSpPr>
          <p:spPr bwMode="auto">
            <a:xfrm>
              <a:off x="5951321" y="2101037"/>
              <a:ext cx="234980" cy="234980"/>
            </a:xfrm>
            <a:prstGeom prst="ellipse">
              <a:avLst/>
            </a:prstGeom>
            <a:solidFill>
              <a:schemeClr val="accent1"/>
            </a:solidFill>
            <a:ln>
              <a:no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44" name="Oval 43">
              <a:extLst>
                <a:ext uri="{FF2B5EF4-FFF2-40B4-BE49-F238E27FC236}">
                  <a16:creationId xmlns:a16="http://schemas.microsoft.com/office/drawing/2014/main" id="{AAF01F1F-2E4D-4209-8F02-06103FF2E779}"/>
                </a:ext>
                <a:ext uri="{C183D7F6-B498-43B3-948B-1728B52AA6E4}">
                  <adec:decorative xmlns:adec="http://schemas.microsoft.com/office/drawing/2017/decorative" val="1"/>
                </a:ext>
              </a:extLst>
            </p:cNvPr>
            <p:cNvSpPr/>
            <p:nvPr/>
          </p:nvSpPr>
          <p:spPr bwMode="auto">
            <a:xfrm>
              <a:off x="5935596" y="2085312"/>
              <a:ext cx="266429" cy="266428"/>
            </a:xfrm>
            <a:prstGeom prst="ellipse">
              <a:avLst/>
            </a:prstGeom>
            <a:noFill/>
            <a:ln>
              <a:solidFill>
                <a:schemeClr val="accent3"/>
              </a:solid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45" name="Picture Placeholder 53">
              <a:extLst>
                <a:ext uri="{FF2B5EF4-FFF2-40B4-BE49-F238E27FC236}">
                  <a16:creationId xmlns:a16="http://schemas.microsoft.com/office/drawing/2014/main" id="{9CF283F4-8568-4349-9E10-1E4CF67ACAF0}"/>
                </a:ext>
                <a:ext uri="{C183D7F6-B498-43B3-948B-1728B52AA6E4}">
                  <adec:decorative xmlns:adec="http://schemas.microsoft.com/office/drawing/2017/decorative" val="1"/>
                </a:ext>
              </a:extLst>
            </p:cNvPr>
            <p:cNvSpPr txBox="1">
              <a:spLocks/>
            </p:cNvSpPr>
            <p:nvPr/>
          </p:nvSpPr>
          <p:spPr>
            <a:xfrm>
              <a:off x="5967462" y="2117178"/>
              <a:ext cx="202696" cy="202696"/>
            </a:xfrm>
            <a:prstGeom prst="ellipse">
              <a:avLst/>
            </a:prstGeom>
          </p:spPr>
          <p:txBody>
            <a:bodyPr vert="horz" anchor="ctr">
              <a:no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100" kern="1200" spc="0" baseline="0">
                  <a:solidFill>
                    <a:schemeClr val="bg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ts val="0"/>
                </a:spcBef>
                <a:buClrTx/>
                <a:buSzPct val="90000"/>
                <a:buFont typeface="Wingdings" panose="05000000000000000000" pitchFamily="2" charset="2"/>
                <a:buNone/>
                <a:tabLst/>
                <a:defRPr/>
              </a:pPr>
              <a:endParaRPr kumimoji="0" lang="en-US" sz="1100" b="0" i="0" u="none" strike="noStrike" kern="1200" cap="none" spc="0" normalizeH="0" baseline="0" noProof="0">
                <a:ln>
                  <a:noFill/>
                </a:ln>
                <a:solidFill>
                  <a:srgbClr val="FFFFFF"/>
                </a:solidFill>
                <a:effectLst/>
                <a:uLnTx/>
                <a:uFillTx/>
                <a:latin typeface="Segoe UI"/>
                <a:ea typeface="+mn-ea"/>
                <a:cs typeface="Segoe UI" panose="020B0502040204020203" pitchFamily="34" charset="0"/>
              </a:endParaRPr>
            </a:p>
          </p:txBody>
        </p:sp>
        <p:sp>
          <p:nvSpPr>
            <p:cNvPr id="48" name="Oval 47">
              <a:extLst>
                <a:ext uri="{FF2B5EF4-FFF2-40B4-BE49-F238E27FC236}">
                  <a16:creationId xmlns:a16="http://schemas.microsoft.com/office/drawing/2014/main" id="{072AB44C-51C7-487A-A031-FB6BECDBA867}"/>
                </a:ext>
                <a:ext uri="{C183D7F6-B498-43B3-948B-1728B52AA6E4}">
                  <adec:decorative xmlns:adec="http://schemas.microsoft.com/office/drawing/2017/decorative" val="1"/>
                </a:ext>
              </a:extLst>
            </p:cNvPr>
            <p:cNvSpPr/>
            <p:nvPr/>
          </p:nvSpPr>
          <p:spPr bwMode="auto">
            <a:xfrm>
              <a:off x="6658531" y="3165996"/>
              <a:ext cx="301701" cy="301701"/>
            </a:xfrm>
            <a:prstGeom prst="ellipse">
              <a:avLst/>
            </a:prstGeom>
            <a:solidFill>
              <a:schemeClr val="accent1">
                <a:lumMod val="75000"/>
              </a:schemeClr>
            </a:solidFill>
            <a:ln>
              <a:no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49" name="Oval 48">
              <a:extLst>
                <a:ext uri="{FF2B5EF4-FFF2-40B4-BE49-F238E27FC236}">
                  <a16:creationId xmlns:a16="http://schemas.microsoft.com/office/drawing/2014/main" id="{A03FA23A-9C27-44D9-B60F-11BB3A634732}"/>
                </a:ext>
                <a:ext uri="{C183D7F6-B498-43B3-948B-1728B52AA6E4}">
                  <adec:decorative xmlns:adec="http://schemas.microsoft.com/office/drawing/2017/decorative" val="1"/>
                </a:ext>
              </a:extLst>
            </p:cNvPr>
            <p:cNvSpPr/>
            <p:nvPr/>
          </p:nvSpPr>
          <p:spPr bwMode="auto">
            <a:xfrm>
              <a:off x="6691892" y="3199357"/>
              <a:ext cx="234980" cy="234980"/>
            </a:xfrm>
            <a:prstGeom prst="ellipse">
              <a:avLst/>
            </a:prstGeom>
            <a:solidFill>
              <a:schemeClr val="accent1"/>
            </a:solidFill>
            <a:ln>
              <a:no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50" name="Oval 49">
              <a:extLst>
                <a:ext uri="{FF2B5EF4-FFF2-40B4-BE49-F238E27FC236}">
                  <a16:creationId xmlns:a16="http://schemas.microsoft.com/office/drawing/2014/main" id="{45DDDB63-1FE3-4F39-BAD1-D081A7423415}"/>
                </a:ext>
                <a:ext uri="{C183D7F6-B498-43B3-948B-1728B52AA6E4}">
                  <adec:decorative xmlns:adec="http://schemas.microsoft.com/office/drawing/2017/decorative" val="1"/>
                </a:ext>
              </a:extLst>
            </p:cNvPr>
            <p:cNvSpPr/>
            <p:nvPr/>
          </p:nvSpPr>
          <p:spPr bwMode="auto">
            <a:xfrm>
              <a:off x="6676167" y="3183632"/>
              <a:ext cx="266429" cy="266428"/>
            </a:xfrm>
            <a:prstGeom prst="ellipse">
              <a:avLst/>
            </a:prstGeom>
            <a:noFill/>
            <a:ln>
              <a:solidFill>
                <a:schemeClr val="accent3"/>
              </a:solid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51" name="Picture Placeholder 53">
              <a:extLst>
                <a:ext uri="{FF2B5EF4-FFF2-40B4-BE49-F238E27FC236}">
                  <a16:creationId xmlns:a16="http://schemas.microsoft.com/office/drawing/2014/main" id="{824CFF26-ACA4-491F-B631-5E259ED021CB}"/>
                </a:ext>
                <a:ext uri="{C183D7F6-B498-43B3-948B-1728B52AA6E4}">
                  <adec:decorative xmlns:adec="http://schemas.microsoft.com/office/drawing/2017/decorative" val="1"/>
                </a:ext>
              </a:extLst>
            </p:cNvPr>
            <p:cNvSpPr txBox="1">
              <a:spLocks/>
            </p:cNvSpPr>
            <p:nvPr/>
          </p:nvSpPr>
          <p:spPr>
            <a:xfrm>
              <a:off x="6708033" y="3215498"/>
              <a:ext cx="202696" cy="202696"/>
            </a:xfrm>
            <a:prstGeom prst="ellipse">
              <a:avLst/>
            </a:prstGeom>
          </p:spPr>
          <p:txBody>
            <a:bodyPr vert="horz" anchor="ctr">
              <a:no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100" kern="1200" spc="0" baseline="0">
                  <a:solidFill>
                    <a:schemeClr val="bg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ts val="0"/>
                </a:spcBef>
                <a:buClrTx/>
                <a:buSzPct val="90000"/>
                <a:buFont typeface="Wingdings" panose="05000000000000000000" pitchFamily="2" charset="2"/>
                <a:buNone/>
                <a:tabLst/>
                <a:defRPr/>
              </a:pPr>
              <a:endParaRPr kumimoji="0" lang="en-US" sz="1100" b="0" i="0" u="none" strike="noStrike" kern="1200" cap="none" spc="0" normalizeH="0" baseline="0" noProof="0">
                <a:ln>
                  <a:noFill/>
                </a:ln>
                <a:solidFill>
                  <a:srgbClr val="FFFFFF"/>
                </a:solidFill>
                <a:effectLst/>
                <a:uLnTx/>
                <a:uFillTx/>
                <a:latin typeface="Segoe UI"/>
                <a:ea typeface="+mn-ea"/>
                <a:cs typeface="Segoe UI" panose="020B0502040204020203" pitchFamily="34" charset="0"/>
              </a:endParaRPr>
            </a:p>
          </p:txBody>
        </p:sp>
        <p:sp>
          <p:nvSpPr>
            <p:cNvPr id="54" name="Oval 53">
              <a:extLst>
                <a:ext uri="{FF2B5EF4-FFF2-40B4-BE49-F238E27FC236}">
                  <a16:creationId xmlns:a16="http://schemas.microsoft.com/office/drawing/2014/main" id="{69F38309-D367-410B-BEAA-B7B0DC9FA606}"/>
                </a:ext>
                <a:ext uri="{C183D7F6-B498-43B3-948B-1728B52AA6E4}">
                  <adec:decorative xmlns:adec="http://schemas.microsoft.com/office/drawing/2017/decorative" val="1"/>
                </a:ext>
              </a:extLst>
            </p:cNvPr>
            <p:cNvSpPr/>
            <p:nvPr/>
          </p:nvSpPr>
          <p:spPr bwMode="auto">
            <a:xfrm>
              <a:off x="5150322" y="3149177"/>
              <a:ext cx="301701" cy="301701"/>
            </a:xfrm>
            <a:prstGeom prst="ellipse">
              <a:avLst/>
            </a:prstGeom>
            <a:solidFill>
              <a:schemeClr val="accent1">
                <a:lumMod val="75000"/>
              </a:schemeClr>
            </a:solidFill>
            <a:ln>
              <a:no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55" name="Oval 54">
              <a:extLst>
                <a:ext uri="{FF2B5EF4-FFF2-40B4-BE49-F238E27FC236}">
                  <a16:creationId xmlns:a16="http://schemas.microsoft.com/office/drawing/2014/main" id="{53E73DF3-EF37-4A68-80B7-48C0A36A17EF}"/>
                </a:ext>
                <a:ext uri="{C183D7F6-B498-43B3-948B-1728B52AA6E4}">
                  <adec:decorative xmlns:adec="http://schemas.microsoft.com/office/drawing/2017/decorative" val="1"/>
                </a:ext>
              </a:extLst>
            </p:cNvPr>
            <p:cNvSpPr/>
            <p:nvPr/>
          </p:nvSpPr>
          <p:spPr bwMode="auto">
            <a:xfrm>
              <a:off x="5183683" y="3182538"/>
              <a:ext cx="234980" cy="234980"/>
            </a:xfrm>
            <a:prstGeom prst="ellipse">
              <a:avLst/>
            </a:prstGeom>
            <a:solidFill>
              <a:schemeClr val="accent1"/>
            </a:solidFill>
            <a:ln>
              <a:no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56" name="Oval 55">
              <a:extLst>
                <a:ext uri="{FF2B5EF4-FFF2-40B4-BE49-F238E27FC236}">
                  <a16:creationId xmlns:a16="http://schemas.microsoft.com/office/drawing/2014/main" id="{6F3EC04C-209E-491B-9B1E-85B86CE96545}"/>
                </a:ext>
                <a:ext uri="{C183D7F6-B498-43B3-948B-1728B52AA6E4}">
                  <adec:decorative xmlns:adec="http://schemas.microsoft.com/office/drawing/2017/decorative" val="1"/>
                </a:ext>
              </a:extLst>
            </p:cNvPr>
            <p:cNvSpPr/>
            <p:nvPr/>
          </p:nvSpPr>
          <p:spPr bwMode="auto">
            <a:xfrm>
              <a:off x="5167958" y="3166813"/>
              <a:ext cx="266429" cy="266428"/>
            </a:xfrm>
            <a:prstGeom prst="ellipse">
              <a:avLst/>
            </a:prstGeom>
            <a:noFill/>
            <a:ln>
              <a:solidFill>
                <a:schemeClr val="accent3"/>
              </a:solid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57" name="Picture Placeholder 53">
              <a:extLst>
                <a:ext uri="{FF2B5EF4-FFF2-40B4-BE49-F238E27FC236}">
                  <a16:creationId xmlns:a16="http://schemas.microsoft.com/office/drawing/2014/main" id="{EB6972F7-A33B-4997-BD44-A174E2969DF0}"/>
                </a:ext>
                <a:ext uri="{C183D7F6-B498-43B3-948B-1728B52AA6E4}">
                  <adec:decorative xmlns:adec="http://schemas.microsoft.com/office/drawing/2017/decorative" val="1"/>
                </a:ext>
              </a:extLst>
            </p:cNvPr>
            <p:cNvSpPr txBox="1">
              <a:spLocks/>
            </p:cNvSpPr>
            <p:nvPr/>
          </p:nvSpPr>
          <p:spPr>
            <a:xfrm>
              <a:off x="5199824" y="3198679"/>
              <a:ext cx="202696" cy="202696"/>
            </a:xfrm>
            <a:prstGeom prst="ellipse">
              <a:avLst/>
            </a:prstGeom>
          </p:spPr>
          <p:txBody>
            <a:bodyPr vert="horz" anchor="ctr">
              <a:no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100" kern="1200" spc="0" baseline="0">
                  <a:solidFill>
                    <a:schemeClr val="bg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ts val="0"/>
                </a:spcBef>
                <a:buClrTx/>
                <a:buSzPct val="90000"/>
                <a:buFont typeface="Wingdings" panose="05000000000000000000" pitchFamily="2" charset="2"/>
                <a:buNone/>
                <a:tabLst/>
                <a:defRPr/>
              </a:pPr>
              <a:endParaRPr kumimoji="0" lang="en-US" sz="1100" b="0" i="0" u="none" strike="noStrike" kern="1200" cap="none" spc="0" normalizeH="0" baseline="0" noProof="0">
                <a:ln>
                  <a:noFill/>
                </a:ln>
                <a:solidFill>
                  <a:srgbClr val="FFFFFF"/>
                </a:solidFill>
                <a:effectLst/>
                <a:uLnTx/>
                <a:uFillTx/>
                <a:latin typeface="Segoe UI"/>
                <a:ea typeface="+mn-ea"/>
                <a:cs typeface="Segoe UI" panose="020B0502040204020203" pitchFamily="34" charset="0"/>
              </a:endParaRPr>
            </a:p>
          </p:txBody>
        </p:sp>
        <p:sp>
          <p:nvSpPr>
            <p:cNvPr id="60" name="Oval 59">
              <a:extLst>
                <a:ext uri="{FF2B5EF4-FFF2-40B4-BE49-F238E27FC236}">
                  <a16:creationId xmlns:a16="http://schemas.microsoft.com/office/drawing/2014/main" id="{2529DFCE-5E4B-42FF-8E2C-E7A96E624213}"/>
                </a:ext>
                <a:ext uri="{C183D7F6-B498-43B3-948B-1728B52AA6E4}">
                  <adec:decorative xmlns:adec="http://schemas.microsoft.com/office/drawing/2017/decorative" val="1"/>
                </a:ext>
              </a:extLst>
            </p:cNvPr>
            <p:cNvSpPr/>
            <p:nvPr/>
          </p:nvSpPr>
          <p:spPr bwMode="auto">
            <a:xfrm>
              <a:off x="4381112" y="1362563"/>
              <a:ext cx="3353544" cy="3353544"/>
            </a:xfrm>
            <a:prstGeom prst="ellipse">
              <a:avLst/>
            </a:prstGeom>
            <a:noFill/>
            <a:ln w="6350" cap="rnd">
              <a:solidFill>
                <a:schemeClr val="accent1"/>
              </a:solidFill>
              <a:prstDash val="dash"/>
              <a:headEnd type="none" w="med" len="med"/>
              <a:tailEnd type="triangle" w="lg"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buClrTx/>
                <a:buSzTx/>
                <a:buFontTx/>
                <a:buNone/>
                <a:tabLst/>
                <a:defRPr/>
              </a:pPr>
              <a:endParaRPr kumimoji="0" lang="en-IN" sz="1200"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a:ea typeface="Segoe UI" pitchFamily="34" charset="0"/>
                <a:cs typeface="Segoe UI" pitchFamily="34" charset="0"/>
              </a:endParaRPr>
            </a:p>
          </p:txBody>
        </p:sp>
        <p:sp>
          <p:nvSpPr>
            <p:cNvPr id="61" name="Arrow: Chevron 60">
              <a:extLst>
                <a:ext uri="{FF2B5EF4-FFF2-40B4-BE49-F238E27FC236}">
                  <a16:creationId xmlns:a16="http://schemas.microsoft.com/office/drawing/2014/main" id="{FC867FCB-8627-4CB9-A8C8-C0D291D3C0C6}"/>
                </a:ext>
                <a:ext uri="{C183D7F6-B498-43B3-948B-1728B52AA6E4}">
                  <adec:decorative xmlns:adec="http://schemas.microsoft.com/office/drawing/2017/decorative" val="1"/>
                </a:ext>
              </a:extLst>
            </p:cNvPr>
            <p:cNvSpPr/>
            <p:nvPr/>
          </p:nvSpPr>
          <p:spPr bwMode="auto">
            <a:xfrm>
              <a:off x="5991209" y="1296787"/>
              <a:ext cx="133350" cy="133350"/>
            </a:xfrm>
            <a:prstGeom prst="chevron">
              <a:avLst>
                <a:gd name="adj" fmla="val 45758"/>
              </a:avLst>
            </a:prstGeom>
            <a:solidFill>
              <a:schemeClr val="accent1"/>
            </a:solidFill>
            <a:ln w="285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buClrTx/>
                <a:buSzTx/>
                <a:buFontTx/>
                <a:buNone/>
                <a:tabLst/>
                <a:defRPr/>
              </a:pPr>
              <a:endParaRPr kumimoji="0" lang="nl-NL"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3" name="Arrow: Chevron 62">
              <a:extLst>
                <a:ext uri="{FF2B5EF4-FFF2-40B4-BE49-F238E27FC236}">
                  <a16:creationId xmlns:a16="http://schemas.microsoft.com/office/drawing/2014/main" id="{94ADB8E5-3E4D-46EA-87C8-E51DB990084F}"/>
                </a:ext>
                <a:ext uri="{C183D7F6-B498-43B3-948B-1728B52AA6E4}">
                  <adec:decorative xmlns:adec="http://schemas.microsoft.com/office/drawing/2017/decorative" val="1"/>
                </a:ext>
              </a:extLst>
            </p:cNvPr>
            <p:cNvSpPr/>
            <p:nvPr/>
          </p:nvSpPr>
          <p:spPr bwMode="auto">
            <a:xfrm rot="2850987">
              <a:off x="7232143" y="1842808"/>
              <a:ext cx="133350" cy="133350"/>
            </a:xfrm>
            <a:prstGeom prst="chevron">
              <a:avLst>
                <a:gd name="adj" fmla="val 45758"/>
              </a:avLst>
            </a:prstGeom>
            <a:solidFill>
              <a:schemeClr val="accent1"/>
            </a:solidFill>
            <a:ln w="285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buClrTx/>
                <a:buSzTx/>
                <a:buFontTx/>
                <a:buNone/>
                <a:tabLst/>
                <a:defRPr/>
              </a:pPr>
              <a:endParaRPr kumimoji="0" lang="nl-NL"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5" name="Arrow: Chevron 64">
              <a:extLst>
                <a:ext uri="{FF2B5EF4-FFF2-40B4-BE49-F238E27FC236}">
                  <a16:creationId xmlns:a16="http://schemas.microsoft.com/office/drawing/2014/main" id="{38154E58-87A8-4F5F-9EBC-513581E996A1}"/>
                </a:ext>
                <a:ext uri="{C183D7F6-B498-43B3-948B-1728B52AA6E4}">
                  <adec:decorative xmlns:adec="http://schemas.microsoft.com/office/drawing/2017/decorative" val="1"/>
                </a:ext>
              </a:extLst>
            </p:cNvPr>
            <p:cNvSpPr/>
            <p:nvPr/>
          </p:nvSpPr>
          <p:spPr bwMode="auto">
            <a:xfrm rot="5374125">
              <a:off x="7665357" y="2964038"/>
              <a:ext cx="133350" cy="133350"/>
            </a:xfrm>
            <a:prstGeom prst="chevron">
              <a:avLst>
                <a:gd name="adj" fmla="val 45758"/>
              </a:avLst>
            </a:prstGeom>
            <a:solidFill>
              <a:schemeClr val="accent1"/>
            </a:solidFill>
            <a:ln w="285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buClrTx/>
                <a:buSzTx/>
                <a:buFontTx/>
                <a:buNone/>
                <a:tabLst/>
                <a:defRPr/>
              </a:pPr>
              <a:endParaRPr kumimoji="0" lang="nl-NL"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7" name="Arrow: Chevron 66">
              <a:extLst>
                <a:ext uri="{FF2B5EF4-FFF2-40B4-BE49-F238E27FC236}">
                  <a16:creationId xmlns:a16="http://schemas.microsoft.com/office/drawing/2014/main" id="{B24F4B4D-E61E-427F-BDE1-E478A039B7A7}"/>
                </a:ext>
                <a:ext uri="{C183D7F6-B498-43B3-948B-1728B52AA6E4}">
                  <adec:decorative xmlns:adec="http://schemas.microsoft.com/office/drawing/2017/decorative" val="1"/>
                </a:ext>
              </a:extLst>
            </p:cNvPr>
            <p:cNvSpPr/>
            <p:nvPr/>
          </p:nvSpPr>
          <p:spPr bwMode="auto">
            <a:xfrm rot="7860894">
              <a:off x="7262338" y="4073640"/>
              <a:ext cx="133350" cy="133350"/>
            </a:xfrm>
            <a:prstGeom prst="chevron">
              <a:avLst>
                <a:gd name="adj" fmla="val 45758"/>
              </a:avLst>
            </a:prstGeom>
            <a:solidFill>
              <a:schemeClr val="accent1"/>
            </a:solidFill>
            <a:ln w="285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buClrTx/>
                <a:buSzTx/>
                <a:buFontTx/>
                <a:buNone/>
                <a:tabLst/>
                <a:defRPr/>
              </a:pPr>
              <a:endParaRPr kumimoji="0" lang="nl-NL"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9" name="Arrow: Chevron 68">
              <a:extLst>
                <a:ext uri="{FF2B5EF4-FFF2-40B4-BE49-F238E27FC236}">
                  <a16:creationId xmlns:a16="http://schemas.microsoft.com/office/drawing/2014/main" id="{E381AA69-CFFE-4990-AB40-214A80DAE42C}"/>
                </a:ext>
                <a:ext uri="{C183D7F6-B498-43B3-948B-1728B52AA6E4}">
                  <adec:decorative xmlns:adec="http://schemas.microsoft.com/office/drawing/2017/decorative" val="1"/>
                </a:ext>
              </a:extLst>
            </p:cNvPr>
            <p:cNvSpPr/>
            <p:nvPr/>
          </p:nvSpPr>
          <p:spPr bwMode="auto">
            <a:xfrm rot="13746290">
              <a:off x="4725108" y="4067190"/>
              <a:ext cx="133350" cy="133350"/>
            </a:xfrm>
            <a:prstGeom prst="chevron">
              <a:avLst>
                <a:gd name="adj" fmla="val 45758"/>
              </a:avLst>
            </a:prstGeom>
            <a:solidFill>
              <a:schemeClr val="accent1"/>
            </a:solidFill>
            <a:ln w="285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buClrTx/>
                <a:buSzTx/>
                <a:buFontTx/>
                <a:buNone/>
                <a:tabLst/>
                <a:defRPr/>
              </a:pPr>
              <a:endParaRPr kumimoji="0" lang="nl-NL"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71" name="Arrow: Chevron 70">
              <a:extLst>
                <a:ext uri="{FF2B5EF4-FFF2-40B4-BE49-F238E27FC236}">
                  <a16:creationId xmlns:a16="http://schemas.microsoft.com/office/drawing/2014/main" id="{6427E57E-F108-4BEB-98D8-F55B97C117D1}"/>
                </a:ext>
                <a:ext uri="{C183D7F6-B498-43B3-948B-1728B52AA6E4}">
                  <adec:decorative xmlns:adec="http://schemas.microsoft.com/office/drawing/2017/decorative" val="1"/>
                </a:ext>
              </a:extLst>
            </p:cNvPr>
            <p:cNvSpPr/>
            <p:nvPr/>
          </p:nvSpPr>
          <p:spPr bwMode="auto">
            <a:xfrm rot="16205849">
              <a:off x="4325210" y="2967254"/>
              <a:ext cx="133350" cy="133350"/>
            </a:xfrm>
            <a:prstGeom prst="chevron">
              <a:avLst>
                <a:gd name="adj" fmla="val 45758"/>
              </a:avLst>
            </a:prstGeom>
            <a:solidFill>
              <a:schemeClr val="accent1"/>
            </a:solidFill>
            <a:ln w="285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buClrTx/>
                <a:buSzTx/>
                <a:buFontTx/>
                <a:buNone/>
                <a:tabLst/>
                <a:defRPr/>
              </a:pPr>
              <a:endParaRPr kumimoji="0" lang="nl-NL"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73" name="Arrow: Chevron 72">
              <a:extLst>
                <a:ext uri="{FF2B5EF4-FFF2-40B4-BE49-F238E27FC236}">
                  <a16:creationId xmlns:a16="http://schemas.microsoft.com/office/drawing/2014/main" id="{5860ED10-6B02-4F5D-973E-A3869D94D425}"/>
                </a:ext>
                <a:ext uri="{C183D7F6-B498-43B3-948B-1728B52AA6E4}">
                  <adec:decorative xmlns:adec="http://schemas.microsoft.com/office/drawing/2017/decorative" val="1"/>
                </a:ext>
              </a:extLst>
            </p:cNvPr>
            <p:cNvSpPr/>
            <p:nvPr/>
          </p:nvSpPr>
          <p:spPr bwMode="auto">
            <a:xfrm rot="18668452">
              <a:off x="4729377" y="1868047"/>
              <a:ext cx="133350" cy="133350"/>
            </a:xfrm>
            <a:prstGeom prst="chevron">
              <a:avLst>
                <a:gd name="adj" fmla="val 45758"/>
              </a:avLst>
            </a:prstGeom>
            <a:solidFill>
              <a:schemeClr val="accent1"/>
            </a:solidFill>
            <a:ln w="285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buClrTx/>
                <a:buSzTx/>
                <a:buFontTx/>
                <a:buNone/>
                <a:tabLst/>
                <a:defRPr/>
              </a:pPr>
              <a:endParaRPr kumimoji="0" lang="nl-NL"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spTree>
    <p:extLst>
      <p:ext uri="{BB962C8B-B14F-4D97-AF65-F5344CB8AC3E}">
        <p14:creationId xmlns:p14="http://schemas.microsoft.com/office/powerpoint/2010/main" val="268855714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10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B6170590-E803-4761-A4D8-B1B2E2915738}"/>
              </a:ext>
            </a:extLst>
          </p:cNvPr>
          <p:cNvSpPr>
            <a:spLocks noGrp="1"/>
          </p:cNvSpPr>
          <p:nvPr>
            <p:ph sz="quarter" idx="10"/>
          </p:nvPr>
        </p:nvSpPr>
        <p:spPr>
          <a:xfrm>
            <a:off x="844062" y="1462763"/>
            <a:ext cx="1946030" cy="788068"/>
          </a:xfrm>
        </p:spPr>
        <p:txBody>
          <a:bodyPr/>
          <a:lstStyle/>
          <a:p>
            <a:pPr lvl="0"/>
            <a:endParaRPr lang="en-US"/>
          </a:p>
        </p:txBody>
      </p:sp>
      <p:sp>
        <p:nvSpPr>
          <p:cNvPr id="5" name="Content Placeholder 3">
            <a:extLst>
              <a:ext uri="{FF2B5EF4-FFF2-40B4-BE49-F238E27FC236}">
                <a16:creationId xmlns:a16="http://schemas.microsoft.com/office/drawing/2014/main" id="{58C970D3-94E1-44D0-A88E-1B72624FBEB1}"/>
              </a:ext>
            </a:extLst>
          </p:cNvPr>
          <p:cNvSpPr>
            <a:spLocks noGrp="1"/>
          </p:cNvSpPr>
          <p:nvPr>
            <p:ph sz="quarter" idx="11"/>
          </p:nvPr>
        </p:nvSpPr>
        <p:spPr>
          <a:xfrm>
            <a:off x="3223846" y="1462763"/>
            <a:ext cx="1946030" cy="788068"/>
          </a:xfrm>
        </p:spPr>
        <p:txBody>
          <a:bodyPr/>
          <a:lstStyle/>
          <a:p>
            <a:pPr lvl="0"/>
            <a:endParaRPr lang="en-US"/>
          </a:p>
        </p:txBody>
      </p:sp>
      <p:sp>
        <p:nvSpPr>
          <p:cNvPr id="6" name="Content Placeholder 3">
            <a:extLst>
              <a:ext uri="{FF2B5EF4-FFF2-40B4-BE49-F238E27FC236}">
                <a16:creationId xmlns:a16="http://schemas.microsoft.com/office/drawing/2014/main" id="{09116B35-9553-4DC6-8F45-70E09E55EAAE}"/>
              </a:ext>
            </a:extLst>
          </p:cNvPr>
          <p:cNvSpPr>
            <a:spLocks noGrp="1"/>
          </p:cNvSpPr>
          <p:nvPr>
            <p:ph sz="quarter" idx="12"/>
          </p:nvPr>
        </p:nvSpPr>
        <p:spPr>
          <a:xfrm>
            <a:off x="5603630" y="1462763"/>
            <a:ext cx="1946030" cy="788068"/>
          </a:xfrm>
        </p:spPr>
        <p:txBody>
          <a:bodyPr/>
          <a:lstStyle/>
          <a:p>
            <a:pPr lvl="0"/>
            <a:endParaRPr lang="en-US"/>
          </a:p>
        </p:txBody>
      </p:sp>
      <p:sp>
        <p:nvSpPr>
          <p:cNvPr id="7" name="Content Placeholder 3">
            <a:extLst>
              <a:ext uri="{FF2B5EF4-FFF2-40B4-BE49-F238E27FC236}">
                <a16:creationId xmlns:a16="http://schemas.microsoft.com/office/drawing/2014/main" id="{16E96BF4-6691-4519-A00B-AC8E8B185F4B}"/>
              </a:ext>
            </a:extLst>
          </p:cNvPr>
          <p:cNvSpPr>
            <a:spLocks noGrp="1"/>
          </p:cNvSpPr>
          <p:nvPr>
            <p:ph sz="quarter" idx="13"/>
          </p:nvPr>
        </p:nvSpPr>
        <p:spPr>
          <a:xfrm>
            <a:off x="1019908" y="2702396"/>
            <a:ext cx="1946030" cy="788068"/>
          </a:xfrm>
        </p:spPr>
        <p:txBody>
          <a:bodyPr/>
          <a:lstStyle/>
          <a:p>
            <a:pPr lvl="0"/>
            <a:endParaRPr lang="en-US"/>
          </a:p>
        </p:txBody>
      </p:sp>
      <p:sp>
        <p:nvSpPr>
          <p:cNvPr id="9" name="Text Placeholder 8">
            <a:extLst>
              <a:ext uri="{FF2B5EF4-FFF2-40B4-BE49-F238E27FC236}">
                <a16:creationId xmlns:a16="http://schemas.microsoft.com/office/drawing/2014/main" id="{2F82CF23-009D-4F63-9C48-16A4001DDB19}"/>
              </a:ext>
            </a:extLst>
          </p:cNvPr>
          <p:cNvSpPr>
            <a:spLocks noGrp="1"/>
          </p:cNvSpPr>
          <p:nvPr>
            <p:ph type="body" sz="quarter" idx="14"/>
          </p:nvPr>
        </p:nvSpPr>
        <p:spPr>
          <a:xfrm>
            <a:off x="3789363" y="2803525"/>
            <a:ext cx="2827337" cy="430887"/>
          </a:xfrm>
        </p:spPr>
        <p:txBody>
          <a:bodyPr/>
          <a:lstStyle/>
          <a:p>
            <a:pPr lvl="0"/>
            <a:endParaRPr lang="en-US"/>
          </a:p>
        </p:txBody>
      </p:sp>
      <p:sp>
        <p:nvSpPr>
          <p:cNvPr id="11" name="Text Placeholder 10">
            <a:extLst>
              <a:ext uri="{FF2B5EF4-FFF2-40B4-BE49-F238E27FC236}">
                <a16:creationId xmlns:a16="http://schemas.microsoft.com/office/drawing/2014/main" id="{153434DF-EEFF-404B-A874-566A6B13CD3F}"/>
              </a:ext>
            </a:extLst>
          </p:cNvPr>
          <p:cNvSpPr>
            <a:spLocks noGrp="1"/>
          </p:cNvSpPr>
          <p:nvPr>
            <p:ph type="body" sz="quarter" idx="15"/>
          </p:nvPr>
        </p:nvSpPr>
        <p:spPr>
          <a:xfrm>
            <a:off x="3789363" y="3694113"/>
            <a:ext cx="2827337" cy="430887"/>
          </a:xfrm>
        </p:spPr>
        <p:txBody>
          <a:bodyPr/>
          <a:lstStyle/>
          <a:p>
            <a:pPr lvl="0"/>
            <a:endParaRPr lang="en-US"/>
          </a:p>
        </p:txBody>
      </p:sp>
      <p:sp>
        <p:nvSpPr>
          <p:cNvPr id="13" name="Text Placeholder 12">
            <a:extLst>
              <a:ext uri="{FF2B5EF4-FFF2-40B4-BE49-F238E27FC236}">
                <a16:creationId xmlns:a16="http://schemas.microsoft.com/office/drawing/2014/main" id="{E030AA08-1D78-402F-B690-899F9F6F2247}"/>
              </a:ext>
            </a:extLst>
          </p:cNvPr>
          <p:cNvSpPr>
            <a:spLocks noGrp="1"/>
          </p:cNvSpPr>
          <p:nvPr>
            <p:ph type="body" sz="quarter" idx="16"/>
          </p:nvPr>
        </p:nvSpPr>
        <p:spPr>
          <a:xfrm>
            <a:off x="3789363" y="4427538"/>
            <a:ext cx="2827337" cy="430887"/>
          </a:xfrm>
        </p:spPr>
        <p:txBody>
          <a:bodyPr/>
          <a:lstStyle/>
          <a:p>
            <a:pPr lvl="0"/>
            <a:endParaRPr lang="en-US"/>
          </a:p>
        </p:txBody>
      </p:sp>
      <p:sp>
        <p:nvSpPr>
          <p:cNvPr id="15" name="Text Placeholder 14">
            <a:extLst>
              <a:ext uri="{FF2B5EF4-FFF2-40B4-BE49-F238E27FC236}">
                <a16:creationId xmlns:a16="http://schemas.microsoft.com/office/drawing/2014/main" id="{634AC21F-1B03-4DD3-B748-78DE75037098}"/>
              </a:ext>
            </a:extLst>
          </p:cNvPr>
          <p:cNvSpPr>
            <a:spLocks noGrp="1"/>
          </p:cNvSpPr>
          <p:nvPr>
            <p:ph type="body" sz="quarter" idx="17"/>
          </p:nvPr>
        </p:nvSpPr>
        <p:spPr>
          <a:xfrm>
            <a:off x="3789363" y="5100638"/>
            <a:ext cx="2827337" cy="430887"/>
          </a:xfrm>
        </p:spPr>
        <p:txBody>
          <a:bodyPr/>
          <a:lstStyle/>
          <a:p>
            <a:pPr lvl="0"/>
            <a:endParaRPr lang="en-US"/>
          </a:p>
        </p:txBody>
      </p:sp>
      <p:sp>
        <p:nvSpPr>
          <p:cNvPr id="10" name="Text Placeholder 9">
            <a:extLst>
              <a:ext uri="{FF2B5EF4-FFF2-40B4-BE49-F238E27FC236}">
                <a16:creationId xmlns:a16="http://schemas.microsoft.com/office/drawing/2014/main" id="{5CC387B9-FE8F-4901-8D7E-173499489FDC}"/>
              </a:ext>
            </a:extLst>
          </p:cNvPr>
          <p:cNvSpPr>
            <a:spLocks noGrp="1"/>
          </p:cNvSpPr>
          <p:nvPr>
            <p:ph type="body" sz="quarter" idx="18"/>
          </p:nvPr>
        </p:nvSpPr>
        <p:spPr>
          <a:xfrm>
            <a:off x="7670800" y="2701925"/>
            <a:ext cx="2827338" cy="430887"/>
          </a:xfrm>
        </p:spPr>
        <p:txBody>
          <a:bodyPr/>
          <a:lstStyle/>
          <a:p>
            <a:pPr lvl="0"/>
            <a:endParaRPr lang="en-US"/>
          </a:p>
        </p:txBody>
      </p:sp>
      <p:sp>
        <p:nvSpPr>
          <p:cNvPr id="14" name="Text Placeholder 13">
            <a:extLst>
              <a:ext uri="{FF2B5EF4-FFF2-40B4-BE49-F238E27FC236}">
                <a16:creationId xmlns:a16="http://schemas.microsoft.com/office/drawing/2014/main" id="{5DF15D92-0034-4DA0-93D7-3583DE4761FC}"/>
              </a:ext>
            </a:extLst>
          </p:cNvPr>
          <p:cNvSpPr>
            <a:spLocks noGrp="1"/>
          </p:cNvSpPr>
          <p:nvPr>
            <p:ph type="body" sz="quarter" idx="19"/>
          </p:nvPr>
        </p:nvSpPr>
        <p:spPr>
          <a:xfrm>
            <a:off x="7550150" y="3490913"/>
            <a:ext cx="2947988" cy="430887"/>
          </a:xfrm>
        </p:spPr>
        <p:txBody>
          <a:bodyPr/>
          <a:lstStyle/>
          <a:p>
            <a:pPr lvl="0"/>
            <a:endParaRPr lang="en-US"/>
          </a:p>
        </p:txBody>
      </p:sp>
      <p:sp>
        <p:nvSpPr>
          <p:cNvPr id="17" name="Text Placeholder 16">
            <a:extLst>
              <a:ext uri="{FF2B5EF4-FFF2-40B4-BE49-F238E27FC236}">
                <a16:creationId xmlns:a16="http://schemas.microsoft.com/office/drawing/2014/main" id="{4F3F43B2-EC18-4CF8-8AF7-B5E0C3EC7072}"/>
              </a:ext>
            </a:extLst>
          </p:cNvPr>
          <p:cNvSpPr>
            <a:spLocks noGrp="1"/>
          </p:cNvSpPr>
          <p:nvPr>
            <p:ph type="body" sz="quarter" idx="20"/>
          </p:nvPr>
        </p:nvSpPr>
        <p:spPr>
          <a:xfrm>
            <a:off x="7550150" y="4278313"/>
            <a:ext cx="2947988" cy="430887"/>
          </a:xfrm>
        </p:spPr>
        <p:txBody>
          <a:bodyPr/>
          <a:lstStyle/>
          <a:p>
            <a:pPr lvl="0"/>
            <a:endParaRPr lang="en-US"/>
          </a:p>
        </p:txBody>
      </p:sp>
      <p:sp>
        <p:nvSpPr>
          <p:cNvPr id="19" name="Text Placeholder 18">
            <a:extLst>
              <a:ext uri="{FF2B5EF4-FFF2-40B4-BE49-F238E27FC236}">
                <a16:creationId xmlns:a16="http://schemas.microsoft.com/office/drawing/2014/main" id="{D369BABE-8EEE-4FDF-BB17-1E4A6590CC72}"/>
              </a:ext>
            </a:extLst>
          </p:cNvPr>
          <p:cNvSpPr>
            <a:spLocks noGrp="1"/>
          </p:cNvSpPr>
          <p:nvPr>
            <p:ph type="body" sz="quarter" idx="21"/>
          </p:nvPr>
        </p:nvSpPr>
        <p:spPr>
          <a:xfrm>
            <a:off x="7550150" y="5065713"/>
            <a:ext cx="2947988" cy="430887"/>
          </a:xfrm>
        </p:spPr>
        <p:txBody>
          <a:bodyPr/>
          <a:lstStyle/>
          <a:p>
            <a:pPr lvl="0"/>
            <a:endParaRPr lang="en-US"/>
          </a:p>
        </p:txBody>
      </p:sp>
      <p:grpSp>
        <p:nvGrpSpPr>
          <p:cNvPr id="52" name="Group 51">
            <a:extLst>
              <a:ext uri="{FF2B5EF4-FFF2-40B4-BE49-F238E27FC236}">
                <a16:creationId xmlns:a16="http://schemas.microsoft.com/office/drawing/2014/main" id="{97D978EA-E201-4B42-9304-85B23B51558E}"/>
              </a:ext>
              <a:ext uri="{C183D7F6-B498-43B3-948B-1728B52AA6E4}">
                <adec:decorative xmlns:adec="http://schemas.microsoft.com/office/drawing/2017/decorative" val="1"/>
              </a:ext>
            </a:extLst>
          </p:cNvPr>
          <p:cNvGrpSpPr/>
          <p:nvPr userDrawn="1"/>
        </p:nvGrpSpPr>
        <p:grpSpPr>
          <a:xfrm>
            <a:off x="0" y="0"/>
            <a:ext cx="12490754" cy="6858000"/>
            <a:chOff x="0" y="0"/>
            <a:chExt cx="12490754" cy="6858000"/>
          </a:xfrm>
        </p:grpSpPr>
        <p:sp>
          <p:nvSpPr>
            <p:cNvPr id="8" name="Rectangle 7">
              <a:extLst>
                <a:ext uri="{FF2B5EF4-FFF2-40B4-BE49-F238E27FC236}">
                  <a16:creationId xmlns:a16="http://schemas.microsoft.com/office/drawing/2014/main" id="{C957BA0E-9B1D-4BA6-B9A8-FC32D3F0A0CA}"/>
                </a:ext>
                <a:ext uri="{C183D7F6-B498-43B3-948B-1728B52AA6E4}">
                  <adec:decorative xmlns:adec="http://schemas.microsoft.com/office/drawing/2017/decorative" val="1"/>
                </a:ext>
              </a:extLst>
            </p:cNvPr>
            <p:cNvSpPr/>
            <p:nvPr userDrawn="1"/>
          </p:nvSpPr>
          <p:spPr bwMode="auto">
            <a:xfrm>
              <a:off x="0" y="0"/>
              <a:ext cx="3501456" cy="6858000"/>
            </a:xfrm>
            <a:prstGeom prst="rect">
              <a:avLst/>
            </a:prstGeom>
            <a:solidFill>
              <a:srgbClr val="274B4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aphicFrame>
          <p:nvGraphicFramePr>
            <p:cNvPr id="20" name="Chart 19">
              <a:extLst>
                <a:ext uri="{FF2B5EF4-FFF2-40B4-BE49-F238E27FC236}">
                  <a16:creationId xmlns:a16="http://schemas.microsoft.com/office/drawing/2014/main" id="{2D57DA00-CC6F-44F1-827E-C3B028B8BDE1}"/>
                </a:ext>
                <a:ext uri="{C183D7F6-B498-43B3-948B-1728B52AA6E4}">
                  <adec:decorative xmlns:adec="http://schemas.microsoft.com/office/drawing/2017/decorative" val="1"/>
                </a:ext>
              </a:extLst>
            </p:cNvPr>
            <p:cNvGraphicFramePr/>
            <p:nvPr userDrawn="1"/>
          </p:nvGraphicFramePr>
          <p:xfrm>
            <a:off x="3459662" y="397333"/>
            <a:ext cx="9031092" cy="6063335"/>
          </p:xfrm>
          <a:graphic>
            <a:graphicData uri="http://schemas.openxmlformats.org/drawingml/2006/chart">
              <c:chart xmlns:c="http://schemas.openxmlformats.org/drawingml/2006/chart" xmlns:r="http://schemas.openxmlformats.org/officeDocument/2006/relationships" r:id="rId2"/>
            </a:graphicData>
          </a:graphic>
        </p:graphicFrame>
        <p:sp>
          <p:nvSpPr>
            <p:cNvPr id="22" name="Oval 21">
              <a:extLst>
                <a:ext uri="{FF2B5EF4-FFF2-40B4-BE49-F238E27FC236}">
                  <a16:creationId xmlns:a16="http://schemas.microsoft.com/office/drawing/2014/main" id="{FEC5500B-27AB-48AD-8DFD-022BE7213866}"/>
                </a:ext>
                <a:ext uri="{C183D7F6-B498-43B3-948B-1728B52AA6E4}">
                  <adec:decorative xmlns:adec="http://schemas.microsoft.com/office/drawing/2017/decorative" val="1"/>
                </a:ext>
              </a:extLst>
            </p:cNvPr>
            <p:cNvSpPr/>
            <p:nvPr/>
          </p:nvSpPr>
          <p:spPr bwMode="auto">
            <a:xfrm>
              <a:off x="6904398" y="2356999"/>
              <a:ext cx="2144352" cy="2144004"/>
            </a:xfrm>
            <a:prstGeom prst="ellipse">
              <a:avLst/>
            </a:prstGeom>
            <a:solidFill>
              <a:schemeClr val="accent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5" name="Oval 10_1">
              <a:extLst>
                <a:ext uri="{FF2B5EF4-FFF2-40B4-BE49-F238E27FC236}">
                  <a16:creationId xmlns:a16="http://schemas.microsoft.com/office/drawing/2014/main" id="{FCE27DA7-508F-41B8-8AAA-8142EAF47ECF}"/>
                </a:ext>
                <a:ext uri="{C183D7F6-B498-43B3-948B-1728B52AA6E4}">
                  <adec:decorative xmlns:adec="http://schemas.microsoft.com/office/drawing/2017/decorative" val="1"/>
                </a:ext>
              </a:extLst>
            </p:cNvPr>
            <p:cNvSpPr>
              <a:spLocks/>
            </p:cNvSpPr>
            <p:nvPr/>
          </p:nvSpPr>
          <p:spPr bwMode="auto">
            <a:xfrm>
              <a:off x="6220366" y="1710444"/>
              <a:ext cx="3528879" cy="3528306"/>
            </a:xfrm>
            <a:prstGeom prst="ellipse">
              <a:avLst/>
            </a:prstGeom>
            <a:noFill/>
            <a:ln w="63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47" name="Oval 46">
              <a:extLst>
                <a:ext uri="{FF2B5EF4-FFF2-40B4-BE49-F238E27FC236}">
                  <a16:creationId xmlns:a16="http://schemas.microsoft.com/office/drawing/2014/main" id="{21718AF5-BDF2-4336-AAA3-4D70A98B4EA5}"/>
                </a:ext>
                <a:ext uri="{C183D7F6-B498-43B3-948B-1728B52AA6E4}">
                  <adec:decorative xmlns:adec="http://schemas.microsoft.com/office/drawing/2017/decorative" val="1"/>
                </a:ext>
              </a:extLst>
            </p:cNvPr>
            <p:cNvSpPr/>
            <p:nvPr/>
          </p:nvSpPr>
          <p:spPr bwMode="auto">
            <a:xfrm>
              <a:off x="7603649" y="1376248"/>
              <a:ext cx="743118" cy="743118"/>
            </a:xfrm>
            <a:prstGeom prst="ellipse">
              <a:avLst/>
            </a:prstGeom>
            <a:solidFill>
              <a:schemeClr val="accent1">
                <a:lumMod val="75000"/>
              </a:schemeClr>
            </a:solidFill>
            <a:ln>
              <a:no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48" name="Oval 47">
              <a:extLst>
                <a:ext uri="{FF2B5EF4-FFF2-40B4-BE49-F238E27FC236}">
                  <a16:creationId xmlns:a16="http://schemas.microsoft.com/office/drawing/2014/main" id="{3C4ABF14-55C5-4DF2-B805-2B15B6FB6D2D}"/>
                </a:ext>
                <a:ext uri="{C183D7F6-B498-43B3-948B-1728B52AA6E4}">
                  <adec:decorative xmlns:adec="http://schemas.microsoft.com/office/drawing/2017/decorative" val="1"/>
                </a:ext>
              </a:extLst>
            </p:cNvPr>
            <p:cNvSpPr/>
            <p:nvPr/>
          </p:nvSpPr>
          <p:spPr bwMode="auto">
            <a:xfrm>
              <a:off x="7685819" y="1458419"/>
              <a:ext cx="578778" cy="578777"/>
            </a:xfrm>
            <a:prstGeom prst="ellipse">
              <a:avLst/>
            </a:prstGeom>
            <a:solidFill>
              <a:schemeClr val="accent1"/>
            </a:solidFill>
            <a:ln>
              <a:no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49" name="Oval 48">
              <a:extLst>
                <a:ext uri="{FF2B5EF4-FFF2-40B4-BE49-F238E27FC236}">
                  <a16:creationId xmlns:a16="http://schemas.microsoft.com/office/drawing/2014/main" id="{3A06BCAC-47B6-4F85-87C2-7409D448742B}"/>
                </a:ext>
                <a:ext uri="{C183D7F6-B498-43B3-948B-1728B52AA6E4}">
                  <adec:decorative xmlns:adec="http://schemas.microsoft.com/office/drawing/2017/decorative" val="1"/>
                </a:ext>
              </a:extLst>
            </p:cNvPr>
            <p:cNvSpPr/>
            <p:nvPr/>
          </p:nvSpPr>
          <p:spPr bwMode="auto">
            <a:xfrm>
              <a:off x="7647088" y="1419688"/>
              <a:ext cx="656240" cy="656238"/>
            </a:xfrm>
            <a:prstGeom prst="ellipse">
              <a:avLst/>
            </a:prstGeom>
            <a:noFill/>
            <a:ln>
              <a:solidFill>
                <a:schemeClr val="accent3"/>
              </a:solid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43" name="Oval 42">
              <a:extLst>
                <a:ext uri="{FF2B5EF4-FFF2-40B4-BE49-F238E27FC236}">
                  <a16:creationId xmlns:a16="http://schemas.microsoft.com/office/drawing/2014/main" id="{5850E5C2-6E4D-457D-A197-FA575F43EF61}"/>
                </a:ext>
                <a:ext uri="{C183D7F6-B498-43B3-948B-1728B52AA6E4}">
                  <adec:decorative xmlns:adec="http://schemas.microsoft.com/office/drawing/2017/decorative" val="1"/>
                </a:ext>
              </a:extLst>
            </p:cNvPr>
            <p:cNvSpPr/>
            <p:nvPr/>
          </p:nvSpPr>
          <p:spPr bwMode="auto">
            <a:xfrm>
              <a:off x="9228363" y="3650980"/>
              <a:ext cx="743118" cy="743118"/>
            </a:xfrm>
            <a:prstGeom prst="ellipse">
              <a:avLst/>
            </a:prstGeom>
            <a:solidFill>
              <a:schemeClr val="accent1">
                <a:lumMod val="75000"/>
              </a:schemeClr>
            </a:solidFill>
            <a:ln>
              <a:no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44" name="Oval 43">
              <a:extLst>
                <a:ext uri="{FF2B5EF4-FFF2-40B4-BE49-F238E27FC236}">
                  <a16:creationId xmlns:a16="http://schemas.microsoft.com/office/drawing/2014/main" id="{E8B5041F-8A7A-4ECF-88CF-594DCE0B3EC2}"/>
                </a:ext>
                <a:ext uri="{C183D7F6-B498-43B3-948B-1728B52AA6E4}">
                  <adec:decorative xmlns:adec="http://schemas.microsoft.com/office/drawing/2017/decorative" val="1"/>
                </a:ext>
              </a:extLst>
            </p:cNvPr>
            <p:cNvSpPr/>
            <p:nvPr/>
          </p:nvSpPr>
          <p:spPr bwMode="auto">
            <a:xfrm>
              <a:off x="9310533" y="3733151"/>
              <a:ext cx="578778" cy="578777"/>
            </a:xfrm>
            <a:prstGeom prst="ellipse">
              <a:avLst/>
            </a:prstGeom>
            <a:solidFill>
              <a:schemeClr val="accent1"/>
            </a:solidFill>
            <a:ln>
              <a:no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45" name="Oval 44">
              <a:extLst>
                <a:ext uri="{FF2B5EF4-FFF2-40B4-BE49-F238E27FC236}">
                  <a16:creationId xmlns:a16="http://schemas.microsoft.com/office/drawing/2014/main" id="{B8FA1BC4-85C7-463C-B9A7-1D7790606DC2}"/>
                </a:ext>
                <a:ext uri="{C183D7F6-B498-43B3-948B-1728B52AA6E4}">
                  <adec:decorative xmlns:adec="http://schemas.microsoft.com/office/drawing/2017/decorative" val="1"/>
                </a:ext>
              </a:extLst>
            </p:cNvPr>
            <p:cNvSpPr/>
            <p:nvPr/>
          </p:nvSpPr>
          <p:spPr bwMode="auto">
            <a:xfrm>
              <a:off x="9271802" y="3694420"/>
              <a:ext cx="656240" cy="656238"/>
            </a:xfrm>
            <a:prstGeom prst="ellipse">
              <a:avLst/>
            </a:prstGeom>
            <a:noFill/>
            <a:ln>
              <a:solidFill>
                <a:schemeClr val="accent3"/>
              </a:solid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46" name="Picture Placeholder 53">
              <a:extLst>
                <a:ext uri="{FF2B5EF4-FFF2-40B4-BE49-F238E27FC236}">
                  <a16:creationId xmlns:a16="http://schemas.microsoft.com/office/drawing/2014/main" id="{A8EA1FC9-A2C4-4CBE-820C-2CA338A7AAC9}"/>
                </a:ext>
                <a:ext uri="{C183D7F6-B498-43B3-948B-1728B52AA6E4}">
                  <adec:decorative xmlns:adec="http://schemas.microsoft.com/office/drawing/2017/decorative" val="1"/>
                </a:ext>
              </a:extLst>
            </p:cNvPr>
            <p:cNvSpPr txBox="1">
              <a:spLocks/>
            </p:cNvSpPr>
            <p:nvPr/>
          </p:nvSpPr>
          <p:spPr>
            <a:xfrm>
              <a:off x="9350292" y="3772909"/>
              <a:ext cx="499261" cy="499261"/>
            </a:xfrm>
            <a:prstGeom prst="ellipse">
              <a:avLst/>
            </a:prstGeom>
          </p:spPr>
          <p:txBody>
            <a:bodyPr vert="horz" anchor="ctr">
              <a:no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100" kern="1200" spc="0" baseline="0">
                  <a:solidFill>
                    <a:schemeClr val="bg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ts val="0"/>
                </a:spcBef>
                <a:buClrTx/>
                <a:buSzPct val="90000"/>
                <a:buFont typeface="Wingdings" panose="05000000000000000000" pitchFamily="2" charset="2"/>
                <a:buNone/>
                <a:tabLst/>
                <a:defRPr/>
              </a:pPr>
              <a:endParaRPr kumimoji="0" lang="en-US" sz="1100" b="0" i="0" u="none" strike="noStrike" kern="1200" cap="none" spc="0" normalizeH="0" baseline="0" noProof="0">
                <a:ln>
                  <a:noFill/>
                </a:ln>
                <a:solidFill>
                  <a:srgbClr val="FFFFFF"/>
                </a:solidFill>
                <a:effectLst/>
                <a:uLnTx/>
                <a:uFillTx/>
                <a:latin typeface="Segoe UI"/>
                <a:ea typeface="+mn-ea"/>
                <a:cs typeface="Segoe UI" panose="020B0502040204020203" pitchFamily="34" charset="0"/>
              </a:endParaRPr>
            </a:p>
          </p:txBody>
        </p:sp>
        <p:sp>
          <p:nvSpPr>
            <p:cNvPr id="39" name="Oval 38">
              <a:extLst>
                <a:ext uri="{FF2B5EF4-FFF2-40B4-BE49-F238E27FC236}">
                  <a16:creationId xmlns:a16="http://schemas.microsoft.com/office/drawing/2014/main" id="{2CD820A2-ACE8-4090-8240-AAC1D0BD04CB}"/>
                </a:ext>
                <a:ext uri="{C183D7F6-B498-43B3-948B-1728B52AA6E4}">
                  <adec:decorative xmlns:adec="http://schemas.microsoft.com/office/drawing/2017/decorative" val="1"/>
                </a:ext>
              </a:extLst>
            </p:cNvPr>
            <p:cNvSpPr/>
            <p:nvPr/>
          </p:nvSpPr>
          <p:spPr bwMode="auto">
            <a:xfrm>
              <a:off x="5972450" y="3650980"/>
              <a:ext cx="743118" cy="743118"/>
            </a:xfrm>
            <a:prstGeom prst="ellipse">
              <a:avLst/>
            </a:prstGeom>
            <a:solidFill>
              <a:schemeClr val="accent1">
                <a:lumMod val="75000"/>
              </a:schemeClr>
            </a:solidFill>
            <a:ln w="9525">
              <a:no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40" name="Oval 39">
              <a:extLst>
                <a:ext uri="{FF2B5EF4-FFF2-40B4-BE49-F238E27FC236}">
                  <a16:creationId xmlns:a16="http://schemas.microsoft.com/office/drawing/2014/main" id="{6F3DC87F-8800-483B-B1E8-5716D591076F}"/>
                </a:ext>
                <a:ext uri="{C183D7F6-B498-43B3-948B-1728B52AA6E4}">
                  <adec:decorative xmlns:adec="http://schemas.microsoft.com/office/drawing/2017/decorative" val="1"/>
                </a:ext>
              </a:extLst>
            </p:cNvPr>
            <p:cNvSpPr/>
            <p:nvPr/>
          </p:nvSpPr>
          <p:spPr bwMode="auto">
            <a:xfrm>
              <a:off x="6054620" y="3733151"/>
              <a:ext cx="578778" cy="578777"/>
            </a:xfrm>
            <a:prstGeom prst="ellipse">
              <a:avLst/>
            </a:prstGeom>
            <a:solidFill>
              <a:schemeClr val="accent1"/>
            </a:solidFill>
            <a:ln w="9525">
              <a:no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41" name="Oval 40">
              <a:extLst>
                <a:ext uri="{FF2B5EF4-FFF2-40B4-BE49-F238E27FC236}">
                  <a16:creationId xmlns:a16="http://schemas.microsoft.com/office/drawing/2014/main" id="{273C5A33-E575-40B8-9F45-2B6A1F1E5F42}"/>
                </a:ext>
                <a:ext uri="{C183D7F6-B498-43B3-948B-1728B52AA6E4}">
                  <adec:decorative xmlns:adec="http://schemas.microsoft.com/office/drawing/2017/decorative" val="1"/>
                </a:ext>
              </a:extLst>
            </p:cNvPr>
            <p:cNvSpPr/>
            <p:nvPr/>
          </p:nvSpPr>
          <p:spPr bwMode="auto">
            <a:xfrm>
              <a:off x="6015889" y="3694420"/>
              <a:ext cx="656240" cy="656238"/>
            </a:xfrm>
            <a:prstGeom prst="ellipse">
              <a:avLst/>
            </a:prstGeom>
            <a:noFill/>
            <a:ln w="9525">
              <a:solidFill>
                <a:schemeClr val="accent3"/>
              </a:solid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42" name="Picture Placeholder 53">
              <a:extLst>
                <a:ext uri="{FF2B5EF4-FFF2-40B4-BE49-F238E27FC236}">
                  <a16:creationId xmlns:a16="http://schemas.microsoft.com/office/drawing/2014/main" id="{AB45315C-3495-4A89-A8FA-B51BCDAD6F4A}"/>
                </a:ext>
                <a:ext uri="{C183D7F6-B498-43B3-948B-1728B52AA6E4}">
                  <adec:decorative xmlns:adec="http://schemas.microsoft.com/office/drawing/2017/decorative" val="1"/>
                </a:ext>
              </a:extLst>
            </p:cNvPr>
            <p:cNvSpPr txBox="1">
              <a:spLocks/>
            </p:cNvSpPr>
            <p:nvPr/>
          </p:nvSpPr>
          <p:spPr>
            <a:xfrm>
              <a:off x="6094379" y="3772909"/>
              <a:ext cx="499261" cy="499261"/>
            </a:xfrm>
            <a:prstGeom prst="ellipse">
              <a:avLst/>
            </a:prstGeom>
            <a:ln w="9525">
              <a:noFill/>
            </a:ln>
          </p:spPr>
          <p:txBody>
            <a:bodyPr vert="horz" anchor="ctr">
              <a:no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100" kern="1200" spc="0" baseline="0">
                  <a:solidFill>
                    <a:schemeClr val="bg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ts val="0"/>
                </a:spcBef>
                <a:buClrTx/>
                <a:buSzPct val="90000"/>
                <a:buFont typeface="Wingdings" panose="05000000000000000000" pitchFamily="2" charset="2"/>
                <a:buNone/>
                <a:tabLst/>
                <a:defRPr/>
              </a:pPr>
              <a:endParaRPr kumimoji="0" lang="en-US" sz="1100" b="0" i="0" u="none" strike="noStrike" kern="1200" cap="none" spc="0" normalizeH="0" baseline="0" noProof="0">
                <a:ln>
                  <a:noFill/>
                </a:ln>
                <a:solidFill>
                  <a:srgbClr val="FFFFFF"/>
                </a:solidFill>
                <a:effectLst/>
                <a:uLnTx/>
                <a:uFillTx/>
                <a:latin typeface="Segoe UI"/>
                <a:ea typeface="+mn-ea"/>
                <a:cs typeface="Segoe UI" panose="020B0502040204020203" pitchFamily="34" charset="0"/>
              </a:endParaRPr>
            </a:p>
          </p:txBody>
        </p:sp>
        <p:sp>
          <p:nvSpPr>
            <p:cNvPr id="35" name="Oval 34">
              <a:extLst>
                <a:ext uri="{FF2B5EF4-FFF2-40B4-BE49-F238E27FC236}">
                  <a16:creationId xmlns:a16="http://schemas.microsoft.com/office/drawing/2014/main" id="{F8AFB95F-C5FC-4995-8EEB-6C9F71AF5750}"/>
                </a:ext>
                <a:ext uri="{C183D7F6-B498-43B3-948B-1728B52AA6E4}">
                  <adec:decorative xmlns:adec="http://schemas.microsoft.com/office/drawing/2017/decorative" val="1"/>
                </a:ext>
              </a:extLst>
            </p:cNvPr>
            <p:cNvSpPr/>
            <p:nvPr userDrawn="1"/>
          </p:nvSpPr>
          <p:spPr bwMode="auto">
            <a:xfrm>
              <a:off x="4880038" y="333829"/>
              <a:ext cx="6190341" cy="6190342"/>
            </a:xfrm>
            <a:prstGeom prst="ellipse">
              <a:avLst/>
            </a:prstGeom>
            <a:noFill/>
            <a:ln w="6350" cap="rnd">
              <a:solidFill>
                <a:schemeClr val="bg1">
                  <a:lumMod val="75000"/>
                </a:schemeClr>
              </a:solidFill>
              <a:headEnd type="none" w="med" len="med"/>
              <a:tailEnd type="triangle" w="lg"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buClrTx/>
                <a:buSzTx/>
                <a:buFontTx/>
                <a:buNone/>
                <a:tabLst/>
                <a:defRPr/>
              </a:pPr>
              <a:endParaRPr kumimoji="0" lang="en-IN" sz="18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Semibold"/>
                <a:ea typeface="+mn-ea"/>
                <a:cs typeface="Segoe UI" pitchFamily="34" charset="0"/>
              </a:endParaRPr>
            </a:p>
          </p:txBody>
        </p:sp>
        <p:sp>
          <p:nvSpPr>
            <p:cNvPr id="36" name="Arrow: Chevron 35">
              <a:extLst>
                <a:ext uri="{FF2B5EF4-FFF2-40B4-BE49-F238E27FC236}">
                  <a16:creationId xmlns:a16="http://schemas.microsoft.com/office/drawing/2014/main" id="{73D96488-CC7B-4F5B-A2C1-48EA8ABC7F7E}"/>
                </a:ext>
                <a:ext uri="{C183D7F6-B498-43B3-948B-1728B52AA6E4}">
                  <adec:decorative xmlns:adec="http://schemas.microsoft.com/office/drawing/2017/decorative" val="1"/>
                </a:ext>
              </a:extLst>
            </p:cNvPr>
            <p:cNvSpPr/>
            <p:nvPr userDrawn="1"/>
          </p:nvSpPr>
          <p:spPr bwMode="auto">
            <a:xfrm>
              <a:off x="7834114" y="195115"/>
              <a:ext cx="282188" cy="282188"/>
            </a:xfrm>
            <a:prstGeom prst="chevron">
              <a:avLst>
                <a:gd name="adj" fmla="val 45758"/>
              </a:avLst>
            </a:prstGeom>
            <a:solidFill>
              <a:schemeClr val="accent1"/>
            </a:solidFill>
            <a:ln w="381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buClrTx/>
                <a:buSzTx/>
                <a:buFontTx/>
                <a:buNone/>
                <a:tabLst/>
                <a:defRPr/>
              </a:pPr>
              <a:endParaRPr kumimoji="0" lang="nl-NL"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7" name="Arrow: Chevron 36">
              <a:extLst>
                <a:ext uri="{FF2B5EF4-FFF2-40B4-BE49-F238E27FC236}">
                  <a16:creationId xmlns:a16="http://schemas.microsoft.com/office/drawing/2014/main" id="{89496D26-01FA-4C54-8961-2EB95114D206}"/>
                </a:ext>
                <a:ext uri="{C183D7F6-B498-43B3-948B-1728B52AA6E4}">
                  <adec:decorative xmlns:adec="http://schemas.microsoft.com/office/drawing/2017/decorative" val="1"/>
                </a:ext>
              </a:extLst>
            </p:cNvPr>
            <p:cNvSpPr/>
            <p:nvPr userDrawn="1"/>
          </p:nvSpPr>
          <p:spPr bwMode="auto">
            <a:xfrm rot="7090718">
              <a:off x="10561046" y="4754867"/>
              <a:ext cx="282188" cy="282188"/>
            </a:xfrm>
            <a:prstGeom prst="chevron">
              <a:avLst>
                <a:gd name="adj" fmla="val 45758"/>
              </a:avLst>
            </a:prstGeom>
            <a:solidFill>
              <a:schemeClr val="accent1"/>
            </a:solidFill>
            <a:ln w="381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buClrTx/>
                <a:buSzTx/>
                <a:buFontTx/>
                <a:buNone/>
                <a:tabLst/>
                <a:defRPr/>
              </a:pPr>
              <a:endParaRPr kumimoji="0" lang="nl-NL"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8" name="Arrow: Chevron 37">
              <a:extLst>
                <a:ext uri="{FF2B5EF4-FFF2-40B4-BE49-F238E27FC236}">
                  <a16:creationId xmlns:a16="http://schemas.microsoft.com/office/drawing/2014/main" id="{CC7A3CC0-51F8-4166-A1DB-848A954CDAED}"/>
                </a:ext>
                <a:ext uri="{C183D7F6-B498-43B3-948B-1728B52AA6E4}">
                  <adec:decorative xmlns:adec="http://schemas.microsoft.com/office/drawing/2017/decorative" val="1"/>
                </a:ext>
              </a:extLst>
            </p:cNvPr>
            <p:cNvSpPr/>
            <p:nvPr userDrawn="1"/>
          </p:nvSpPr>
          <p:spPr bwMode="auto">
            <a:xfrm rot="3550116" flipH="1">
              <a:off x="5116361" y="4754867"/>
              <a:ext cx="282188" cy="282188"/>
            </a:xfrm>
            <a:prstGeom prst="chevron">
              <a:avLst>
                <a:gd name="adj" fmla="val 45758"/>
              </a:avLst>
            </a:prstGeom>
            <a:solidFill>
              <a:schemeClr val="accent1"/>
            </a:solidFill>
            <a:ln w="381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buClrTx/>
                <a:buSzTx/>
                <a:buFontTx/>
                <a:buNone/>
                <a:tabLst/>
                <a:defRPr/>
              </a:pPr>
              <a:endParaRPr kumimoji="0" lang="nl-NL"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spTree>
    <p:extLst>
      <p:ext uri="{BB962C8B-B14F-4D97-AF65-F5344CB8AC3E}">
        <p14:creationId xmlns:p14="http://schemas.microsoft.com/office/powerpoint/2010/main" val="109755346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3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8">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9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8FA17E1F-B671-4CB7-A854-4FA861C5D50A}"/>
              </a:ext>
            </a:extLst>
          </p:cNvPr>
          <p:cNvSpPr>
            <a:spLocks noGrp="1"/>
          </p:cNvSpPr>
          <p:nvPr>
            <p:ph sz="quarter" idx="10"/>
          </p:nvPr>
        </p:nvSpPr>
        <p:spPr>
          <a:xfrm>
            <a:off x="588963" y="1387475"/>
            <a:ext cx="1712277" cy="730885"/>
          </a:xfrm>
        </p:spPr>
        <p:txBody>
          <a:bodyPr/>
          <a:lstStyle>
            <a:lvl1pPr marL="0" indent="0">
              <a:buNone/>
              <a:defRPr/>
            </a:lvl1pPr>
          </a:lstStyle>
          <a:p>
            <a:pPr lvl="0"/>
            <a:endParaRPr lang="en-US"/>
          </a:p>
        </p:txBody>
      </p:sp>
      <p:sp>
        <p:nvSpPr>
          <p:cNvPr id="5" name="Content Placeholder 3">
            <a:extLst>
              <a:ext uri="{FF2B5EF4-FFF2-40B4-BE49-F238E27FC236}">
                <a16:creationId xmlns:a16="http://schemas.microsoft.com/office/drawing/2014/main" id="{479A547B-B2FC-4EDF-955C-081A30A3037F}"/>
              </a:ext>
            </a:extLst>
          </p:cNvPr>
          <p:cNvSpPr>
            <a:spLocks noGrp="1"/>
          </p:cNvSpPr>
          <p:nvPr>
            <p:ph sz="quarter" idx="11"/>
          </p:nvPr>
        </p:nvSpPr>
        <p:spPr>
          <a:xfrm>
            <a:off x="2585403" y="1372235"/>
            <a:ext cx="1712277" cy="730885"/>
          </a:xfrm>
        </p:spPr>
        <p:txBody>
          <a:bodyPr/>
          <a:lstStyle>
            <a:lvl1pPr marL="0" indent="0">
              <a:buNone/>
              <a:defRPr/>
            </a:lvl1pPr>
          </a:lstStyle>
          <a:p>
            <a:pPr lvl="0"/>
            <a:endParaRPr lang="en-US"/>
          </a:p>
        </p:txBody>
      </p:sp>
      <p:sp>
        <p:nvSpPr>
          <p:cNvPr id="6" name="Content Placeholder 3">
            <a:extLst>
              <a:ext uri="{FF2B5EF4-FFF2-40B4-BE49-F238E27FC236}">
                <a16:creationId xmlns:a16="http://schemas.microsoft.com/office/drawing/2014/main" id="{6F4FB326-2964-4D4B-A6ED-3AEDD88FC5A8}"/>
              </a:ext>
            </a:extLst>
          </p:cNvPr>
          <p:cNvSpPr>
            <a:spLocks noGrp="1"/>
          </p:cNvSpPr>
          <p:nvPr>
            <p:ph sz="quarter" idx="12"/>
          </p:nvPr>
        </p:nvSpPr>
        <p:spPr>
          <a:xfrm>
            <a:off x="588263" y="2362835"/>
            <a:ext cx="1712277" cy="730885"/>
          </a:xfrm>
        </p:spPr>
        <p:txBody>
          <a:bodyPr/>
          <a:lstStyle>
            <a:lvl1pPr marL="0" indent="0">
              <a:buNone/>
              <a:defRPr/>
            </a:lvl1pPr>
          </a:lstStyle>
          <a:p>
            <a:pPr lvl="0"/>
            <a:endParaRPr lang="en-US"/>
          </a:p>
        </p:txBody>
      </p:sp>
      <p:sp>
        <p:nvSpPr>
          <p:cNvPr id="7" name="Content Placeholder 3">
            <a:extLst>
              <a:ext uri="{FF2B5EF4-FFF2-40B4-BE49-F238E27FC236}">
                <a16:creationId xmlns:a16="http://schemas.microsoft.com/office/drawing/2014/main" id="{0D8C73FF-739D-4F17-A01B-E5EDD823591C}"/>
              </a:ext>
            </a:extLst>
          </p:cNvPr>
          <p:cNvSpPr>
            <a:spLocks noGrp="1"/>
          </p:cNvSpPr>
          <p:nvPr>
            <p:ph sz="quarter" idx="13"/>
          </p:nvPr>
        </p:nvSpPr>
        <p:spPr>
          <a:xfrm>
            <a:off x="2584703" y="2347595"/>
            <a:ext cx="1712277" cy="730885"/>
          </a:xfrm>
        </p:spPr>
        <p:txBody>
          <a:bodyPr/>
          <a:lstStyle>
            <a:lvl1pPr marL="0" indent="0">
              <a:buNone/>
              <a:defRPr/>
            </a:lvl1pPr>
          </a:lstStyle>
          <a:p>
            <a:pPr lvl="0"/>
            <a:endParaRPr lang="en-US"/>
          </a:p>
        </p:txBody>
      </p:sp>
      <p:sp>
        <p:nvSpPr>
          <p:cNvPr id="8" name="Content Placeholder 3">
            <a:extLst>
              <a:ext uri="{FF2B5EF4-FFF2-40B4-BE49-F238E27FC236}">
                <a16:creationId xmlns:a16="http://schemas.microsoft.com/office/drawing/2014/main" id="{A4C0F00E-77C7-4325-83C3-4110CDA299FC}"/>
              </a:ext>
            </a:extLst>
          </p:cNvPr>
          <p:cNvSpPr>
            <a:spLocks noGrp="1"/>
          </p:cNvSpPr>
          <p:nvPr>
            <p:ph sz="quarter" idx="14"/>
          </p:nvPr>
        </p:nvSpPr>
        <p:spPr>
          <a:xfrm>
            <a:off x="588263" y="3338195"/>
            <a:ext cx="1712277" cy="730885"/>
          </a:xfrm>
        </p:spPr>
        <p:txBody>
          <a:bodyPr/>
          <a:lstStyle>
            <a:lvl1pPr marL="0" indent="0">
              <a:buNone/>
              <a:defRPr/>
            </a:lvl1pPr>
          </a:lstStyle>
          <a:p>
            <a:pPr lvl="0"/>
            <a:endParaRPr lang="en-US"/>
          </a:p>
        </p:txBody>
      </p:sp>
      <p:sp>
        <p:nvSpPr>
          <p:cNvPr id="9" name="Content Placeholder 3">
            <a:extLst>
              <a:ext uri="{FF2B5EF4-FFF2-40B4-BE49-F238E27FC236}">
                <a16:creationId xmlns:a16="http://schemas.microsoft.com/office/drawing/2014/main" id="{90F84F72-6C0F-4370-A016-DF8CCF3FD925}"/>
              </a:ext>
            </a:extLst>
          </p:cNvPr>
          <p:cNvSpPr>
            <a:spLocks noGrp="1"/>
          </p:cNvSpPr>
          <p:nvPr>
            <p:ph sz="quarter" idx="15"/>
          </p:nvPr>
        </p:nvSpPr>
        <p:spPr>
          <a:xfrm>
            <a:off x="2584703" y="3322955"/>
            <a:ext cx="1712277" cy="730885"/>
          </a:xfrm>
        </p:spPr>
        <p:txBody>
          <a:bodyPr/>
          <a:lstStyle>
            <a:lvl1pPr marL="0" indent="0">
              <a:buNone/>
              <a:defRPr/>
            </a:lvl1pPr>
          </a:lstStyle>
          <a:p>
            <a:pPr lvl="0"/>
            <a:endParaRPr lang="en-US"/>
          </a:p>
        </p:txBody>
      </p:sp>
      <p:sp>
        <p:nvSpPr>
          <p:cNvPr id="10" name="Content Placeholder 3">
            <a:extLst>
              <a:ext uri="{FF2B5EF4-FFF2-40B4-BE49-F238E27FC236}">
                <a16:creationId xmlns:a16="http://schemas.microsoft.com/office/drawing/2014/main" id="{2A87853F-CFA7-4BFF-A7A1-D30EB95A49AC}"/>
              </a:ext>
            </a:extLst>
          </p:cNvPr>
          <p:cNvSpPr>
            <a:spLocks noGrp="1"/>
          </p:cNvSpPr>
          <p:nvPr>
            <p:ph sz="quarter" idx="16"/>
          </p:nvPr>
        </p:nvSpPr>
        <p:spPr>
          <a:xfrm>
            <a:off x="4581843" y="1441450"/>
            <a:ext cx="1712277" cy="730885"/>
          </a:xfrm>
        </p:spPr>
        <p:txBody>
          <a:bodyPr/>
          <a:lstStyle>
            <a:lvl1pPr marL="0" indent="0">
              <a:buNone/>
              <a:defRPr/>
            </a:lvl1pPr>
          </a:lstStyle>
          <a:p>
            <a:pPr lvl="0"/>
            <a:endParaRPr lang="en-US"/>
          </a:p>
        </p:txBody>
      </p:sp>
      <p:sp>
        <p:nvSpPr>
          <p:cNvPr id="11" name="Content Placeholder 3">
            <a:extLst>
              <a:ext uri="{FF2B5EF4-FFF2-40B4-BE49-F238E27FC236}">
                <a16:creationId xmlns:a16="http://schemas.microsoft.com/office/drawing/2014/main" id="{D9541B7B-E574-4458-957F-11355E94224A}"/>
              </a:ext>
            </a:extLst>
          </p:cNvPr>
          <p:cNvSpPr>
            <a:spLocks noGrp="1"/>
          </p:cNvSpPr>
          <p:nvPr>
            <p:ph sz="quarter" idx="17"/>
          </p:nvPr>
        </p:nvSpPr>
        <p:spPr>
          <a:xfrm>
            <a:off x="6578283" y="1426210"/>
            <a:ext cx="1712277" cy="730885"/>
          </a:xfrm>
        </p:spPr>
        <p:txBody>
          <a:bodyPr/>
          <a:lstStyle>
            <a:lvl1pPr marL="0" indent="0">
              <a:buNone/>
              <a:defRPr/>
            </a:lvl1pPr>
          </a:lstStyle>
          <a:p>
            <a:pPr lvl="0"/>
            <a:endParaRPr lang="en-US"/>
          </a:p>
        </p:txBody>
      </p:sp>
      <p:sp>
        <p:nvSpPr>
          <p:cNvPr id="12" name="Content Placeholder 3">
            <a:extLst>
              <a:ext uri="{FF2B5EF4-FFF2-40B4-BE49-F238E27FC236}">
                <a16:creationId xmlns:a16="http://schemas.microsoft.com/office/drawing/2014/main" id="{BF3ADBD9-D78F-410B-9533-3747732A69B2}"/>
              </a:ext>
            </a:extLst>
          </p:cNvPr>
          <p:cNvSpPr>
            <a:spLocks noGrp="1"/>
          </p:cNvSpPr>
          <p:nvPr>
            <p:ph sz="quarter" idx="18"/>
          </p:nvPr>
        </p:nvSpPr>
        <p:spPr>
          <a:xfrm>
            <a:off x="4581143" y="2386330"/>
            <a:ext cx="1712277" cy="730885"/>
          </a:xfrm>
        </p:spPr>
        <p:txBody>
          <a:bodyPr/>
          <a:lstStyle>
            <a:lvl1pPr marL="0" indent="0">
              <a:buNone/>
              <a:defRPr/>
            </a:lvl1pPr>
          </a:lstStyle>
          <a:p>
            <a:pPr lvl="0"/>
            <a:endParaRPr lang="en-US"/>
          </a:p>
        </p:txBody>
      </p:sp>
      <p:sp>
        <p:nvSpPr>
          <p:cNvPr id="13" name="Content Placeholder 3">
            <a:extLst>
              <a:ext uri="{FF2B5EF4-FFF2-40B4-BE49-F238E27FC236}">
                <a16:creationId xmlns:a16="http://schemas.microsoft.com/office/drawing/2014/main" id="{AE18682F-FEAC-4B86-9B6A-28D7F531E7F9}"/>
              </a:ext>
            </a:extLst>
          </p:cNvPr>
          <p:cNvSpPr>
            <a:spLocks noGrp="1"/>
          </p:cNvSpPr>
          <p:nvPr>
            <p:ph sz="quarter" idx="19"/>
          </p:nvPr>
        </p:nvSpPr>
        <p:spPr>
          <a:xfrm>
            <a:off x="6577583" y="2371090"/>
            <a:ext cx="1712277" cy="730885"/>
          </a:xfrm>
        </p:spPr>
        <p:txBody>
          <a:bodyPr/>
          <a:lstStyle>
            <a:lvl1pPr marL="0" indent="0">
              <a:buNone/>
              <a:defRPr/>
            </a:lvl1pPr>
          </a:lstStyle>
          <a:p>
            <a:pPr lvl="0"/>
            <a:endParaRPr lang="en-US"/>
          </a:p>
        </p:txBody>
      </p:sp>
      <p:sp>
        <p:nvSpPr>
          <p:cNvPr id="14" name="Content Placeholder 3">
            <a:extLst>
              <a:ext uri="{FF2B5EF4-FFF2-40B4-BE49-F238E27FC236}">
                <a16:creationId xmlns:a16="http://schemas.microsoft.com/office/drawing/2014/main" id="{24888EA5-01DE-44E1-87A4-423A0B493505}"/>
              </a:ext>
            </a:extLst>
          </p:cNvPr>
          <p:cNvSpPr>
            <a:spLocks noGrp="1"/>
          </p:cNvSpPr>
          <p:nvPr>
            <p:ph sz="quarter" idx="20"/>
          </p:nvPr>
        </p:nvSpPr>
        <p:spPr>
          <a:xfrm>
            <a:off x="4581143" y="3331210"/>
            <a:ext cx="1712277" cy="730885"/>
          </a:xfrm>
        </p:spPr>
        <p:txBody>
          <a:bodyPr/>
          <a:lstStyle>
            <a:lvl1pPr marL="0" indent="0">
              <a:buNone/>
              <a:defRPr/>
            </a:lvl1pPr>
          </a:lstStyle>
          <a:p>
            <a:pPr lvl="0"/>
            <a:endParaRPr lang="en-US"/>
          </a:p>
        </p:txBody>
      </p:sp>
      <p:sp>
        <p:nvSpPr>
          <p:cNvPr id="15" name="Content Placeholder 3">
            <a:extLst>
              <a:ext uri="{FF2B5EF4-FFF2-40B4-BE49-F238E27FC236}">
                <a16:creationId xmlns:a16="http://schemas.microsoft.com/office/drawing/2014/main" id="{609865B3-059C-4062-BA52-B101F9AD0517}"/>
              </a:ext>
            </a:extLst>
          </p:cNvPr>
          <p:cNvSpPr>
            <a:spLocks noGrp="1"/>
          </p:cNvSpPr>
          <p:nvPr>
            <p:ph sz="quarter" idx="21"/>
          </p:nvPr>
        </p:nvSpPr>
        <p:spPr>
          <a:xfrm>
            <a:off x="6577583" y="3315970"/>
            <a:ext cx="1712277" cy="730885"/>
          </a:xfrm>
        </p:spPr>
        <p:txBody>
          <a:bodyPr/>
          <a:lstStyle>
            <a:lvl1pPr marL="0" indent="0">
              <a:buNone/>
              <a:defRPr/>
            </a:lvl1pPr>
          </a:lstStyle>
          <a:p>
            <a:pPr lvl="0"/>
            <a:endParaRPr lang="en-US"/>
          </a:p>
        </p:txBody>
      </p:sp>
      <p:grpSp>
        <p:nvGrpSpPr>
          <p:cNvPr id="29" name="Group 28">
            <a:extLst>
              <a:ext uri="{FF2B5EF4-FFF2-40B4-BE49-F238E27FC236}">
                <a16:creationId xmlns:a16="http://schemas.microsoft.com/office/drawing/2014/main" id="{2DADC379-560B-4C9D-81DA-9CC15822B643}"/>
              </a:ext>
              <a:ext uri="{C183D7F6-B498-43B3-948B-1728B52AA6E4}">
                <adec:decorative xmlns:adec="http://schemas.microsoft.com/office/drawing/2017/decorative" val="1"/>
              </a:ext>
            </a:extLst>
          </p:cNvPr>
          <p:cNvGrpSpPr/>
          <p:nvPr userDrawn="1"/>
        </p:nvGrpSpPr>
        <p:grpSpPr>
          <a:xfrm>
            <a:off x="0" y="0"/>
            <a:ext cx="11783555" cy="6858000"/>
            <a:chOff x="0" y="0"/>
            <a:chExt cx="11783555" cy="6858000"/>
          </a:xfrm>
        </p:grpSpPr>
        <p:sp>
          <p:nvSpPr>
            <p:cNvPr id="17" name="Rectangle 16">
              <a:extLst>
                <a:ext uri="{FF2B5EF4-FFF2-40B4-BE49-F238E27FC236}">
                  <a16:creationId xmlns:a16="http://schemas.microsoft.com/office/drawing/2014/main" id="{481E5AFA-C702-4B4C-A5C4-2E7C48800E7D}"/>
                </a:ext>
                <a:ext uri="{C183D7F6-B498-43B3-948B-1728B52AA6E4}">
                  <adec:decorative xmlns:adec="http://schemas.microsoft.com/office/drawing/2017/decorative" val="1"/>
                </a:ext>
              </a:extLst>
            </p:cNvPr>
            <p:cNvSpPr/>
            <p:nvPr/>
          </p:nvSpPr>
          <p:spPr bwMode="auto">
            <a:xfrm>
              <a:off x="3802742" y="812799"/>
              <a:ext cx="7980813" cy="5482771"/>
            </a:xfrm>
            <a:prstGeom prst="rect">
              <a:avLst/>
            </a:prstGeom>
            <a:noFill/>
            <a:ln>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tx1"/>
                </a:solidFill>
                <a:latin typeface="+mj-lt"/>
                <a:ea typeface="Segoe UI" pitchFamily="34" charset="0"/>
                <a:cs typeface="Segoe UI" pitchFamily="34" charset="0"/>
              </a:endParaRPr>
            </a:p>
          </p:txBody>
        </p:sp>
        <p:sp>
          <p:nvSpPr>
            <p:cNvPr id="18" name="Oval 17">
              <a:extLst>
                <a:ext uri="{FF2B5EF4-FFF2-40B4-BE49-F238E27FC236}">
                  <a16:creationId xmlns:a16="http://schemas.microsoft.com/office/drawing/2014/main" id="{1E627DC1-3CD1-4600-82C5-EA4C8B256A17}"/>
                </a:ext>
                <a:ext uri="{C183D7F6-B498-43B3-948B-1728B52AA6E4}">
                  <adec:decorative xmlns:adec="http://schemas.microsoft.com/office/drawing/2017/decorative" val="1"/>
                </a:ext>
              </a:extLst>
            </p:cNvPr>
            <p:cNvSpPr/>
            <p:nvPr/>
          </p:nvSpPr>
          <p:spPr>
            <a:xfrm>
              <a:off x="6606064" y="2292307"/>
              <a:ext cx="2320557" cy="2320553"/>
            </a:xfrm>
            <a:prstGeom prst="ellipse">
              <a:avLst/>
            </a:prstGeom>
            <a:solidFill>
              <a:schemeClr val="bg1"/>
            </a:solidFill>
            <a:ln>
              <a:solidFill>
                <a:schemeClr val="bg1">
                  <a:lumMod val="85000"/>
                </a:schemeClr>
              </a:solidFill>
            </a:ln>
          </p:spPr>
          <p:txBody>
            <a:bodyPr wrap="square" lIns="0" tIns="457200" rIns="0" bIns="0" anchor="ctr">
              <a:noAutofit/>
            </a:bodyPr>
            <a:lstStyle/>
            <a:p>
              <a:pPr algn="ctr" defTabSz="932472" fontAlgn="base">
                <a:spcBef>
                  <a:spcPct val="0"/>
                </a:spcBef>
                <a:spcAft>
                  <a:spcPts val="200"/>
                </a:spcAft>
              </a:pPr>
              <a:endParaRPr lang="en-US" sz="1200">
                <a:latin typeface="+mj-lt"/>
                <a:ea typeface="Segoe UI" pitchFamily="34" charset="0"/>
                <a:cs typeface="Segoe UI" pitchFamily="34" charset="0"/>
              </a:endParaRPr>
            </a:p>
          </p:txBody>
        </p:sp>
        <p:sp>
          <p:nvSpPr>
            <p:cNvPr id="19" name="Freeform: Shape 18">
              <a:extLst>
                <a:ext uri="{FF2B5EF4-FFF2-40B4-BE49-F238E27FC236}">
                  <a16:creationId xmlns:a16="http://schemas.microsoft.com/office/drawing/2014/main" id="{B50F2126-05F5-4164-B9B9-928FE53E6DBD}"/>
                </a:ext>
                <a:ext uri="{C183D7F6-B498-43B3-948B-1728B52AA6E4}">
                  <adec:decorative xmlns:adec="http://schemas.microsoft.com/office/drawing/2017/decorative" val="1"/>
                </a:ext>
              </a:extLst>
            </p:cNvPr>
            <p:cNvSpPr/>
            <p:nvPr/>
          </p:nvSpPr>
          <p:spPr bwMode="auto">
            <a:xfrm>
              <a:off x="3811505" y="1320186"/>
              <a:ext cx="3922776" cy="2102503"/>
            </a:xfrm>
            <a:custGeom>
              <a:avLst/>
              <a:gdLst>
                <a:gd name="connsiteX0" fmla="*/ 0 w 3922776"/>
                <a:gd name="connsiteY0" fmla="*/ 0 h 2102503"/>
                <a:gd name="connsiteX1" fmla="*/ 3922776 w 3922776"/>
                <a:gd name="connsiteY1" fmla="*/ 0 h 2102503"/>
                <a:gd name="connsiteX2" fmla="*/ 3922776 w 3922776"/>
                <a:gd name="connsiteY2" fmla="*/ 973740 h 2102503"/>
                <a:gd name="connsiteX3" fmla="*/ 3836207 w 3922776"/>
                <a:gd name="connsiteY3" fmla="*/ 978111 h 2102503"/>
                <a:gd name="connsiteX4" fmla="*/ 2800550 w 3922776"/>
                <a:gd name="connsiteY4" fmla="*/ 2013766 h 2102503"/>
                <a:gd name="connsiteX5" fmla="*/ 2796069 w 3922776"/>
                <a:gd name="connsiteY5" fmla="*/ 2102503 h 2102503"/>
                <a:gd name="connsiteX6" fmla="*/ 0 w 3922776"/>
                <a:gd name="connsiteY6" fmla="*/ 2102503 h 2102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22776" h="2102503">
                  <a:moveTo>
                    <a:pt x="0" y="0"/>
                  </a:moveTo>
                  <a:lnTo>
                    <a:pt x="3922776" y="0"/>
                  </a:lnTo>
                  <a:lnTo>
                    <a:pt x="3922776" y="973740"/>
                  </a:lnTo>
                  <a:lnTo>
                    <a:pt x="3836207" y="978111"/>
                  </a:lnTo>
                  <a:cubicBezTo>
                    <a:pt x="3290134" y="1033568"/>
                    <a:pt x="2856006" y="1467695"/>
                    <a:pt x="2800550" y="2013766"/>
                  </a:cubicBezTo>
                  <a:lnTo>
                    <a:pt x="2796069" y="2102503"/>
                  </a:lnTo>
                  <a:lnTo>
                    <a:pt x="0" y="2102503"/>
                  </a:lnTo>
                  <a:close/>
                </a:path>
              </a:pathLst>
            </a:cu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endParaRPr lang="en-US" sz="1800">
                <a:solidFill>
                  <a:schemeClr val="tx1"/>
                </a:solidFill>
                <a:latin typeface="+mj-lt"/>
                <a:ea typeface="Segoe UI" pitchFamily="34" charset="0"/>
                <a:cs typeface="Segoe UI" pitchFamily="34" charset="0"/>
              </a:endParaRPr>
            </a:p>
          </p:txBody>
        </p:sp>
        <p:sp>
          <p:nvSpPr>
            <p:cNvPr id="20" name="Freeform: Shape 19">
              <a:extLst>
                <a:ext uri="{FF2B5EF4-FFF2-40B4-BE49-F238E27FC236}">
                  <a16:creationId xmlns:a16="http://schemas.microsoft.com/office/drawing/2014/main" id="{51A46955-A0AC-4CEE-B5AA-3707A2518A6E}"/>
                </a:ext>
                <a:ext uri="{C183D7F6-B498-43B3-948B-1728B52AA6E4}">
                  <adec:decorative xmlns:adec="http://schemas.microsoft.com/office/drawing/2017/decorative" val="1"/>
                </a:ext>
              </a:extLst>
            </p:cNvPr>
            <p:cNvSpPr/>
            <p:nvPr/>
          </p:nvSpPr>
          <p:spPr>
            <a:xfrm>
              <a:off x="5634480" y="1320186"/>
              <a:ext cx="2102503" cy="2102503"/>
            </a:xfrm>
            <a:custGeom>
              <a:avLst/>
              <a:gdLst>
                <a:gd name="connsiteX0" fmla="*/ 2102503 w 2102503"/>
                <a:gd name="connsiteY0" fmla="*/ 0 h 2102503"/>
                <a:gd name="connsiteX1" fmla="*/ 2102503 w 2102503"/>
                <a:gd name="connsiteY1" fmla="*/ 973604 h 2102503"/>
                <a:gd name="connsiteX2" fmla="*/ 2013232 w 2102503"/>
                <a:gd name="connsiteY2" fmla="*/ 978111 h 2102503"/>
                <a:gd name="connsiteX3" fmla="*/ 977575 w 2102503"/>
                <a:gd name="connsiteY3" fmla="*/ 2013766 h 2102503"/>
                <a:gd name="connsiteX4" fmla="*/ 973094 w 2102503"/>
                <a:gd name="connsiteY4" fmla="*/ 2102503 h 2102503"/>
                <a:gd name="connsiteX5" fmla="*/ 0 w 2102503"/>
                <a:gd name="connsiteY5" fmla="*/ 2102503 h 2102503"/>
                <a:gd name="connsiteX6" fmla="*/ 2102503 w 2102503"/>
                <a:gd name="connsiteY6" fmla="*/ 0 h 2102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2503" h="2102503">
                  <a:moveTo>
                    <a:pt x="2102503" y="0"/>
                  </a:moveTo>
                  <a:lnTo>
                    <a:pt x="2102503" y="973604"/>
                  </a:lnTo>
                  <a:lnTo>
                    <a:pt x="2013232" y="978111"/>
                  </a:lnTo>
                  <a:cubicBezTo>
                    <a:pt x="1467159" y="1033568"/>
                    <a:pt x="1033031" y="1467695"/>
                    <a:pt x="977575" y="2013766"/>
                  </a:cubicBezTo>
                  <a:lnTo>
                    <a:pt x="973094" y="2102503"/>
                  </a:lnTo>
                  <a:lnTo>
                    <a:pt x="0" y="2102503"/>
                  </a:lnTo>
                  <a:cubicBezTo>
                    <a:pt x="0" y="941322"/>
                    <a:pt x="941323" y="0"/>
                    <a:pt x="2102503" y="0"/>
                  </a:cubicBezTo>
                  <a:close/>
                </a:path>
              </a:pathLst>
            </a:custGeom>
            <a:ln w="9525">
              <a:solidFill>
                <a:schemeClr val="bg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50354" tIns="950354" rIns="263144" bIns="263144" numCol="1" spcCol="1270" anchor="ctr" anchorCtr="0">
              <a:noAutofit/>
            </a:bodyPr>
            <a:lstStyle/>
            <a:p>
              <a:pPr marL="0" lvl="0" indent="0" algn="ctr" defTabSz="1644650">
                <a:spcBef>
                  <a:spcPct val="0"/>
                </a:spcBef>
                <a:spcAft>
                  <a:spcPct val="35000"/>
                </a:spcAft>
                <a:buNone/>
              </a:pPr>
              <a:endParaRPr lang="en-US" sz="1800" kern="1200">
                <a:solidFill>
                  <a:schemeClr val="tx1"/>
                </a:solidFill>
                <a:latin typeface="+mj-lt"/>
              </a:endParaRPr>
            </a:p>
          </p:txBody>
        </p:sp>
        <p:sp>
          <p:nvSpPr>
            <p:cNvPr id="21" name="Freeform: Shape 20">
              <a:extLst>
                <a:ext uri="{FF2B5EF4-FFF2-40B4-BE49-F238E27FC236}">
                  <a16:creationId xmlns:a16="http://schemas.microsoft.com/office/drawing/2014/main" id="{D27B1ACB-DCD2-468A-9251-1C2258D0074F}"/>
                </a:ext>
                <a:ext uri="{C183D7F6-B498-43B3-948B-1728B52AA6E4}">
                  <adec:decorative xmlns:adec="http://schemas.microsoft.com/office/drawing/2017/decorative" val="1"/>
                </a:ext>
              </a:extLst>
            </p:cNvPr>
            <p:cNvSpPr/>
            <p:nvPr/>
          </p:nvSpPr>
          <p:spPr bwMode="auto">
            <a:xfrm>
              <a:off x="7796773" y="1320186"/>
              <a:ext cx="3980890" cy="2102503"/>
            </a:xfrm>
            <a:custGeom>
              <a:avLst/>
              <a:gdLst>
                <a:gd name="connsiteX0" fmla="*/ 0 w 3980890"/>
                <a:gd name="connsiteY0" fmla="*/ 0 h 2102503"/>
                <a:gd name="connsiteX1" fmla="*/ 3980890 w 3980890"/>
                <a:gd name="connsiteY1" fmla="*/ 0 h 2102503"/>
                <a:gd name="connsiteX2" fmla="*/ 3980890 w 3980890"/>
                <a:gd name="connsiteY2" fmla="*/ 2102503 h 2102503"/>
                <a:gd name="connsiteX3" fmla="*/ 1128339 w 3980890"/>
                <a:gd name="connsiteY3" fmla="*/ 2102503 h 2102503"/>
                <a:gd name="connsiteX4" fmla="*/ 1123859 w 3980890"/>
                <a:gd name="connsiteY4" fmla="*/ 2013766 h 2102503"/>
                <a:gd name="connsiteX5" fmla="*/ 88202 w 3980890"/>
                <a:gd name="connsiteY5" fmla="*/ 978111 h 2102503"/>
                <a:gd name="connsiteX6" fmla="*/ 0 w 3980890"/>
                <a:gd name="connsiteY6" fmla="*/ 973658 h 2102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80890" h="2102503">
                  <a:moveTo>
                    <a:pt x="0" y="0"/>
                  </a:moveTo>
                  <a:lnTo>
                    <a:pt x="3980890" y="0"/>
                  </a:lnTo>
                  <a:lnTo>
                    <a:pt x="3980890" y="2102503"/>
                  </a:lnTo>
                  <a:lnTo>
                    <a:pt x="1128339" y="2102503"/>
                  </a:lnTo>
                  <a:lnTo>
                    <a:pt x="1123859" y="2013766"/>
                  </a:lnTo>
                  <a:cubicBezTo>
                    <a:pt x="1068402" y="1467695"/>
                    <a:pt x="634274" y="1033568"/>
                    <a:pt x="88202" y="978111"/>
                  </a:cubicBezTo>
                  <a:lnTo>
                    <a:pt x="0" y="973658"/>
                  </a:lnTo>
                  <a:close/>
                </a:path>
              </a:pathLst>
            </a:cu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r" defTabSz="932472" fontAlgn="base">
                <a:spcBef>
                  <a:spcPct val="0"/>
                </a:spcBef>
                <a:spcAft>
                  <a:spcPct val="0"/>
                </a:spcAft>
              </a:pPr>
              <a:endParaRPr lang="en-US" sz="1800">
                <a:solidFill>
                  <a:schemeClr val="tx1"/>
                </a:solidFill>
                <a:latin typeface="+mj-lt"/>
                <a:cs typeface="Segoe UI" pitchFamily="34" charset="0"/>
              </a:endParaRPr>
            </a:p>
          </p:txBody>
        </p:sp>
        <p:sp>
          <p:nvSpPr>
            <p:cNvPr id="22" name="Freeform: Shape 21">
              <a:extLst>
                <a:ext uri="{FF2B5EF4-FFF2-40B4-BE49-F238E27FC236}">
                  <a16:creationId xmlns:a16="http://schemas.microsoft.com/office/drawing/2014/main" id="{D4CB5D88-8413-484C-A068-A5454A301186}"/>
                </a:ext>
                <a:ext uri="{C183D7F6-B498-43B3-948B-1728B52AA6E4}">
                  <adec:decorative xmlns:adec="http://schemas.microsoft.com/office/drawing/2017/decorative" val="1"/>
                </a:ext>
              </a:extLst>
            </p:cNvPr>
            <p:cNvSpPr/>
            <p:nvPr/>
          </p:nvSpPr>
          <p:spPr>
            <a:xfrm>
              <a:off x="7796773" y="1320186"/>
              <a:ext cx="2102503" cy="2102503"/>
            </a:xfrm>
            <a:custGeom>
              <a:avLst/>
              <a:gdLst>
                <a:gd name="connsiteX0" fmla="*/ 0 w 2102503"/>
                <a:gd name="connsiteY0" fmla="*/ 0 h 2102503"/>
                <a:gd name="connsiteX1" fmla="*/ 2102503 w 2102503"/>
                <a:gd name="connsiteY1" fmla="*/ 2102503 h 2102503"/>
                <a:gd name="connsiteX2" fmla="*/ 1128339 w 2102503"/>
                <a:gd name="connsiteY2" fmla="*/ 2102503 h 2102503"/>
                <a:gd name="connsiteX3" fmla="*/ 1123859 w 2102503"/>
                <a:gd name="connsiteY3" fmla="*/ 2013766 h 2102503"/>
                <a:gd name="connsiteX4" fmla="*/ 88202 w 2102503"/>
                <a:gd name="connsiteY4" fmla="*/ 978111 h 2102503"/>
                <a:gd name="connsiteX5" fmla="*/ 0 w 2102503"/>
                <a:gd name="connsiteY5" fmla="*/ 973658 h 2102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2503" h="2102503">
                  <a:moveTo>
                    <a:pt x="0" y="0"/>
                  </a:moveTo>
                  <a:cubicBezTo>
                    <a:pt x="1161181" y="0"/>
                    <a:pt x="2102503" y="941322"/>
                    <a:pt x="2102503" y="2102503"/>
                  </a:cubicBezTo>
                  <a:lnTo>
                    <a:pt x="1128339" y="2102503"/>
                  </a:lnTo>
                  <a:lnTo>
                    <a:pt x="1123859" y="2013766"/>
                  </a:lnTo>
                  <a:cubicBezTo>
                    <a:pt x="1068402" y="1467695"/>
                    <a:pt x="634274" y="1033568"/>
                    <a:pt x="88202" y="978111"/>
                  </a:cubicBezTo>
                  <a:lnTo>
                    <a:pt x="0" y="973658"/>
                  </a:lnTo>
                  <a:close/>
                </a:path>
              </a:pathLst>
            </a:custGeom>
            <a:solidFill>
              <a:schemeClr val="accent2"/>
            </a:solidFill>
            <a:ln w="9525">
              <a:solidFill>
                <a:schemeClr val="bg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63144" tIns="950354" rIns="950354" bIns="263144" numCol="1" spcCol="1270" anchor="ctr" anchorCtr="0">
              <a:noAutofit/>
            </a:bodyPr>
            <a:lstStyle/>
            <a:p>
              <a:pPr marL="0" lvl="0" indent="0" algn="ctr" defTabSz="1644650">
                <a:spcBef>
                  <a:spcPct val="0"/>
                </a:spcBef>
                <a:spcAft>
                  <a:spcPct val="35000"/>
                </a:spcAft>
                <a:buNone/>
              </a:pPr>
              <a:endParaRPr lang="en-US" sz="1800" kern="1200">
                <a:solidFill>
                  <a:schemeClr val="tx1"/>
                </a:solidFill>
                <a:latin typeface="+mj-lt"/>
              </a:endParaRPr>
            </a:p>
          </p:txBody>
        </p:sp>
        <p:sp>
          <p:nvSpPr>
            <p:cNvPr id="23" name="Freeform: Shape 22">
              <a:extLst>
                <a:ext uri="{FF2B5EF4-FFF2-40B4-BE49-F238E27FC236}">
                  <a16:creationId xmlns:a16="http://schemas.microsoft.com/office/drawing/2014/main" id="{41DBB2A3-BB26-4CE2-A0B7-69D03D105936}"/>
                </a:ext>
                <a:ext uri="{C183D7F6-B498-43B3-948B-1728B52AA6E4}">
                  <adec:decorative xmlns:adec="http://schemas.microsoft.com/office/drawing/2017/decorative" val="1"/>
                </a:ext>
              </a:extLst>
            </p:cNvPr>
            <p:cNvSpPr/>
            <p:nvPr/>
          </p:nvSpPr>
          <p:spPr bwMode="auto">
            <a:xfrm flipH="1">
              <a:off x="7801423" y="3481862"/>
              <a:ext cx="3976240" cy="2103120"/>
            </a:xfrm>
            <a:custGeom>
              <a:avLst/>
              <a:gdLst>
                <a:gd name="connsiteX0" fmla="*/ 2852519 w 3976240"/>
                <a:gd name="connsiteY0" fmla="*/ 0 h 2103120"/>
                <a:gd name="connsiteX1" fmla="*/ 0 w 3976240"/>
                <a:gd name="connsiteY1" fmla="*/ 0 h 2103120"/>
                <a:gd name="connsiteX2" fmla="*/ 0 w 3976240"/>
                <a:gd name="connsiteY2" fmla="*/ 2103120 h 2103120"/>
                <a:gd name="connsiteX3" fmla="*/ 3976240 w 3976240"/>
                <a:gd name="connsiteY3" fmla="*/ 2103120 h 2103120"/>
                <a:gd name="connsiteX4" fmla="*/ 3976240 w 3976240"/>
                <a:gd name="connsiteY4" fmla="*/ 1129228 h 2103120"/>
                <a:gd name="connsiteX5" fmla="*/ 3892688 w 3976240"/>
                <a:gd name="connsiteY5" fmla="*/ 1125009 h 2103120"/>
                <a:gd name="connsiteX6" fmla="*/ 2857031 w 3976240"/>
                <a:gd name="connsiteY6" fmla="*/ 89354 h 2103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76240" h="2103120">
                  <a:moveTo>
                    <a:pt x="2852519" y="0"/>
                  </a:moveTo>
                  <a:lnTo>
                    <a:pt x="0" y="0"/>
                  </a:lnTo>
                  <a:lnTo>
                    <a:pt x="0" y="2103120"/>
                  </a:lnTo>
                  <a:lnTo>
                    <a:pt x="3976240" y="2103120"/>
                  </a:lnTo>
                  <a:lnTo>
                    <a:pt x="3976240" y="1129228"/>
                  </a:lnTo>
                  <a:lnTo>
                    <a:pt x="3892688" y="1125009"/>
                  </a:lnTo>
                  <a:cubicBezTo>
                    <a:pt x="3346616" y="1069552"/>
                    <a:pt x="2912488" y="635425"/>
                    <a:pt x="2857031" y="89354"/>
                  </a:cubicBezTo>
                  <a:close/>
                </a:path>
              </a:pathLst>
            </a:cu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r" defTabSz="932472" fontAlgn="base">
                <a:spcBef>
                  <a:spcPct val="0"/>
                </a:spcBef>
                <a:spcAft>
                  <a:spcPct val="0"/>
                </a:spcAft>
              </a:pPr>
              <a:endParaRPr lang="en-US" sz="1800">
                <a:solidFill>
                  <a:schemeClr val="tx1"/>
                </a:solidFill>
                <a:latin typeface="+mj-lt"/>
                <a:cs typeface="Segoe UI" pitchFamily="34" charset="0"/>
              </a:endParaRPr>
            </a:p>
          </p:txBody>
        </p:sp>
        <p:sp>
          <p:nvSpPr>
            <p:cNvPr id="24" name="Freeform: Shape 23">
              <a:extLst>
                <a:ext uri="{FF2B5EF4-FFF2-40B4-BE49-F238E27FC236}">
                  <a16:creationId xmlns:a16="http://schemas.microsoft.com/office/drawing/2014/main" id="{BDF1DD31-0A62-4E67-B418-DF540B0B01DA}"/>
                </a:ext>
                <a:ext uri="{C183D7F6-B498-43B3-948B-1728B52AA6E4}">
                  <adec:decorative xmlns:adec="http://schemas.microsoft.com/office/drawing/2017/decorative" val="1"/>
                </a:ext>
              </a:extLst>
            </p:cNvPr>
            <p:cNvSpPr/>
            <p:nvPr/>
          </p:nvSpPr>
          <p:spPr>
            <a:xfrm flipH="1">
              <a:off x="7796773" y="3482479"/>
              <a:ext cx="2102503" cy="2102503"/>
            </a:xfrm>
            <a:custGeom>
              <a:avLst/>
              <a:gdLst>
                <a:gd name="connsiteX0" fmla="*/ 974164 w 2102503"/>
                <a:gd name="connsiteY0" fmla="*/ 0 h 2102503"/>
                <a:gd name="connsiteX1" fmla="*/ 0 w 2102503"/>
                <a:gd name="connsiteY1" fmla="*/ 0 h 2102503"/>
                <a:gd name="connsiteX2" fmla="*/ 2102503 w 2102503"/>
                <a:gd name="connsiteY2" fmla="*/ 2102503 h 2102503"/>
                <a:gd name="connsiteX3" fmla="*/ 2102503 w 2102503"/>
                <a:gd name="connsiteY3" fmla="*/ 1128845 h 2102503"/>
                <a:gd name="connsiteX4" fmla="*/ 2014302 w 2102503"/>
                <a:gd name="connsiteY4" fmla="*/ 1124392 h 2102503"/>
                <a:gd name="connsiteX5" fmla="*/ 978644 w 2102503"/>
                <a:gd name="connsiteY5" fmla="*/ 88737 h 2102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2503" h="2102503">
                  <a:moveTo>
                    <a:pt x="974164" y="0"/>
                  </a:moveTo>
                  <a:lnTo>
                    <a:pt x="0" y="0"/>
                  </a:lnTo>
                  <a:cubicBezTo>
                    <a:pt x="0" y="1161180"/>
                    <a:pt x="941322" y="2102503"/>
                    <a:pt x="2102503" y="2102503"/>
                  </a:cubicBezTo>
                  <a:lnTo>
                    <a:pt x="2102503" y="1128845"/>
                  </a:lnTo>
                  <a:lnTo>
                    <a:pt x="2014302" y="1124392"/>
                  </a:lnTo>
                  <a:cubicBezTo>
                    <a:pt x="1468229" y="1068935"/>
                    <a:pt x="1034101" y="634808"/>
                    <a:pt x="978644" y="88737"/>
                  </a:cubicBezTo>
                  <a:close/>
                </a:path>
              </a:pathLst>
            </a:custGeom>
            <a:solidFill>
              <a:schemeClr val="accent4"/>
            </a:solidFill>
            <a:ln w="9525">
              <a:solidFill>
                <a:schemeClr val="bg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50354" tIns="263144" rIns="263144" bIns="950354" numCol="1" spcCol="1270" anchor="ctr" anchorCtr="0">
              <a:noAutofit/>
            </a:bodyPr>
            <a:lstStyle/>
            <a:p>
              <a:pPr marL="0" lvl="0" indent="0" algn="ctr" defTabSz="1644650">
                <a:spcBef>
                  <a:spcPct val="0"/>
                </a:spcBef>
                <a:spcAft>
                  <a:spcPct val="35000"/>
                </a:spcAft>
                <a:buNone/>
              </a:pPr>
              <a:endParaRPr lang="en-US" sz="1800" kern="1200">
                <a:solidFill>
                  <a:schemeClr val="tx1"/>
                </a:solidFill>
                <a:latin typeface="+mj-lt"/>
              </a:endParaRPr>
            </a:p>
          </p:txBody>
        </p:sp>
        <p:sp>
          <p:nvSpPr>
            <p:cNvPr id="25" name="Freeform: Shape 24">
              <a:extLst>
                <a:ext uri="{FF2B5EF4-FFF2-40B4-BE49-F238E27FC236}">
                  <a16:creationId xmlns:a16="http://schemas.microsoft.com/office/drawing/2014/main" id="{42004970-85CD-414D-8A81-086E19D9BF54}"/>
                </a:ext>
                <a:ext uri="{C183D7F6-B498-43B3-948B-1728B52AA6E4}">
                  <adec:decorative xmlns:adec="http://schemas.microsoft.com/office/drawing/2017/decorative" val="1"/>
                </a:ext>
              </a:extLst>
            </p:cNvPr>
            <p:cNvSpPr/>
            <p:nvPr/>
          </p:nvSpPr>
          <p:spPr bwMode="auto">
            <a:xfrm flipH="1">
              <a:off x="3811504" y="3481862"/>
              <a:ext cx="3923009" cy="2103120"/>
            </a:xfrm>
            <a:custGeom>
              <a:avLst/>
              <a:gdLst>
                <a:gd name="connsiteX0" fmla="*/ 3926085 w 3926085"/>
                <a:gd name="connsiteY0" fmla="*/ 0 h 2103120"/>
                <a:gd name="connsiteX1" fmla="*/ 1126972 w 3926085"/>
                <a:gd name="connsiteY1" fmla="*/ 0 h 2103120"/>
                <a:gd name="connsiteX2" fmla="*/ 1122460 w 3926085"/>
                <a:gd name="connsiteY2" fmla="*/ 89354 h 2103120"/>
                <a:gd name="connsiteX3" fmla="*/ 86803 w 3926085"/>
                <a:gd name="connsiteY3" fmla="*/ 1125009 h 2103120"/>
                <a:gd name="connsiteX4" fmla="*/ 0 w 3926085"/>
                <a:gd name="connsiteY4" fmla="*/ 1129392 h 2103120"/>
                <a:gd name="connsiteX5" fmla="*/ 0 w 3926085"/>
                <a:gd name="connsiteY5" fmla="*/ 2103120 h 2103120"/>
                <a:gd name="connsiteX6" fmla="*/ 3926085 w 3926085"/>
                <a:gd name="connsiteY6" fmla="*/ 2103120 h 2103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26085" h="2103120">
                  <a:moveTo>
                    <a:pt x="3926085" y="0"/>
                  </a:moveTo>
                  <a:lnTo>
                    <a:pt x="1126972" y="0"/>
                  </a:lnTo>
                  <a:lnTo>
                    <a:pt x="1122460" y="89354"/>
                  </a:lnTo>
                  <a:cubicBezTo>
                    <a:pt x="1067003" y="635425"/>
                    <a:pt x="632875" y="1069552"/>
                    <a:pt x="86803" y="1125009"/>
                  </a:cubicBezTo>
                  <a:lnTo>
                    <a:pt x="0" y="1129392"/>
                  </a:lnTo>
                  <a:lnTo>
                    <a:pt x="0" y="2103120"/>
                  </a:lnTo>
                  <a:lnTo>
                    <a:pt x="3926085" y="2103120"/>
                  </a:lnTo>
                  <a:close/>
                </a:path>
              </a:pathLst>
            </a:cu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endParaRPr lang="en-US" sz="1800">
                <a:solidFill>
                  <a:schemeClr val="tx1"/>
                </a:solidFill>
                <a:latin typeface="+mj-lt"/>
                <a:cs typeface="Segoe UI" pitchFamily="34" charset="0"/>
              </a:endParaRPr>
            </a:p>
          </p:txBody>
        </p:sp>
        <p:sp>
          <p:nvSpPr>
            <p:cNvPr id="26" name="Freeform: Shape 25">
              <a:extLst>
                <a:ext uri="{FF2B5EF4-FFF2-40B4-BE49-F238E27FC236}">
                  <a16:creationId xmlns:a16="http://schemas.microsoft.com/office/drawing/2014/main" id="{5D7FB03B-4166-440A-AA1E-1C18904B98A4}"/>
                </a:ext>
                <a:ext uri="{C183D7F6-B498-43B3-948B-1728B52AA6E4}">
                  <adec:decorative xmlns:adec="http://schemas.microsoft.com/office/drawing/2017/decorative" val="1"/>
                </a:ext>
              </a:extLst>
            </p:cNvPr>
            <p:cNvSpPr/>
            <p:nvPr/>
          </p:nvSpPr>
          <p:spPr>
            <a:xfrm flipH="1">
              <a:off x="5632013" y="3482478"/>
              <a:ext cx="2102503" cy="2102504"/>
            </a:xfrm>
            <a:custGeom>
              <a:avLst/>
              <a:gdLst>
                <a:gd name="connsiteX0" fmla="*/ 2102503 w 2102503"/>
                <a:gd name="connsiteY0" fmla="*/ 0 h 2102504"/>
                <a:gd name="connsiteX1" fmla="*/ 1126943 w 2102503"/>
                <a:gd name="connsiteY1" fmla="*/ 0 h 2102504"/>
                <a:gd name="connsiteX2" fmla="*/ 1122462 w 2102503"/>
                <a:gd name="connsiteY2" fmla="*/ 88738 h 2102504"/>
                <a:gd name="connsiteX3" fmla="*/ 86805 w 2102503"/>
                <a:gd name="connsiteY3" fmla="*/ 1124393 h 2102504"/>
                <a:gd name="connsiteX4" fmla="*/ 0 w 2102503"/>
                <a:gd name="connsiteY4" fmla="*/ 1128776 h 2102504"/>
                <a:gd name="connsiteX5" fmla="*/ 0 w 2102503"/>
                <a:gd name="connsiteY5" fmla="*/ 2102504 h 2102504"/>
                <a:gd name="connsiteX6" fmla="*/ 2102503 w 2102503"/>
                <a:gd name="connsiteY6" fmla="*/ 0 h 2102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2503" h="2102504">
                  <a:moveTo>
                    <a:pt x="2102503" y="0"/>
                  </a:moveTo>
                  <a:lnTo>
                    <a:pt x="1126943" y="0"/>
                  </a:lnTo>
                  <a:lnTo>
                    <a:pt x="1122462" y="88738"/>
                  </a:lnTo>
                  <a:cubicBezTo>
                    <a:pt x="1067005" y="634809"/>
                    <a:pt x="632877" y="1068936"/>
                    <a:pt x="86805" y="1124393"/>
                  </a:cubicBezTo>
                  <a:lnTo>
                    <a:pt x="0" y="1128776"/>
                  </a:lnTo>
                  <a:lnTo>
                    <a:pt x="0" y="2102504"/>
                  </a:lnTo>
                  <a:cubicBezTo>
                    <a:pt x="1161181" y="2102504"/>
                    <a:pt x="2102503" y="1161181"/>
                    <a:pt x="2102503" y="0"/>
                  </a:cubicBezTo>
                  <a:close/>
                </a:path>
              </a:pathLst>
            </a:custGeom>
            <a:solidFill>
              <a:schemeClr val="accent1">
                <a:lumMod val="75000"/>
              </a:schemeClr>
            </a:solidFill>
            <a:ln w="9525">
              <a:solidFill>
                <a:schemeClr val="bg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63144" tIns="263145" rIns="950354" bIns="950354" numCol="1" spcCol="1270" anchor="ctr" anchorCtr="0">
              <a:noAutofit/>
            </a:bodyPr>
            <a:lstStyle/>
            <a:p>
              <a:pPr marL="0" lvl="0" indent="0" algn="ctr" defTabSz="1644650">
                <a:spcBef>
                  <a:spcPct val="0"/>
                </a:spcBef>
                <a:spcAft>
                  <a:spcPct val="35000"/>
                </a:spcAft>
                <a:buNone/>
              </a:pPr>
              <a:endParaRPr lang="en-US" sz="1800" kern="1200">
                <a:solidFill>
                  <a:schemeClr val="tx1"/>
                </a:solidFill>
                <a:latin typeface="+mj-lt"/>
              </a:endParaRPr>
            </a:p>
          </p:txBody>
        </p:sp>
        <p:sp>
          <p:nvSpPr>
            <p:cNvPr id="27" name="Rectangle 26">
              <a:extLst>
                <a:ext uri="{FF2B5EF4-FFF2-40B4-BE49-F238E27FC236}">
                  <a16:creationId xmlns:a16="http://schemas.microsoft.com/office/drawing/2014/main" id="{BC01D9A1-6A14-442A-9FC0-50D7B3AF85D7}"/>
                </a:ext>
                <a:ext uri="{C183D7F6-B498-43B3-948B-1728B52AA6E4}">
                  <adec:decorative xmlns:adec="http://schemas.microsoft.com/office/drawing/2017/decorative" val="1"/>
                </a:ext>
              </a:extLst>
            </p:cNvPr>
            <p:cNvSpPr/>
            <p:nvPr userDrawn="1"/>
          </p:nvSpPr>
          <p:spPr bwMode="auto">
            <a:xfrm>
              <a:off x="0" y="0"/>
              <a:ext cx="3501456" cy="6858000"/>
            </a:xfrm>
            <a:prstGeom prst="rect">
              <a:avLst/>
            </a:prstGeom>
            <a:solidFill>
              <a:srgbClr val="274B4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8" name="Rectangle 27">
              <a:extLst>
                <a:ext uri="{FF2B5EF4-FFF2-40B4-BE49-F238E27FC236}">
                  <a16:creationId xmlns:a16="http://schemas.microsoft.com/office/drawing/2014/main" id="{057B513E-ECD8-4A79-A19E-C5EF4CBA8831}"/>
                </a:ext>
                <a:ext uri="{C183D7F6-B498-43B3-948B-1728B52AA6E4}">
                  <adec:decorative xmlns:adec="http://schemas.microsoft.com/office/drawing/2017/decorative" val="1"/>
                </a:ext>
              </a:extLst>
            </p:cNvPr>
            <p:cNvSpPr/>
            <p:nvPr userDrawn="1"/>
          </p:nvSpPr>
          <p:spPr>
            <a:xfrm>
              <a:off x="6053794" y="604535"/>
              <a:ext cx="3478709" cy="430887"/>
            </a:xfrm>
            <a:prstGeom prst="rect">
              <a:avLst/>
            </a:prstGeom>
            <a:solidFill>
              <a:schemeClr val="bg1"/>
            </a:solidFill>
          </p:spPr>
          <p:txBody>
            <a:bodyPr wrap="none" anchor="ctr">
              <a:spAutoFit/>
            </a:bodyPr>
            <a:lstStyle/>
            <a:p>
              <a:pPr algn="ctr"/>
              <a:r>
                <a:rPr lang="en-US" sz="2200">
                  <a:solidFill>
                    <a:schemeClr val="bg1"/>
                  </a:solidFill>
                  <a:latin typeface="+mj-lt"/>
                </a:rPr>
                <a:t>A NEW BUSINESS MODEL</a:t>
              </a:r>
            </a:p>
          </p:txBody>
        </p:sp>
      </p:grpSp>
    </p:spTree>
    <p:extLst>
      <p:ext uri="{BB962C8B-B14F-4D97-AF65-F5344CB8AC3E}">
        <p14:creationId xmlns:p14="http://schemas.microsoft.com/office/powerpoint/2010/main" val="104552863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3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8">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3B7D2E12-C606-4F9A-A3B9-90E8C58FE549}"/>
              </a:ext>
            </a:extLst>
          </p:cNvPr>
          <p:cNvSpPr>
            <a:spLocks noGrp="1"/>
          </p:cNvSpPr>
          <p:nvPr>
            <p:ph sz="quarter" idx="10"/>
          </p:nvPr>
        </p:nvSpPr>
        <p:spPr>
          <a:xfrm>
            <a:off x="588963" y="1735138"/>
            <a:ext cx="1568084" cy="773600"/>
          </a:xfrm>
        </p:spPr>
        <p:txBody>
          <a:bodyPr/>
          <a:lstStyle>
            <a:lvl1pPr marL="0" indent="0">
              <a:buNone/>
              <a:defRPr/>
            </a:lvl1pPr>
          </a:lstStyle>
          <a:p>
            <a:pPr lvl="0"/>
            <a:endParaRPr lang="en-US"/>
          </a:p>
        </p:txBody>
      </p:sp>
      <p:sp>
        <p:nvSpPr>
          <p:cNvPr id="5" name="Content Placeholder 3">
            <a:extLst>
              <a:ext uri="{FF2B5EF4-FFF2-40B4-BE49-F238E27FC236}">
                <a16:creationId xmlns:a16="http://schemas.microsoft.com/office/drawing/2014/main" id="{74F82784-DFC1-4346-B31C-61EAF8F05325}"/>
              </a:ext>
            </a:extLst>
          </p:cNvPr>
          <p:cNvSpPr>
            <a:spLocks noGrp="1"/>
          </p:cNvSpPr>
          <p:nvPr>
            <p:ph sz="quarter" idx="11"/>
          </p:nvPr>
        </p:nvSpPr>
        <p:spPr>
          <a:xfrm>
            <a:off x="2406039" y="1714827"/>
            <a:ext cx="2119069" cy="773600"/>
          </a:xfrm>
        </p:spPr>
        <p:txBody>
          <a:bodyPr/>
          <a:lstStyle>
            <a:lvl1pPr marL="0" indent="0">
              <a:buNone/>
              <a:defRPr/>
            </a:lvl1pPr>
          </a:lstStyle>
          <a:p>
            <a:pPr lvl="0"/>
            <a:endParaRPr lang="en-US"/>
          </a:p>
        </p:txBody>
      </p:sp>
      <p:sp>
        <p:nvSpPr>
          <p:cNvPr id="6" name="Content Placeholder 3">
            <a:extLst>
              <a:ext uri="{FF2B5EF4-FFF2-40B4-BE49-F238E27FC236}">
                <a16:creationId xmlns:a16="http://schemas.microsoft.com/office/drawing/2014/main" id="{174298B8-78CC-4049-A9F8-C809BC03F4AF}"/>
              </a:ext>
            </a:extLst>
          </p:cNvPr>
          <p:cNvSpPr>
            <a:spLocks noGrp="1"/>
          </p:cNvSpPr>
          <p:nvPr>
            <p:ph sz="quarter" idx="12"/>
          </p:nvPr>
        </p:nvSpPr>
        <p:spPr>
          <a:xfrm>
            <a:off x="696580" y="2761169"/>
            <a:ext cx="1882498" cy="773601"/>
          </a:xfrm>
        </p:spPr>
        <p:txBody>
          <a:bodyPr/>
          <a:lstStyle>
            <a:lvl1pPr marL="0" indent="0">
              <a:buNone/>
              <a:defRPr/>
            </a:lvl1pPr>
          </a:lstStyle>
          <a:p>
            <a:pPr lvl="0"/>
            <a:endParaRPr lang="en-US"/>
          </a:p>
        </p:txBody>
      </p:sp>
      <p:sp>
        <p:nvSpPr>
          <p:cNvPr id="7" name="Content Placeholder 3">
            <a:extLst>
              <a:ext uri="{FF2B5EF4-FFF2-40B4-BE49-F238E27FC236}">
                <a16:creationId xmlns:a16="http://schemas.microsoft.com/office/drawing/2014/main" id="{74ED8E63-6BEA-4928-9508-2F0EF93280BC}"/>
              </a:ext>
            </a:extLst>
          </p:cNvPr>
          <p:cNvSpPr>
            <a:spLocks noGrp="1"/>
          </p:cNvSpPr>
          <p:nvPr>
            <p:ph sz="quarter" idx="13"/>
          </p:nvPr>
        </p:nvSpPr>
        <p:spPr>
          <a:xfrm>
            <a:off x="3002513" y="2846367"/>
            <a:ext cx="1882498" cy="773600"/>
          </a:xfrm>
        </p:spPr>
        <p:txBody>
          <a:bodyPr/>
          <a:lstStyle>
            <a:lvl1pPr marL="0" indent="0">
              <a:buNone/>
              <a:defRPr/>
            </a:lvl1pPr>
          </a:lstStyle>
          <a:p>
            <a:pPr lvl="0"/>
            <a:endParaRPr lang="en-US"/>
          </a:p>
        </p:txBody>
      </p:sp>
      <p:sp>
        <p:nvSpPr>
          <p:cNvPr id="8" name="Rectangle 7">
            <a:extLst>
              <a:ext uri="{FF2B5EF4-FFF2-40B4-BE49-F238E27FC236}">
                <a16:creationId xmlns:a16="http://schemas.microsoft.com/office/drawing/2014/main" id="{0342BB28-D0D7-400C-823E-C729E2431E77}"/>
              </a:ext>
              <a:ext uri="{C183D7F6-B498-43B3-948B-1728B52AA6E4}">
                <adec:decorative xmlns:adec="http://schemas.microsoft.com/office/drawing/2017/decorative" val="1"/>
              </a:ext>
            </a:extLst>
          </p:cNvPr>
          <p:cNvSpPr/>
          <p:nvPr userDrawn="1"/>
        </p:nvSpPr>
        <p:spPr bwMode="auto">
          <a:xfrm>
            <a:off x="0" y="0"/>
            <a:ext cx="3501456" cy="6858000"/>
          </a:xfrm>
          <a:prstGeom prst="rect">
            <a:avLst/>
          </a:prstGeom>
          <a:solidFill>
            <a:srgbClr val="274B4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111308597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3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8">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9230931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3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8">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89.xml><?xml version="1.0" encoding="utf-8"?>
<p:sldLayout xmlns:a="http://schemas.openxmlformats.org/drawingml/2006/main" xmlns:r="http://schemas.openxmlformats.org/officeDocument/2006/relationships" xmlns:p="http://schemas.openxmlformats.org/presentationml/2006/main">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3A3A3"/>
                </a:solidFill>
                <a:effectLst/>
                <a:uLnTx/>
                <a:uFillTx/>
                <a:latin typeface="Segoe UI"/>
                <a:ea typeface="+mn-ea"/>
                <a:cs typeface="+mn-cs"/>
              </a:rPr>
              <a:t>ELT layout</a:t>
            </a:r>
          </a:p>
        </p:txBody>
      </p:sp>
    </p:spTree>
    <p:extLst>
      <p:ext uri="{BB962C8B-B14F-4D97-AF65-F5344CB8AC3E}">
        <p14:creationId xmlns:p14="http://schemas.microsoft.com/office/powerpoint/2010/main" val="1889785099"/>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4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9575BCE9-1BC3-4EF8-850C-2F467E33BCBD}"/>
              </a:ext>
            </a:extLst>
          </p:cNvPr>
          <p:cNvSpPr>
            <a:spLocks noGrp="1"/>
          </p:cNvSpPr>
          <p:nvPr>
            <p:ph sz="quarter" idx="10"/>
          </p:nvPr>
        </p:nvSpPr>
        <p:spPr>
          <a:xfrm>
            <a:off x="588263" y="1589127"/>
            <a:ext cx="2215897" cy="681633"/>
          </a:xfrm>
        </p:spPr>
        <p:txBody>
          <a:bodyPr/>
          <a:lstStyle>
            <a:lvl1pPr marL="0" indent="0">
              <a:buNone/>
              <a:defRPr/>
            </a:lvl1pPr>
          </a:lstStyle>
          <a:p>
            <a:pPr lvl="0"/>
            <a:endParaRPr lang="en-US"/>
          </a:p>
        </p:txBody>
      </p:sp>
      <p:sp>
        <p:nvSpPr>
          <p:cNvPr id="5" name="Content Placeholder 3">
            <a:extLst>
              <a:ext uri="{FF2B5EF4-FFF2-40B4-BE49-F238E27FC236}">
                <a16:creationId xmlns:a16="http://schemas.microsoft.com/office/drawing/2014/main" id="{BE9C279C-417B-40BC-8F30-A10F30D7580C}"/>
              </a:ext>
            </a:extLst>
          </p:cNvPr>
          <p:cNvSpPr>
            <a:spLocks noGrp="1"/>
          </p:cNvSpPr>
          <p:nvPr>
            <p:ph sz="quarter" idx="11"/>
          </p:nvPr>
        </p:nvSpPr>
        <p:spPr>
          <a:xfrm>
            <a:off x="3209543" y="1589127"/>
            <a:ext cx="2215897" cy="681633"/>
          </a:xfrm>
        </p:spPr>
        <p:txBody>
          <a:bodyPr/>
          <a:lstStyle>
            <a:lvl1pPr marL="0" indent="0">
              <a:buNone/>
              <a:defRPr/>
            </a:lvl1pPr>
          </a:lstStyle>
          <a:p>
            <a:pPr lvl="0"/>
            <a:endParaRPr lang="en-US"/>
          </a:p>
        </p:txBody>
      </p:sp>
      <p:grpSp>
        <p:nvGrpSpPr>
          <p:cNvPr id="3" name="Group 2">
            <a:extLst>
              <a:ext uri="{FF2B5EF4-FFF2-40B4-BE49-F238E27FC236}">
                <a16:creationId xmlns:a16="http://schemas.microsoft.com/office/drawing/2014/main" id="{77324DD8-9658-49DA-8A05-95CB20542CAE}"/>
              </a:ext>
              <a:ext uri="{C183D7F6-B498-43B3-948B-1728B52AA6E4}">
                <adec:decorative xmlns:adec="http://schemas.microsoft.com/office/drawing/2017/decorative" val="1"/>
              </a:ext>
            </a:extLst>
          </p:cNvPr>
          <p:cNvGrpSpPr/>
          <p:nvPr userDrawn="1"/>
        </p:nvGrpSpPr>
        <p:grpSpPr>
          <a:xfrm>
            <a:off x="0" y="1219198"/>
            <a:ext cx="11612880" cy="5056632"/>
            <a:chOff x="0" y="1219198"/>
            <a:chExt cx="11612880" cy="5056632"/>
          </a:xfrm>
        </p:grpSpPr>
        <p:sp>
          <p:nvSpPr>
            <p:cNvPr id="6" name="Rectangle 5">
              <a:extLst>
                <a:ext uri="{FF2B5EF4-FFF2-40B4-BE49-F238E27FC236}">
                  <a16:creationId xmlns:a16="http://schemas.microsoft.com/office/drawing/2014/main" id="{3127A708-6B50-4F0B-B4B4-062F4CB8FEEB}"/>
                </a:ext>
                <a:ext uri="{C183D7F6-B498-43B3-948B-1728B52AA6E4}">
                  <adec:decorative xmlns:adec="http://schemas.microsoft.com/office/drawing/2017/decorative" val="1"/>
                </a:ext>
              </a:extLst>
            </p:cNvPr>
            <p:cNvSpPr/>
            <p:nvPr userDrawn="1"/>
          </p:nvSpPr>
          <p:spPr bwMode="auto">
            <a:xfrm>
              <a:off x="584201" y="1219198"/>
              <a:ext cx="11025188" cy="5056632"/>
            </a:xfrm>
            <a:prstGeom prst="rect">
              <a:avLst/>
            </a:prstGeom>
            <a:no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737360" rIns="182880" bIns="146304" numCol="1" spcCol="0" rtlCol="0" fromWordArt="0" anchor="t" anchorCtr="0" forceAA="0" compatLnSpc="1">
              <a:prstTxWarp prst="textNoShape">
                <a:avLst/>
              </a:prstTxWarp>
              <a:noAutofit/>
            </a:bodyPr>
            <a:lstStyle/>
            <a:p>
              <a:pPr>
                <a:spcBef>
                  <a:spcPts val="1200"/>
                </a:spcBef>
              </a:pPr>
              <a:endParaRPr lang="en-US" sz="2400">
                <a:solidFill>
                  <a:schemeClr val="accent1"/>
                </a:solidFill>
              </a:endParaRPr>
            </a:p>
          </p:txBody>
        </p:sp>
        <p:sp>
          <p:nvSpPr>
            <p:cNvPr id="7" name="Rectangle 6">
              <a:extLst>
                <a:ext uri="{FF2B5EF4-FFF2-40B4-BE49-F238E27FC236}">
                  <a16:creationId xmlns:a16="http://schemas.microsoft.com/office/drawing/2014/main" id="{64325D65-F0A8-4432-9DC0-836A92885EEF}"/>
                </a:ext>
                <a:ext uri="{C183D7F6-B498-43B3-948B-1728B52AA6E4}">
                  <adec:decorative xmlns:adec="http://schemas.microsoft.com/office/drawing/2017/decorative" val="1"/>
                </a:ext>
              </a:extLst>
            </p:cNvPr>
            <p:cNvSpPr/>
            <p:nvPr userDrawn="1"/>
          </p:nvSpPr>
          <p:spPr bwMode="auto">
            <a:xfrm>
              <a:off x="0" y="2176132"/>
              <a:ext cx="11612880" cy="9144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8" name="Oval 7">
              <a:extLst>
                <a:ext uri="{FF2B5EF4-FFF2-40B4-BE49-F238E27FC236}">
                  <a16:creationId xmlns:a16="http://schemas.microsoft.com/office/drawing/2014/main" id="{E67FB4E2-4C76-4FA4-8196-C624F61EA80A}"/>
                </a:ext>
                <a:ext uri="{C183D7F6-B498-43B3-948B-1728B52AA6E4}">
                  <adec:decorative xmlns:adec="http://schemas.microsoft.com/office/drawing/2017/decorative" val="1"/>
                </a:ext>
              </a:extLst>
            </p:cNvPr>
            <p:cNvSpPr/>
            <p:nvPr userDrawn="1"/>
          </p:nvSpPr>
          <p:spPr bwMode="auto">
            <a:xfrm>
              <a:off x="801491" y="1620096"/>
              <a:ext cx="1203522" cy="1203512"/>
            </a:xfrm>
            <a:prstGeom prst="ellipse">
              <a:avLst/>
            </a:prstGeom>
            <a:solidFill>
              <a:schemeClr val="bg1"/>
            </a:solidFill>
            <a:ln w="50800">
              <a:solidFill>
                <a:schemeClr val="accent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9144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0078D4"/>
                </a:solidFill>
                <a:effectLst/>
                <a:uLnTx/>
                <a:uFillTx/>
                <a:latin typeface="Segoe UI"/>
                <a:ea typeface="Segoe UI" pitchFamily="34" charset="0"/>
                <a:cs typeface="Segoe UI" pitchFamily="34" charset="0"/>
              </a:endParaRPr>
            </a:p>
          </p:txBody>
        </p:sp>
        <p:sp>
          <p:nvSpPr>
            <p:cNvPr id="9" name="Oval 8">
              <a:extLst>
                <a:ext uri="{FF2B5EF4-FFF2-40B4-BE49-F238E27FC236}">
                  <a16:creationId xmlns:a16="http://schemas.microsoft.com/office/drawing/2014/main" id="{9262705C-BCBD-4A7E-9DA7-37A3D662B0D1}"/>
                </a:ext>
                <a:ext uri="{C183D7F6-B498-43B3-948B-1728B52AA6E4}">
                  <adec:decorative xmlns:adec="http://schemas.microsoft.com/office/drawing/2017/decorative" val="1"/>
                </a:ext>
              </a:extLst>
            </p:cNvPr>
            <p:cNvSpPr/>
            <p:nvPr userDrawn="1"/>
          </p:nvSpPr>
          <p:spPr bwMode="auto">
            <a:xfrm>
              <a:off x="893592" y="1712193"/>
              <a:ext cx="1019320" cy="1019318"/>
            </a:xfrm>
            <a:prstGeom prst="ellipse">
              <a:avLst/>
            </a:prstGeom>
            <a:solidFill>
              <a:schemeClr val="bg1"/>
            </a:solidFill>
            <a:ln w="3175">
              <a:solidFill>
                <a:schemeClr val="bg1">
                  <a:lumMod val="8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9144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0078D4"/>
                </a:solidFill>
                <a:effectLst/>
                <a:uLnTx/>
                <a:uFillTx/>
                <a:latin typeface="Segoe UI"/>
                <a:ea typeface="Segoe UI" pitchFamily="34" charset="0"/>
                <a:cs typeface="Segoe UI" pitchFamily="34" charset="0"/>
              </a:endParaRPr>
            </a:p>
          </p:txBody>
        </p:sp>
      </p:grpSp>
    </p:spTree>
    <p:extLst>
      <p:ext uri="{BB962C8B-B14F-4D97-AF65-F5344CB8AC3E}">
        <p14:creationId xmlns:p14="http://schemas.microsoft.com/office/powerpoint/2010/main" val="359477964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3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8">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90.xml><?xml version="1.0" encoding="utf-8"?>
<p:sldLayout xmlns:a="http://schemas.openxmlformats.org/drawingml/2006/main" xmlns:r="http://schemas.openxmlformats.org/officeDocument/2006/relationships" xmlns:p="http://schemas.openxmlformats.org/presentationml/2006/main">
  <p:cSld name="Teams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131" name="Oval 130">
            <a:extLst>
              <a:ext uri="{FF2B5EF4-FFF2-40B4-BE49-F238E27FC236}">
                <a16:creationId xmlns:a16="http://schemas.microsoft.com/office/drawing/2014/main" id="{D6C0394C-BC2D-45DE-9CEC-52767B325BC7}"/>
              </a:ext>
              <a:ext uri="{C183D7F6-B498-43B3-948B-1728B52AA6E4}">
                <adec:decorative xmlns:adec="http://schemas.microsoft.com/office/drawing/2017/decorative" val="1"/>
              </a:ext>
            </a:extLst>
          </p:cNvPr>
          <p:cNvSpPr/>
          <p:nvPr/>
        </p:nvSpPr>
        <p:spPr bwMode="auto">
          <a:xfrm>
            <a:off x="658219" y="1451430"/>
            <a:ext cx="2407840" cy="2407840"/>
          </a:xfrm>
          <a:prstGeom prst="ellipse">
            <a:avLst/>
          </a:prstGeom>
          <a:noFill/>
          <a:ln w="28575">
            <a:solidFill>
              <a:schemeClr val="accent1"/>
            </a:solid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sp>
        <p:nvSpPr>
          <p:cNvPr id="127" name="Picture Placeholder" descr="This photo is a 'placeholder' only. Drag or drop your photo here, or click and tap the center to insert a photo.">
            <a:extLst>
              <a:ext uri="{FF2B5EF4-FFF2-40B4-BE49-F238E27FC236}">
                <a16:creationId xmlns:a16="http://schemas.microsoft.com/office/drawing/2014/main" id="{8DB56400-4018-4AB5-BA81-6691BFBC47E5}"/>
              </a:ext>
            </a:extLst>
          </p:cNvPr>
          <p:cNvSpPr>
            <a:spLocks noGrp="1"/>
          </p:cNvSpPr>
          <p:nvPr>
            <p:ph type="pic" sz="quarter" idx="28" hasCustomPrompt="1"/>
          </p:nvPr>
        </p:nvSpPr>
        <p:spPr bwMode="ltGray">
          <a:xfrm>
            <a:off x="782139" y="1575350"/>
            <a:ext cx="2160000" cy="2160000"/>
          </a:xfrm>
          <a:prstGeom prst="ellipse">
            <a:avLst/>
          </a:prstGeom>
          <a:solidFill>
            <a:schemeClr val="accent5">
              <a:lumMod val="20000"/>
              <a:lumOff val="80000"/>
            </a:schemeClr>
          </a:solidFill>
        </p:spPr>
        <p:txBody>
          <a:bodyPr lIns="0" tIns="64008" rIns="0" bIns="594360" anchor="t" anchorCtr="0">
            <a:noAutofit/>
          </a:bodyPr>
          <a:lstStyle>
            <a:lvl1pPr marL="0" indent="0" algn="ctr">
              <a:lnSpc>
                <a:spcPct val="100000"/>
              </a:lnSpc>
              <a:buNone/>
              <a:defRPr sz="1600" b="0">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15" name="Text Placeholder 24">
            <a:extLst>
              <a:ext uri="{FF2B5EF4-FFF2-40B4-BE49-F238E27FC236}">
                <a16:creationId xmlns:a16="http://schemas.microsoft.com/office/drawing/2014/main" id="{70099F04-C889-44DD-98E9-5D78D12FE08D}"/>
              </a:ext>
            </a:extLst>
          </p:cNvPr>
          <p:cNvSpPr>
            <a:spLocks noGrp="1"/>
          </p:cNvSpPr>
          <p:nvPr>
            <p:ph type="body" sz="quarter" idx="11" hasCustomPrompt="1"/>
          </p:nvPr>
        </p:nvSpPr>
        <p:spPr>
          <a:xfrm>
            <a:off x="601664" y="4176112"/>
            <a:ext cx="2520950" cy="276999"/>
          </a:xfrm>
        </p:spPr>
        <p:txBody>
          <a:bodyPr/>
          <a:lstStyle>
            <a:lvl1pPr marL="0" indent="0" algn="ctr">
              <a:buNone/>
              <a:defRPr sz="1800">
                <a:solidFill>
                  <a:schemeClr val="accent1"/>
                </a:solidFill>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116" name="Text Placeholder 26">
            <a:extLst>
              <a:ext uri="{FF2B5EF4-FFF2-40B4-BE49-F238E27FC236}">
                <a16:creationId xmlns:a16="http://schemas.microsoft.com/office/drawing/2014/main" id="{6A6DBD73-20BB-42F9-B04B-73B5E0939E92}"/>
              </a:ext>
            </a:extLst>
          </p:cNvPr>
          <p:cNvSpPr>
            <a:spLocks noGrp="1"/>
          </p:cNvSpPr>
          <p:nvPr>
            <p:ph type="body" sz="quarter" idx="12" hasCustomPrompt="1"/>
          </p:nvPr>
        </p:nvSpPr>
        <p:spPr>
          <a:xfrm>
            <a:off x="601664" y="4540696"/>
            <a:ext cx="2520950" cy="215444"/>
          </a:xfrm>
        </p:spPr>
        <p:txBody>
          <a:bodyPr/>
          <a:lstStyle>
            <a:lvl1pPr marL="0" indent="0" algn="ctr">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138" name="Text Placeholder 42">
            <a:extLst>
              <a:ext uri="{FF2B5EF4-FFF2-40B4-BE49-F238E27FC236}">
                <a16:creationId xmlns:a16="http://schemas.microsoft.com/office/drawing/2014/main" id="{265580C5-1532-46A4-816F-9CC9BB95B8A9}"/>
              </a:ext>
            </a:extLst>
          </p:cNvPr>
          <p:cNvSpPr>
            <a:spLocks noGrp="1"/>
          </p:cNvSpPr>
          <p:nvPr>
            <p:ph type="body" sz="quarter" idx="32"/>
          </p:nvPr>
        </p:nvSpPr>
        <p:spPr>
          <a:xfrm>
            <a:off x="601227" y="4899916"/>
            <a:ext cx="2521386" cy="1369122"/>
          </a:xfrm>
        </p:spPr>
        <p:txBody>
          <a:bodyPr>
            <a:noAutofit/>
          </a:bodyPr>
          <a:lstStyle>
            <a:lvl1pPr marL="0" indent="0" algn="ctr">
              <a:buNone/>
              <a:defRPr sz="1200">
                <a:solidFill>
                  <a:schemeClr val="tx1"/>
                </a:solidFill>
              </a:defRPr>
            </a:lvl1pPr>
            <a:lvl2pPr marL="228600" indent="0">
              <a:buNone/>
              <a:defRPr sz="1600"/>
            </a:lvl2pPr>
            <a:lvl3pPr>
              <a:defRPr sz="1200"/>
            </a:lvl3pPr>
            <a:lvl4pPr>
              <a:defRPr sz="1100"/>
            </a:lvl4pPr>
            <a:lvl5pPr>
              <a:defRPr sz="1100"/>
            </a:lvl5pPr>
          </a:lstStyle>
          <a:p>
            <a:pPr lvl="0"/>
            <a:r>
              <a:rPr lang="en-US"/>
              <a:t>Click to edit Master text styles</a:t>
            </a:r>
          </a:p>
        </p:txBody>
      </p:sp>
      <p:cxnSp>
        <p:nvCxnSpPr>
          <p:cNvPr id="135" name="Straight Connector 134">
            <a:extLst>
              <a:ext uri="{FF2B5EF4-FFF2-40B4-BE49-F238E27FC236}">
                <a16:creationId xmlns:a16="http://schemas.microsoft.com/office/drawing/2014/main" id="{CB5EA7D3-313D-4810-BD5E-5EA3EE42DEE3}"/>
              </a:ext>
            </a:extLst>
          </p:cNvPr>
          <p:cNvCxnSpPr>
            <a:cxnSpLocks/>
          </p:cNvCxnSpPr>
          <p:nvPr/>
        </p:nvCxnSpPr>
        <p:spPr>
          <a:xfrm>
            <a:off x="3273691" y="4176112"/>
            <a:ext cx="0" cy="2119916"/>
          </a:xfrm>
          <a:prstGeom prst="line">
            <a:avLst/>
          </a:prstGeom>
          <a:ln w="3175">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32" name="Oval 131">
            <a:extLst>
              <a:ext uri="{FF2B5EF4-FFF2-40B4-BE49-F238E27FC236}">
                <a16:creationId xmlns:a16="http://schemas.microsoft.com/office/drawing/2014/main" id="{748A062E-E244-4B06-AEEB-5A8A501F1BB0}"/>
              </a:ext>
              <a:ext uri="{C183D7F6-B498-43B3-948B-1728B52AA6E4}">
                <adec:decorative xmlns:adec="http://schemas.microsoft.com/office/drawing/2017/decorative" val="1"/>
              </a:ext>
            </a:extLst>
          </p:cNvPr>
          <p:cNvSpPr/>
          <p:nvPr/>
        </p:nvSpPr>
        <p:spPr bwMode="auto">
          <a:xfrm>
            <a:off x="3481323" y="1451430"/>
            <a:ext cx="2407840" cy="2407840"/>
          </a:xfrm>
          <a:prstGeom prst="ellipse">
            <a:avLst/>
          </a:prstGeom>
          <a:noFill/>
          <a:ln w="28575">
            <a:solidFill>
              <a:schemeClr val="accent1"/>
            </a:solid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sp>
        <p:nvSpPr>
          <p:cNvPr id="128" name="Picture Placeholder" descr="This photo is a 'placeholder' only. Drag or drop your photo here, or click and tap the center to insert a photo.">
            <a:extLst>
              <a:ext uri="{FF2B5EF4-FFF2-40B4-BE49-F238E27FC236}">
                <a16:creationId xmlns:a16="http://schemas.microsoft.com/office/drawing/2014/main" id="{B6FE79AA-8251-4C29-9317-4AB46863B5DF}"/>
              </a:ext>
            </a:extLst>
          </p:cNvPr>
          <p:cNvSpPr>
            <a:spLocks noGrp="1"/>
          </p:cNvSpPr>
          <p:nvPr>
            <p:ph type="pic" sz="quarter" idx="29" hasCustomPrompt="1"/>
          </p:nvPr>
        </p:nvSpPr>
        <p:spPr bwMode="ltGray">
          <a:xfrm>
            <a:off x="3605243" y="1575350"/>
            <a:ext cx="2160000" cy="2160000"/>
          </a:xfrm>
          <a:prstGeom prst="ellipse">
            <a:avLst/>
          </a:prstGeom>
          <a:solidFill>
            <a:schemeClr val="accent5">
              <a:lumMod val="20000"/>
              <a:lumOff val="80000"/>
            </a:schemeClr>
          </a:solidFill>
        </p:spPr>
        <p:txBody>
          <a:bodyPr lIns="0" tIns="64008" rIns="0" bIns="594360" anchor="t" anchorCtr="0">
            <a:noAutofit/>
          </a:bodyPr>
          <a:lstStyle>
            <a:lvl1pPr marL="0" indent="0" algn="ctr">
              <a:lnSpc>
                <a:spcPct val="100000"/>
              </a:lnSpc>
              <a:buNone/>
              <a:defRPr sz="1600" b="0">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18" name="Text Placeholder 24">
            <a:extLst>
              <a:ext uri="{FF2B5EF4-FFF2-40B4-BE49-F238E27FC236}">
                <a16:creationId xmlns:a16="http://schemas.microsoft.com/office/drawing/2014/main" id="{4DC88E29-C822-4E89-A810-926F1B7C9A56}"/>
              </a:ext>
            </a:extLst>
          </p:cNvPr>
          <p:cNvSpPr>
            <a:spLocks noGrp="1"/>
          </p:cNvSpPr>
          <p:nvPr>
            <p:ph type="body" sz="quarter" idx="14" hasCustomPrompt="1"/>
          </p:nvPr>
        </p:nvSpPr>
        <p:spPr>
          <a:xfrm>
            <a:off x="3424768" y="4168321"/>
            <a:ext cx="2520950" cy="276999"/>
          </a:xfrm>
        </p:spPr>
        <p:txBody>
          <a:bodyPr/>
          <a:lstStyle>
            <a:lvl1pPr marL="0" indent="0" algn="ctr">
              <a:buNone/>
              <a:defRPr sz="1800">
                <a:solidFill>
                  <a:schemeClr val="accent1"/>
                </a:solidFill>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119" name="Text Placeholder 26">
            <a:extLst>
              <a:ext uri="{FF2B5EF4-FFF2-40B4-BE49-F238E27FC236}">
                <a16:creationId xmlns:a16="http://schemas.microsoft.com/office/drawing/2014/main" id="{9B061301-097D-42A7-BC32-5C123E48E067}"/>
              </a:ext>
            </a:extLst>
          </p:cNvPr>
          <p:cNvSpPr>
            <a:spLocks noGrp="1"/>
          </p:cNvSpPr>
          <p:nvPr>
            <p:ph type="body" sz="quarter" idx="15" hasCustomPrompt="1"/>
          </p:nvPr>
        </p:nvSpPr>
        <p:spPr>
          <a:xfrm>
            <a:off x="3424768" y="4532905"/>
            <a:ext cx="2520950" cy="215444"/>
          </a:xfrm>
        </p:spPr>
        <p:txBody>
          <a:bodyPr/>
          <a:lstStyle>
            <a:lvl1pPr marL="0" indent="0" algn="ctr">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139" name="Text Placeholder 42">
            <a:extLst>
              <a:ext uri="{FF2B5EF4-FFF2-40B4-BE49-F238E27FC236}">
                <a16:creationId xmlns:a16="http://schemas.microsoft.com/office/drawing/2014/main" id="{A66D3771-1085-48C5-8399-F6107263473D}"/>
              </a:ext>
            </a:extLst>
          </p:cNvPr>
          <p:cNvSpPr>
            <a:spLocks noGrp="1"/>
          </p:cNvSpPr>
          <p:nvPr>
            <p:ph type="body" sz="quarter" idx="33"/>
          </p:nvPr>
        </p:nvSpPr>
        <p:spPr>
          <a:xfrm>
            <a:off x="3424332" y="4899916"/>
            <a:ext cx="2521386" cy="1369122"/>
          </a:xfrm>
        </p:spPr>
        <p:txBody>
          <a:bodyPr>
            <a:noAutofit/>
          </a:bodyPr>
          <a:lstStyle>
            <a:lvl1pPr marL="0" indent="0" algn="ctr">
              <a:buNone/>
              <a:defRPr sz="1200">
                <a:solidFill>
                  <a:schemeClr val="tx1"/>
                </a:solidFill>
              </a:defRPr>
            </a:lvl1pPr>
            <a:lvl2pPr marL="228600" indent="0">
              <a:buNone/>
              <a:defRPr sz="1600"/>
            </a:lvl2pPr>
            <a:lvl3pPr>
              <a:defRPr sz="1200"/>
            </a:lvl3pPr>
            <a:lvl4pPr>
              <a:defRPr sz="1100"/>
            </a:lvl4pPr>
            <a:lvl5pPr>
              <a:defRPr sz="1100"/>
            </a:lvl5pPr>
          </a:lstStyle>
          <a:p>
            <a:pPr lvl="0"/>
            <a:r>
              <a:rPr lang="en-US"/>
              <a:t>Click to edit Master text styles</a:t>
            </a:r>
          </a:p>
        </p:txBody>
      </p:sp>
      <p:cxnSp>
        <p:nvCxnSpPr>
          <p:cNvPr id="136" name="Straight Connector 135">
            <a:extLst>
              <a:ext uri="{FF2B5EF4-FFF2-40B4-BE49-F238E27FC236}">
                <a16:creationId xmlns:a16="http://schemas.microsoft.com/office/drawing/2014/main" id="{BCB7E8A7-809D-47E9-B5F7-6CB69999454A}"/>
              </a:ext>
            </a:extLst>
          </p:cNvPr>
          <p:cNvCxnSpPr>
            <a:cxnSpLocks/>
          </p:cNvCxnSpPr>
          <p:nvPr/>
        </p:nvCxnSpPr>
        <p:spPr>
          <a:xfrm>
            <a:off x="6096795" y="4176112"/>
            <a:ext cx="0" cy="2119916"/>
          </a:xfrm>
          <a:prstGeom prst="line">
            <a:avLst/>
          </a:prstGeom>
          <a:ln w="3175">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33" name="Oval 132">
            <a:extLst>
              <a:ext uri="{FF2B5EF4-FFF2-40B4-BE49-F238E27FC236}">
                <a16:creationId xmlns:a16="http://schemas.microsoft.com/office/drawing/2014/main" id="{A8FD4BFF-5845-471F-ABD4-906947DB1DFF}"/>
              </a:ext>
              <a:ext uri="{C183D7F6-B498-43B3-948B-1728B52AA6E4}">
                <adec:decorative xmlns:adec="http://schemas.microsoft.com/office/drawing/2017/decorative" val="1"/>
              </a:ext>
            </a:extLst>
          </p:cNvPr>
          <p:cNvSpPr/>
          <p:nvPr/>
        </p:nvSpPr>
        <p:spPr bwMode="auto">
          <a:xfrm>
            <a:off x="6312893" y="1451430"/>
            <a:ext cx="2407840" cy="2407840"/>
          </a:xfrm>
          <a:prstGeom prst="ellipse">
            <a:avLst/>
          </a:prstGeom>
          <a:noFill/>
          <a:ln w="28575">
            <a:solidFill>
              <a:schemeClr val="accent1"/>
            </a:solid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sp>
        <p:nvSpPr>
          <p:cNvPr id="129" name="Picture Placeholder" descr="This photo is a 'placeholder' only. Drag or drop your photo here, or click and tap the center to insert a photo.">
            <a:extLst>
              <a:ext uri="{FF2B5EF4-FFF2-40B4-BE49-F238E27FC236}">
                <a16:creationId xmlns:a16="http://schemas.microsoft.com/office/drawing/2014/main" id="{19B028EE-EADD-49D3-84D8-2C6D788EE99F}"/>
              </a:ext>
            </a:extLst>
          </p:cNvPr>
          <p:cNvSpPr>
            <a:spLocks noGrp="1"/>
          </p:cNvSpPr>
          <p:nvPr>
            <p:ph type="pic" sz="quarter" idx="30" hasCustomPrompt="1"/>
          </p:nvPr>
        </p:nvSpPr>
        <p:spPr bwMode="ltGray">
          <a:xfrm>
            <a:off x="6436813" y="1575350"/>
            <a:ext cx="2160000" cy="2160000"/>
          </a:xfrm>
          <a:prstGeom prst="ellipse">
            <a:avLst/>
          </a:prstGeom>
          <a:solidFill>
            <a:schemeClr val="accent5">
              <a:lumMod val="20000"/>
              <a:lumOff val="80000"/>
            </a:schemeClr>
          </a:solidFill>
        </p:spPr>
        <p:txBody>
          <a:bodyPr lIns="0" tIns="64008" rIns="0" bIns="594360" anchor="t" anchorCtr="0">
            <a:noAutofit/>
          </a:bodyPr>
          <a:lstStyle>
            <a:lvl1pPr marL="0" indent="0" algn="ctr">
              <a:lnSpc>
                <a:spcPct val="100000"/>
              </a:lnSpc>
              <a:buNone/>
              <a:defRPr sz="1600" b="0">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1" name="Text Placeholder 24">
            <a:extLst>
              <a:ext uri="{FF2B5EF4-FFF2-40B4-BE49-F238E27FC236}">
                <a16:creationId xmlns:a16="http://schemas.microsoft.com/office/drawing/2014/main" id="{F700E8BB-7925-44D7-A662-79A5F2869AA3}"/>
              </a:ext>
            </a:extLst>
          </p:cNvPr>
          <p:cNvSpPr>
            <a:spLocks noGrp="1"/>
          </p:cNvSpPr>
          <p:nvPr>
            <p:ph type="body" sz="quarter" idx="17" hasCustomPrompt="1"/>
          </p:nvPr>
        </p:nvSpPr>
        <p:spPr>
          <a:xfrm>
            <a:off x="6256338" y="4168321"/>
            <a:ext cx="2520950" cy="276999"/>
          </a:xfrm>
        </p:spPr>
        <p:txBody>
          <a:bodyPr/>
          <a:lstStyle>
            <a:lvl1pPr marL="0" indent="0" algn="ctr">
              <a:buNone/>
              <a:defRPr sz="1800">
                <a:solidFill>
                  <a:schemeClr val="accent1"/>
                </a:solidFill>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122" name="Text Placeholder 26">
            <a:extLst>
              <a:ext uri="{FF2B5EF4-FFF2-40B4-BE49-F238E27FC236}">
                <a16:creationId xmlns:a16="http://schemas.microsoft.com/office/drawing/2014/main" id="{CDD77081-94D1-4AC1-A6E2-2C47CC572143}"/>
              </a:ext>
            </a:extLst>
          </p:cNvPr>
          <p:cNvSpPr>
            <a:spLocks noGrp="1"/>
          </p:cNvSpPr>
          <p:nvPr>
            <p:ph type="body" sz="quarter" idx="18" hasCustomPrompt="1"/>
          </p:nvPr>
        </p:nvSpPr>
        <p:spPr>
          <a:xfrm>
            <a:off x="6256338" y="4532905"/>
            <a:ext cx="2520950" cy="215444"/>
          </a:xfrm>
        </p:spPr>
        <p:txBody>
          <a:bodyPr/>
          <a:lstStyle>
            <a:lvl1pPr marL="0" indent="0" algn="ctr">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140" name="Text Placeholder 42">
            <a:extLst>
              <a:ext uri="{FF2B5EF4-FFF2-40B4-BE49-F238E27FC236}">
                <a16:creationId xmlns:a16="http://schemas.microsoft.com/office/drawing/2014/main" id="{42EE15D5-5226-49D0-8BCB-300C88B02F64}"/>
              </a:ext>
            </a:extLst>
          </p:cNvPr>
          <p:cNvSpPr>
            <a:spLocks noGrp="1"/>
          </p:cNvSpPr>
          <p:nvPr>
            <p:ph type="body" sz="quarter" idx="34"/>
          </p:nvPr>
        </p:nvSpPr>
        <p:spPr>
          <a:xfrm>
            <a:off x="6255902" y="4899916"/>
            <a:ext cx="2521386" cy="1369122"/>
          </a:xfrm>
        </p:spPr>
        <p:txBody>
          <a:bodyPr>
            <a:noAutofit/>
          </a:bodyPr>
          <a:lstStyle>
            <a:lvl1pPr marL="0" indent="0" algn="ctr">
              <a:buNone/>
              <a:defRPr sz="1200">
                <a:solidFill>
                  <a:schemeClr val="tx1"/>
                </a:solidFill>
              </a:defRPr>
            </a:lvl1pPr>
            <a:lvl2pPr marL="228600" indent="0">
              <a:buNone/>
              <a:defRPr sz="1600"/>
            </a:lvl2pPr>
            <a:lvl3pPr>
              <a:defRPr sz="1200"/>
            </a:lvl3pPr>
            <a:lvl4pPr>
              <a:defRPr sz="1100"/>
            </a:lvl4pPr>
            <a:lvl5pPr>
              <a:defRPr sz="1100"/>
            </a:lvl5pPr>
          </a:lstStyle>
          <a:p>
            <a:pPr lvl="0"/>
            <a:r>
              <a:rPr lang="en-US"/>
              <a:t>Click to edit Master text styles</a:t>
            </a:r>
          </a:p>
        </p:txBody>
      </p:sp>
      <p:cxnSp>
        <p:nvCxnSpPr>
          <p:cNvPr id="137" name="Straight Connector 136">
            <a:extLst>
              <a:ext uri="{FF2B5EF4-FFF2-40B4-BE49-F238E27FC236}">
                <a16:creationId xmlns:a16="http://schemas.microsoft.com/office/drawing/2014/main" id="{C5FDE61B-2B47-41D7-9CFE-C9D884820798}"/>
              </a:ext>
            </a:extLst>
          </p:cNvPr>
          <p:cNvCxnSpPr>
            <a:cxnSpLocks/>
          </p:cNvCxnSpPr>
          <p:nvPr/>
        </p:nvCxnSpPr>
        <p:spPr>
          <a:xfrm>
            <a:off x="8919899" y="4176112"/>
            <a:ext cx="0" cy="2119916"/>
          </a:xfrm>
          <a:prstGeom prst="line">
            <a:avLst/>
          </a:prstGeom>
          <a:ln w="3175">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34" name="Oval 133">
            <a:extLst>
              <a:ext uri="{FF2B5EF4-FFF2-40B4-BE49-F238E27FC236}">
                <a16:creationId xmlns:a16="http://schemas.microsoft.com/office/drawing/2014/main" id="{C7F244BF-8DCF-4E98-857C-323FA04B167E}"/>
              </a:ext>
              <a:ext uri="{C183D7F6-B498-43B3-948B-1728B52AA6E4}">
                <adec:decorative xmlns:adec="http://schemas.microsoft.com/office/drawing/2017/decorative" val="1"/>
              </a:ext>
            </a:extLst>
          </p:cNvPr>
          <p:cNvSpPr/>
          <p:nvPr/>
        </p:nvSpPr>
        <p:spPr bwMode="auto">
          <a:xfrm>
            <a:off x="9127530" y="1451430"/>
            <a:ext cx="2407840" cy="2407840"/>
          </a:xfrm>
          <a:prstGeom prst="ellipse">
            <a:avLst/>
          </a:prstGeom>
          <a:noFill/>
          <a:ln w="28575">
            <a:solidFill>
              <a:schemeClr val="accent1"/>
            </a:solid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sp>
        <p:nvSpPr>
          <p:cNvPr id="130" name="Picture Placeholder" descr="This photo is a 'placeholder' only. Drag or drop your photo here, or click and tap the center to insert a photo.">
            <a:extLst>
              <a:ext uri="{FF2B5EF4-FFF2-40B4-BE49-F238E27FC236}">
                <a16:creationId xmlns:a16="http://schemas.microsoft.com/office/drawing/2014/main" id="{D17AB13D-2DAA-4BF4-9A1C-966A5580D077}"/>
              </a:ext>
            </a:extLst>
          </p:cNvPr>
          <p:cNvSpPr>
            <a:spLocks noGrp="1"/>
          </p:cNvSpPr>
          <p:nvPr>
            <p:ph type="pic" sz="quarter" idx="31" hasCustomPrompt="1"/>
          </p:nvPr>
        </p:nvSpPr>
        <p:spPr bwMode="ltGray">
          <a:xfrm>
            <a:off x="9251450" y="1575350"/>
            <a:ext cx="2160000" cy="2160000"/>
          </a:xfrm>
          <a:prstGeom prst="ellipse">
            <a:avLst/>
          </a:prstGeom>
          <a:solidFill>
            <a:schemeClr val="accent5">
              <a:lumMod val="20000"/>
              <a:lumOff val="80000"/>
            </a:schemeClr>
          </a:solidFill>
        </p:spPr>
        <p:txBody>
          <a:bodyPr lIns="0" tIns="64008" rIns="0" bIns="594360" anchor="t" anchorCtr="0">
            <a:noAutofit/>
          </a:bodyPr>
          <a:lstStyle>
            <a:lvl1pPr marL="0" indent="0" algn="ctr">
              <a:lnSpc>
                <a:spcPct val="100000"/>
              </a:lnSpc>
              <a:buNone/>
              <a:defRPr sz="1600" b="0">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4" name="Text Placeholder 24">
            <a:extLst>
              <a:ext uri="{FF2B5EF4-FFF2-40B4-BE49-F238E27FC236}">
                <a16:creationId xmlns:a16="http://schemas.microsoft.com/office/drawing/2014/main" id="{7977F7A2-35C3-4A71-85C7-483823457BDA}"/>
              </a:ext>
            </a:extLst>
          </p:cNvPr>
          <p:cNvSpPr>
            <a:spLocks noGrp="1"/>
          </p:cNvSpPr>
          <p:nvPr>
            <p:ph type="body" sz="quarter" idx="20" hasCustomPrompt="1"/>
          </p:nvPr>
        </p:nvSpPr>
        <p:spPr>
          <a:xfrm>
            <a:off x="9070975" y="4168321"/>
            <a:ext cx="2520950" cy="276999"/>
          </a:xfrm>
        </p:spPr>
        <p:txBody>
          <a:bodyPr/>
          <a:lstStyle>
            <a:lvl1pPr marL="0" indent="0" algn="ctr">
              <a:buNone/>
              <a:defRPr sz="1800">
                <a:solidFill>
                  <a:schemeClr val="accent1"/>
                </a:solidFill>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125" name="Text Placeholder 26">
            <a:extLst>
              <a:ext uri="{FF2B5EF4-FFF2-40B4-BE49-F238E27FC236}">
                <a16:creationId xmlns:a16="http://schemas.microsoft.com/office/drawing/2014/main" id="{DDD52F99-8CE5-4588-9334-89F99F253EAE}"/>
              </a:ext>
            </a:extLst>
          </p:cNvPr>
          <p:cNvSpPr>
            <a:spLocks noGrp="1"/>
          </p:cNvSpPr>
          <p:nvPr>
            <p:ph type="body" sz="quarter" idx="21" hasCustomPrompt="1"/>
          </p:nvPr>
        </p:nvSpPr>
        <p:spPr>
          <a:xfrm>
            <a:off x="9070975" y="4532905"/>
            <a:ext cx="2520950" cy="215444"/>
          </a:xfrm>
        </p:spPr>
        <p:txBody>
          <a:bodyPr/>
          <a:lstStyle>
            <a:lvl1pPr marL="0" indent="0" algn="ctr">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141" name="Text Placeholder 42">
            <a:extLst>
              <a:ext uri="{FF2B5EF4-FFF2-40B4-BE49-F238E27FC236}">
                <a16:creationId xmlns:a16="http://schemas.microsoft.com/office/drawing/2014/main" id="{DB339B75-F934-47B6-95F1-75565B9C3F10}"/>
              </a:ext>
            </a:extLst>
          </p:cNvPr>
          <p:cNvSpPr>
            <a:spLocks noGrp="1"/>
          </p:cNvSpPr>
          <p:nvPr>
            <p:ph type="body" sz="quarter" idx="35"/>
          </p:nvPr>
        </p:nvSpPr>
        <p:spPr>
          <a:xfrm>
            <a:off x="9070539" y="4899916"/>
            <a:ext cx="2521386" cy="1369122"/>
          </a:xfrm>
        </p:spPr>
        <p:txBody>
          <a:bodyPr>
            <a:noAutofit/>
          </a:bodyPr>
          <a:lstStyle>
            <a:lvl1pPr marL="0" indent="0" algn="ctr">
              <a:buNone/>
              <a:defRPr sz="1200">
                <a:solidFill>
                  <a:schemeClr val="tx1"/>
                </a:solidFill>
              </a:defRPr>
            </a:lvl1pPr>
            <a:lvl2pPr marL="228600" indent="0">
              <a:buNone/>
              <a:defRPr sz="1600"/>
            </a:lvl2pPr>
            <a:lvl3pPr>
              <a:defRPr sz="1200"/>
            </a:lvl3pPr>
            <a:lvl4pPr>
              <a:defRPr sz="1100"/>
            </a:lvl4pPr>
            <a:lvl5pPr>
              <a:defRPr sz="1100"/>
            </a:lvl5pPr>
          </a:lstStyle>
          <a:p>
            <a:pPr lvl="0"/>
            <a:r>
              <a:rPr lang="en-US"/>
              <a:t>Click to edit Master text styles</a:t>
            </a:r>
          </a:p>
        </p:txBody>
      </p:sp>
    </p:spTree>
    <p:extLst>
      <p:ext uri="{BB962C8B-B14F-4D97-AF65-F5344CB8AC3E}">
        <p14:creationId xmlns:p14="http://schemas.microsoft.com/office/powerpoint/2010/main" val="318684381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3480">
          <p15:clr>
            <a:srgbClr val="A4A3A4"/>
          </p15:clr>
        </p15:guide>
        <p15:guide id="13" pos="2744">
          <p15:clr>
            <a:srgbClr val="A4A3A4"/>
          </p15:clr>
        </p15:guide>
        <p15:guide id="14" pos="3168">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68">
          <p15:clr>
            <a:srgbClr val="A4A3A4"/>
          </p15:clr>
        </p15:guide>
        <p15:guide id="21" pos="5120">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6">
          <p15:clr>
            <a:srgbClr val="5ACBF0"/>
          </p15:clr>
        </p15:guide>
        <p15:guide id="29" orient="horz" pos="1272">
          <p15:clr>
            <a:srgbClr val="5ACBF0"/>
          </p15:clr>
        </p15:guide>
        <p15:guide id="30" orient="horz" pos="288">
          <p15:clr>
            <a:srgbClr val="5ACBF0"/>
          </p15:clr>
        </p15:guide>
      </p15:sldGuideLst>
    </p:ext>
  </p:extLst>
</p:sldLayout>
</file>

<file path=ppt/slideLayouts/slideLayout191.xml><?xml version="1.0" encoding="utf-8"?>
<p:sldLayout xmlns:a="http://schemas.openxmlformats.org/drawingml/2006/main" xmlns:r="http://schemas.openxmlformats.org/officeDocument/2006/relationships" xmlns:p="http://schemas.openxmlformats.org/presentationml/2006/main" userDrawn="1">
  <p:cSld name="1_Closing logo slide">
    <p:bg>
      <p:bgRef idx="1001">
        <a:schemeClr val="bg2"/>
      </p:bgRef>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4D49B6B-C4DB-4731-9376-CEAA0FEE2E43}"/>
              </a:ext>
            </a:extLst>
          </p:cNvPr>
          <p:cNvSpPr>
            <a:spLocks noGrp="1"/>
          </p:cNvSpPr>
          <p:nvPr>
            <p:ph type="title"/>
          </p:nvPr>
        </p:nvSpPr>
        <p:spPr/>
        <p:txBody>
          <a:bodyPr/>
          <a:lstStyle/>
          <a:p>
            <a:r>
              <a:rPr lang="en-US"/>
              <a:t>Click to edit Master title style</a:t>
            </a:r>
          </a:p>
        </p:txBody>
      </p:sp>
      <p:sp>
        <p:nvSpPr>
          <p:cNvPr id="6" name="Content Placeholder 5">
            <a:extLst>
              <a:ext uri="{FF2B5EF4-FFF2-40B4-BE49-F238E27FC236}">
                <a16:creationId xmlns:a16="http://schemas.microsoft.com/office/drawing/2014/main" id="{389DAD02-54CB-45DC-91FD-2F23DAE96138}"/>
              </a:ext>
            </a:extLst>
          </p:cNvPr>
          <p:cNvSpPr>
            <a:spLocks noGrp="1"/>
          </p:cNvSpPr>
          <p:nvPr>
            <p:ph sz="quarter" idx="10"/>
          </p:nvPr>
        </p:nvSpPr>
        <p:spPr>
          <a:xfrm>
            <a:off x="1003300" y="1447800"/>
            <a:ext cx="947738" cy="307777"/>
          </a:xfrm>
        </p:spPr>
        <p:txBody>
          <a:bodyPr/>
          <a:lstStyle>
            <a:lvl1pPr marL="0" indent="0">
              <a:buNone/>
              <a:defRPr sz="2000"/>
            </a:lvl1pPr>
          </a:lstStyle>
          <a:p>
            <a:pPr lvl="0"/>
            <a:endParaRPr lang="en-US"/>
          </a:p>
        </p:txBody>
      </p:sp>
      <p:sp>
        <p:nvSpPr>
          <p:cNvPr id="7" name="Content Placeholder 5">
            <a:extLst>
              <a:ext uri="{FF2B5EF4-FFF2-40B4-BE49-F238E27FC236}">
                <a16:creationId xmlns:a16="http://schemas.microsoft.com/office/drawing/2014/main" id="{B0678365-7E2B-434A-9DAB-F950965C6180}"/>
              </a:ext>
            </a:extLst>
          </p:cNvPr>
          <p:cNvSpPr>
            <a:spLocks noGrp="1"/>
          </p:cNvSpPr>
          <p:nvPr>
            <p:ph sz="quarter" idx="11"/>
          </p:nvPr>
        </p:nvSpPr>
        <p:spPr>
          <a:xfrm>
            <a:off x="2103438" y="1460500"/>
            <a:ext cx="947738" cy="307777"/>
          </a:xfrm>
        </p:spPr>
        <p:txBody>
          <a:bodyPr/>
          <a:lstStyle>
            <a:lvl1pPr marL="0" indent="0">
              <a:buNone/>
              <a:defRPr sz="2000"/>
            </a:lvl1pPr>
          </a:lstStyle>
          <a:p>
            <a:pPr lvl="0"/>
            <a:endParaRPr lang="en-US"/>
          </a:p>
        </p:txBody>
      </p:sp>
      <p:sp>
        <p:nvSpPr>
          <p:cNvPr id="8" name="Content Placeholder 5">
            <a:extLst>
              <a:ext uri="{FF2B5EF4-FFF2-40B4-BE49-F238E27FC236}">
                <a16:creationId xmlns:a16="http://schemas.microsoft.com/office/drawing/2014/main" id="{4976EF96-A850-40B9-8F8B-AFC059ED3C59}"/>
              </a:ext>
            </a:extLst>
          </p:cNvPr>
          <p:cNvSpPr>
            <a:spLocks noGrp="1"/>
          </p:cNvSpPr>
          <p:nvPr>
            <p:ph sz="quarter" idx="12"/>
          </p:nvPr>
        </p:nvSpPr>
        <p:spPr>
          <a:xfrm>
            <a:off x="3203576" y="1460500"/>
            <a:ext cx="947738" cy="307777"/>
          </a:xfrm>
        </p:spPr>
        <p:txBody>
          <a:bodyPr/>
          <a:lstStyle>
            <a:lvl1pPr marL="0" indent="0">
              <a:buNone/>
              <a:defRPr sz="2000"/>
            </a:lvl1pPr>
          </a:lstStyle>
          <a:p>
            <a:pPr lvl="0"/>
            <a:endParaRPr lang="en-US"/>
          </a:p>
        </p:txBody>
      </p:sp>
      <p:sp>
        <p:nvSpPr>
          <p:cNvPr id="9" name="Content Placeholder 5">
            <a:extLst>
              <a:ext uri="{FF2B5EF4-FFF2-40B4-BE49-F238E27FC236}">
                <a16:creationId xmlns:a16="http://schemas.microsoft.com/office/drawing/2014/main" id="{1F9932C8-C6C4-4B82-8018-AA782D236151}"/>
              </a:ext>
            </a:extLst>
          </p:cNvPr>
          <p:cNvSpPr>
            <a:spLocks noGrp="1"/>
          </p:cNvSpPr>
          <p:nvPr>
            <p:ph sz="quarter" idx="13"/>
          </p:nvPr>
        </p:nvSpPr>
        <p:spPr>
          <a:xfrm>
            <a:off x="4303714" y="1474688"/>
            <a:ext cx="947738" cy="307777"/>
          </a:xfrm>
        </p:spPr>
        <p:txBody>
          <a:bodyPr/>
          <a:lstStyle>
            <a:lvl1pPr marL="0" indent="0">
              <a:buNone/>
              <a:defRPr sz="2000"/>
            </a:lvl1pPr>
          </a:lstStyle>
          <a:p>
            <a:pPr lvl="0"/>
            <a:endParaRPr lang="en-US"/>
          </a:p>
        </p:txBody>
      </p:sp>
    </p:spTree>
    <p:extLst>
      <p:ext uri="{BB962C8B-B14F-4D97-AF65-F5344CB8AC3E}">
        <p14:creationId xmlns:p14="http://schemas.microsoft.com/office/powerpoint/2010/main" val="35651970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End Slide Black Bkg">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5715040"/>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Thank you</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375876299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pos="6132">
          <p15:clr>
            <a:srgbClr val="5ACBF0"/>
          </p15:clr>
        </p15:guide>
      </p15:sldGuideLst>
    </p:ext>
  </p:extLst>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p:cSld name="Title Slide_1">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425780"/>
            <a:ext cx="5943630" cy="1107996"/>
          </a:xfrm>
          <a:noFill/>
        </p:spPr>
        <p:txBody>
          <a:bodyPr wrap="square" lIns="0" tIns="0" rIns="0" bIns="0" anchor="b" anchorCtr="0">
            <a:spAutoFit/>
          </a:bodyPr>
          <a:lstStyle>
            <a:lvl1pPr>
              <a:defRPr sz="3600" spc="-50" baseline="0">
                <a:solidFill>
                  <a:schemeClr val="accent3"/>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94363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
        <p:nvSpPr>
          <p:cNvPr id="8" name="Oval 7">
            <a:extLst>
              <a:ext uri="{FF2B5EF4-FFF2-40B4-BE49-F238E27FC236}">
                <a16:creationId xmlns:a16="http://schemas.microsoft.com/office/drawing/2014/main" id="{603DEF81-6C0E-4B9A-8D13-B6591F8A9B8B}"/>
              </a:ext>
              <a:ext uri="{C183D7F6-B498-43B3-948B-1728B52AA6E4}">
                <adec:decorative xmlns:adec="http://schemas.microsoft.com/office/drawing/2017/decorative" val="1"/>
              </a:ext>
            </a:extLst>
          </p:cNvPr>
          <p:cNvSpPr/>
          <p:nvPr/>
        </p:nvSpPr>
        <p:spPr bwMode="auto">
          <a:xfrm rot="271800">
            <a:off x="6877859" y="363821"/>
            <a:ext cx="5524552" cy="5524550"/>
          </a:xfrm>
          <a:prstGeom prst="ellipse">
            <a:avLst/>
          </a:prstGeom>
          <a:noFill/>
          <a:ln>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12" name="Picture Placeholder 11">
            <a:extLst>
              <a:ext uri="{FF2B5EF4-FFF2-40B4-BE49-F238E27FC236}">
                <a16:creationId xmlns:a16="http://schemas.microsoft.com/office/drawing/2014/main" id="{7CAE06C9-4F3A-4DAA-BD50-7AE244E81160}"/>
              </a:ext>
            </a:extLst>
          </p:cNvPr>
          <p:cNvSpPr>
            <a:spLocks noGrp="1"/>
          </p:cNvSpPr>
          <p:nvPr>
            <p:ph type="pic" sz="quarter" idx="13"/>
          </p:nvPr>
        </p:nvSpPr>
        <p:spPr>
          <a:xfrm>
            <a:off x="7002060" y="498142"/>
            <a:ext cx="5257800" cy="5257800"/>
          </a:xfrm>
          <a:prstGeom prst="ellipse">
            <a:avLst/>
          </a:prstGeom>
        </p:spPr>
        <p:txBody>
          <a:bodyPr wrap="square" anchor="ctr">
            <a:noAutofit/>
          </a:bodyPr>
          <a:lstStyle>
            <a:lvl1pPr marL="0" indent="0" algn="ctr">
              <a:buNone/>
              <a:defRPr/>
            </a:lvl1pPr>
          </a:lstStyle>
          <a:p>
            <a:endParaRPr lang="en-US"/>
          </a:p>
        </p:txBody>
      </p:sp>
      <p:pic>
        <p:nvPicPr>
          <p:cNvPr id="2" name="Picture 1" descr="A volunteer taking in canned food from donors">
            <a:extLst>
              <a:ext uri="{FF2B5EF4-FFF2-40B4-BE49-F238E27FC236}">
                <a16:creationId xmlns:a16="http://schemas.microsoft.com/office/drawing/2014/main" id="{03BF48BB-F55E-456D-B1E2-7D163155EBB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002060" y="498142"/>
            <a:ext cx="5261304" cy="5255207"/>
          </a:xfrm>
          <a:prstGeom prst="rect">
            <a:avLst/>
          </a:prstGeom>
        </p:spPr>
      </p:pic>
      <p:sp>
        <p:nvSpPr>
          <p:cNvPr id="10" name="Freeform: Shape 9">
            <a:extLst>
              <a:ext uri="{FF2B5EF4-FFF2-40B4-BE49-F238E27FC236}">
                <a16:creationId xmlns:a16="http://schemas.microsoft.com/office/drawing/2014/main" id="{EBBA1D1B-20D9-44B2-BF5E-D15EA78D337B}"/>
              </a:ext>
              <a:ext uri="{C183D7F6-B498-43B3-948B-1728B52AA6E4}">
                <adec:decorative xmlns:adec="http://schemas.microsoft.com/office/drawing/2017/decorative" val="1"/>
              </a:ext>
            </a:extLst>
          </p:cNvPr>
          <p:cNvSpPr/>
          <p:nvPr/>
        </p:nvSpPr>
        <p:spPr bwMode="auto">
          <a:xfrm>
            <a:off x="0" y="4564743"/>
            <a:ext cx="12206514" cy="2293257"/>
          </a:xfrm>
          <a:custGeom>
            <a:avLst/>
            <a:gdLst>
              <a:gd name="connsiteX0" fmla="*/ 12206514 w 12206514"/>
              <a:gd name="connsiteY0" fmla="*/ 0 h 2293257"/>
              <a:gd name="connsiteX1" fmla="*/ 12192000 w 12206514"/>
              <a:gd name="connsiteY1" fmla="*/ 2293257 h 2293257"/>
              <a:gd name="connsiteX2" fmla="*/ 0 w 12206514"/>
              <a:gd name="connsiteY2" fmla="*/ 2293257 h 2293257"/>
              <a:gd name="connsiteX3" fmla="*/ 0 w 12206514"/>
              <a:gd name="connsiteY3" fmla="*/ 906922 h 2293257"/>
              <a:gd name="connsiteX4" fmla="*/ 114730 w 12206514"/>
              <a:gd name="connsiteY4" fmla="*/ 823470 h 2293257"/>
              <a:gd name="connsiteX5" fmla="*/ 3643084 w 12206514"/>
              <a:gd name="connsiteY5" fmla="*/ 703943 h 2293257"/>
              <a:gd name="connsiteX6" fmla="*/ 12206514 w 12206514"/>
              <a:gd name="connsiteY6" fmla="*/ 0 h 2293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06514" h="2293257">
                <a:moveTo>
                  <a:pt x="12206514" y="0"/>
                </a:moveTo>
                <a:lnTo>
                  <a:pt x="12192000" y="2293257"/>
                </a:lnTo>
                <a:lnTo>
                  <a:pt x="0" y="2293257"/>
                </a:lnTo>
                <a:lnTo>
                  <a:pt x="0" y="906922"/>
                </a:lnTo>
                <a:lnTo>
                  <a:pt x="114730" y="823470"/>
                </a:lnTo>
                <a:cubicBezTo>
                  <a:pt x="782277" y="414919"/>
                  <a:pt x="1952926" y="204410"/>
                  <a:pt x="3643084" y="703943"/>
                </a:cubicBezTo>
                <a:cubicBezTo>
                  <a:pt x="11323561" y="2876248"/>
                  <a:pt x="11838819" y="431800"/>
                  <a:pt x="12206514" y="0"/>
                </a:cubicBezTo>
                <a:close/>
              </a:path>
            </a:pathLst>
          </a:custGeom>
          <a:solidFill>
            <a:schemeClr val="accent1">
              <a:lumMod val="75000"/>
            </a:schemeClr>
          </a:solidFill>
          <a:ln>
            <a:noFill/>
            <a:headEnd type="none" w="med" len="med"/>
            <a:tailEnd type="none" w="med" len="med"/>
          </a:ln>
          <a:effectLst>
            <a:outerShdw blurRad="50800" dist="38100" dir="16200000"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11" name="Freeform: Shape 10">
            <a:extLst>
              <a:ext uri="{FF2B5EF4-FFF2-40B4-BE49-F238E27FC236}">
                <a16:creationId xmlns:a16="http://schemas.microsoft.com/office/drawing/2014/main" id="{C6E7BFC1-52EB-42A6-B80C-521CA8B78D1E}"/>
              </a:ext>
              <a:ext uri="{C183D7F6-B498-43B3-948B-1728B52AA6E4}">
                <adec:decorative xmlns:adec="http://schemas.microsoft.com/office/drawing/2017/decorative" val="1"/>
              </a:ext>
            </a:extLst>
          </p:cNvPr>
          <p:cNvSpPr/>
          <p:nvPr/>
        </p:nvSpPr>
        <p:spPr bwMode="auto">
          <a:xfrm>
            <a:off x="16098" y="4662920"/>
            <a:ext cx="12190417" cy="2195080"/>
          </a:xfrm>
          <a:custGeom>
            <a:avLst/>
            <a:gdLst>
              <a:gd name="connsiteX0" fmla="*/ 12190417 w 12190417"/>
              <a:gd name="connsiteY0" fmla="*/ 0 h 2195080"/>
              <a:gd name="connsiteX1" fmla="*/ 12185421 w 12190417"/>
              <a:gd name="connsiteY1" fmla="*/ 789416 h 2195080"/>
              <a:gd name="connsiteX2" fmla="*/ 12176524 w 12190417"/>
              <a:gd name="connsiteY2" fmla="*/ 2195080 h 2195080"/>
              <a:gd name="connsiteX3" fmla="*/ 0 w 12190417"/>
              <a:gd name="connsiteY3" fmla="*/ 2195080 h 2195080"/>
              <a:gd name="connsiteX4" fmla="*/ 0 w 12190417"/>
              <a:gd name="connsiteY4" fmla="*/ 1668604 h 2195080"/>
              <a:gd name="connsiteX5" fmla="*/ 114730 w 12190417"/>
              <a:gd name="connsiteY5" fmla="*/ 1585152 h 2195080"/>
              <a:gd name="connsiteX6" fmla="*/ 2472617 w 12190417"/>
              <a:gd name="connsiteY6" fmla="*/ 1216108 h 2195080"/>
              <a:gd name="connsiteX7" fmla="*/ 2743399 w 12190417"/>
              <a:gd name="connsiteY7" fmla="*/ 1255617 h 2195080"/>
              <a:gd name="connsiteX8" fmla="*/ 3082404 w 12190417"/>
              <a:gd name="connsiteY8" fmla="*/ 1338301 h 2195080"/>
              <a:gd name="connsiteX9" fmla="*/ 3479841 w 12190417"/>
              <a:gd name="connsiteY9" fmla="*/ 1430495 h 2195080"/>
              <a:gd name="connsiteX10" fmla="*/ 3655614 w 12190417"/>
              <a:gd name="connsiteY10" fmla="*/ 1469103 h 2195080"/>
              <a:gd name="connsiteX11" fmla="*/ 3865027 w 12190417"/>
              <a:gd name="connsiteY11" fmla="*/ 1515099 h 2195080"/>
              <a:gd name="connsiteX12" fmla="*/ 12190417 w 12190417"/>
              <a:gd name="connsiteY12" fmla="*/ 0 h 2195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0417" h="2195080">
                <a:moveTo>
                  <a:pt x="12190417" y="0"/>
                </a:moveTo>
                <a:lnTo>
                  <a:pt x="12185421" y="789416"/>
                </a:lnTo>
                <a:lnTo>
                  <a:pt x="12176524" y="2195080"/>
                </a:lnTo>
                <a:lnTo>
                  <a:pt x="0" y="2195080"/>
                </a:lnTo>
                <a:lnTo>
                  <a:pt x="0" y="1668604"/>
                </a:lnTo>
                <a:lnTo>
                  <a:pt x="114730" y="1585152"/>
                </a:lnTo>
                <a:cubicBezTo>
                  <a:pt x="615390" y="1278739"/>
                  <a:pt x="1399045" y="1083724"/>
                  <a:pt x="2472617" y="1216108"/>
                </a:cubicBezTo>
                <a:lnTo>
                  <a:pt x="2743399" y="1255617"/>
                </a:lnTo>
                <a:lnTo>
                  <a:pt x="3082404" y="1338301"/>
                </a:lnTo>
                <a:cubicBezTo>
                  <a:pt x="3216947" y="1370319"/>
                  <a:pt x="3349415" y="1401039"/>
                  <a:pt x="3479841" y="1430495"/>
                </a:cubicBezTo>
                <a:lnTo>
                  <a:pt x="3655614" y="1469103"/>
                </a:lnTo>
                <a:lnTo>
                  <a:pt x="3865027" y="1515099"/>
                </a:lnTo>
                <a:cubicBezTo>
                  <a:pt x="11194826" y="3078650"/>
                  <a:pt x="11769216" y="494635"/>
                  <a:pt x="12190417" y="0"/>
                </a:cubicBezTo>
                <a:close/>
              </a:path>
            </a:pathLst>
          </a:custGeom>
          <a:solidFill>
            <a:schemeClr val="accent4"/>
          </a:solidFill>
          <a:ln>
            <a:noFill/>
            <a:headEnd type="none" w="med" len="med"/>
            <a:tailEnd type="none" w="med" len="med"/>
          </a:ln>
          <a:effectLst>
            <a:outerShdw blurRad="50800" dist="38100" dir="16200000"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180000184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32">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p:cSld name="Title Slide_2">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425780"/>
            <a:ext cx="5509756" cy="1107996"/>
          </a:xfrm>
          <a:noFill/>
        </p:spPr>
        <p:txBody>
          <a:bodyPr wrap="square" lIns="0" tIns="0" rIns="0" bIns="0" anchor="b" anchorCtr="0">
            <a:spAutoFit/>
          </a:bodyPr>
          <a:lstStyle>
            <a:lvl1pPr>
              <a:defRPr sz="3600" spc="-50" baseline="0">
                <a:solidFill>
                  <a:schemeClr val="accent3"/>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509756"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pic>
        <p:nvPicPr>
          <p:cNvPr id="8" name="Picture 7">
            <a:extLst>
              <a:ext uri="{FF2B5EF4-FFF2-40B4-BE49-F238E27FC236}">
                <a16:creationId xmlns:a16="http://schemas.microsoft.com/office/drawing/2014/main" id="{49C06713-8F4D-4C91-9239-7505F833C873}"/>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6093956" y="-19048"/>
            <a:ext cx="6098044" cy="6877048"/>
          </a:xfrm>
          <a:custGeom>
            <a:avLst/>
            <a:gdLst>
              <a:gd name="connsiteX0" fmla="*/ 0 w 6098044"/>
              <a:gd name="connsiteY0" fmla="*/ 0 h 6877048"/>
              <a:gd name="connsiteX1" fmla="*/ 6098044 w 6098044"/>
              <a:gd name="connsiteY1" fmla="*/ 0 h 6877048"/>
              <a:gd name="connsiteX2" fmla="*/ 6098044 w 6098044"/>
              <a:gd name="connsiteY2" fmla="*/ 6877048 h 6877048"/>
              <a:gd name="connsiteX3" fmla="*/ 0 w 6098044"/>
              <a:gd name="connsiteY3" fmla="*/ 6877048 h 6877048"/>
            </a:gdLst>
            <a:ahLst/>
            <a:cxnLst>
              <a:cxn ang="0">
                <a:pos x="connsiteX0" y="connsiteY0"/>
              </a:cxn>
              <a:cxn ang="0">
                <a:pos x="connsiteX1" y="connsiteY1"/>
              </a:cxn>
              <a:cxn ang="0">
                <a:pos x="connsiteX2" y="connsiteY2"/>
              </a:cxn>
              <a:cxn ang="0">
                <a:pos x="connsiteX3" y="connsiteY3"/>
              </a:cxn>
            </a:cxnLst>
            <a:rect l="l" t="t" r="r" b="b"/>
            <a:pathLst>
              <a:path w="6098044" h="6877048">
                <a:moveTo>
                  <a:pt x="0" y="0"/>
                </a:moveTo>
                <a:lnTo>
                  <a:pt x="6098044" y="0"/>
                </a:lnTo>
                <a:lnTo>
                  <a:pt x="6098044" y="6877048"/>
                </a:lnTo>
                <a:lnTo>
                  <a:pt x="0" y="6877048"/>
                </a:lnTo>
                <a:close/>
              </a:path>
            </a:pathLst>
          </a:custGeom>
        </p:spPr>
      </p:pic>
      <p:pic>
        <p:nvPicPr>
          <p:cNvPr id="2" name="Picture 1" descr="an elderly and young volunteer in Matching t-shirts standing together and smiling ">
            <a:extLst>
              <a:ext uri="{FF2B5EF4-FFF2-40B4-BE49-F238E27FC236}">
                <a16:creationId xmlns:a16="http://schemas.microsoft.com/office/drawing/2014/main" id="{28321E54-D4C1-4DB3-9667-D73ACEBE683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400544" y="0"/>
            <a:ext cx="4791456" cy="6858000"/>
          </a:xfrm>
          <a:prstGeom prst="rect">
            <a:avLst/>
          </a:prstGeom>
        </p:spPr>
      </p:pic>
      <p:sp>
        <p:nvSpPr>
          <p:cNvPr id="12" name="Picture Placeholder 11" descr="This photo is a 'placeholder' only. Drag or drop your photo here, or click and tap the center to insert a photo.">
            <a:extLst>
              <a:ext uri="{FF2B5EF4-FFF2-40B4-BE49-F238E27FC236}">
                <a16:creationId xmlns:a16="http://schemas.microsoft.com/office/drawing/2014/main" id="{2AF034BC-5BCB-4D8C-8735-E8620291558E}"/>
              </a:ext>
            </a:extLst>
          </p:cNvPr>
          <p:cNvSpPr>
            <a:spLocks noGrp="1"/>
          </p:cNvSpPr>
          <p:nvPr>
            <p:ph type="pic" sz="quarter" idx="13"/>
          </p:nvPr>
        </p:nvSpPr>
        <p:spPr>
          <a:xfrm>
            <a:off x="7400544" y="312"/>
            <a:ext cx="4731798" cy="6857376"/>
          </a:xfrm>
          <a:custGeom>
            <a:avLst/>
            <a:gdLst>
              <a:gd name="connsiteX0" fmla="*/ 4731798 w 4731798"/>
              <a:gd name="connsiteY0" fmla="*/ 0 h 6857376"/>
              <a:gd name="connsiteX1" fmla="*/ 4731798 w 4731798"/>
              <a:gd name="connsiteY1" fmla="*/ 6857376 h 6857376"/>
              <a:gd name="connsiteX2" fmla="*/ 492699 w 4731798"/>
              <a:gd name="connsiteY2" fmla="*/ 6857376 h 6857376"/>
              <a:gd name="connsiteX3" fmla="*/ 351538 w 4731798"/>
              <a:gd name="connsiteY3" fmla="*/ 6553763 h 6857376"/>
              <a:gd name="connsiteX4" fmla="*/ 0 w 4731798"/>
              <a:gd name="connsiteY4" fmla="*/ 4755844 h 6857376"/>
              <a:gd name="connsiteX5" fmla="*/ 4511700 w 4731798"/>
              <a:gd name="connsiteY5" fmla="*/ 5565 h 6857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31798" h="6857376">
                <a:moveTo>
                  <a:pt x="4731798" y="0"/>
                </a:moveTo>
                <a:lnTo>
                  <a:pt x="4731798" y="6857376"/>
                </a:lnTo>
                <a:lnTo>
                  <a:pt x="492699" y="6857376"/>
                </a:lnTo>
                <a:lnTo>
                  <a:pt x="351538" y="6553763"/>
                </a:lnTo>
                <a:cubicBezTo>
                  <a:pt x="124908" y="5999087"/>
                  <a:pt x="0" y="5392053"/>
                  <a:pt x="0" y="4755844"/>
                </a:cubicBezTo>
                <a:cubicBezTo>
                  <a:pt x="0" y="2211011"/>
                  <a:pt x="1998525" y="132958"/>
                  <a:pt x="4511700" y="5565"/>
                </a:cubicBezTo>
                <a:close/>
              </a:path>
            </a:pathLst>
          </a:custGeom>
        </p:spPr>
        <p:txBody>
          <a:bodyPr wrap="square" anchor="ctr">
            <a:noAutofit/>
          </a:bodyPr>
          <a:lstStyle>
            <a:lvl1pPr marL="0" indent="0" algn="ctr">
              <a:buNone/>
              <a:defRPr/>
            </a:lvl1pPr>
          </a:lstStyle>
          <a:p>
            <a:endParaRPr lang="en-US"/>
          </a:p>
        </p:txBody>
      </p:sp>
    </p:spTree>
    <p:extLst>
      <p:ext uri="{BB962C8B-B14F-4D97-AF65-F5344CB8AC3E}">
        <p14:creationId xmlns:p14="http://schemas.microsoft.com/office/powerpoint/2010/main" val="74918332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p:cSld name="Title Slide_3">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accent3"/>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
        <p:nvSpPr>
          <p:cNvPr id="6" name="Freeform: Shape 5">
            <a:extLst>
              <a:ext uri="{FF2B5EF4-FFF2-40B4-BE49-F238E27FC236}">
                <a16:creationId xmlns:a16="http://schemas.microsoft.com/office/drawing/2014/main" id="{C1DCCD65-4B0D-4F67-A2E1-DDBEBC340519}"/>
              </a:ext>
            </a:extLst>
          </p:cNvPr>
          <p:cNvSpPr/>
          <p:nvPr/>
        </p:nvSpPr>
        <p:spPr bwMode="auto">
          <a:xfrm rot="17100000">
            <a:off x="9745693" y="-893830"/>
            <a:ext cx="2212228" cy="3359720"/>
          </a:xfrm>
          <a:custGeom>
            <a:avLst/>
            <a:gdLst>
              <a:gd name="connsiteX0" fmla="*/ 2212228 w 2212228"/>
              <a:gd name="connsiteY0" fmla="*/ 2770948 h 3359720"/>
              <a:gd name="connsiteX1" fmla="*/ 14898 w 2212228"/>
              <a:gd name="connsiteY1" fmla="*/ 3359720 h 3359720"/>
              <a:gd name="connsiteX2" fmla="*/ 3835 w 2212228"/>
              <a:gd name="connsiteY2" fmla="*/ 3193405 h 3359720"/>
              <a:gd name="connsiteX3" fmla="*/ 0 w 2212228"/>
              <a:gd name="connsiteY3" fmla="*/ 3020103 h 3359720"/>
              <a:gd name="connsiteX4" fmla="*/ 1399494 w 2212228"/>
              <a:gd name="connsiteY4" fmla="*/ 52540 h 3359720"/>
              <a:gd name="connsiteX5" fmla="*/ 1469755 w 2212228"/>
              <a:gd name="connsiteY5" fmla="*/ 0 h 335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12228" h="3359720">
                <a:moveTo>
                  <a:pt x="2212228" y="2770948"/>
                </a:moveTo>
                <a:lnTo>
                  <a:pt x="14898" y="3359720"/>
                </a:lnTo>
                <a:lnTo>
                  <a:pt x="3835" y="3193405"/>
                </a:lnTo>
                <a:cubicBezTo>
                  <a:pt x="1287" y="3135955"/>
                  <a:pt x="0" y="3078180"/>
                  <a:pt x="0" y="3020103"/>
                </a:cubicBezTo>
                <a:cubicBezTo>
                  <a:pt x="0" y="1825384"/>
                  <a:pt x="544788" y="757906"/>
                  <a:pt x="1399494" y="52540"/>
                </a:cubicBezTo>
                <a:lnTo>
                  <a:pt x="1469755" y="0"/>
                </a:lnTo>
                <a:close/>
              </a:path>
            </a:pathLst>
          </a:custGeom>
          <a:solidFill>
            <a:schemeClr val="accent1">
              <a:alpha val="40000"/>
            </a:schemeClr>
          </a:solidFill>
          <a:ln>
            <a:noFill/>
            <a:headEnd type="none" w="med" len="med"/>
            <a:tailEnd type="none" w="med" len="med"/>
          </a:ln>
          <a:effectLst>
            <a:outerShdw blurRad="63500" algn="ctr"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8" name="Freeform: Shape 7">
            <a:extLst>
              <a:ext uri="{FF2B5EF4-FFF2-40B4-BE49-F238E27FC236}">
                <a16:creationId xmlns:a16="http://schemas.microsoft.com/office/drawing/2014/main" id="{412BE5C4-2D3A-42FA-8ACD-C599D35467F5}"/>
              </a:ext>
            </a:extLst>
          </p:cNvPr>
          <p:cNvSpPr/>
          <p:nvPr/>
        </p:nvSpPr>
        <p:spPr bwMode="auto">
          <a:xfrm rot="17100000">
            <a:off x="10268332" y="-726902"/>
            <a:ext cx="1719417" cy="2663702"/>
          </a:xfrm>
          <a:custGeom>
            <a:avLst/>
            <a:gdLst>
              <a:gd name="connsiteX0" fmla="*/ 1719417 w 1719417"/>
              <a:gd name="connsiteY0" fmla="*/ 2202986 h 2663702"/>
              <a:gd name="connsiteX1" fmla="*/ 0 w 1719417"/>
              <a:gd name="connsiteY1" fmla="*/ 2663702 h 2663702"/>
              <a:gd name="connsiteX2" fmla="*/ 3499 w 1719417"/>
              <a:gd name="connsiteY2" fmla="*/ 2525306 h 2663702"/>
              <a:gd name="connsiteX3" fmla="*/ 1124887 w 1719417"/>
              <a:gd name="connsiteY3" fmla="*/ 3855 h 2663702"/>
              <a:gd name="connsiteX4" fmla="*/ 1129129 w 1719417"/>
              <a:gd name="connsiteY4" fmla="*/ 0 h 26637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9417" h="2663702">
                <a:moveTo>
                  <a:pt x="1719417" y="2202986"/>
                </a:moveTo>
                <a:lnTo>
                  <a:pt x="0" y="2663702"/>
                </a:lnTo>
                <a:lnTo>
                  <a:pt x="3499" y="2525306"/>
                </a:lnTo>
                <a:cubicBezTo>
                  <a:pt x="53338" y="1542092"/>
                  <a:pt x="472441" y="656302"/>
                  <a:pt x="1124887" y="3855"/>
                </a:cubicBezTo>
                <a:lnTo>
                  <a:pt x="1129129" y="0"/>
                </a:lnTo>
                <a:close/>
              </a:path>
            </a:pathLst>
          </a:custGeom>
          <a:solidFill>
            <a:schemeClr val="accent1">
              <a:alpha val="40000"/>
            </a:schemeClr>
          </a:solidFill>
          <a:ln>
            <a:noFill/>
            <a:headEnd type="none" w="med" len="med"/>
            <a:tailEnd type="none" w="med" len="med"/>
          </a:ln>
          <a:effectLst>
            <a:outerShdw blurRad="63500" algn="ctr"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10" name="Freeform: Shape 9">
            <a:extLst>
              <a:ext uri="{FF2B5EF4-FFF2-40B4-BE49-F238E27FC236}">
                <a16:creationId xmlns:a16="http://schemas.microsoft.com/office/drawing/2014/main" id="{62A83398-26B8-48A0-8C47-AFFE0A994438}"/>
              </a:ext>
              <a:ext uri="{C183D7F6-B498-43B3-948B-1728B52AA6E4}">
                <adec:decorative xmlns:adec="http://schemas.microsoft.com/office/drawing/2017/decorative" val="1"/>
              </a:ext>
            </a:extLst>
          </p:cNvPr>
          <p:cNvSpPr/>
          <p:nvPr/>
        </p:nvSpPr>
        <p:spPr bwMode="auto">
          <a:xfrm rot="17100000">
            <a:off x="10837215" y="-524813"/>
            <a:ext cx="1198498" cy="1885513"/>
          </a:xfrm>
          <a:custGeom>
            <a:avLst/>
            <a:gdLst>
              <a:gd name="connsiteX0" fmla="*/ 779325 w 1198498"/>
              <a:gd name="connsiteY0" fmla="*/ 0 h 1885513"/>
              <a:gd name="connsiteX1" fmla="*/ 1198498 w 1198498"/>
              <a:gd name="connsiteY1" fmla="*/ 1564377 h 1885513"/>
              <a:gd name="connsiteX2" fmla="*/ 0 w 1198498"/>
              <a:gd name="connsiteY2" fmla="*/ 1885513 h 1885513"/>
              <a:gd name="connsiteX3" fmla="*/ 13194 w 1198498"/>
              <a:gd name="connsiteY3" fmla="*/ 1769995 h 1885513"/>
              <a:gd name="connsiteX4" fmla="*/ 625676 w 1198498"/>
              <a:gd name="connsiteY4" fmla="*/ 205472 h 18855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8498" h="1885513">
                <a:moveTo>
                  <a:pt x="779325" y="0"/>
                </a:moveTo>
                <a:lnTo>
                  <a:pt x="1198498" y="1564377"/>
                </a:lnTo>
                <a:lnTo>
                  <a:pt x="0" y="1885513"/>
                </a:lnTo>
                <a:lnTo>
                  <a:pt x="13194" y="1769995"/>
                </a:lnTo>
                <a:cubicBezTo>
                  <a:pt x="100730" y="1197105"/>
                  <a:pt x="314677" y="665811"/>
                  <a:pt x="625676" y="205472"/>
                </a:cubicBezTo>
                <a:close/>
              </a:path>
            </a:pathLst>
          </a:custGeom>
          <a:solidFill>
            <a:schemeClr val="accent1">
              <a:alpha val="40000"/>
            </a:schemeClr>
          </a:solidFill>
          <a:ln>
            <a:noFill/>
            <a:headEnd type="none" w="med" len="med"/>
            <a:tailEnd type="none" w="med" len="med"/>
          </a:ln>
          <a:effectLst>
            <a:outerShdw blurRad="63500" algn="ctr"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11" name="Freeform: Shape 10">
            <a:extLst>
              <a:ext uri="{FF2B5EF4-FFF2-40B4-BE49-F238E27FC236}">
                <a16:creationId xmlns:a16="http://schemas.microsoft.com/office/drawing/2014/main" id="{D6A6F88A-CA36-448E-972F-7B5B04CACB17}"/>
              </a:ext>
              <a:ext uri="{C183D7F6-B498-43B3-948B-1728B52AA6E4}">
                <adec:decorative xmlns:adec="http://schemas.microsoft.com/office/drawing/2017/decorative" val="1"/>
              </a:ext>
            </a:extLst>
          </p:cNvPr>
          <p:cNvSpPr/>
          <p:nvPr/>
        </p:nvSpPr>
        <p:spPr bwMode="auto">
          <a:xfrm rot="17100000">
            <a:off x="9934997" y="-547987"/>
            <a:ext cx="1538481" cy="3483677"/>
          </a:xfrm>
          <a:custGeom>
            <a:avLst/>
            <a:gdLst>
              <a:gd name="connsiteX0" fmla="*/ 2307472 w 2307472"/>
              <a:gd name="connsiteY0" fmla="*/ 2869914 h 3483677"/>
              <a:gd name="connsiteX1" fmla="*/ 16880 w 2307472"/>
              <a:gd name="connsiteY1" fmla="*/ 3483677 h 3483677"/>
              <a:gd name="connsiteX2" fmla="*/ 15610 w 2307472"/>
              <a:gd name="connsiteY2" fmla="*/ 3472243 h 3483677"/>
              <a:gd name="connsiteX3" fmla="*/ 0 w 2307472"/>
              <a:gd name="connsiteY3" fmla="*/ 3119072 h 3483677"/>
              <a:gd name="connsiteX4" fmla="*/ 1434153 w 2307472"/>
              <a:gd name="connsiteY4" fmla="*/ 78014 h 3483677"/>
              <a:gd name="connsiteX5" fmla="*/ 1538481 w 2307472"/>
              <a:gd name="connsiteY5" fmla="*/ 0 h 3483677"/>
              <a:gd name="connsiteX0" fmla="*/ 2307472 w 2398912"/>
              <a:gd name="connsiteY0" fmla="*/ 2869914 h 3483677"/>
              <a:gd name="connsiteX1" fmla="*/ 16880 w 2398912"/>
              <a:gd name="connsiteY1" fmla="*/ 3483677 h 3483677"/>
              <a:gd name="connsiteX2" fmla="*/ 15610 w 2398912"/>
              <a:gd name="connsiteY2" fmla="*/ 3472243 h 3483677"/>
              <a:gd name="connsiteX3" fmla="*/ 0 w 2398912"/>
              <a:gd name="connsiteY3" fmla="*/ 3119072 h 3483677"/>
              <a:gd name="connsiteX4" fmla="*/ 1434153 w 2398912"/>
              <a:gd name="connsiteY4" fmla="*/ 78014 h 3483677"/>
              <a:gd name="connsiteX5" fmla="*/ 1538481 w 2398912"/>
              <a:gd name="connsiteY5" fmla="*/ 0 h 3483677"/>
              <a:gd name="connsiteX6" fmla="*/ 2398912 w 2398912"/>
              <a:gd name="connsiteY6" fmla="*/ 2961354 h 3483677"/>
              <a:gd name="connsiteX0" fmla="*/ 2307472 w 2307472"/>
              <a:gd name="connsiteY0" fmla="*/ 2869914 h 3483677"/>
              <a:gd name="connsiteX1" fmla="*/ 16880 w 2307472"/>
              <a:gd name="connsiteY1" fmla="*/ 3483677 h 3483677"/>
              <a:gd name="connsiteX2" fmla="*/ 15610 w 2307472"/>
              <a:gd name="connsiteY2" fmla="*/ 3472243 h 3483677"/>
              <a:gd name="connsiteX3" fmla="*/ 0 w 2307472"/>
              <a:gd name="connsiteY3" fmla="*/ 3119072 h 3483677"/>
              <a:gd name="connsiteX4" fmla="*/ 1434153 w 2307472"/>
              <a:gd name="connsiteY4" fmla="*/ 78014 h 3483677"/>
              <a:gd name="connsiteX5" fmla="*/ 1538481 w 2307472"/>
              <a:gd name="connsiteY5" fmla="*/ 0 h 3483677"/>
              <a:gd name="connsiteX0" fmla="*/ 16880 w 1538481"/>
              <a:gd name="connsiteY0" fmla="*/ 3483677 h 3483677"/>
              <a:gd name="connsiteX1" fmla="*/ 15610 w 1538481"/>
              <a:gd name="connsiteY1" fmla="*/ 3472243 h 3483677"/>
              <a:gd name="connsiteX2" fmla="*/ 0 w 1538481"/>
              <a:gd name="connsiteY2" fmla="*/ 3119072 h 3483677"/>
              <a:gd name="connsiteX3" fmla="*/ 1434153 w 1538481"/>
              <a:gd name="connsiteY3" fmla="*/ 78014 h 3483677"/>
              <a:gd name="connsiteX4" fmla="*/ 1538481 w 1538481"/>
              <a:gd name="connsiteY4" fmla="*/ 0 h 3483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8481" h="3483677">
                <a:moveTo>
                  <a:pt x="16880" y="3483677"/>
                </a:moveTo>
                <a:lnTo>
                  <a:pt x="15610" y="3472243"/>
                </a:lnTo>
                <a:cubicBezTo>
                  <a:pt x="5277" y="3355900"/>
                  <a:pt x="0" y="3238102"/>
                  <a:pt x="0" y="3119072"/>
                </a:cubicBezTo>
                <a:cubicBezTo>
                  <a:pt x="0" y="1894763"/>
                  <a:pt x="558280" y="800849"/>
                  <a:pt x="1434153" y="78014"/>
                </a:cubicBezTo>
                <a:lnTo>
                  <a:pt x="1538481" y="0"/>
                </a:lnTo>
              </a:path>
            </a:pathLst>
          </a:custGeom>
          <a:noFill/>
          <a:ln w="28575">
            <a:solidFill>
              <a:schemeClr val="accent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12" name="Freeform: Shape 11">
            <a:extLst>
              <a:ext uri="{FF2B5EF4-FFF2-40B4-BE49-F238E27FC236}">
                <a16:creationId xmlns:a16="http://schemas.microsoft.com/office/drawing/2014/main" id="{00399EB6-9F23-4C0B-9D2F-96A8497749CF}"/>
              </a:ext>
              <a:ext uri="{C183D7F6-B498-43B3-948B-1728B52AA6E4}">
                <adec:decorative xmlns:adec="http://schemas.microsoft.com/office/drawing/2017/decorative" val="1"/>
              </a:ext>
            </a:extLst>
          </p:cNvPr>
          <p:cNvSpPr/>
          <p:nvPr/>
        </p:nvSpPr>
        <p:spPr bwMode="auto">
          <a:xfrm rot="900000">
            <a:off x="8475942" y="4036264"/>
            <a:ext cx="3948266" cy="3390443"/>
          </a:xfrm>
          <a:custGeom>
            <a:avLst/>
            <a:gdLst>
              <a:gd name="connsiteX0" fmla="*/ 2860216 w 3948266"/>
              <a:gd name="connsiteY0" fmla="*/ 88863 h 3390443"/>
              <a:gd name="connsiteX1" fmla="*/ 3093319 w 3948266"/>
              <a:gd name="connsiteY1" fmla="*/ 36601 h 3390443"/>
              <a:gd name="connsiteX2" fmla="*/ 3323273 w 3948266"/>
              <a:gd name="connsiteY2" fmla="*/ 0 h 3390443"/>
              <a:gd name="connsiteX3" fmla="*/ 3948266 w 3948266"/>
              <a:gd name="connsiteY3" fmla="*/ 2332508 h 3390443"/>
              <a:gd name="connsiteX4" fmla="*/ 0 w 3948266"/>
              <a:gd name="connsiteY4" fmla="*/ 3390443 h 3390443"/>
              <a:gd name="connsiteX5" fmla="*/ 53715 w 3948266"/>
              <a:gd name="connsiteY5" fmla="*/ 3038481 h 3390443"/>
              <a:gd name="connsiteX6" fmla="*/ 2860216 w 3948266"/>
              <a:gd name="connsiteY6" fmla="*/ 88863 h 3390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8266" h="3390443">
                <a:moveTo>
                  <a:pt x="2860216" y="88863"/>
                </a:moveTo>
                <a:cubicBezTo>
                  <a:pt x="2937016" y="69104"/>
                  <a:pt x="3014743" y="51657"/>
                  <a:pt x="3093319" y="36601"/>
                </a:cubicBezTo>
                <a:lnTo>
                  <a:pt x="3323273" y="0"/>
                </a:lnTo>
                <a:lnTo>
                  <a:pt x="3948266" y="2332508"/>
                </a:lnTo>
                <a:lnTo>
                  <a:pt x="0" y="3390443"/>
                </a:lnTo>
                <a:lnTo>
                  <a:pt x="53715" y="3038481"/>
                </a:lnTo>
                <a:cubicBezTo>
                  <a:pt x="348281" y="1598976"/>
                  <a:pt x="1447113" y="452439"/>
                  <a:pt x="2860216" y="88863"/>
                </a:cubicBezTo>
                <a:close/>
              </a:path>
            </a:pathLst>
          </a:custGeom>
          <a:solidFill>
            <a:schemeClr val="accent1">
              <a:alpha val="2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13" name="Freeform: Shape 12">
            <a:extLst>
              <a:ext uri="{FF2B5EF4-FFF2-40B4-BE49-F238E27FC236}">
                <a16:creationId xmlns:a16="http://schemas.microsoft.com/office/drawing/2014/main" id="{BE708BBF-B712-410D-B3D6-AE05FA03E14E}"/>
              </a:ext>
              <a:ext uri="{C183D7F6-B498-43B3-948B-1728B52AA6E4}">
                <adec:decorative xmlns:adec="http://schemas.microsoft.com/office/drawing/2017/decorative" val="1"/>
              </a:ext>
            </a:extLst>
          </p:cNvPr>
          <p:cNvSpPr/>
          <p:nvPr/>
        </p:nvSpPr>
        <p:spPr bwMode="auto">
          <a:xfrm rot="900000">
            <a:off x="9004172" y="4451312"/>
            <a:ext cx="3385256" cy="2894079"/>
          </a:xfrm>
          <a:custGeom>
            <a:avLst/>
            <a:gdLst>
              <a:gd name="connsiteX0" fmla="*/ 2788511 w 3385256"/>
              <a:gd name="connsiteY0" fmla="*/ 14423 h 2894079"/>
              <a:gd name="connsiteX1" fmla="*/ 2852841 w 3385256"/>
              <a:gd name="connsiteY1" fmla="*/ 0 h 2894079"/>
              <a:gd name="connsiteX2" fmla="*/ 3385256 w 3385256"/>
              <a:gd name="connsiteY2" fmla="*/ 1987002 h 2894079"/>
              <a:gd name="connsiteX3" fmla="*/ 0 w 3385256"/>
              <a:gd name="connsiteY3" fmla="*/ 2894079 h 2894079"/>
              <a:gd name="connsiteX4" fmla="*/ 76777 w 3385256"/>
              <a:gd name="connsiteY4" fmla="*/ 2595486 h 2894079"/>
              <a:gd name="connsiteX5" fmla="*/ 2788511 w 3385256"/>
              <a:gd name="connsiteY5" fmla="*/ 14423 h 2894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85256" h="2894079">
                <a:moveTo>
                  <a:pt x="2788511" y="14423"/>
                </a:moveTo>
                <a:lnTo>
                  <a:pt x="2852841" y="0"/>
                </a:lnTo>
                <a:lnTo>
                  <a:pt x="3385256" y="1987002"/>
                </a:lnTo>
                <a:lnTo>
                  <a:pt x="0" y="2894079"/>
                </a:lnTo>
                <a:lnTo>
                  <a:pt x="76777" y="2595486"/>
                </a:lnTo>
                <a:cubicBezTo>
                  <a:pt x="470054" y="1331059"/>
                  <a:pt x="1498287" y="346383"/>
                  <a:pt x="2788511" y="14423"/>
                </a:cubicBezTo>
                <a:close/>
              </a:path>
            </a:pathLst>
          </a:custGeom>
          <a:solidFill>
            <a:schemeClr val="accent1">
              <a:alpha val="2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14" name="Freeform: Shape 13">
            <a:extLst>
              <a:ext uri="{FF2B5EF4-FFF2-40B4-BE49-F238E27FC236}">
                <a16:creationId xmlns:a16="http://schemas.microsoft.com/office/drawing/2014/main" id="{2B3C99FA-462C-4B38-B79A-4C94A31F1726}"/>
              </a:ext>
              <a:ext uri="{C183D7F6-B498-43B3-948B-1728B52AA6E4}">
                <adec:decorative xmlns:adec="http://schemas.microsoft.com/office/drawing/2017/decorative" val="1"/>
              </a:ext>
            </a:extLst>
          </p:cNvPr>
          <p:cNvSpPr/>
          <p:nvPr/>
        </p:nvSpPr>
        <p:spPr bwMode="auto">
          <a:xfrm rot="900000">
            <a:off x="9583820" y="4913582"/>
            <a:ext cx="2766573" cy="2342345"/>
          </a:xfrm>
          <a:custGeom>
            <a:avLst/>
            <a:gdLst>
              <a:gd name="connsiteX0" fmla="*/ 2337575 w 2766573"/>
              <a:gd name="connsiteY0" fmla="*/ 0 h 2342345"/>
              <a:gd name="connsiteX1" fmla="*/ 2766573 w 2766573"/>
              <a:gd name="connsiteY1" fmla="*/ 1601044 h 2342345"/>
              <a:gd name="connsiteX2" fmla="*/ 0 w 2766573"/>
              <a:gd name="connsiteY2" fmla="*/ 2342345 h 2342345"/>
              <a:gd name="connsiteX3" fmla="*/ 78721 w 2766573"/>
              <a:gd name="connsiteY3" fmla="*/ 2127263 h 2342345"/>
              <a:gd name="connsiteX4" fmla="*/ 2233973 w 2766573"/>
              <a:gd name="connsiteY4" fmla="*/ 36666 h 2342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6573" h="2342345">
                <a:moveTo>
                  <a:pt x="2337575" y="0"/>
                </a:moveTo>
                <a:lnTo>
                  <a:pt x="2766573" y="1601044"/>
                </a:lnTo>
                <a:lnTo>
                  <a:pt x="0" y="2342345"/>
                </a:lnTo>
                <a:lnTo>
                  <a:pt x="78721" y="2127263"/>
                </a:lnTo>
                <a:cubicBezTo>
                  <a:pt x="483135" y="1171121"/>
                  <a:pt x="1263236" y="412571"/>
                  <a:pt x="2233973" y="36666"/>
                </a:cubicBezTo>
                <a:close/>
              </a:path>
            </a:pathLst>
          </a:custGeom>
          <a:solidFill>
            <a:schemeClr val="accent1">
              <a:alpha val="2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15" name="Freeform: Shape 14">
            <a:extLst>
              <a:ext uri="{FF2B5EF4-FFF2-40B4-BE49-F238E27FC236}">
                <a16:creationId xmlns:a16="http://schemas.microsoft.com/office/drawing/2014/main" id="{4EB5B383-7B40-4079-A6F4-95435D3FE59D}"/>
              </a:ext>
              <a:ext uri="{C183D7F6-B498-43B3-948B-1728B52AA6E4}">
                <adec:decorative xmlns:adec="http://schemas.microsoft.com/office/drawing/2017/decorative" val="1"/>
              </a:ext>
            </a:extLst>
          </p:cNvPr>
          <p:cNvSpPr/>
          <p:nvPr/>
        </p:nvSpPr>
        <p:spPr bwMode="auto">
          <a:xfrm rot="900000">
            <a:off x="8397576" y="3847938"/>
            <a:ext cx="3398141" cy="3509608"/>
          </a:xfrm>
          <a:custGeom>
            <a:avLst/>
            <a:gdLst>
              <a:gd name="connsiteX0" fmla="*/ 2936058 w 4047911"/>
              <a:gd name="connsiteY0" fmla="*/ 89084 h 3509608"/>
              <a:gd name="connsiteX1" fmla="*/ 3174935 w 4047911"/>
              <a:gd name="connsiteY1" fmla="*/ 35528 h 3509608"/>
              <a:gd name="connsiteX2" fmla="*/ 3398141 w 4047911"/>
              <a:gd name="connsiteY2" fmla="*/ 0 h 3509608"/>
              <a:gd name="connsiteX3" fmla="*/ 4047911 w 4047911"/>
              <a:gd name="connsiteY3" fmla="*/ 2424974 h 3509608"/>
              <a:gd name="connsiteX4" fmla="*/ 0 w 4047911"/>
              <a:gd name="connsiteY4" fmla="*/ 3509608 h 3509608"/>
              <a:gd name="connsiteX5" fmla="*/ 331 w 4047911"/>
              <a:gd name="connsiteY5" fmla="*/ 3503055 h 3509608"/>
              <a:gd name="connsiteX6" fmla="*/ 2936058 w 4047911"/>
              <a:gd name="connsiteY6" fmla="*/ 89084 h 3509608"/>
              <a:gd name="connsiteX0" fmla="*/ 4047911 w 4139351"/>
              <a:gd name="connsiteY0" fmla="*/ 2424974 h 3509608"/>
              <a:gd name="connsiteX1" fmla="*/ 0 w 4139351"/>
              <a:gd name="connsiteY1" fmla="*/ 3509608 h 3509608"/>
              <a:gd name="connsiteX2" fmla="*/ 331 w 4139351"/>
              <a:gd name="connsiteY2" fmla="*/ 3503055 h 3509608"/>
              <a:gd name="connsiteX3" fmla="*/ 2936058 w 4139351"/>
              <a:gd name="connsiteY3" fmla="*/ 89084 h 3509608"/>
              <a:gd name="connsiteX4" fmla="*/ 3174935 w 4139351"/>
              <a:gd name="connsiteY4" fmla="*/ 35528 h 3509608"/>
              <a:gd name="connsiteX5" fmla="*/ 3398141 w 4139351"/>
              <a:gd name="connsiteY5" fmla="*/ 0 h 3509608"/>
              <a:gd name="connsiteX6" fmla="*/ 4139351 w 4139351"/>
              <a:gd name="connsiteY6" fmla="*/ 2516414 h 3509608"/>
              <a:gd name="connsiteX0" fmla="*/ 4047911 w 4047911"/>
              <a:gd name="connsiteY0" fmla="*/ 2424974 h 3509608"/>
              <a:gd name="connsiteX1" fmla="*/ 0 w 4047911"/>
              <a:gd name="connsiteY1" fmla="*/ 3509608 h 3509608"/>
              <a:gd name="connsiteX2" fmla="*/ 331 w 4047911"/>
              <a:gd name="connsiteY2" fmla="*/ 3503055 h 3509608"/>
              <a:gd name="connsiteX3" fmla="*/ 2936058 w 4047911"/>
              <a:gd name="connsiteY3" fmla="*/ 89084 h 3509608"/>
              <a:gd name="connsiteX4" fmla="*/ 3174935 w 4047911"/>
              <a:gd name="connsiteY4" fmla="*/ 35528 h 3509608"/>
              <a:gd name="connsiteX5" fmla="*/ 3398141 w 4047911"/>
              <a:gd name="connsiteY5" fmla="*/ 0 h 3509608"/>
              <a:gd name="connsiteX0" fmla="*/ 0 w 3398141"/>
              <a:gd name="connsiteY0" fmla="*/ 3509608 h 3509608"/>
              <a:gd name="connsiteX1" fmla="*/ 331 w 3398141"/>
              <a:gd name="connsiteY1" fmla="*/ 3503055 h 3509608"/>
              <a:gd name="connsiteX2" fmla="*/ 2936058 w 3398141"/>
              <a:gd name="connsiteY2" fmla="*/ 89084 h 3509608"/>
              <a:gd name="connsiteX3" fmla="*/ 3174935 w 3398141"/>
              <a:gd name="connsiteY3" fmla="*/ 35528 h 3509608"/>
              <a:gd name="connsiteX4" fmla="*/ 3398141 w 3398141"/>
              <a:gd name="connsiteY4" fmla="*/ 0 h 3509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8141" h="3509608">
                <a:moveTo>
                  <a:pt x="0" y="3509608"/>
                </a:moveTo>
                <a:cubicBezTo>
                  <a:pt x="110" y="3507424"/>
                  <a:pt x="221" y="3505239"/>
                  <a:pt x="331" y="3503055"/>
                </a:cubicBezTo>
                <a:cubicBezTo>
                  <a:pt x="168513" y="1847000"/>
                  <a:pt x="1362036" y="494061"/>
                  <a:pt x="2936058" y="89084"/>
                </a:cubicBezTo>
                <a:cubicBezTo>
                  <a:pt x="3014759" y="68835"/>
                  <a:pt x="3094411" y="50956"/>
                  <a:pt x="3174935" y="35528"/>
                </a:cubicBezTo>
                <a:lnTo>
                  <a:pt x="3398141" y="0"/>
                </a:lnTo>
              </a:path>
            </a:pathLst>
          </a:custGeom>
          <a:noFill/>
          <a:ln w="28575">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417088605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p:cSld name="Title Slide_4">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accent3"/>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pic>
        <p:nvPicPr>
          <p:cNvPr id="6" name="Picture 5">
            <a:extLst>
              <a:ext uri="{FF2B5EF4-FFF2-40B4-BE49-F238E27FC236}">
                <a16:creationId xmlns:a16="http://schemas.microsoft.com/office/drawing/2014/main" id="{D57B87A5-2976-49D0-BE8A-3EF47B3C5B97}"/>
              </a:ext>
            </a:extLst>
          </p:cNvPr>
          <p:cNvPicPr>
            <a:picLocks noChangeAspect="1"/>
          </p:cNvPicPr>
          <p:nvPr/>
        </p:nvPicPr>
        <p:blipFill>
          <a:blip r:embed="rId3" cstate="email">
            <a:extLst>
              <a:ext uri="{28A0092B-C50C-407E-A947-70E740481C1C}">
                <a14:useLocalDpi xmlns:a14="http://schemas.microsoft.com/office/drawing/2010/main"/>
              </a:ext>
            </a:extLst>
          </a:blip>
          <a:srcRect r="27616" b="34129"/>
          <a:stretch>
            <a:fillRect/>
          </a:stretch>
        </p:blipFill>
        <p:spPr>
          <a:xfrm>
            <a:off x="6146984" y="1356852"/>
            <a:ext cx="6045017" cy="5501148"/>
          </a:xfrm>
          <a:custGeom>
            <a:avLst/>
            <a:gdLst>
              <a:gd name="connsiteX0" fmla="*/ 0 w 6045017"/>
              <a:gd name="connsiteY0" fmla="*/ 0 h 5501148"/>
              <a:gd name="connsiteX1" fmla="*/ 6045017 w 6045017"/>
              <a:gd name="connsiteY1" fmla="*/ 0 h 5501148"/>
              <a:gd name="connsiteX2" fmla="*/ 6045017 w 6045017"/>
              <a:gd name="connsiteY2" fmla="*/ 5501148 h 5501148"/>
              <a:gd name="connsiteX3" fmla="*/ 0 w 6045017"/>
              <a:gd name="connsiteY3" fmla="*/ 5501148 h 5501148"/>
            </a:gdLst>
            <a:ahLst/>
            <a:cxnLst>
              <a:cxn ang="0">
                <a:pos x="connsiteX0" y="connsiteY0"/>
              </a:cxn>
              <a:cxn ang="0">
                <a:pos x="connsiteX1" y="connsiteY1"/>
              </a:cxn>
              <a:cxn ang="0">
                <a:pos x="connsiteX2" y="connsiteY2"/>
              </a:cxn>
              <a:cxn ang="0">
                <a:pos x="connsiteX3" y="connsiteY3"/>
              </a:cxn>
            </a:cxnLst>
            <a:rect l="l" t="t" r="r" b="b"/>
            <a:pathLst>
              <a:path w="6045017" h="5501148">
                <a:moveTo>
                  <a:pt x="0" y="0"/>
                </a:moveTo>
                <a:lnTo>
                  <a:pt x="6045017" y="0"/>
                </a:lnTo>
                <a:lnTo>
                  <a:pt x="6045017" y="5501148"/>
                </a:lnTo>
                <a:lnTo>
                  <a:pt x="0" y="5501148"/>
                </a:lnTo>
                <a:close/>
              </a:path>
            </a:pathLst>
          </a:custGeom>
        </p:spPr>
      </p:pic>
    </p:spTree>
    <p:extLst>
      <p:ext uri="{BB962C8B-B14F-4D97-AF65-F5344CB8AC3E}">
        <p14:creationId xmlns:p14="http://schemas.microsoft.com/office/powerpoint/2010/main" val="405910200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p:cSld name="Title Slide_5">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425780"/>
            <a:ext cx="4775200" cy="1107996"/>
          </a:xfrm>
          <a:noFill/>
        </p:spPr>
        <p:txBody>
          <a:bodyPr wrap="square" lIns="0" tIns="0" rIns="0" bIns="0" anchor="b" anchorCtr="0">
            <a:spAutoFit/>
          </a:bodyPr>
          <a:lstStyle>
            <a:lvl1pPr>
              <a:defRPr sz="3600" spc="-50" baseline="0">
                <a:solidFill>
                  <a:schemeClr val="accent3"/>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47752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pic>
        <p:nvPicPr>
          <p:cNvPr id="8" name="Picture 7" descr="A collage of volunteers, medical professionals and educators helping others in their respective fields">
            <a:extLst>
              <a:ext uri="{FF2B5EF4-FFF2-40B4-BE49-F238E27FC236}">
                <a16:creationId xmlns:a16="http://schemas.microsoft.com/office/drawing/2014/main" id="{315B70DD-089E-48F5-A801-911112A96F7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478462" y="0"/>
            <a:ext cx="6713538" cy="6858000"/>
          </a:xfrm>
          <a:prstGeom prst="rect">
            <a:avLst/>
          </a:prstGeom>
        </p:spPr>
      </p:pic>
    </p:spTree>
    <p:extLst>
      <p:ext uri="{BB962C8B-B14F-4D97-AF65-F5344CB8AC3E}">
        <p14:creationId xmlns:p14="http://schemas.microsoft.com/office/powerpoint/2010/main" val="209294735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p:cSld name="Title Slide_6">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425780"/>
            <a:ext cx="4894262" cy="1107996"/>
          </a:xfrm>
          <a:noFill/>
        </p:spPr>
        <p:txBody>
          <a:bodyPr wrap="square" lIns="0" tIns="0" rIns="0" bIns="0" anchor="b" anchorCtr="0">
            <a:spAutoFit/>
          </a:bodyPr>
          <a:lstStyle>
            <a:lvl1pPr>
              <a:defRPr sz="3600" spc="-50" baseline="0">
                <a:solidFill>
                  <a:schemeClr val="accent3"/>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4894262"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pic>
        <p:nvPicPr>
          <p:cNvPr id="3" name="Picture 2" descr="A collage snapshot of teams from different non profit organizations ">
            <a:extLst>
              <a:ext uri="{FF2B5EF4-FFF2-40B4-BE49-F238E27FC236}">
                <a16:creationId xmlns:a16="http://schemas.microsoft.com/office/drawing/2014/main" id="{1E9005B7-F5ED-4F0E-8195-3EA467093EF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78437" y="88900"/>
            <a:ext cx="6680200" cy="6680200"/>
          </a:xfrm>
          <a:prstGeom prst="rect">
            <a:avLst/>
          </a:prstGeom>
        </p:spPr>
      </p:pic>
    </p:spTree>
    <p:extLst>
      <p:ext uri="{BB962C8B-B14F-4D97-AF65-F5344CB8AC3E}">
        <p14:creationId xmlns:p14="http://schemas.microsoft.com/office/powerpoint/2010/main" val="404012203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p:cSld name="Title Slide_7">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312443970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_2">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425780"/>
            <a:ext cx="5509756" cy="1107996"/>
          </a:xfrm>
          <a:noFill/>
        </p:spPr>
        <p:txBody>
          <a:bodyPr wrap="square" lIns="0" tIns="0" rIns="0" bIns="0" anchor="b" anchorCtr="0">
            <a:spAutoFit/>
          </a:bodyPr>
          <a:lstStyle>
            <a:lvl1pPr>
              <a:defRPr sz="3600" spc="-50" baseline="0">
                <a:solidFill>
                  <a:schemeClr val="accent3"/>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509756"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pic>
        <p:nvPicPr>
          <p:cNvPr id="8" name="Picture 7">
            <a:extLst>
              <a:ext uri="{FF2B5EF4-FFF2-40B4-BE49-F238E27FC236}">
                <a16:creationId xmlns:a16="http://schemas.microsoft.com/office/drawing/2014/main" id="{49C06713-8F4D-4C91-9239-7505F833C873}"/>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6093956" y="-19048"/>
            <a:ext cx="6098044" cy="6877048"/>
          </a:xfrm>
          <a:custGeom>
            <a:avLst/>
            <a:gdLst>
              <a:gd name="connsiteX0" fmla="*/ 0 w 6098044"/>
              <a:gd name="connsiteY0" fmla="*/ 0 h 6877048"/>
              <a:gd name="connsiteX1" fmla="*/ 6098044 w 6098044"/>
              <a:gd name="connsiteY1" fmla="*/ 0 h 6877048"/>
              <a:gd name="connsiteX2" fmla="*/ 6098044 w 6098044"/>
              <a:gd name="connsiteY2" fmla="*/ 6877048 h 6877048"/>
              <a:gd name="connsiteX3" fmla="*/ 0 w 6098044"/>
              <a:gd name="connsiteY3" fmla="*/ 6877048 h 6877048"/>
            </a:gdLst>
            <a:ahLst/>
            <a:cxnLst>
              <a:cxn ang="0">
                <a:pos x="connsiteX0" y="connsiteY0"/>
              </a:cxn>
              <a:cxn ang="0">
                <a:pos x="connsiteX1" y="connsiteY1"/>
              </a:cxn>
              <a:cxn ang="0">
                <a:pos x="connsiteX2" y="connsiteY2"/>
              </a:cxn>
              <a:cxn ang="0">
                <a:pos x="connsiteX3" y="connsiteY3"/>
              </a:cxn>
            </a:cxnLst>
            <a:rect l="l" t="t" r="r" b="b"/>
            <a:pathLst>
              <a:path w="6098044" h="6877048">
                <a:moveTo>
                  <a:pt x="0" y="0"/>
                </a:moveTo>
                <a:lnTo>
                  <a:pt x="6098044" y="0"/>
                </a:lnTo>
                <a:lnTo>
                  <a:pt x="6098044" y="6877048"/>
                </a:lnTo>
                <a:lnTo>
                  <a:pt x="0" y="6877048"/>
                </a:lnTo>
                <a:close/>
              </a:path>
            </a:pathLst>
          </a:custGeom>
        </p:spPr>
      </p:pic>
      <p:pic>
        <p:nvPicPr>
          <p:cNvPr id="2" name="Picture 1" descr="an elderly and young volunteer in Matching t-shirts standing together and smiling ">
            <a:extLst>
              <a:ext uri="{FF2B5EF4-FFF2-40B4-BE49-F238E27FC236}">
                <a16:creationId xmlns:a16="http://schemas.microsoft.com/office/drawing/2014/main" id="{28321E54-D4C1-4DB3-9667-D73ACEBE683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400544" y="0"/>
            <a:ext cx="4791456" cy="6858000"/>
          </a:xfrm>
          <a:prstGeom prst="rect">
            <a:avLst/>
          </a:prstGeom>
        </p:spPr>
      </p:pic>
      <p:sp>
        <p:nvSpPr>
          <p:cNvPr id="12" name="Picture Placeholder 11" descr="This photo is a 'placeholder' only. Drag or drop your photo here, or click and tap the center to insert a photo.">
            <a:extLst>
              <a:ext uri="{FF2B5EF4-FFF2-40B4-BE49-F238E27FC236}">
                <a16:creationId xmlns:a16="http://schemas.microsoft.com/office/drawing/2014/main" id="{2AF034BC-5BCB-4D8C-8735-E8620291558E}"/>
              </a:ext>
            </a:extLst>
          </p:cNvPr>
          <p:cNvSpPr>
            <a:spLocks noGrp="1"/>
          </p:cNvSpPr>
          <p:nvPr>
            <p:ph type="pic" sz="quarter" idx="13"/>
          </p:nvPr>
        </p:nvSpPr>
        <p:spPr>
          <a:xfrm>
            <a:off x="7400544" y="312"/>
            <a:ext cx="4731798" cy="6857376"/>
          </a:xfrm>
          <a:custGeom>
            <a:avLst/>
            <a:gdLst>
              <a:gd name="connsiteX0" fmla="*/ 4731798 w 4731798"/>
              <a:gd name="connsiteY0" fmla="*/ 0 h 6857376"/>
              <a:gd name="connsiteX1" fmla="*/ 4731798 w 4731798"/>
              <a:gd name="connsiteY1" fmla="*/ 6857376 h 6857376"/>
              <a:gd name="connsiteX2" fmla="*/ 492699 w 4731798"/>
              <a:gd name="connsiteY2" fmla="*/ 6857376 h 6857376"/>
              <a:gd name="connsiteX3" fmla="*/ 351538 w 4731798"/>
              <a:gd name="connsiteY3" fmla="*/ 6553763 h 6857376"/>
              <a:gd name="connsiteX4" fmla="*/ 0 w 4731798"/>
              <a:gd name="connsiteY4" fmla="*/ 4755844 h 6857376"/>
              <a:gd name="connsiteX5" fmla="*/ 4511700 w 4731798"/>
              <a:gd name="connsiteY5" fmla="*/ 5565 h 6857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31798" h="6857376">
                <a:moveTo>
                  <a:pt x="4731798" y="0"/>
                </a:moveTo>
                <a:lnTo>
                  <a:pt x="4731798" y="6857376"/>
                </a:lnTo>
                <a:lnTo>
                  <a:pt x="492699" y="6857376"/>
                </a:lnTo>
                <a:lnTo>
                  <a:pt x="351538" y="6553763"/>
                </a:lnTo>
                <a:cubicBezTo>
                  <a:pt x="124908" y="5999087"/>
                  <a:pt x="0" y="5392053"/>
                  <a:pt x="0" y="4755844"/>
                </a:cubicBezTo>
                <a:cubicBezTo>
                  <a:pt x="0" y="2211011"/>
                  <a:pt x="1998525" y="132958"/>
                  <a:pt x="4511700" y="5565"/>
                </a:cubicBezTo>
                <a:close/>
              </a:path>
            </a:pathLst>
          </a:custGeom>
        </p:spPr>
        <p:txBody>
          <a:bodyPr wrap="square" anchor="ctr">
            <a:noAutofit/>
          </a:bodyPr>
          <a:lstStyle>
            <a:lvl1pPr marL="0" indent="0" algn="ctr">
              <a:buNone/>
              <a:defRPr/>
            </a:lvl1pPr>
          </a:lstStyle>
          <a:p>
            <a:endParaRPr lang="en-US"/>
          </a:p>
        </p:txBody>
      </p:sp>
    </p:spTree>
    <p:extLst>
      <p:ext uri="{BB962C8B-B14F-4D97-AF65-F5344CB8AC3E}">
        <p14:creationId xmlns:p14="http://schemas.microsoft.com/office/powerpoint/2010/main" val="142005389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3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FCA515E9-0435-4FA1-B6A1-BD2039993C75}"/>
              </a:ext>
            </a:extLst>
          </p:cNvPr>
          <p:cNvSpPr>
            <a:spLocks noGrp="1"/>
          </p:cNvSpPr>
          <p:nvPr>
            <p:ph sz="quarter" idx="10"/>
          </p:nvPr>
        </p:nvSpPr>
        <p:spPr>
          <a:xfrm>
            <a:off x="588963" y="1660525"/>
            <a:ext cx="2565400" cy="430887"/>
          </a:xfrm>
        </p:spPr>
        <p:txBody>
          <a:bodyPr/>
          <a:lstStyle>
            <a:lvl1pPr marL="0" indent="0">
              <a:buNone/>
              <a:defRPr/>
            </a:lvl1pPr>
          </a:lstStyle>
          <a:p>
            <a:pPr lvl="0"/>
            <a:endParaRPr lang="en-US"/>
          </a:p>
        </p:txBody>
      </p:sp>
      <p:sp>
        <p:nvSpPr>
          <p:cNvPr id="5" name="Content Placeholder 3">
            <a:extLst>
              <a:ext uri="{FF2B5EF4-FFF2-40B4-BE49-F238E27FC236}">
                <a16:creationId xmlns:a16="http://schemas.microsoft.com/office/drawing/2014/main" id="{62A4557D-C305-4377-854D-D836FF293CFA}"/>
              </a:ext>
            </a:extLst>
          </p:cNvPr>
          <p:cNvSpPr>
            <a:spLocks noGrp="1"/>
          </p:cNvSpPr>
          <p:nvPr>
            <p:ph sz="quarter" idx="11"/>
          </p:nvPr>
        </p:nvSpPr>
        <p:spPr>
          <a:xfrm>
            <a:off x="3459163" y="1597481"/>
            <a:ext cx="2565400" cy="430887"/>
          </a:xfrm>
        </p:spPr>
        <p:txBody>
          <a:bodyPr/>
          <a:lstStyle>
            <a:lvl1pPr marL="0" indent="0">
              <a:buNone/>
              <a:defRPr/>
            </a:lvl1pPr>
          </a:lstStyle>
          <a:p>
            <a:pPr lvl="0"/>
            <a:endParaRPr lang="en-US"/>
          </a:p>
        </p:txBody>
      </p:sp>
      <p:grpSp>
        <p:nvGrpSpPr>
          <p:cNvPr id="3" name="Group 2">
            <a:extLst>
              <a:ext uri="{FF2B5EF4-FFF2-40B4-BE49-F238E27FC236}">
                <a16:creationId xmlns:a16="http://schemas.microsoft.com/office/drawing/2014/main" id="{A22E707E-B9EF-4081-A073-5428DDB72B26}"/>
              </a:ext>
              <a:ext uri="{C183D7F6-B498-43B3-948B-1728B52AA6E4}">
                <adec:decorative xmlns:adec="http://schemas.microsoft.com/office/drawing/2017/decorative" val="1"/>
              </a:ext>
            </a:extLst>
          </p:cNvPr>
          <p:cNvGrpSpPr/>
          <p:nvPr userDrawn="1"/>
        </p:nvGrpSpPr>
        <p:grpSpPr>
          <a:xfrm>
            <a:off x="0" y="1219198"/>
            <a:ext cx="11612880" cy="5056632"/>
            <a:chOff x="0" y="1219198"/>
            <a:chExt cx="11612880" cy="5056632"/>
          </a:xfrm>
        </p:grpSpPr>
        <p:sp>
          <p:nvSpPr>
            <p:cNvPr id="6" name="Rectangle 5">
              <a:extLst>
                <a:ext uri="{FF2B5EF4-FFF2-40B4-BE49-F238E27FC236}">
                  <a16:creationId xmlns:a16="http://schemas.microsoft.com/office/drawing/2014/main" id="{5CF1C4DC-C802-4DF3-837A-B69ABE587EFD}"/>
                </a:ext>
                <a:ext uri="{C183D7F6-B498-43B3-948B-1728B52AA6E4}">
                  <adec:decorative xmlns:adec="http://schemas.microsoft.com/office/drawing/2017/decorative" val="1"/>
                </a:ext>
              </a:extLst>
            </p:cNvPr>
            <p:cNvSpPr/>
            <p:nvPr userDrawn="1"/>
          </p:nvSpPr>
          <p:spPr bwMode="auto">
            <a:xfrm>
              <a:off x="584201" y="1219198"/>
              <a:ext cx="11025188" cy="5056632"/>
            </a:xfrm>
            <a:prstGeom prst="rect">
              <a:avLst/>
            </a:prstGeom>
            <a:no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737360" rIns="182880" bIns="146304" numCol="1" spcCol="0" rtlCol="0" fromWordArt="0" anchor="t" anchorCtr="0" forceAA="0" compatLnSpc="1">
              <a:prstTxWarp prst="textNoShape">
                <a:avLst/>
              </a:prstTxWarp>
              <a:noAutofit/>
            </a:bodyPr>
            <a:lstStyle/>
            <a:p>
              <a:pPr>
                <a:spcBef>
                  <a:spcPts val="1200"/>
                </a:spcBef>
              </a:pPr>
              <a:endParaRPr lang="en-US" sz="2400">
                <a:solidFill>
                  <a:schemeClr val="accent1"/>
                </a:solidFill>
              </a:endParaRPr>
            </a:p>
          </p:txBody>
        </p:sp>
        <p:sp>
          <p:nvSpPr>
            <p:cNvPr id="7" name="Rectangle 6">
              <a:extLst>
                <a:ext uri="{FF2B5EF4-FFF2-40B4-BE49-F238E27FC236}">
                  <a16:creationId xmlns:a16="http://schemas.microsoft.com/office/drawing/2014/main" id="{54DF1640-B6F3-46C3-80F2-3854B235E1E6}"/>
                </a:ext>
                <a:ext uri="{C183D7F6-B498-43B3-948B-1728B52AA6E4}">
                  <adec:decorative xmlns:adec="http://schemas.microsoft.com/office/drawing/2017/decorative" val="1"/>
                </a:ext>
              </a:extLst>
            </p:cNvPr>
            <p:cNvSpPr/>
            <p:nvPr userDrawn="1"/>
          </p:nvSpPr>
          <p:spPr bwMode="auto">
            <a:xfrm>
              <a:off x="0" y="2176132"/>
              <a:ext cx="11612880" cy="9144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8" name="Oval 7">
              <a:extLst>
                <a:ext uri="{FF2B5EF4-FFF2-40B4-BE49-F238E27FC236}">
                  <a16:creationId xmlns:a16="http://schemas.microsoft.com/office/drawing/2014/main" id="{18DCFB91-7380-4522-86EF-615AF47A6DCF}"/>
                </a:ext>
                <a:ext uri="{C183D7F6-B498-43B3-948B-1728B52AA6E4}">
                  <adec:decorative xmlns:adec="http://schemas.microsoft.com/office/drawing/2017/decorative" val="1"/>
                </a:ext>
              </a:extLst>
            </p:cNvPr>
            <p:cNvSpPr/>
            <p:nvPr userDrawn="1"/>
          </p:nvSpPr>
          <p:spPr bwMode="auto">
            <a:xfrm>
              <a:off x="801491" y="1620096"/>
              <a:ext cx="1203522" cy="1203512"/>
            </a:xfrm>
            <a:prstGeom prst="ellipse">
              <a:avLst/>
            </a:prstGeom>
            <a:solidFill>
              <a:schemeClr val="bg1"/>
            </a:solidFill>
            <a:ln w="50800">
              <a:solidFill>
                <a:schemeClr val="accent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9144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0078D4"/>
                </a:solidFill>
                <a:effectLst/>
                <a:uLnTx/>
                <a:uFillTx/>
                <a:latin typeface="Segoe UI"/>
                <a:ea typeface="Segoe UI" pitchFamily="34" charset="0"/>
                <a:cs typeface="Segoe UI" pitchFamily="34" charset="0"/>
              </a:endParaRPr>
            </a:p>
          </p:txBody>
        </p:sp>
        <p:sp>
          <p:nvSpPr>
            <p:cNvPr id="9" name="Oval 8">
              <a:extLst>
                <a:ext uri="{FF2B5EF4-FFF2-40B4-BE49-F238E27FC236}">
                  <a16:creationId xmlns:a16="http://schemas.microsoft.com/office/drawing/2014/main" id="{C5CE55D0-4E3B-46EF-9D5D-57089E7327E6}"/>
                </a:ext>
                <a:ext uri="{C183D7F6-B498-43B3-948B-1728B52AA6E4}">
                  <adec:decorative xmlns:adec="http://schemas.microsoft.com/office/drawing/2017/decorative" val="1"/>
                </a:ext>
              </a:extLst>
            </p:cNvPr>
            <p:cNvSpPr/>
            <p:nvPr userDrawn="1"/>
          </p:nvSpPr>
          <p:spPr bwMode="auto">
            <a:xfrm>
              <a:off x="893592" y="1712193"/>
              <a:ext cx="1019320" cy="1019318"/>
            </a:xfrm>
            <a:prstGeom prst="ellipse">
              <a:avLst/>
            </a:prstGeom>
            <a:solidFill>
              <a:schemeClr val="bg1"/>
            </a:solidFill>
            <a:ln w="3175">
              <a:solidFill>
                <a:schemeClr val="bg1">
                  <a:lumMod val="8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9144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0078D4"/>
                </a:solidFill>
                <a:effectLst/>
                <a:uLnTx/>
                <a:uFillTx/>
                <a:latin typeface="Segoe UI"/>
                <a:ea typeface="Segoe UI" pitchFamily="34" charset="0"/>
                <a:cs typeface="Segoe UI" pitchFamily="34" charset="0"/>
              </a:endParaRPr>
            </a:p>
          </p:txBody>
        </p:sp>
      </p:grpSp>
    </p:spTree>
    <p:extLst>
      <p:ext uri="{BB962C8B-B14F-4D97-AF65-F5344CB8AC3E}">
        <p14:creationId xmlns:p14="http://schemas.microsoft.com/office/powerpoint/2010/main" val="198724826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3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8">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p:cSld name="Title Slide_8">
    <p:bg>
      <p:bgRef idx="1001">
        <a:schemeClr val="bg2"/>
      </p:bgRef>
    </p:bg>
    <p:spTree>
      <p:nvGrpSpPr>
        <p:cNvPr id="1" name=""/>
        <p:cNvGrpSpPr/>
        <p:nvPr/>
      </p:nvGrpSpPr>
      <p:grpSpPr>
        <a:xfrm>
          <a:off x="0" y="0"/>
          <a:ext cx="0" cy="0"/>
          <a:chOff x="0" y="0"/>
          <a:chExt cx="0" cy="0"/>
        </a:xfrm>
      </p:grpSpPr>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accent3"/>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spTree>
    <p:extLst>
      <p:ext uri="{BB962C8B-B14F-4D97-AF65-F5344CB8AC3E}">
        <p14:creationId xmlns:p14="http://schemas.microsoft.com/office/powerpoint/2010/main" val="380316940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p:cSld name="Agenda_1">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644F0C-20B3-4032-8574-23C1BBBCE4BE}"/>
              </a:ext>
              <a:ext uri="{C183D7F6-B498-43B3-948B-1728B52AA6E4}">
                <adec:decorative xmlns:adec="http://schemas.microsoft.com/office/drawing/2017/decorative" val="1"/>
              </a:ext>
            </a:extLst>
          </p:cNvPr>
          <p:cNvSpPr/>
          <p:nvPr/>
        </p:nvSpPr>
        <p:spPr bwMode="auto">
          <a:xfrm>
            <a:off x="0" y="0"/>
            <a:ext cx="43561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457200"/>
            <a:ext cx="3424937" cy="1107996"/>
          </a:xfrm>
        </p:spPr>
        <p:txBody>
          <a:bodyPr/>
          <a:lstStyle>
            <a:lvl1pPr>
              <a:defRPr>
                <a:solidFill>
                  <a:schemeClr val="bg1"/>
                </a:solidFill>
              </a:defRPr>
            </a:lvl1pPr>
          </a:lstStyle>
          <a:p>
            <a:r>
              <a:rPr lang="en-US"/>
              <a:t>Click to edit Master title style</a:t>
            </a:r>
          </a:p>
        </p:txBody>
      </p:sp>
      <p:pic>
        <p:nvPicPr>
          <p:cNvPr id="9" name="Picture 8">
            <a:extLst>
              <a:ext uri="{FF2B5EF4-FFF2-40B4-BE49-F238E27FC236}">
                <a16:creationId xmlns:a16="http://schemas.microsoft.com/office/drawing/2014/main" id="{96923E6D-162B-4B33-980F-2F39E21DD904}"/>
              </a:ext>
              <a:ext uri="{C183D7F6-B498-43B3-948B-1728B52AA6E4}">
                <adec:decorative xmlns:adec="http://schemas.microsoft.com/office/drawing/2017/decorative" val="1"/>
              </a:ext>
            </a:extLst>
          </p:cNvPr>
          <p:cNvPicPr>
            <a:picLocks noChangeAspect="1"/>
          </p:cNvPicPr>
          <p:nvPr/>
        </p:nvPicPr>
        <p:blipFill>
          <a:blip r:embed="rId2" cstate="email">
            <a:extLst>
              <a:ext uri="{28A0092B-C50C-407E-A947-70E740481C1C}">
                <a14:useLocalDpi xmlns:a14="http://schemas.microsoft.com/office/drawing/2010/main"/>
              </a:ext>
            </a:extLst>
          </a:blip>
          <a:srcRect l="40812" b="42790"/>
          <a:stretch>
            <a:fillRect/>
          </a:stretch>
        </p:blipFill>
        <p:spPr>
          <a:xfrm>
            <a:off x="1" y="3970091"/>
            <a:ext cx="2987767" cy="2887910"/>
          </a:xfrm>
          <a:custGeom>
            <a:avLst/>
            <a:gdLst>
              <a:gd name="connsiteX0" fmla="*/ 0 w 2987767"/>
              <a:gd name="connsiteY0" fmla="*/ 0 h 2887910"/>
              <a:gd name="connsiteX1" fmla="*/ 2987767 w 2987767"/>
              <a:gd name="connsiteY1" fmla="*/ 0 h 2887910"/>
              <a:gd name="connsiteX2" fmla="*/ 2987767 w 2987767"/>
              <a:gd name="connsiteY2" fmla="*/ 2887910 h 2887910"/>
              <a:gd name="connsiteX3" fmla="*/ 0 w 2987767"/>
              <a:gd name="connsiteY3" fmla="*/ 2887910 h 2887910"/>
            </a:gdLst>
            <a:ahLst/>
            <a:cxnLst>
              <a:cxn ang="0">
                <a:pos x="connsiteX0" y="connsiteY0"/>
              </a:cxn>
              <a:cxn ang="0">
                <a:pos x="connsiteX1" y="connsiteY1"/>
              </a:cxn>
              <a:cxn ang="0">
                <a:pos x="connsiteX2" y="connsiteY2"/>
              </a:cxn>
              <a:cxn ang="0">
                <a:pos x="connsiteX3" y="connsiteY3"/>
              </a:cxn>
            </a:cxnLst>
            <a:rect l="l" t="t" r="r" b="b"/>
            <a:pathLst>
              <a:path w="2987767" h="2887910">
                <a:moveTo>
                  <a:pt x="0" y="0"/>
                </a:moveTo>
                <a:lnTo>
                  <a:pt x="2987767" y="0"/>
                </a:lnTo>
                <a:lnTo>
                  <a:pt x="2987767" y="2887910"/>
                </a:lnTo>
                <a:lnTo>
                  <a:pt x="0" y="2887910"/>
                </a:lnTo>
                <a:close/>
              </a:path>
            </a:pathLst>
          </a:custGeom>
        </p:spPr>
      </p:pic>
      <p:sp>
        <p:nvSpPr>
          <p:cNvPr id="22" name="Text Placeholder 23">
            <a:extLst>
              <a:ext uri="{FF2B5EF4-FFF2-40B4-BE49-F238E27FC236}">
                <a16:creationId xmlns:a16="http://schemas.microsoft.com/office/drawing/2014/main" id="{096C04F5-C88A-4A09-9A9E-089E5F7BF781}"/>
              </a:ext>
            </a:extLst>
          </p:cNvPr>
          <p:cNvSpPr>
            <a:spLocks noGrp="1"/>
          </p:cNvSpPr>
          <p:nvPr>
            <p:ph type="body" sz="quarter" idx="10"/>
          </p:nvPr>
        </p:nvSpPr>
        <p:spPr>
          <a:xfrm>
            <a:off x="4753864" y="469900"/>
            <a:ext cx="7119937" cy="307777"/>
          </a:xfrm>
        </p:spPr>
        <p:txBody>
          <a:bodyPr/>
          <a:lstStyle>
            <a:lvl1pPr marL="0" indent="0">
              <a:buNone/>
              <a:defRPr sz="2000"/>
            </a:lvl1pPr>
          </a:lstStyle>
          <a:p>
            <a:pPr lvl="0"/>
            <a:r>
              <a:rPr lang="en-US"/>
              <a:t>Click to edit Master text styles</a:t>
            </a:r>
          </a:p>
        </p:txBody>
      </p:sp>
      <p:grpSp>
        <p:nvGrpSpPr>
          <p:cNvPr id="3" name="Group 2">
            <a:extLst>
              <a:ext uri="{FF2B5EF4-FFF2-40B4-BE49-F238E27FC236}">
                <a16:creationId xmlns:a16="http://schemas.microsoft.com/office/drawing/2014/main" id="{6FFF09D2-F0A3-4519-B10C-C9BE4BDCD326}"/>
              </a:ext>
              <a:ext uri="{C183D7F6-B498-43B3-948B-1728B52AA6E4}">
                <adec:decorative xmlns:adec="http://schemas.microsoft.com/office/drawing/2017/decorative" val="1"/>
              </a:ext>
            </a:extLst>
          </p:cNvPr>
          <p:cNvGrpSpPr/>
          <p:nvPr userDrawn="1"/>
        </p:nvGrpSpPr>
        <p:grpSpPr>
          <a:xfrm>
            <a:off x="4753863" y="1155376"/>
            <a:ext cx="7119937" cy="45719"/>
            <a:chOff x="4753863" y="1155376"/>
            <a:chExt cx="7119937" cy="45719"/>
          </a:xfrm>
        </p:grpSpPr>
        <p:cxnSp>
          <p:nvCxnSpPr>
            <p:cNvPr id="11" name="Straight Connector 10">
              <a:extLst>
                <a:ext uri="{FF2B5EF4-FFF2-40B4-BE49-F238E27FC236}">
                  <a16:creationId xmlns:a16="http://schemas.microsoft.com/office/drawing/2014/main" id="{E132BC9E-47C8-4127-822C-43DE075EF29F}"/>
                </a:ext>
                <a:ext uri="{C183D7F6-B498-43B3-948B-1728B52AA6E4}">
                  <adec:decorative xmlns:adec="http://schemas.microsoft.com/office/drawing/2017/decorative" val="1"/>
                </a:ext>
              </a:extLst>
            </p:cNvPr>
            <p:cNvCxnSpPr>
              <a:cxnSpLocks/>
            </p:cNvCxnSpPr>
            <p:nvPr/>
          </p:nvCxnSpPr>
          <p:spPr>
            <a:xfrm>
              <a:off x="4753863" y="1178236"/>
              <a:ext cx="7119937"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5E2AA906-B7F6-45EE-A5AF-C77CA24BA1D5}"/>
                </a:ext>
                <a:ext uri="{C183D7F6-B498-43B3-948B-1728B52AA6E4}">
                  <adec:decorative xmlns:adec="http://schemas.microsoft.com/office/drawing/2017/decorative" val="1"/>
                </a:ext>
              </a:extLst>
            </p:cNvPr>
            <p:cNvSpPr/>
            <p:nvPr/>
          </p:nvSpPr>
          <p:spPr>
            <a:xfrm>
              <a:off x="11344218" y="1155376"/>
              <a:ext cx="529582"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100000"/>
                </a:lnSpc>
              </a:pPr>
              <a:endParaRPr lang="en-US"/>
            </a:p>
          </p:txBody>
        </p:sp>
      </p:grpSp>
      <p:sp>
        <p:nvSpPr>
          <p:cNvPr id="23" name="Text Placeholder 23">
            <a:extLst>
              <a:ext uri="{FF2B5EF4-FFF2-40B4-BE49-F238E27FC236}">
                <a16:creationId xmlns:a16="http://schemas.microsoft.com/office/drawing/2014/main" id="{0182C02F-E9BD-4FE4-8AF0-5DDD2018626B}"/>
              </a:ext>
            </a:extLst>
          </p:cNvPr>
          <p:cNvSpPr>
            <a:spLocks noGrp="1"/>
          </p:cNvSpPr>
          <p:nvPr>
            <p:ph type="body" sz="quarter" idx="11"/>
          </p:nvPr>
        </p:nvSpPr>
        <p:spPr>
          <a:xfrm>
            <a:off x="4753864" y="1578794"/>
            <a:ext cx="7119937" cy="307777"/>
          </a:xfrm>
        </p:spPr>
        <p:txBody>
          <a:bodyPr/>
          <a:lstStyle>
            <a:lvl1pPr marL="0" indent="0">
              <a:buNone/>
              <a:defRPr sz="2000"/>
            </a:lvl1pPr>
          </a:lstStyle>
          <a:p>
            <a:pPr lvl="0"/>
            <a:r>
              <a:rPr lang="en-US"/>
              <a:t>Click to edit Master text styles</a:t>
            </a:r>
          </a:p>
        </p:txBody>
      </p:sp>
      <p:grpSp>
        <p:nvGrpSpPr>
          <p:cNvPr id="4" name="Group 3">
            <a:extLst>
              <a:ext uri="{FF2B5EF4-FFF2-40B4-BE49-F238E27FC236}">
                <a16:creationId xmlns:a16="http://schemas.microsoft.com/office/drawing/2014/main" id="{D9DCC1E5-F1F4-4F8F-9AB5-156536692553}"/>
              </a:ext>
              <a:ext uri="{C183D7F6-B498-43B3-948B-1728B52AA6E4}">
                <adec:decorative xmlns:adec="http://schemas.microsoft.com/office/drawing/2017/decorative" val="1"/>
              </a:ext>
            </a:extLst>
          </p:cNvPr>
          <p:cNvGrpSpPr/>
          <p:nvPr userDrawn="1"/>
        </p:nvGrpSpPr>
        <p:grpSpPr>
          <a:xfrm>
            <a:off x="4753863" y="2264270"/>
            <a:ext cx="7119937" cy="45719"/>
            <a:chOff x="4753863" y="2264270"/>
            <a:chExt cx="7119937" cy="45719"/>
          </a:xfrm>
        </p:grpSpPr>
        <p:cxnSp>
          <p:nvCxnSpPr>
            <p:cNvPr id="14" name="Straight Connector 13">
              <a:extLst>
                <a:ext uri="{FF2B5EF4-FFF2-40B4-BE49-F238E27FC236}">
                  <a16:creationId xmlns:a16="http://schemas.microsoft.com/office/drawing/2014/main" id="{10B30EBE-E719-45D7-BBAC-777ED4031681}"/>
                </a:ext>
                <a:ext uri="{C183D7F6-B498-43B3-948B-1728B52AA6E4}">
                  <adec:decorative xmlns:adec="http://schemas.microsoft.com/office/drawing/2017/decorative" val="1"/>
                </a:ext>
              </a:extLst>
            </p:cNvPr>
            <p:cNvCxnSpPr>
              <a:cxnSpLocks/>
            </p:cNvCxnSpPr>
            <p:nvPr/>
          </p:nvCxnSpPr>
          <p:spPr>
            <a:xfrm>
              <a:off x="4753863" y="2287130"/>
              <a:ext cx="7119937"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7B993B98-F003-4051-A772-D603F13352A2}"/>
                </a:ext>
                <a:ext uri="{C183D7F6-B498-43B3-948B-1728B52AA6E4}">
                  <adec:decorative xmlns:adec="http://schemas.microsoft.com/office/drawing/2017/decorative" val="1"/>
                </a:ext>
              </a:extLst>
            </p:cNvPr>
            <p:cNvSpPr/>
            <p:nvPr/>
          </p:nvSpPr>
          <p:spPr>
            <a:xfrm>
              <a:off x="11344218" y="2264270"/>
              <a:ext cx="529582"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100000"/>
                </a:lnSpc>
              </a:pPr>
              <a:endParaRPr lang="en-US"/>
            </a:p>
          </p:txBody>
        </p:sp>
      </p:grpSp>
      <p:sp>
        <p:nvSpPr>
          <p:cNvPr id="24" name="Text Placeholder 23">
            <a:extLst>
              <a:ext uri="{FF2B5EF4-FFF2-40B4-BE49-F238E27FC236}">
                <a16:creationId xmlns:a16="http://schemas.microsoft.com/office/drawing/2014/main" id="{E8C9CF15-967A-45BA-B8EF-1D9EBCF5935D}"/>
              </a:ext>
            </a:extLst>
          </p:cNvPr>
          <p:cNvSpPr>
            <a:spLocks noGrp="1"/>
          </p:cNvSpPr>
          <p:nvPr>
            <p:ph type="body" sz="quarter" idx="12"/>
          </p:nvPr>
        </p:nvSpPr>
        <p:spPr>
          <a:xfrm>
            <a:off x="4753864" y="2687688"/>
            <a:ext cx="7119937" cy="307777"/>
          </a:xfrm>
        </p:spPr>
        <p:txBody>
          <a:bodyPr/>
          <a:lstStyle>
            <a:lvl1pPr marL="0" indent="0">
              <a:buNone/>
              <a:defRPr sz="2000"/>
            </a:lvl1pPr>
          </a:lstStyle>
          <a:p>
            <a:pPr lvl="0"/>
            <a:r>
              <a:rPr lang="en-US"/>
              <a:t>Click to edit Master text styles</a:t>
            </a:r>
          </a:p>
        </p:txBody>
      </p:sp>
      <p:grpSp>
        <p:nvGrpSpPr>
          <p:cNvPr id="5" name="Group 4">
            <a:extLst>
              <a:ext uri="{FF2B5EF4-FFF2-40B4-BE49-F238E27FC236}">
                <a16:creationId xmlns:a16="http://schemas.microsoft.com/office/drawing/2014/main" id="{851B0B32-D295-4A58-9D00-D4EAAAB10BAC}"/>
              </a:ext>
              <a:ext uri="{C183D7F6-B498-43B3-948B-1728B52AA6E4}">
                <adec:decorative xmlns:adec="http://schemas.microsoft.com/office/drawing/2017/decorative" val="1"/>
              </a:ext>
            </a:extLst>
          </p:cNvPr>
          <p:cNvGrpSpPr/>
          <p:nvPr userDrawn="1"/>
        </p:nvGrpSpPr>
        <p:grpSpPr>
          <a:xfrm>
            <a:off x="4753863" y="3373164"/>
            <a:ext cx="7119937" cy="45719"/>
            <a:chOff x="4753863" y="3373164"/>
            <a:chExt cx="7119937" cy="45719"/>
          </a:xfrm>
        </p:grpSpPr>
        <p:cxnSp>
          <p:nvCxnSpPr>
            <p:cNvPr id="17" name="Straight Connector 16">
              <a:extLst>
                <a:ext uri="{FF2B5EF4-FFF2-40B4-BE49-F238E27FC236}">
                  <a16:creationId xmlns:a16="http://schemas.microsoft.com/office/drawing/2014/main" id="{303D09BA-CDC7-45BA-9154-DEA70BB6D47B}"/>
                </a:ext>
                <a:ext uri="{C183D7F6-B498-43B3-948B-1728B52AA6E4}">
                  <adec:decorative xmlns:adec="http://schemas.microsoft.com/office/drawing/2017/decorative" val="1"/>
                </a:ext>
              </a:extLst>
            </p:cNvPr>
            <p:cNvCxnSpPr>
              <a:cxnSpLocks/>
            </p:cNvCxnSpPr>
            <p:nvPr/>
          </p:nvCxnSpPr>
          <p:spPr>
            <a:xfrm>
              <a:off x="4753863" y="3396024"/>
              <a:ext cx="7119937"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D247EDB6-CA6C-4220-9B6C-651087E23700}"/>
                </a:ext>
                <a:ext uri="{C183D7F6-B498-43B3-948B-1728B52AA6E4}">
                  <adec:decorative xmlns:adec="http://schemas.microsoft.com/office/drawing/2017/decorative" val="1"/>
                </a:ext>
              </a:extLst>
            </p:cNvPr>
            <p:cNvSpPr/>
            <p:nvPr/>
          </p:nvSpPr>
          <p:spPr>
            <a:xfrm>
              <a:off x="11344218" y="3373164"/>
              <a:ext cx="529582"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100000"/>
                </a:lnSpc>
              </a:pPr>
              <a:endParaRPr lang="en-US"/>
            </a:p>
          </p:txBody>
        </p:sp>
      </p:grpSp>
      <p:sp>
        <p:nvSpPr>
          <p:cNvPr id="25" name="Text Placeholder 23">
            <a:extLst>
              <a:ext uri="{FF2B5EF4-FFF2-40B4-BE49-F238E27FC236}">
                <a16:creationId xmlns:a16="http://schemas.microsoft.com/office/drawing/2014/main" id="{ADE41D31-9539-41D1-A581-B0342A020DFB}"/>
              </a:ext>
            </a:extLst>
          </p:cNvPr>
          <p:cNvSpPr>
            <a:spLocks noGrp="1"/>
          </p:cNvSpPr>
          <p:nvPr>
            <p:ph type="body" sz="quarter" idx="13"/>
          </p:nvPr>
        </p:nvSpPr>
        <p:spPr>
          <a:xfrm>
            <a:off x="4753864" y="3796582"/>
            <a:ext cx="7119937" cy="307777"/>
          </a:xfrm>
        </p:spPr>
        <p:txBody>
          <a:bodyPr/>
          <a:lstStyle>
            <a:lvl1pPr marL="0" indent="0">
              <a:buNone/>
              <a:defRPr sz="2000"/>
            </a:lvl1pPr>
          </a:lstStyle>
          <a:p>
            <a:pPr lvl="0"/>
            <a:r>
              <a:rPr lang="en-US"/>
              <a:t>Click to edit Master text styles</a:t>
            </a:r>
          </a:p>
        </p:txBody>
      </p:sp>
      <p:grpSp>
        <p:nvGrpSpPr>
          <p:cNvPr id="6" name="Group 5">
            <a:extLst>
              <a:ext uri="{FF2B5EF4-FFF2-40B4-BE49-F238E27FC236}">
                <a16:creationId xmlns:a16="http://schemas.microsoft.com/office/drawing/2014/main" id="{6B78EF1E-BD92-44CF-81D3-1EBD2C64E214}"/>
              </a:ext>
              <a:ext uri="{C183D7F6-B498-43B3-948B-1728B52AA6E4}">
                <adec:decorative xmlns:adec="http://schemas.microsoft.com/office/drawing/2017/decorative" val="1"/>
              </a:ext>
            </a:extLst>
          </p:cNvPr>
          <p:cNvGrpSpPr/>
          <p:nvPr userDrawn="1"/>
        </p:nvGrpSpPr>
        <p:grpSpPr>
          <a:xfrm>
            <a:off x="4753863" y="4482058"/>
            <a:ext cx="7119937" cy="45719"/>
            <a:chOff x="4753863" y="4482058"/>
            <a:chExt cx="7119937" cy="45719"/>
          </a:xfrm>
        </p:grpSpPr>
        <p:cxnSp>
          <p:nvCxnSpPr>
            <p:cNvPr id="20" name="Straight Connector 19">
              <a:extLst>
                <a:ext uri="{FF2B5EF4-FFF2-40B4-BE49-F238E27FC236}">
                  <a16:creationId xmlns:a16="http://schemas.microsoft.com/office/drawing/2014/main" id="{AEC36209-61F3-4119-A4B3-D1B81D028CF0}"/>
                </a:ext>
                <a:ext uri="{C183D7F6-B498-43B3-948B-1728B52AA6E4}">
                  <adec:decorative xmlns:adec="http://schemas.microsoft.com/office/drawing/2017/decorative" val="1"/>
                </a:ext>
              </a:extLst>
            </p:cNvPr>
            <p:cNvCxnSpPr>
              <a:cxnSpLocks/>
            </p:cNvCxnSpPr>
            <p:nvPr/>
          </p:nvCxnSpPr>
          <p:spPr>
            <a:xfrm>
              <a:off x="4753863" y="4504918"/>
              <a:ext cx="7119937"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CFB6EE40-B03B-4758-BE34-45C0A821BCED}"/>
                </a:ext>
                <a:ext uri="{C183D7F6-B498-43B3-948B-1728B52AA6E4}">
                  <adec:decorative xmlns:adec="http://schemas.microsoft.com/office/drawing/2017/decorative" val="1"/>
                </a:ext>
              </a:extLst>
            </p:cNvPr>
            <p:cNvSpPr/>
            <p:nvPr/>
          </p:nvSpPr>
          <p:spPr>
            <a:xfrm>
              <a:off x="11344218" y="4482058"/>
              <a:ext cx="529582"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100000"/>
                </a:lnSpc>
              </a:pPr>
              <a:endParaRPr lang="en-US"/>
            </a:p>
          </p:txBody>
        </p:sp>
      </p:grpSp>
      <p:sp>
        <p:nvSpPr>
          <p:cNvPr id="26" name="Text Placeholder 23">
            <a:extLst>
              <a:ext uri="{FF2B5EF4-FFF2-40B4-BE49-F238E27FC236}">
                <a16:creationId xmlns:a16="http://schemas.microsoft.com/office/drawing/2014/main" id="{DCB85762-343F-4156-A7DC-401C7D761346}"/>
              </a:ext>
            </a:extLst>
          </p:cNvPr>
          <p:cNvSpPr>
            <a:spLocks noGrp="1"/>
          </p:cNvSpPr>
          <p:nvPr>
            <p:ph type="body" sz="quarter" idx="14"/>
          </p:nvPr>
        </p:nvSpPr>
        <p:spPr>
          <a:xfrm>
            <a:off x="4753864" y="4905476"/>
            <a:ext cx="7119937" cy="307777"/>
          </a:xfrm>
        </p:spPr>
        <p:txBody>
          <a:bodyPr/>
          <a:lstStyle>
            <a:lvl1pPr marL="0" indent="0">
              <a:buNone/>
              <a:defRPr sz="2000"/>
            </a:lvl1pPr>
          </a:lstStyle>
          <a:p>
            <a:pPr lvl="0"/>
            <a:r>
              <a:rPr lang="en-US"/>
              <a:t>Click to edit Master text styles</a:t>
            </a:r>
          </a:p>
        </p:txBody>
      </p:sp>
      <p:grpSp>
        <p:nvGrpSpPr>
          <p:cNvPr id="7" name="Group 6">
            <a:extLst>
              <a:ext uri="{FF2B5EF4-FFF2-40B4-BE49-F238E27FC236}">
                <a16:creationId xmlns:a16="http://schemas.microsoft.com/office/drawing/2014/main" id="{E8E6F913-E733-4699-BF37-339F7BA93BF5}"/>
              </a:ext>
              <a:ext uri="{C183D7F6-B498-43B3-948B-1728B52AA6E4}">
                <adec:decorative xmlns:adec="http://schemas.microsoft.com/office/drawing/2017/decorative" val="1"/>
              </a:ext>
            </a:extLst>
          </p:cNvPr>
          <p:cNvGrpSpPr/>
          <p:nvPr userDrawn="1"/>
        </p:nvGrpSpPr>
        <p:grpSpPr>
          <a:xfrm>
            <a:off x="4753863" y="5590952"/>
            <a:ext cx="7119937" cy="45719"/>
            <a:chOff x="4753863" y="5590952"/>
            <a:chExt cx="7119937" cy="45719"/>
          </a:xfrm>
        </p:grpSpPr>
        <p:cxnSp>
          <p:nvCxnSpPr>
            <p:cNvPr id="28" name="Straight Connector 27">
              <a:extLst>
                <a:ext uri="{FF2B5EF4-FFF2-40B4-BE49-F238E27FC236}">
                  <a16:creationId xmlns:a16="http://schemas.microsoft.com/office/drawing/2014/main" id="{09256341-5E23-47CD-BB33-D50E3DFDA0C7}"/>
                </a:ext>
                <a:ext uri="{C183D7F6-B498-43B3-948B-1728B52AA6E4}">
                  <adec:decorative xmlns:adec="http://schemas.microsoft.com/office/drawing/2017/decorative" val="1"/>
                </a:ext>
              </a:extLst>
            </p:cNvPr>
            <p:cNvCxnSpPr>
              <a:cxnSpLocks/>
            </p:cNvCxnSpPr>
            <p:nvPr/>
          </p:nvCxnSpPr>
          <p:spPr>
            <a:xfrm>
              <a:off x="4753863" y="5613812"/>
              <a:ext cx="7119937"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78191582-9910-4160-BCA4-77CB721C9596}"/>
                </a:ext>
                <a:ext uri="{C183D7F6-B498-43B3-948B-1728B52AA6E4}">
                  <adec:decorative xmlns:adec="http://schemas.microsoft.com/office/drawing/2017/decorative" val="1"/>
                </a:ext>
              </a:extLst>
            </p:cNvPr>
            <p:cNvSpPr/>
            <p:nvPr/>
          </p:nvSpPr>
          <p:spPr>
            <a:xfrm>
              <a:off x="11344218" y="5590952"/>
              <a:ext cx="529582"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100000"/>
                </a:lnSpc>
              </a:pPr>
              <a:endParaRPr lang="en-US"/>
            </a:p>
          </p:txBody>
        </p:sp>
      </p:grpSp>
      <p:sp>
        <p:nvSpPr>
          <p:cNvPr id="30" name="Text Placeholder 23">
            <a:extLst>
              <a:ext uri="{FF2B5EF4-FFF2-40B4-BE49-F238E27FC236}">
                <a16:creationId xmlns:a16="http://schemas.microsoft.com/office/drawing/2014/main" id="{AEEBFDF9-6E80-476D-AE61-0B08934A3491}"/>
              </a:ext>
            </a:extLst>
          </p:cNvPr>
          <p:cNvSpPr>
            <a:spLocks noGrp="1"/>
          </p:cNvSpPr>
          <p:nvPr>
            <p:ph type="body" sz="quarter" idx="15"/>
          </p:nvPr>
        </p:nvSpPr>
        <p:spPr>
          <a:xfrm>
            <a:off x="4753864" y="6014374"/>
            <a:ext cx="7119937" cy="307777"/>
          </a:xfrm>
        </p:spPr>
        <p:txBody>
          <a:bodyPr/>
          <a:lstStyle>
            <a:lvl1pPr marL="0" indent="0">
              <a:buNone/>
              <a:defRPr sz="2000"/>
            </a:lvl1pPr>
          </a:lstStyle>
          <a:p>
            <a:pPr lvl="0"/>
            <a:r>
              <a:rPr lang="en-US"/>
              <a:t>Click to edit Master text styles</a:t>
            </a:r>
          </a:p>
        </p:txBody>
      </p:sp>
    </p:spTree>
    <p:extLst>
      <p:ext uri="{BB962C8B-B14F-4D97-AF65-F5344CB8AC3E}">
        <p14:creationId xmlns:p14="http://schemas.microsoft.com/office/powerpoint/2010/main" val="310097483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p:cSld name="Agenda_2">
    <p:spTree>
      <p:nvGrpSpPr>
        <p:cNvPr id="1" name=""/>
        <p:cNvGrpSpPr/>
        <p:nvPr/>
      </p:nvGrpSpPr>
      <p:grpSpPr>
        <a:xfrm>
          <a:off x="0" y="0"/>
          <a:ext cx="0" cy="0"/>
          <a:chOff x="0" y="0"/>
          <a:chExt cx="0" cy="0"/>
        </a:xfrm>
      </p:grpSpPr>
      <p:sp>
        <p:nvSpPr>
          <p:cNvPr id="57" name="Rectangle 56">
            <a:extLst>
              <a:ext uri="{FF2B5EF4-FFF2-40B4-BE49-F238E27FC236}">
                <a16:creationId xmlns:a16="http://schemas.microsoft.com/office/drawing/2014/main" id="{2B7C9F5D-8422-484E-883B-225721682141}"/>
              </a:ext>
              <a:ext uri="{C183D7F6-B498-43B3-948B-1728B52AA6E4}">
                <adec:decorative xmlns:adec="http://schemas.microsoft.com/office/drawing/2017/decorative" val="1"/>
              </a:ext>
            </a:extLst>
          </p:cNvPr>
          <p:cNvSpPr/>
          <p:nvPr/>
        </p:nvSpPr>
        <p:spPr bwMode="auto">
          <a:xfrm>
            <a:off x="0" y="0"/>
            <a:ext cx="475488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457200"/>
            <a:ext cx="3674736" cy="1107996"/>
          </a:xfrm>
        </p:spPr>
        <p:txBody>
          <a:bodyPr/>
          <a:lstStyle>
            <a:lvl1pPr>
              <a:defRPr>
                <a:solidFill>
                  <a:schemeClr val="bg1"/>
                </a:solidFill>
              </a:defRPr>
            </a:lvl1pPr>
          </a:lstStyle>
          <a:p>
            <a:r>
              <a:rPr lang="en-US"/>
              <a:t>Click to edit Master title style</a:t>
            </a:r>
          </a:p>
        </p:txBody>
      </p:sp>
      <p:pic>
        <p:nvPicPr>
          <p:cNvPr id="42" name="Picture 41">
            <a:extLst>
              <a:ext uri="{FF2B5EF4-FFF2-40B4-BE49-F238E27FC236}">
                <a16:creationId xmlns:a16="http://schemas.microsoft.com/office/drawing/2014/main" id="{8917CC4F-008C-4171-AE1F-1E8A48642C0D}"/>
              </a:ext>
              <a:ext uri="{C183D7F6-B498-43B3-948B-1728B52AA6E4}">
                <adec:decorative xmlns:adec="http://schemas.microsoft.com/office/drawing/2017/decorative" val="1"/>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749300" y="1595199"/>
            <a:ext cx="3999682" cy="5262803"/>
          </a:xfrm>
          <a:custGeom>
            <a:avLst/>
            <a:gdLst>
              <a:gd name="connsiteX0" fmla="*/ 0 w 4320389"/>
              <a:gd name="connsiteY0" fmla="*/ 0 h 5684791"/>
              <a:gd name="connsiteX1" fmla="*/ 4320389 w 4320389"/>
              <a:gd name="connsiteY1" fmla="*/ 0 h 5684791"/>
              <a:gd name="connsiteX2" fmla="*/ 4320389 w 4320389"/>
              <a:gd name="connsiteY2" fmla="*/ 5684791 h 5684791"/>
              <a:gd name="connsiteX3" fmla="*/ 0 w 4320389"/>
              <a:gd name="connsiteY3" fmla="*/ 5684791 h 5684791"/>
            </a:gdLst>
            <a:ahLst/>
            <a:cxnLst>
              <a:cxn ang="0">
                <a:pos x="connsiteX0" y="connsiteY0"/>
              </a:cxn>
              <a:cxn ang="0">
                <a:pos x="connsiteX1" y="connsiteY1"/>
              </a:cxn>
              <a:cxn ang="0">
                <a:pos x="connsiteX2" y="connsiteY2"/>
              </a:cxn>
              <a:cxn ang="0">
                <a:pos x="connsiteX3" y="connsiteY3"/>
              </a:cxn>
            </a:cxnLst>
            <a:rect l="l" t="t" r="r" b="b"/>
            <a:pathLst>
              <a:path w="4320389" h="5684791">
                <a:moveTo>
                  <a:pt x="0" y="0"/>
                </a:moveTo>
                <a:lnTo>
                  <a:pt x="4320389" y="0"/>
                </a:lnTo>
                <a:lnTo>
                  <a:pt x="4320389" y="5684791"/>
                </a:lnTo>
                <a:lnTo>
                  <a:pt x="0" y="5684791"/>
                </a:lnTo>
                <a:close/>
              </a:path>
            </a:pathLst>
          </a:custGeom>
        </p:spPr>
      </p:pic>
      <p:cxnSp>
        <p:nvCxnSpPr>
          <p:cNvPr id="64" name="Straight Connector 63">
            <a:extLst>
              <a:ext uri="{FF2B5EF4-FFF2-40B4-BE49-F238E27FC236}">
                <a16:creationId xmlns:a16="http://schemas.microsoft.com/office/drawing/2014/main" id="{9192ADBF-FECE-4F1C-B91E-1F195E0F8576}"/>
              </a:ext>
              <a:ext uri="{C183D7F6-B498-43B3-948B-1728B52AA6E4}">
                <adec:decorative xmlns:adec="http://schemas.microsoft.com/office/drawing/2017/decorative" val="1"/>
              </a:ext>
            </a:extLst>
          </p:cNvPr>
          <p:cNvCxnSpPr>
            <a:cxnSpLocks/>
          </p:cNvCxnSpPr>
          <p:nvPr/>
        </p:nvCxnSpPr>
        <p:spPr>
          <a:xfrm>
            <a:off x="5036975" y="1158876"/>
            <a:ext cx="6572413" cy="0"/>
          </a:xfrm>
          <a:prstGeom prst="line">
            <a:avLst/>
          </a:prstGeom>
          <a:ln w="57150">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3" name="Text Placeholder 2">
            <a:extLst>
              <a:ext uri="{FF2B5EF4-FFF2-40B4-BE49-F238E27FC236}">
                <a16:creationId xmlns:a16="http://schemas.microsoft.com/office/drawing/2014/main" id="{A136B6FB-4787-4B76-A770-A4F208E64449}"/>
              </a:ext>
            </a:extLst>
          </p:cNvPr>
          <p:cNvSpPr>
            <a:spLocks noGrp="1"/>
          </p:cNvSpPr>
          <p:nvPr>
            <p:ph type="body" sz="quarter" idx="11"/>
          </p:nvPr>
        </p:nvSpPr>
        <p:spPr>
          <a:xfrm>
            <a:off x="5038404" y="1449388"/>
            <a:ext cx="6570984" cy="5065712"/>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spTree>
    <p:extLst>
      <p:ext uri="{BB962C8B-B14F-4D97-AF65-F5344CB8AC3E}">
        <p14:creationId xmlns:p14="http://schemas.microsoft.com/office/powerpoint/2010/main" val="334362189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60">
          <p15:clr>
            <a:srgbClr val="A4A3A4"/>
          </p15:clr>
        </p15:guide>
        <p15:guide id="20" pos="4937">
          <p15:clr>
            <a:srgbClr val="A4A3A4"/>
          </p15:clr>
        </p15:guide>
        <p15:guide id="21" pos="5120">
          <p15:clr>
            <a:srgbClr val="A4A3A4"/>
          </p15:clr>
        </p15:guide>
        <p15:guide id="22" pos="5529">
          <p15:clr>
            <a:srgbClr val="A4A3A4"/>
          </p15:clr>
        </p15:guide>
        <p15:guide id="23" pos="5712">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p:cSld name="1_Agenda_2">
    <p:spTree>
      <p:nvGrpSpPr>
        <p:cNvPr id="1" name=""/>
        <p:cNvGrpSpPr/>
        <p:nvPr/>
      </p:nvGrpSpPr>
      <p:grpSpPr>
        <a:xfrm>
          <a:off x="0" y="0"/>
          <a:ext cx="0" cy="0"/>
          <a:chOff x="0" y="0"/>
          <a:chExt cx="0" cy="0"/>
        </a:xfrm>
      </p:grpSpPr>
      <p:sp>
        <p:nvSpPr>
          <p:cNvPr id="57" name="Rectangle 56">
            <a:extLst>
              <a:ext uri="{FF2B5EF4-FFF2-40B4-BE49-F238E27FC236}">
                <a16:creationId xmlns:a16="http://schemas.microsoft.com/office/drawing/2014/main" id="{2B7C9F5D-8422-484E-883B-225721682141}"/>
              </a:ext>
              <a:ext uri="{C183D7F6-B498-43B3-948B-1728B52AA6E4}">
                <adec:decorative xmlns:adec="http://schemas.microsoft.com/office/drawing/2017/decorative" val="1"/>
              </a:ext>
            </a:extLst>
          </p:cNvPr>
          <p:cNvSpPr/>
          <p:nvPr/>
        </p:nvSpPr>
        <p:spPr bwMode="auto">
          <a:xfrm>
            <a:off x="0" y="0"/>
            <a:ext cx="475488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457200"/>
            <a:ext cx="3674736" cy="1107996"/>
          </a:xfrm>
        </p:spPr>
        <p:txBody>
          <a:bodyPr/>
          <a:lstStyle>
            <a:lvl1pPr>
              <a:defRPr>
                <a:solidFill>
                  <a:schemeClr val="bg1"/>
                </a:solidFill>
              </a:defRPr>
            </a:lvl1pPr>
          </a:lstStyle>
          <a:p>
            <a:r>
              <a:rPr lang="en-US"/>
              <a:t>Click to edit Master title style</a:t>
            </a:r>
          </a:p>
        </p:txBody>
      </p:sp>
      <p:cxnSp>
        <p:nvCxnSpPr>
          <p:cNvPr id="64" name="Straight Connector 63">
            <a:extLst>
              <a:ext uri="{FF2B5EF4-FFF2-40B4-BE49-F238E27FC236}">
                <a16:creationId xmlns:a16="http://schemas.microsoft.com/office/drawing/2014/main" id="{9192ADBF-FECE-4F1C-B91E-1F195E0F8576}"/>
              </a:ext>
              <a:ext uri="{C183D7F6-B498-43B3-948B-1728B52AA6E4}">
                <adec:decorative xmlns:adec="http://schemas.microsoft.com/office/drawing/2017/decorative" val="1"/>
              </a:ext>
            </a:extLst>
          </p:cNvPr>
          <p:cNvCxnSpPr>
            <a:cxnSpLocks/>
          </p:cNvCxnSpPr>
          <p:nvPr/>
        </p:nvCxnSpPr>
        <p:spPr>
          <a:xfrm>
            <a:off x="5036975" y="1158876"/>
            <a:ext cx="6572413" cy="0"/>
          </a:xfrm>
          <a:prstGeom prst="line">
            <a:avLst/>
          </a:prstGeom>
          <a:ln w="57150">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3" name="Text Placeholder 2">
            <a:extLst>
              <a:ext uri="{FF2B5EF4-FFF2-40B4-BE49-F238E27FC236}">
                <a16:creationId xmlns:a16="http://schemas.microsoft.com/office/drawing/2014/main" id="{A136B6FB-4787-4B76-A770-A4F208E64449}"/>
              </a:ext>
            </a:extLst>
          </p:cNvPr>
          <p:cNvSpPr>
            <a:spLocks noGrp="1"/>
          </p:cNvSpPr>
          <p:nvPr>
            <p:ph type="body" sz="quarter" idx="11"/>
          </p:nvPr>
        </p:nvSpPr>
        <p:spPr>
          <a:xfrm>
            <a:off x="5038404" y="1449388"/>
            <a:ext cx="6570984" cy="5065712"/>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spTree>
    <p:extLst>
      <p:ext uri="{BB962C8B-B14F-4D97-AF65-F5344CB8AC3E}">
        <p14:creationId xmlns:p14="http://schemas.microsoft.com/office/powerpoint/2010/main" val="111104699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p:cSld name="Agenda_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457200"/>
            <a:ext cx="7355587" cy="553998"/>
          </a:xfrm>
        </p:spPr>
        <p:txBody>
          <a:bodyPr/>
          <a:lstStyle/>
          <a:p>
            <a:r>
              <a:rPr lang="en-US"/>
              <a:t>Click to edit Master title style</a:t>
            </a:r>
          </a:p>
        </p:txBody>
      </p:sp>
      <p:sp>
        <p:nvSpPr>
          <p:cNvPr id="24" name="Text Placeholder 23">
            <a:extLst>
              <a:ext uri="{FF2B5EF4-FFF2-40B4-BE49-F238E27FC236}">
                <a16:creationId xmlns:a16="http://schemas.microsoft.com/office/drawing/2014/main" id="{FA225A8B-1EC4-42B7-8C97-73FFC4D1334D}"/>
              </a:ext>
            </a:extLst>
          </p:cNvPr>
          <p:cNvSpPr>
            <a:spLocks noGrp="1"/>
          </p:cNvSpPr>
          <p:nvPr>
            <p:ph type="body" sz="quarter" idx="10"/>
          </p:nvPr>
        </p:nvSpPr>
        <p:spPr>
          <a:xfrm>
            <a:off x="588263" y="1422400"/>
            <a:ext cx="7119937" cy="307777"/>
          </a:xfrm>
        </p:spPr>
        <p:txBody>
          <a:bodyPr/>
          <a:lstStyle>
            <a:lvl1pPr marL="0" indent="0">
              <a:buNone/>
              <a:defRPr sz="2000"/>
            </a:lvl1pPr>
          </a:lstStyle>
          <a:p>
            <a:pPr lvl="0"/>
            <a:r>
              <a:rPr lang="en-US"/>
              <a:t>Click to edit Master text styles</a:t>
            </a:r>
          </a:p>
        </p:txBody>
      </p:sp>
      <p:grpSp>
        <p:nvGrpSpPr>
          <p:cNvPr id="3" name="Group 2">
            <a:extLst>
              <a:ext uri="{FF2B5EF4-FFF2-40B4-BE49-F238E27FC236}">
                <a16:creationId xmlns:a16="http://schemas.microsoft.com/office/drawing/2014/main" id="{3BF2EF14-5647-4D76-9E65-D4DEB51FAEED}"/>
              </a:ext>
              <a:ext uri="{C183D7F6-B498-43B3-948B-1728B52AA6E4}">
                <adec:decorative xmlns:adec="http://schemas.microsoft.com/office/drawing/2017/decorative" val="1"/>
              </a:ext>
            </a:extLst>
          </p:cNvPr>
          <p:cNvGrpSpPr/>
          <p:nvPr userDrawn="1"/>
        </p:nvGrpSpPr>
        <p:grpSpPr>
          <a:xfrm>
            <a:off x="588262" y="2074260"/>
            <a:ext cx="7119937" cy="45719"/>
            <a:chOff x="588262" y="2074260"/>
            <a:chExt cx="7119937" cy="45719"/>
          </a:xfrm>
        </p:grpSpPr>
        <p:cxnSp>
          <p:nvCxnSpPr>
            <p:cNvPr id="6" name="Straight Connector 5">
              <a:extLst>
                <a:ext uri="{FF2B5EF4-FFF2-40B4-BE49-F238E27FC236}">
                  <a16:creationId xmlns:a16="http://schemas.microsoft.com/office/drawing/2014/main" id="{BF06318A-B790-4ED7-8FB9-B3548C1C0150}"/>
                </a:ext>
                <a:ext uri="{C183D7F6-B498-43B3-948B-1728B52AA6E4}">
                  <adec:decorative xmlns:adec="http://schemas.microsoft.com/office/drawing/2017/decorative" val="1"/>
                </a:ext>
              </a:extLst>
            </p:cNvPr>
            <p:cNvCxnSpPr>
              <a:cxnSpLocks/>
            </p:cNvCxnSpPr>
            <p:nvPr/>
          </p:nvCxnSpPr>
          <p:spPr>
            <a:xfrm>
              <a:off x="588262" y="2097120"/>
              <a:ext cx="7119937"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BA14F730-1F26-481D-AD1C-DD49FECED44D}"/>
                </a:ext>
                <a:ext uri="{C183D7F6-B498-43B3-948B-1728B52AA6E4}">
                  <adec:decorative xmlns:adec="http://schemas.microsoft.com/office/drawing/2017/decorative" val="1"/>
                </a:ext>
              </a:extLst>
            </p:cNvPr>
            <p:cNvSpPr/>
            <p:nvPr/>
          </p:nvSpPr>
          <p:spPr>
            <a:xfrm>
              <a:off x="7178617" y="2074260"/>
              <a:ext cx="529582"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100000"/>
                </a:lnSpc>
              </a:pPr>
              <a:endParaRPr lang="en-US"/>
            </a:p>
          </p:txBody>
        </p:sp>
      </p:grpSp>
      <p:sp>
        <p:nvSpPr>
          <p:cNvPr id="25" name="Text Placeholder 23">
            <a:extLst>
              <a:ext uri="{FF2B5EF4-FFF2-40B4-BE49-F238E27FC236}">
                <a16:creationId xmlns:a16="http://schemas.microsoft.com/office/drawing/2014/main" id="{10CFB942-4708-4A95-B8CF-C260999A441E}"/>
              </a:ext>
            </a:extLst>
          </p:cNvPr>
          <p:cNvSpPr>
            <a:spLocks noGrp="1"/>
          </p:cNvSpPr>
          <p:nvPr>
            <p:ph type="body" sz="quarter" idx="11"/>
          </p:nvPr>
        </p:nvSpPr>
        <p:spPr>
          <a:xfrm>
            <a:off x="588263" y="2464062"/>
            <a:ext cx="7119937" cy="307777"/>
          </a:xfrm>
        </p:spPr>
        <p:txBody>
          <a:bodyPr/>
          <a:lstStyle>
            <a:lvl1pPr marL="0" indent="0">
              <a:buNone/>
              <a:defRPr sz="2000"/>
            </a:lvl1pPr>
          </a:lstStyle>
          <a:p>
            <a:pPr lvl="0"/>
            <a:r>
              <a:rPr lang="en-US"/>
              <a:t>Click to edit Master text styles</a:t>
            </a:r>
          </a:p>
        </p:txBody>
      </p:sp>
      <p:grpSp>
        <p:nvGrpSpPr>
          <p:cNvPr id="18" name="Group 17">
            <a:extLst>
              <a:ext uri="{FF2B5EF4-FFF2-40B4-BE49-F238E27FC236}">
                <a16:creationId xmlns:a16="http://schemas.microsoft.com/office/drawing/2014/main" id="{EE9EA716-E424-43DF-94B2-2D3B535A2BF0}"/>
              </a:ext>
              <a:ext uri="{C183D7F6-B498-43B3-948B-1728B52AA6E4}">
                <adec:decorative xmlns:adec="http://schemas.microsoft.com/office/drawing/2017/decorative" val="1"/>
              </a:ext>
            </a:extLst>
          </p:cNvPr>
          <p:cNvGrpSpPr/>
          <p:nvPr userDrawn="1"/>
        </p:nvGrpSpPr>
        <p:grpSpPr>
          <a:xfrm>
            <a:off x="588262" y="3115922"/>
            <a:ext cx="7119937" cy="45719"/>
            <a:chOff x="588262" y="3115922"/>
            <a:chExt cx="7119937" cy="45719"/>
          </a:xfrm>
        </p:grpSpPr>
        <p:cxnSp>
          <p:nvCxnSpPr>
            <p:cNvPr id="9" name="Straight Connector 8">
              <a:extLst>
                <a:ext uri="{FF2B5EF4-FFF2-40B4-BE49-F238E27FC236}">
                  <a16:creationId xmlns:a16="http://schemas.microsoft.com/office/drawing/2014/main" id="{B9BB847F-73D8-4628-9194-A3F50570B8D8}"/>
                </a:ext>
                <a:ext uri="{C183D7F6-B498-43B3-948B-1728B52AA6E4}">
                  <adec:decorative xmlns:adec="http://schemas.microsoft.com/office/drawing/2017/decorative" val="1"/>
                </a:ext>
              </a:extLst>
            </p:cNvPr>
            <p:cNvCxnSpPr>
              <a:cxnSpLocks/>
            </p:cNvCxnSpPr>
            <p:nvPr/>
          </p:nvCxnSpPr>
          <p:spPr>
            <a:xfrm>
              <a:off x="588262" y="3138782"/>
              <a:ext cx="7119937"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D6975D2F-E38C-4C50-80D2-856644B26F61}"/>
                </a:ext>
                <a:ext uri="{C183D7F6-B498-43B3-948B-1728B52AA6E4}">
                  <adec:decorative xmlns:adec="http://schemas.microsoft.com/office/drawing/2017/decorative" val="1"/>
                </a:ext>
              </a:extLst>
            </p:cNvPr>
            <p:cNvSpPr/>
            <p:nvPr/>
          </p:nvSpPr>
          <p:spPr>
            <a:xfrm>
              <a:off x="7178617" y="3115922"/>
              <a:ext cx="529582"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100000"/>
                </a:lnSpc>
              </a:pPr>
              <a:endParaRPr lang="en-US"/>
            </a:p>
          </p:txBody>
        </p:sp>
      </p:grpSp>
      <p:sp>
        <p:nvSpPr>
          <p:cNvPr id="26" name="Text Placeholder 23">
            <a:extLst>
              <a:ext uri="{FF2B5EF4-FFF2-40B4-BE49-F238E27FC236}">
                <a16:creationId xmlns:a16="http://schemas.microsoft.com/office/drawing/2014/main" id="{DEC062CE-C13D-4EF4-9588-77EC30480134}"/>
              </a:ext>
            </a:extLst>
          </p:cNvPr>
          <p:cNvSpPr>
            <a:spLocks noGrp="1"/>
          </p:cNvSpPr>
          <p:nvPr>
            <p:ph type="body" sz="quarter" idx="12"/>
          </p:nvPr>
        </p:nvSpPr>
        <p:spPr>
          <a:xfrm>
            <a:off x="588263" y="3505724"/>
            <a:ext cx="7119937" cy="307777"/>
          </a:xfrm>
        </p:spPr>
        <p:txBody>
          <a:bodyPr/>
          <a:lstStyle>
            <a:lvl1pPr marL="0" indent="0">
              <a:buNone/>
              <a:defRPr sz="2000"/>
            </a:lvl1pPr>
          </a:lstStyle>
          <a:p>
            <a:pPr lvl="0"/>
            <a:r>
              <a:rPr lang="en-US"/>
              <a:t>Click to edit Master text styles</a:t>
            </a:r>
          </a:p>
        </p:txBody>
      </p:sp>
      <p:grpSp>
        <p:nvGrpSpPr>
          <p:cNvPr id="19" name="Group 18">
            <a:extLst>
              <a:ext uri="{FF2B5EF4-FFF2-40B4-BE49-F238E27FC236}">
                <a16:creationId xmlns:a16="http://schemas.microsoft.com/office/drawing/2014/main" id="{995169C2-DD2F-4656-BAF9-7E0FBC4C495D}"/>
              </a:ext>
              <a:ext uri="{C183D7F6-B498-43B3-948B-1728B52AA6E4}">
                <adec:decorative xmlns:adec="http://schemas.microsoft.com/office/drawing/2017/decorative" val="1"/>
              </a:ext>
            </a:extLst>
          </p:cNvPr>
          <p:cNvGrpSpPr/>
          <p:nvPr userDrawn="1"/>
        </p:nvGrpSpPr>
        <p:grpSpPr>
          <a:xfrm>
            <a:off x="588262" y="4157584"/>
            <a:ext cx="7119937" cy="45719"/>
            <a:chOff x="588262" y="4157584"/>
            <a:chExt cx="7119937" cy="45719"/>
          </a:xfrm>
        </p:grpSpPr>
        <p:cxnSp>
          <p:nvCxnSpPr>
            <p:cNvPr id="12" name="Straight Connector 11">
              <a:extLst>
                <a:ext uri="{FF2B5EF4-FFF2-40B4-BE49-F238E27FC236}">
                  <a16:creationId xmlns:a16="http://schemas.microsoft.com/office/drawing/2014/main" id="{A168340F-68F6-48E7-B1C9-DA9F824761F1}"/>
                </a:ext>
                <a:ext uri="{C183D7F6-B498-43B3-948B-1728B52AA6E4}">
                  <adec:decorative xmlns:adec="http://schemas.microsoft.com/office/drawing/2017/decorative" val="1"/>
                </a:ext>
              </a:extLst>
            </p:cNvPr>
            <p:cNvCxnSpPr>
              <a:cxnSpLocks/>
            </p:cNvCxnSpPr>
            <p:nvPr/>
          </p:nvCxnSpPr>
          <p:spPr>
            <a:xfrm>
              <a:off x="588262" y="4180444"/>
              <a:ext cx="7119937"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00152C76-A98C-4058-B1B1-03DE54DB0678}"/>
                </a:ext>
                <a:ext uri="{C183D7F6-B498-43B3-948B-1728B52AA6E4}">
                  <adec:decorative xmlns:adec="http://schemas.microsoft.com/office/drawing/2017/decorative" val="1"/>
                </a:ext>
              </a:extLst>
            </p:cNvPr>
            <p:cNvSpPr/>
            <p:nvPr/>
          </p:nvSpPr>
          <p:spPr>
            <a:xfrm>
              <a:off x="7178617" y="4157584"/>
              <a:ext cx="529582"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100000"/>
                </a:lnSpc>
              </a:pPr>
              <a:endParaRPr lang="en-US"/>
            </a:p>
          </p:txBody>
        </p:sp>
      </p:grpSp>
      <p:sp>
        <p:nvSpPr>
          <p:cNvPr id="27" name="Text Placeholder 23">
            <a:extLst>
              <a:ext uri="{FF2B5EF4-FFF2-40B4-BE49-F238E27FC236}">
                <a16:creationId xmlns:a16="http://schemas.microsoft.com/office/drawing/2014/main" id="{F0BEAA64-5661-4F4F-BE86-B11440F17D9D}"/>
              </a:ext>
            </a:extLst>
          </p:cNvPr>
          <p:cNvSpPr>
            <a:spLocks noGrp="1"/>
          </p:cNvSpPr>
          <p:nvPr>
            <p:ph type="body" sz="quarter" idx="13"/>
          </p:nvPr>
        </p:nvSpPr>
        <p:spPr>
          <a:xfrm>
            <a:off x="588263" y="4547386"/>
            <a:ext cx="7119937" cy="307777"/>
          </a:xfrm>
        </p:spPr>
        <p:txBody>
          <a:bodyPr/>
          <a:lstStyle>
            <a:lvl1pPr marL="0" indent="0">
              <a:buNone/>
              <a:defRPr sz="2000"/>
            </a:lvl1pPr>
          </a:lstStyle>
          <a:p>
            <a:pPr lvl="0"/>
            <a:r>
              <a:rPr lang="en-US"/>
              <a:t>Click to edit Master text styles</a:t>
            </a:r>
          </a:p>
        </p:txBody>
      </p:sp>
      <p:grpSp>
        <p:nvGrpSpPr>
          <p:cNvPr id="20" name="Group 19">
            <a:extLst>
              <a:ext uri="{FF2B5EF4-FFF2-40B4-BE49-F238E27FC236}">
                <a16:creationId xmlns:a16="http://schemas.microsoft.com/office/drawing/2014/main" id="{E49467CC-0CEC-4FC3-B439-BA75F7D3CEC5}"/>
              </a:ext>
              <a:ext uri="{C183D7F6-B498-43B3-948B-1728B52AA6E4}">
                <adec:decorative xmlns:adec="http://schemas.microsoft.com/office/drawing/2017/decorative" val="1"/>
              </a:ext>
            </a:extLst>
          </p:cNvPr>
          <p:cNvGrpSpPr/>
          <p:nvPr userDrawn="1"/>
        </p:nvGrpSpPr>
        <p:grpSpPr>
          <a:xfrm>
            <a:off x="588262" y="5199246"/>
            <a:ext cx="7119937" cy="45719"/>
            <a:chOff x="588262" y="5199246"/>
            <a:chExt cx="7119937" cy="45719"/>
          </a:xfrm>
        </p:grpSpPr>
        <p:cxnSp>
          <p:nvCxnSpPr>
            <p:cNvPr id="15" name="Straight Connector 14">
              <a:extLst>
                <a:ext uri="{FF2B5EF4-FFF2-40B4-BE49-F238E27FC236}">
                  <a16:creationId xmlns:a16="http://schemas.microsoft.com/office/drawing/2014/main" id="{5428AE37-6AD9-4B12-838E-EF8FEAA0CC18}"/>
                </a:ext>
                <a:ext uri="{C183D7F6-B498-43B3-948B-1728B52AA6E4}">
                  <adec:decorative xmlns:adec="http://schemas.microsoft.com/office/drawing/2017/decorative" val="1"/>
                </a:ext>
              </a:extLst>
            </p:cNvPr>
            <p:cNvCxnSpPr>
              <a:cxnSpLocks/>
            </p:cNvCxnSpPr>
            <p:nvPr/>
          </p:nvCxnSpPr>
          <p:spPr>
            <a:xfrm>
              <a:off x="588262" y="5222106"/>
              <a:ext cx="7119937"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2F5CE46F-47DF-4B4B-8EC1-E20C9AFF2793}"/>
                </a:ext>
                <a:ext uri="{C183D7F6-B498-43B3-948B-1728B52AA6E4}">
                  <adec:decorative xmlns:adec="http://schemas.microsoft.com/office/drawing/2017/decorative" val="1"/>
                </a:ext>
              </a:extLst>
            </p:cNvPr>
            <p:cNvSpPr/>
            <p:nvPr/>
          </p:nvSpPr>
          <p:spPr>
            <a:xfrm>
              <a:off x="7178617" y="5199246"/>
              <a:ext cx="529582"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100000"/>
                </a:lnSpc>
              </a:pPr>
              <a:endParaRPr lang="en-US"/>
            </a:p>
          </p:txBody>
        </p:sp>
      </p:grpSp>
      <p:sp>
        <p:nvSpPr>
          <p:cNvPr id="28" name="Text Placeholder 23">
            <a:extLst>
              <a:ext uri="{FF2B5EF4-FFF2-40B4-BE49-F238E27FC236}">
                <a16:creationId xmlns:a16="http://schemas.microsoft.com/office/drawing/2014/main" id="{F3E0719C-E8DD-47B8-B332-D4670047E34A}"/>
              </a:ext>
            </a:extLst>
          </p:cNvPr>
          <p:cNvSpPr>
            <a:spLocks noGrp="1"/>
          </p:cNvSpPr>
          <p:nvPr>
            <p:ph type="body" sz="quarter" idx="14"/>
          </p:nvPr>
        </p:nvSpPr>
        <p:spPr>
          <a:xfrm>
            <a:off x="588263" y="5589051"/>
            <a:ext cx="7119937" cy="307777"/>
          </a:xfrm>
        </p:spPr>
        <p:txBody>
          <a:bodyPr/>
          <a:lstStyle>
            <a:lvl1pPr marL="0" indent="0">
              <a:buNone/>
              <a:defRPr sz="2000"/>
            </a:lvl1pPr>
          </a:lstStyle>
          <a:p>
            <a:pPr lvl="0"/>
            <a:r>
              <a:rPr lang="en-US"/>
              <a:t>Click to edit Master text styles</a:t>
            </a:r>
          </a:p>
        </p:txBody>
      </p:sp>
      <p:pic>
        <p:nvPicPr>
          <p:cNvPr id="17" name="Picture 16" descr="A volunteer working a housing project ">
            <a:extLst>
              <a:ext uri="{FF2B5EF4-FFF2-40B4-BE49-F238E27FC236}">
                <a16:creationId xmlns:a16="http://schemas.microsoft.com/office/drawing/2014/main" id="{D7E393C5-15ED-4B15-8543-EFCBD8AA47F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24800" y="0"/>
            <a:ext cx="4267200" cy="6858000"/>
          </a:xfrm>
          <a:prstGeom prst="rect">
            <a:avLst/>
          </a:prstGeom>
        </p:spPr>
      </p:pic>
      <p:sp>
        <p:nvSpPr>
          <p:cNvPr id="31" name="Picture Placeholder 30" descr="This photo is a 'placeholder' only. Drag or drop your photo here, or click and tap the center to insert a photo.">
            <a:extLst>
              <a:ext uri="{FF2B5EF4-FFF2-40B4-BE49-F238E27FC236}">
                <a16:creationId xmlns:a16="http://schemas.microsoft.com/office/drawing/2014/main" id="{813E3B14-915C-49D3-B271-CF6AC9AB1CA7}"/>
              </a:ext>
            </a:extLst>
          </p:cNvPr>
          <p:cNvSpPr>
            <a:spLocks noGrp="1"/>
          </p:cNvSpPr>
          <p:nvPr>
            <p:ph type="pic" sz="quarter" idx="15"/>
          </p:nvPr>
        </p:nvSpPr>
        <p:spPr>
          <a:xfrm>
            <a:off x="7924800" y="38100"/>
            <a:ext cx="4267200" cy="6858000"/>
          </a:xfrm>
        </p:spPr>
        <p:txBody>
          <a:bodyPr anchor="ctr">
            <a:noAutofit/>
          </a:bodyPr>
          <a:lstStyle>
            <a:lvl1pPr marL="0" indent="0" algn="ctr">
              <a:buNone/>
              <a:defRPr>
                <a:solidFill>
                  <a:schemeClr val="tx1"/>
                </a:solidFill>
              </a:defRPr>
            </a:lvl1pPr>
          </a:lstStyle>
          <a:p>
            <a:endParaRPr lang="en-US"/>
          </a:p>
        </p:txBody>
      </p:sp>
    </p:spTree>
    <p:extLst>
      <p:ext uri="{BB962C8B-B14F-4D97-AF65-F5344CB8AC3E}">
        <p14:creationId xmlns:p14="http://schemas.microsoft.com/office/powerpoint/2010/main" val="342476933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8041404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3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8">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25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14" name="Rectangle 13">
            <a:extLst>
              <a:ext uri="{FF2B5EF4-FFF2-40B4-BE49-F238E27FC236}">
                <a16:creationId xmlns:a16="http://schemas.microsoft.com/office/drawing/2014/main" id="{09A29843-9947-463E-A843-39788774ABB3}"/>
              </a:ext>
              <a:ext uri="{C183D7F6-B498-43B3-948B-1728B52AA6E4}">
                <adec:decorative xmlns:adec="http://schemas.microsoft.com/office/drawing/2017/decorative" val="1"/>
              </a:ext>
            </a:extLst>
          </p:cNvPr>
          <p:cNvSpPr/>
          <p:nvPr userDrawn="1"/>
        </p:nvSpPr>
        <p:spPr bwMode="auto">
          <a:xfrm>
            <a:off x="592795" y="2278003"/>
            <a:ext cx="2152149" cy="878690"/>
          </a:xfrm>
          <a:prstGeom prst="rect">
            <a:avLst/>
          </a:prstGeom>
          <a:solidFill>
            <a:schemeClr val="bg1">
              <a:lumMod val="95000"/>
            </a:schemeClr>
          </a:solidFill>
          <a:ln w="3175">
            <a:solidFill>
              <a:schemeClr val="bg1">
                <a:lumMod val="9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0" bIns="45720" numCol="1" spcCol="0" rtlCol="0" fromWordArt="0" anchor="ctr" anchorCtr="0" forceAA="0" compatLnSpc="1">
            <a:prstTxWarp prst="textNoShape">
              <a:avLst/>
            </a:prstTxWarp>
            <a:noAutofit/>
          </a:bodyPr>
          <a:lstStyle/>
          <a:p>
            <a:pPr defTabSz="828222" fontAlgn="base">
              <a:spcBef>
                <a:spcPct val="0"/>
              </a:spcBef>
              <a:spcAft>
                <a:spcPct val="0"/>
              </a:spcAft>
            </a:pPr>
            <a:endParaRPr lang="en-US" sz="1599">
              <a:solidFill>
                <a:schemeClr val="tx1"/>
              </a:solidFill>
              <a:latin typeface="+mj-lt"/>
              <a:ea typeface="Segoe UI" pitchFamily="34" charset="0"/>
              <a:cs typeface="Segoe UI" pitchFamily="34" charset="0"/>
            </a:endParaRPr>
          </a:p>
        </p:txBody>
      </p:sp>
      <p:sp>
        <p:nvSpPr>
          <p:cNvPr id="15" name="Rectangle 14">
            <a:extLst>
              <a:ext uri="{FF2B5EF4-FFF2-40B4-BE49-F238E27FC236}">
                <a16:creationId xmlns:a16="http://schemas.microsoft.com/office/drawing/2014/main" id="{7F1A83F0-F79C-4B26-877A-A237F3417517}"/>
              </a:ext>
              <a:ext uri="{C183D7F6-B498-43B3-948B-1728B52AA6E4}">
                <adec:decorative xmlns:adec="http://schemas.microsoft.com/office/drawing/2017/decorative" val="1"/>
              </a:ext>
            </a:extLst>
          </p:cNvPr>
          <p:cNvSpPr/>
          <p:nvPr userDrawn="1"/>
        </p:nvSpPr>
        <p:spPr bwMode="auto">
          <a:xfrm>
            <a:off x="2807123" y="2278003"/>
            <a:ext cx="2152149" cy="878690"/>
          </a:xfrm>
          <a:prstGeom prst="rect">
            <a:avLst/>
          </a:prstGeom>
          <a:solidFill>
            <a:schemeClr val="bg1">
              <a:lumMod val="95000"/>
            </a:schemeClr>
          </a:solidFill>
          <a:ln w="3175">
            <a:solidFill>
              <a:schemeClr val="bg1">
                <a:lumMod val="9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0" bIns="45720" numCol="1" spcCol="0" rtlCol="0" fromWordArt="0" anchor="ctr" anchorCtr="0" forceAA="0" compatLnSpc="1">
            <a:prstTxWarp prst="textNoShape">
              <a:avLst/>
            </a:prstTxWarp>
            <a:noAutofit/>
          </a:bodyPr>
          <a:lstStyle/>
          <a:p>
            <a:pPr defTabSz="828222" fontAlgn="base">
              <a:spcBef>
                <a:spcPct val="0"/>
              </a:spcBef>
              <a:spcAft>
                <a:spcPct val="0"/>
              </a:spcAft>
            </a:pPr>
            <a:endParaRPr lang="en-US" sz="1599">
              <a:solidFill>
                <a:schemeClr val="tx1"/>
              </a:solidFill>
              <a:latin typeface="+mj-lt"/>
              <a:cs typeface="Segoe UI" pitchFamily="34" charset="0"/>
            </a:endParaRPr>
          </a:p>
        </p:txBody>
      </p:sp>
      <p:sp>
        <p:nvSpPr>
          <p:cNvPr id="16" name="Rectangle 15">
            <a:extLst>
              <a:ext uri="{FF2B5EF4-FFF2-40B4-BE49-F238E27FC236}">
                <a16:creationId xmlns:a16="http://schemas.microsoft.com/office/drawing/2014/main" id="{985F456E-45B5-4AC4-A72C-3FA2800424DD}"/>
              </a:ext>
              <a:ext uri="{C183D7F6-B498-43B3-948B-1728B52AA6E4}">
                <adec:decorative xmlns:adec="http://schemas.microsoft.com/office/drawing/2017/decorative" val="1"/>
              </a:ext>
            </a:extLst>
          </p:cNvPr>
          <p:cNvSpPr/>
          <p:nvPr userDrawn="1"/>
        </p:nvSpPr>
        <p:spPr bwMode="auto">
          <a:xfrm>
            <a:off x="5021450" y="2278003"/>
            <a:ext cx="2152149" cy="878690"/>
          </a:xfrm>
          <a:prstGeom prst="rect">
            <a:avLst/>
          </a:prstGeom>
          <a:solidFill>
            <a:schemeClr val="bg1">
              <a:lumMod val="95000"/>
            </a:schemeClr>
          </a:solidFill>
          <a:ln w="3175">
            <a:solidFill>
              <a:schemeClr val="bg1">
                <a:lumMod val="9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0" bIns="45720" numCol="1" spcCol="0" rtlCol="0" fromWordArt="0" anchor="ctr" anchorCtr="0" forceAA="0" compatLnSpc="1">
            <a:prstTxWarp prst="textNoShape">
              <a:avLst/>
            </a:prstTxWarp>
            <a:noAutofit/>
          </a:bodyPr>
          <a:lstStyle/>
          <a:p>
            <a:pPr defTabSz="828222" fontAlgn="base">
              <a:spcBef>
                <a:spcPct val="0"/>
              </a:spcBef>
              <a:spcAft>
                <a:spcPct val="0"/>
              </a:spcAft>
            </a:pPr>
            <a:endParaRPr lang="en-US" sz="1599">
              <a:solidFill>
                <a:schemeClr val="tx1"/>
              </a:solidFill>
              <a:latin typeface="+mj-lt"/>
              <a:cs typeface="Segoe UI" pitchFamily="34" charset="0"/>
            </a:endParaRPr>
          </a:p>
        </p:txBody>
      </p:sp>
      <p:sp>
        <p:nvSpPr>
          <p:cNvPr id="17" name="Rectangle 16">
            <a:extLst>
              <a:ext uri="{FF2B5EF4-FFF2-40B4-BE49-F238E27FC236}">
                <a16:creationId xmlns:a16="http://schemas.microsoft.com/office/drawing/2014/main" id="{36DD80C8-6972-435F-9346-C844BE141ABE}"/>
              </a:ext>
              <a:ext uri="{C183D7F6-B498-43B3-948B-1728B52AA6E4}">
                <adec:decorative xmlns:adec="http://schemas.microsoft.com/office/drawing/2017/decorative" val="1"/>
              </a:ext>
            </a:extLst>
          </p:cNvPr>
          <p:cNvSpPr/>
          <p:nvPr userDrawn="1"/>
        </p:nvSpPr>
        <p:spPr bwMode="auto">
          <a:xfrm>
            <a:off x="7235778" y="2278003"/>
            <a:ext cx="2152149" cy="878690"/>
          </a:xfrm>
          <a:prstGeom prst="rect">
            <a:avLst/>
          </a:prstGeom>
          <a:solidFill>
            <a:schemeClr val="bg1">
              <a:lumMod val="95000"/>
            </a:schemeClr>
          </a:solidFill>
          <a:ln w="3175">
            <a:solidFill>
              <a:schemeClr val="bg1">
                <a:lumMod val="9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0" bIns="45720" numCol="1" spcCol="0" rtlCol="0" fromWordArt="0" anchor="ctr" anchorCtr="0" forceAA="0" compatLnSpc="1">
            <a:prstTxWarp prst="textNoShape">
              <a:avLst/>
            </a:prstTxWarp>
            <a:noAutofit/>
          </a:bodyPr>
          <a:lstStyle/>
          <a:p>
            <a:pPr defTabSz="828222" fontAlgn="base">
              <a:spcBef>
                <a:spcPct val="0"/>
              </a:spcBef>
              <a:spcAft>
                <a:spcPct val="0"/>
              </a:spcAft>
            </a:pPr>
            <a:endParaRPr lang="en-US" sz="1599">
              <a:solidFill>
                <a:schemeClr val="tx1"/>
              </a:solidFill>
              <a:latin typeface="+mj-lt"/>
              <a:cs typeface="Segoe UI" pitchFamily="34" charset="0"/>
            </a:endParaRPr>
          </a:p>
        </p:txBody>
      </p:sp>
      <p:sp>
        <p:nvSpPr>
          <p:cNvPr id="18" name="Rectangle 17">
            <a:extLst>
              <a:ext uri="{FF2B5EF4-FFF2-40B4-BE49-F238E27FC236}">
                <a16:creationId xmlns:a16="http://schemas.microsoft.com/office/drawing/2014/main" id="{B32149D7-7644-4841-9D06-A1E95E4F5ADF}"/>
              </a:ext>
              <a:ext uri="{C183D7F6-B498-43B3-948B-1728B52AA6E4}">
                <adec:decorative xmlns:adec="http://schemas.microsoft.com/office/drawing/2017/decorative" val="1"/>
              </a:ext>
            </a:extLst>
          </p:cNvPr>
          <p:cNvSpPr/>
          <p:nvPr userDrawn="1"/>
        </p:nvSpPr>
        <p:spPr bwMode="auto">
          <a:xfrm>
            <a:off x="9450105" y="2278003"/>
            <a:ext cx="2152149" cy="878690"/>
          </a:xfrm>
          <a:prstGeom prst="rect">
            <a:avLst/>
          </a:prstGeom>
          <a:solidFill>
            <a:schemeClr val="bg1">
              <a:lumMod val="95000"/>
            </a:schemeClr>
          </a:solidFill>
          <a:ln w="3175">
            <a:solidFill>
              <a:schemeClr val="bg1">
                <a:lumMod val="9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0" bIns="45720" numCol="1" spcCol="0" rtlCol="0" fromWordArt="0" anchor="ctr" anchorCtr="0" forceAA="0" compatLnSpc="1">
            <a:prstTxWarp prst="textNoShape">
              <a:avLst/>
            </a:prstTxWarp>
            <a:noAutofit/>
          </a:bodyPr>
          <a:lstStyle/>
          <a:p>
            <a:pPr defTabSz="828222" fontAlgn="base">
              <a:spcBef>
                <a:spcPct val="0"/>
              </a:spcBef>
              <a:spcAft>
                <a:spcPct val="0"/>
              </a:spcAft>
            </a:pPr>
            <a:endParaRPr lang="en-US" sz="1599">
              <a:solidFill>
                <a:schemeClr val="tx1"/>
              </a:solidFill>
              <a:latin typeface="+mj-lt"/>
              <a:cs typeface="Segoe UI" pitchFamily="34" charset="0"/>
            </a:endParaRPr>
          </a:p>
        </p:txBody>
      </p:sp>
      <p:sp>
        <p:nvSpPr>
          <p:cNvPr id="20" name="TextBox 19">
            <a:extLst>
              <a:ext uri="{FF2B5EF4-FFF2-40B4-BE49-F238E27FC236}">
                <a16:creationId xmlns:a16="http://schemas.microsoft.com/office/drawing/2014/main" id="{EC3BB051-89F8-47BE-B143-87ED64139EC1}"/>
              </a:ext>
              <a:ext uri="{C183D7F6-B498-43B3-948B-1728B52AA6E4}">
                <adec:decorative xmlns:adec="http://schemas.microsoft.com/office/drawing/2017/decorative" val="1"/>
              </a:ext>
            </a:extLst>
          </p:cNvPr>
          <p:cNvSpPr txBox="1"/>
          <p:nvPr userDrawn="1"/>
        </p:nvSpPr>
        <p:spPr>
          <a:xfrm>
            <a:off x="-2259465" y="258951"/>
            <a:ext cx="2111542" cy="1161288"/>
          </a:xfrm>
          <a:prstGeom prst="rect">
            <a:avLst/>
          </a:prstGeom>
          <a:solidFill>
            <a:schemeClr val="accent1"/>
          </a:solidFill>
        </p:spPr>
        <p:txBody>
          <a:bodyPr wrap="square" lIns="81213" tIns="40607" rIns="81213" bIns="40607" rtlCol="0">
            <a:spAutoFit/>
          </a:bodyPr>
          <a:lstStyle/>
          <a:p>
            <a:pPr defTabSz="812149">
              <a:defRPr/>
            </a:pPr>
            <a:endParaRPr lang="en-US" sz="1399">
              <a:solidFill>
                <a:srgbClr val="FFFFFF"/>
              </a:solidFill>
              <a:latin typeface="Segoe UI"/>
            </a:endParaRPr>
          </a:p>
        </p:txBody>
      </p:sp>
      <p:sp>
        <p:nvSpPr>
          <p:cNvPr id="4" name="Content Placeholder 3">
            <a:extLst>
              <a:ext uri="{FF2B5EF4-FFF2-40B4-BE49-F238E27FC236}">
                <a16:creationId xmlns:a16="http://schemas.microsoft.com/office/drawing/2014/main" id="{1B0BDC35-A545-4F5C-B91E-4BA38AC0BF71}"/>
              </a:ext>
            </a:extLst>
          </p:cNvPr>
          <p:cNvSpPr>
            <a:spLocks noGrp="1"/>
          </p:cNvSpPr>
          <p:nvPr>
            <p:ph sz="quarter" idx="10"/>
          </p:nvPr>
        </p:nvSpPr>
        <p:spPr>
          <a:xfrm>
            <a:off x="1384038" y="3974693"/>
            <a:ext cx="910337" cy="553998"/>
          </a:xfrm>
        </p:spPr>
        <p:txBody>
          <a:bodyPr/>
          <a:lstStyle>
            <a:lvl1pPr marL="0" indent="0">
              <a:buNone/>
              <a:defRPr sz="2000"/>
            </a:lvl1pPr>
          </a:lstStyle>
          <a:p>
            <a:pPr lvl="0"/>
            <a:endParaRPr lang="en-US"/>
          </a:p>
        </p:txBody>
      </p:sp>
      <p:sp>
        <p:nvSpPr>
          <p:cNvPr id="5" name="Content Placeholder 3">
            <a:extLst>
              <a:ext uri="{FF2B5EF4-FFF2-40B4-BE49-F238E27FC236}">
                <a16:creationId xmlns:a16="http://schemas.microsoft.com/office/drawing/2014/main" id="{E61294F4-0D4D-4ACE-B88D-93E60CDB6AEA}"/>
              </a:ext>
            </a:extLst>
          </p:cNvPr>
          <p:cNvSpPr>
            <a:spLocks noGrp="1"/>
          </p:cNvSpPr>
          <p:nvPr>
            <p:ph sz="quarter" idx="11"/>
          </p:nvPr>
        </p:nvSpPr>
        <p:spPr>
          <a:xfrm>
            <a:off x="3567761" y="3974693"/>
            <a:ext cx="910337" cy="553998"/>
          </a:xfrm>
        </p:spPr>
        <p:txBody>
          <a:bodyPr/>
          <a:lstStyle>
            <a:lvl1pPr marL="0" indent="0">
              <a:buNone/>
              <a:defRPr sz="2000"/>
            </a:lvl1pPr>
          </a:lstStyle>
          <a:p>
            <a:pPr lvl="0"/>
            <a:endParaRPr lang="en-US"/>
          </a:p>
        </p:txBody>
      </p:sp>
      <p:sp>
        <p:nvSpPr>
          <p:cNvPr id="6" name="Content Placeholder 3">
            <a:extLst>
              <a:ext uri="{FF2B5EF4-FFF2-40B4-BE49-F238E27FC236}">
                <a16:creationId xmlns:a16="http://schemas.microsoft.com/office/drawing/2014/main" id="{5AD65982-100E-4167-8031-3512354424E8}"/>
              </a:ext>
            </a:extLst>
          </p:cNvPr>
          <p:cNvSpPr>
            <a:spLocks noGrp="1"/>
          </p:cNvSpPr>
          <p:nvPr>
            <p:ph sz="quarter" idx="12"/>
          </p:nvPr>
        </p:nvSpPr>
        <p:spPr>
          <a:xfrm>
            <a:off x="5751484" y="3974693"/>
            <a:ext cx="910337" cy="553998"/>
          </a:xfrm>
        </p:spPr>
        <p:txBody>
          <a:bodyPr/>
          <a:lstStyle>
            <a:lvl1pPr marL="0" indent="0">
              <a:buNone/>
              <a:defRPr sz="2000"/>
            </a:lvl1pPr>
          </a:lstStyle>
          <a:p>
            <a:pPr lvl="0"/>
            <a:endParaRPr lang="en-US"/>
          </a:p>
        </p:txBody>
      </p:sp>
      <p:sp>
        <p:nvSpPr>
          <p:cNvPr id="7" name="Content Placeholder 3">
            <a:extLst>
              <a:ext uri="{FF2B5EF4-FFF2-40B4-BE49-F238E27FC236}">
                <a16:creationId xmlns:a16="http://schemas.microsoft.com/office/drawing/2014/main" id="{0B2CDD19-C504-4123-8861-D2135EDBB807}"/>
              </a:ext>
            </a:extLst>
          </p:cNvPr>
          <p:cNvSpPr>
            <a:spLocks noGrp="1"/>
          </p:cNvSpPr>
          <p:nvPr>
            <p:ph sz="quarter" idx="13"/>
          </p:nvPr>
        </p:nvSpPr>
        <p:spPr>
          <a:xfrm>
            <a:off x="7935207" y="3974693"/>
            <a:ext cx="910337" cy="553998"/>
          </a:xfrm>
        </p:spPr>
        <p:txBody>
          <a:bodyPr/>
          <a:lstStyle>
            <a:lvl1pPr marL="0" indent="0">
              <a:buNone/>
              <a:defRPr sz="2000"/>
            </a:lvl1pPr>
          </a:lstStyle>
          <a:p>
            <a:pPr lvl="0"/>
            <a:endParaRPr lang="en-US"/>
          </a:p>
        </p:txBody>
      </p:sp>
      <p:sp>
        <p:nvSpPr>
          <p:cNvPr id="8" name="Content Placeholder 3">
            <a:extLst>
              <a:ext uri="{FF2B5EF4-FFF2-40B4-BE49-F238E27FC236}">
                <a16:creationId xmlns:a16="http://schemas.microsoft.com/office/drawing/2014/main" id="{98D16A47-2EAC-4AF7-BA34-D6C93096EE6D}"/>
              </a:ext>
            </a:extLst>
          </p:cNvPr>
          <p:cNvSpPr>
            <a:spLocks noGrp="1"/>
          </p:cNvSpPr>
          <p:nvPr>
            <p:ph sz="quarter" idx="14"/>
          </p:nvPr>
        </p:nvSpPr>
        <p:spPr>
          <a:xfrm>
            <a:off x="10118930" y="3974693"/>
            <a:ext cx="910337" cy="553998"/>
          </a:xfrm>
        </p:spPr>
        <p:txBody>
          <a:bodyPr/>
          <a:lstStyle>
            <a:lvl1pPr marL="0" indent="0">
              <a:buNone/>
              <a:defRPr sz="2000"/>
            </a:lvl1pPr>
          </a:lstStyle>
          <a:p>
            <a:pPr lvl="0"/>
            <a:endParaRPr lang="en-US"/>
          </a:p>
        </p:txBody>
      </p:sp>
      <p:sp>
        <p:nvSpPr>
          <p:cNvPr id="9" name="Content Placeholder 3">
            <a:extLst>
              <a:ext uri="{FF2B5EF4-FFF2-40B4-BE49-F238E27FC236}">
                <a16:creationId xmlns:a16="http://schemas.microsoft.com/office/drawing/2014/main" id="{58AC8D47-CCD1-4443-A211-452E784D0F9A}"/>
              </a:ext>
            </a:extLst>
          </p:cNvPr>
          <p:cNvSpPr>
            <a:spLocks noGrp="1"/>
          </p:cNvSpPr>
          <p:nvPr>
            <p:ph sz="quarter" idx="15"/>
          </p:nvPr>
        </p:nvSpPr>
        <p:spPr>
          <a:xfrm>
            <a:off x="1384038" y="4927193"/>
            <a:ext cx="910337" cy="553998"/>
          </a:xfrm>
        </p:spPr>
        <p:txBody>
          <a:bodyPr/>
          <a:lstStyle>
            <a:lvl1pPr marL="0" indent="0">
              <a:buNone/>
              <a:defRPr sz="2000"/>
            </a:lvl1pPr>
          </a:lstStyle>
          <a:p>
            <a:pPr lvl="0"/>
            <a:endParaRPr lang="en-US"/>
          </a:p>
        </p:txBody>
      </p:sp>
      <p:sp>
        <p:nvSpPr>
          <p:cNvPr id="10" name="Content Placeholder 3">
            <a:extLst>
              <a:ext uri="{FF2B5EF4-FFF2-40B4-BE49-F238E27FC236}">
                <a16:creationId xmlns:a16="http://schemas.microsoft.com/office/drawing/2014/main" id="{FEF24916-AB25-4219-BB84-611A600F3004}"/>
              </a:ext>
            </a:extLst>
          </p:cNvPr>
          <p:cNvSpPr>
            <a:spLocks noGrp="1"/>
          </p:cNvSpPr>
          <p:nvPr>
            <p:ph sz="quarter" idx="16"/>
          </p:nvPr>
        </p:nvSpPr>
        <p:spPr>
          <a:xfrm>
            <a:off x="3567761" y="4927193"/>
            <a:ext cx="910337" cy="553998"/>
          </a:xfrm>
        </p:spPr>
        <p:txBody>
          <a:bodyPr/>
          <a:lstStyle>
            <a:lvl1pPr marL="0" indent="0">
              <a:buNone/>
              <a:defRPr sz="2000"/>
            </a:lvl1pPr>
          </a:lstStyle>
          <a:p>
            <a:pPr lvl="0"/>
            <a:endParaRPr lang="en-US"/>
          </a:p>
        </p:txBody>
      </p:sp>
      <p:sp>
        <p:nvSpPr>
          <p:cNvPr id="11" name="Content Placeholder 3">
            <a:extLst>
              <a:ext uri="{FF2B5EF4-FFF2-40B4-BE49-F238E27FC236}">
                <a16:creationId xmlns:a16="http://schemas.microsoft.com/office/drawing/2014/main" id="{CD56A5CB-2F45-4C2E-A30D-0D61DC89C0A4}"/>
              </a:ext>
            </a:extLst>
          </p:cNvPr>
          <p:cNvSpPr>
            <a:spLocks noGrp="1"/>
          </p:cNvSpPr>
          <p:nvPr>
            <p:ph sz="quarter" idx="17"/>
          </p:nvPr>
        </p:nvSpPr>
        <p:spPr>
          <a:xfrm>
            <a:off x="5751484" y="4927193"/>
            <a:ext cx="910337" cy="553998"/>
          </a:xfrm>
        </p:spPr>
        <p:txBody>
          <a:bodyPr/>
          <a:lstStyle>
            <a:lvl1pPr marL="0" indent="0">
              <a:buNone/>
              <a:defRPr sz="2000"/>
            </a:lvl1pPr>
          </a:lstStyle>
          <a:p>
            <a:pPr lvl="0"/>
            <a:endParaRPr lang="en-US"/>
          </a:p>
        </p:txBody>
      </p:sp>
      <p:sp>
        <p:nvSpPr>
          <p:cNvPr id="12" name="Content Placeholder 3">
            <a:extLst>
              <a:ext uri="{FF2B5EF4-FFF2-40B4-BE49-F238E27FC236}">
                <a16:creationId xmlns:a16="http://schemas.microsoft.com/office/drawing/2014/main" id="{A6E72966-9214-4549-AF11-D3B89DACD40C}"/>
              </a:ext>
            </a:extLst>
          </p:cNvPr>
          <p:cNvSpPr>
            <a:spLocks noGrp="1"/>
          </p:cNvSpPr>
          <p:nvPr>
            <p:ph sz="quarter" idx="18"/>
          </p:nvPr>
        </p:nvSpPr>
        <p:spPr>
          <a:xfrm>
            <a:off x="7935207" y="4927193"/>
            <a:ext cx="910337" cy="553998"/>
          </a:xfrm>
        </p:spPr>
        <p:txBody>
          <a:bodyPr/>
          <a:lstStyle>
            <a:lvl1pPr marL="0" indent="0">
              <a:buNone/>
              <a:defRPr sz="2000"/>
            </a:lvl1pPr>
          </a:lstStyle>
          <a:p>
            <a:pPr lvl="0"/>
            <a:endParaRPr lang="en-US"/>
          </a:p>
        </p:txBody>
      </p:sp>
      <p:sp>
        <p:nvSpPr>
          <p:cNvPr id="13" name="Content Placeholder 3">
            <a:extLst>
              <a:ext uri="{FF2B5EF4-FFF2-40B4-BE49-F238E27FC236}">
                <a16:creationId xmlns:a16="http://schemas.microsoft.com/office/drawing/2014/main" id="{9B762A8C-9A04-45DD-9349-960A65FD66EC}"/>
              </a:ext>
            </a:extLst>
          </p:cNvPr>
          <p:cNvSpPr>
            <a:spLocks noGrp="1"/>
          </p:cNvSpPr>
          <p:nvPr>
            <p:ph sz="quarter" idx="19"/>
          </p:nvPr>
        </p:nvSpPr>
        <p:spPr>
          <a:xfrm>
            <a:off x="10118930" y="4927193"/>
            <a:ext cx="910337" cy="553998"/>
          </a:xfrm>
        </p:spPr>
        <p:txBody>
          <a:bodyPr/>
          <a:lstStyle>
            <a:lvl1pPr marL="0" indent="0">
              <a:buNone/>
              <a:defRPr sz="2000"/>
            </a:lvl1pPr>
          </a:lstStyle>
          <a:p>
            <a:pPr lvl="0"/>
            <a:endParaRPr lang="en-US"/>
          </a:p>
        </p:txBody>
      </p:sp>
      <p:sp>
        <p:nvSpPr>
          <p:cNvPr id="19" name="Content Placeholder 3">
            <a:extLst>
              <a:ext uri="{FF2B5EF4-FFF2-40B4-BE49-F238E27FC236}">
                <a16:creationId xmlns:a16="http://schemas.microsoft.com/office/drawing/2014/main" id="{5B2DEDBB-EF71-44DB-A850-D38D73A7FE33}"/>
              </a:ext>
            </a:extLst>
          </p:cNvPr>
          <p:cNvSpPr>
            <a:spLocks noGrp="1"/>
          </p:cNvSpPr>
          <p:nvPr>
            <p:ph sz="quarter" idx="20"/>
          </p:nvPr>
        </p:nvSpPr>
        <p:spPr>
          <a:xfrm>
            <a:off x="1397974" y="5706914"/>
            <a:ext cx="910337" cy="553998"/>
          </a:xfrm>
        </p:spPr>
        <p:txBody>
          <a:bodyPr/>
          <a:lstStyle>
            <a:lvl1pPr marL="0" indent="0">
              <a:buNone/>
              <a:defRPr sz="2000"/>
            </a:lvl1pPr>
          </a:lstStyle>
          <a:p>
            <a:pPr lvl="0"/>
            <a:endParaRPr lang="en-US"/>
          </a:p>
        </p:txBody>
      </p:sp>
    </p:spTree>
    <p:extLst>
      <p:ext uri="{BB962C8B-B14F-4D97-AF65-F5344CB8AC3E}">
        <p14:creationId xmlns:p14="http://schemas.microsoft.com/office/powerpoint/2010/main" val="352360288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3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8">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24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18" name="TextBox 17">
            <a:extLst>
              <a:ext uri="{FF2B5EF4-FFF2-40B4-BE49-F238E27FC236}">
                <a16:creationId xmlns:a16="http://schemas.microsoft.com/office/drawing/2014/main" id="{A602C1E5-A258-4832-964E-0913C3CA701D}"/>
              </a:ext>
              <a:ext uri="{C183D7F6-B498-43B3-948B-1728B52AA6E4}">
                <adec:decorative xmlns:adec="http://schemas.microsoft.com/office/drawing/2017/decorative" val="1"/>
              </a:ext>
            </a:extLst>
          </p:cNvPr>
          <p:cNvSpPr txBox="1"/>
          <p:nvPr userDrawn="1"/>
        </p:nvSpPr>
        <p:spPr>
          <a:xfrm>
            <a:off x="-2177892" y="1"/>
            <a:ext cx="2111542" cy="5038344"/>
          </a:xfrm>
          <a:prstGeom prst="rect">
            <a:avLst/>
          </a:prstGeom>
          <a:solidFill>
            <a:schemeClr val="accent1"/>
          </a:solidFill>
        </p:spPr>
        <p:txBody>
          <a:bodyPr wrap="square" lIns="81213" tIns="40607" rIns="81213" bIns="40607" rtlCol="0">
            <a:spAutoFit/>
          </a:bodyPr>
          <a:lstStyle/>
          <a:p>
            <a:pPr defTabSz="812170">
              <a:defRPr/>
            </a:pPr>
            <a:endParaRPr lang="en-US" sz="1399">
              <a:solidFill>
                <a:schemeClr val="bg1"/>
              </a:solidFill>
            </a:endParaRPr>
          </a:p>
        </p:txBody>
      </p:sp>
      <p:sp>
        <p:nvSpPr>
          <p:cNvPr id="4" name="Content Placeholder 3">
            <a:extLst>
              <a:ext uri="{FF2B5EF4-FFF2-40B4-BE49-F238E27FC236}">
                <a16:creationId xmlns:a16="http://schemas.microsoft.com/office/drawing/2014/main" id="{B788523C-F450-4916-8271-F87F57E1C221}"/>
              </a:ext>
            </a:extLst>
          </p:cNvPr>
          <p:cNvSpPr>
            <a:spLocks noGrp="1"/>
          </p:cNvSpPr>
          <p:nvPr>
            <p:ph sz="quarter" idx="10"/>
          </p:nvPr>
        </p:nvSpPr>
        <p:spPr>
          <a:xfrm>
            <a:off x="1852083" y="1361301"/>
            <a:ext cx="1054100" cy="553998"/>
          </a:xfrm>
        </p:spPr>
        <p:txBody>
          <a:bodyPr/>
          <a:lstStyle>
            <a:lvl1pPr marL="0" indent="0">
              <a:buNone/>
              <a:defRPr sz="2000"/>
            </a:lvl1pPr>
          </a:lstStyle>
          <a:p>
            <a:pPr lvl="0"/>
            <a:endParaRPr lang="en-US"/>
          </a:p>
        </p:txBody>
      </p:sp>
      <p:sp>
        <p:nvSpPr>
          <p:cNvPr id="5" name="Content Placeholder 3">
            <a:extLst>
              <a:ext uri="{FF2B5EF4-FFF2-40B4-BE49-F238E27FC236}">
                <a16:creationId xmlns:a16="http://schemas.microsoft.com/office/drawing/2014/main" id="{12A583A4-8CEE-435A-B159-1C3CA06CF095}"/>
              </a:ext>
            </a:extLst>
          </p:cNvPr>
          <p:cNvSpPr>
            <a:spLocks noGrp="1"/>
          </p:cNvSpPr>
          <p:nvPr>
            <p:ph sz="quarter" idx="11"/>
          </p:nvPr>
        </p:nvSpPr>
        <p:spPr>
          <a:xfrm>
            <a:off x="4059766" y="1361301"/>
            <a:ext cx="1054100" cy="553998"/>
          </a:xfrm>
        </p:spPr>
        <p:txBody>
          <a:bodyPr/>
          <a:lstStyle>
            <a:lvl1pPr marL="0" indent="0">
              <a:buNone/>
              <a:defRPr sz="2000"/>
            </a:lvl1pPr>
          </a:lstStyle>
          <a:p>
            <a:pPr lvl="0"/>
            <a:endParaRPr lang="en-US"/>
          </a:p>
        </p:txBody>
      </p:sp>
      <p:sp>
        <p:nvSpPr>
          <p:cNvPr id="6" name="Content Placeholder 3">
            <a:extLst>
              <a:ext uri="{FF2B5EF4-FFF2-40B4-BE49-F238E27FC236}">
                <a16:creationId xmlns:a16="http://schemas.microsoft.com/office/drawing/2014/main" id="{D416F67C-C56B-49DF-904A-F8B216244CFE}"/>
              </a:ext>
            </a:extLst>
          </p:cNvPr>
          <p:cNvSpPr>
            <a:spLocks noGrp="1"/>
          </p:cNvSpPr>
          <p:nvPr>
            <p:ph sz="quarter" idx="12"/>
          </p:nvPr>
        </p:nvSpPr>
        <p:spPr>
          <a:xfrm>
            <a:off x="6267449" y="1361301"/>
            <a:ext cx="1054100" cy="553998"/>
          </a:xfrm>
        </p:spPr>
        <p:txBody>
          <a:bodyPr/>
          <a:lstStyle>
            <a:lvl1pPr marL="0" indent="0">
              <a:buNone/>
              <a:defRPr sz="2000"/>
            </a:lvl1pPr>
          </a:lstStyle>
          <a:p>
            <a:pPr lvl="0"/>
            <a:endParaRPr lang="en-US"/>
          </a:p>
        </p:txBody>
      </p:sp>
      <p:sp>
        <p:nvSpPr>
          <p:cNvPr id="7" name="Content Placeholder 3">
            <a:extLst>
              <a:ext uri="{FF2B5EF4-FFF2-40B4-BE49-F238E27FC236}">
                <a16:creationId xmlns:a16="http://schemas.microsoft.com/office/drawing/2014/main" id="{1FC65BAE-1B8D-40EA-9B74-5A28B941B090}"/>
              </a:ext>
            </a:extLst>
          </p:cNvPr>
          <p:cNvSpPr>
            <a:spLocks noGrp="1"/>
          </p:cNvSpPr>
          <p:nvPr>
            <p:ph sz="quarter" idx="13"/>
          </p:nvPr>
        </p:nvSpPr>
        <p:spPr>
          <a:xfrm>
            <a:off x="8475132" y="1361301"/>
            <a:ext cx="1054100" cy="553998"/>
          </a:xfrm>
        </p:spPr>
        <p:txBody>
          <a:bodyPr/>
          <a:lstStyle>
            <a:lvl1pPr marL="0" indent="0">
              <a:buNone/>
              <a:defRPr sz="2000"/>
            </a:lvl1pPr>
          </a:lstStyle>
          <a:p>
            <a:pPr lvl="0"/>
            <a:endParaRPr lang="en-US"/>
          </a:p>
        </p:txBody>
      </p:sp>
      <p:sp>
        <p:nvSpPr>
          <p:cNvPr id="8" name="Content Placeholder 3">
            <a:extLst>
              <a:ext uri="{FF2B5EF4-FFF2-40B4-BE49-F238E27FC236}">
                <a16:creationId xmlns:a16="http://schemas.microsoft.com/office/drawing/2014/main" id="{EEFBC47E-BB8D-43F4-A180-E4F2DFEAF7B9}"/>
              </a:ext>
            </a:extLst>
          </p:cNvPr>
          <p:cNvSpPr>
            <a:spLocks noGrp="1"/>
          </p:cNvSpPr>
          <p:nvPr>
            <p:ph sz="quarter" idx="14"/>
          </p:nvPr>
        </p:nvSpPr>
        <p:spPr>
          <a:xfrm>
            <a:off x="10682815" y="1361301"/>
            <a:ext cx="1054100" cy="553998"/>
          </a:xfrm>
        </p:spPr>
        <p:txBody>
          <a:bodyPr/>
          <a:lstStyle>
            <a:lvl1pPr marL="0" indent="0">
              <a:buNone/>
              <a:defRPr sz="2000"/>
            </a:lvl1pPr>
          </a:lstStyle>
          <a:p>
            <a:pPr lvl="0"/>
            <a:endParaRPr lang="en-US"/>
          </a:p>
        </p:txBody>
      </p:sp>
      <p:sp>
        <p:nvSpPr>
          <p:cNvPr id="9" name="Content Placeholder 3">
            <a:extLst>
              <a:ext uri="{FF2B5EF4-FFF2-40B4-BE49-F238E27FC236}">
                <a16:creationId xmlns:a16="http://schemas.microsoft.com/office/drawing/2014/main" id="{E6C11233-7563-4CDC-A03B-804CB1AD049C}"/>
              </a:ext>
            </a:extLst>
          </p:cNvPr>
          <p:cNvSpPr>
            <a:spLocks noGrp="1"/>
          </p:cNvSpPr>
          <p:nvPr>
            <p:ph sz="quarter" idx="15"/>
          </p:nvPr>
        </p:nvSpPr>
        <p:spPr>
          <a:xfrm>
            <a:off x="1852083" y="2250301"/>
            <a:ext cx="1054100" cy="553998"/>
          </a:xfrm>
        </p:spPr>
        <p:txBody>
          <a:bodyPr/>
          <a:lstStyle>
            <a:lvl1pPr marL="0" indent="0">
              <a:buNone/>
              <a:defRPr sz="2000"/>
            </a:lvl1pPr>
          </a:lstStyle>
          <a:p>
            <a:pPr lvl="0"/>
            <a:endParaRPr lang="en-US"/>
          </a:p>
        </p:txBody>
      </p:sp>
      <p:sp>
        <p:nvSpPr>
          <p:cNvPr id="10" name="Content Placeholder 3">
            <a:extLst>
              <a:ext uri="{FF2B5EF4-FFF2-40B4-BE49-F238E27FC236}">
                <a16:creationId xmlns:a16="http://schemas.microsoft.com/office/drawing/2014/main" id="{AD595762-8D8E-46DF-B1A0-7516AD2FD891}"/>
              </a:ext>
            </a:extLst>
          </p:cNvPr>
          <p:cNvSpPr>
            <a:spLocks noGrp="1"/>
          </p:cNvSpPr>
          <p:nvPr>
            <p:ph sz="quarter" idx="16"/>
          </p:nvPr>
        </p:nvSpPr>
        <p:spPr>
          <a:xfrm>
            <a:off x="4059766" y="2250301"/>
            <a:ext cx="1054100" cy="553998"/>
          </a:xfrm>
        </p:spPr>
        <p:txBody>
          <a:bodyPr/>
          <a:lstStyle>
            <a:lvl1pPr marL="0" indent="0">
              <a:buNone/>
              <a:defRPr sz="2000"/>
            </a:lvl1pPr>
          </a:lstStyle>
          <a:p>
            <a:pPr lvl="0"/>
            <a:endParaRPr lang="en-US"/>
          </a:p>
        </p:txBody>
      </p:sp>
      <p:sp>
        <p:nvSpPr>
          <p:cNvPr id="11" name="Content Placeholder 3">
            <a:extLst>
              <a:ext uri="{FF2B5EF4-FFF2-40B4-BE49-F238E27FC236}">
                <a16:creationId xmlns:a16="http://schemas.microsoft.com/office/drawing/2014/main" id="{D3449133-EA53-4209-81A2-5C23B3A59DEB}"/>
              </a:ext>
            </a:extLst>
          </p:cNvPr>
          <p:cNvSpPr>
            <a:spLocks noGrp="1"/>
          </p:cNvSpPr>
          <p:nvPr>
            <p:ph sz="quarter" idx="17"/>
          </p:nvPr>
        </p:nvSpPr>
        <p:spPr>
          <a:xfrm>
            <a:off x="6267449" y="2250301"/>
            <a:ext cx="1054100" cy="553998"/>
          </a:xfrm>
        </p:spPr>
        <p:txBody>
          <a:bodyPr/>
          <a:lstStyle>
            <a:lvl1pPr marL="0" indent="0">
              <a:buNone/>
              <a:defRPr sz="2000"/>
            </a:lvl1pPr>
          </a:lstStyle>
          <a:p>
            <a:pPr lvl="0"/>
            <a:endParaRPr lang="en-US"/>
          </a:p>
        </p:txBody>
      </p:sp>
      <p:sp>
        <p:nvSpPr>
          <p:cNvPr id="12" name="Content Placeholder 3">
            <a:extLst>
              <a:ext uri="{FF2B5EF4-FFF2-40B4-BE49-F238E27FC236}">
                <a16:creationId xmlns:a16="http://schemas.microsoft.com/office/drawing/2014/main" id="{35D21327-74C0-40F5-98C7-97BDC60FDA09}"/>
              </a:ext>
            </a:extLst>
          </p:cNvPr>
          <p:cNvSpPr>
            <a:spLocks noGrp="1"/>
          </p:cNvSpPr>
          <p:nvPr>
            <p:ph sz="quarter" idx="18"/>
          </p:nvPr>
        </p:nvSpPr>
        <p:spPr>
          <a:xfrm>
            <a:off x="8475132" y="2250301"/>
            <a:ext cx="1054100" cy="553998"/>
          </a:xfrm>
        </p:spPr>
        <p:txBody>
          <a:bodyPr/>
          <a:lstStyle>
            <a:lvl1pPr marL="0" indent="0">
              <a:buNone/>
              <a:defRPr sz="2000"/>
            </a:lvl1pPr>
          </a:lstStyle>
          <a:p>
            <a:pPr lvl="0"/>
            <a:endParaRPr lang="en-US"/>
          </a:p>
        </p:txBody>
      </p:sp>
      <p:sp>
        <p:nvSpPr>
          <p:cNvPr id="13" name="Content Placeholder 3">
            <a:extLst>
              <a:ext uri="{FF2B5EF4-FFF2-40B4-BE49-F238E27FC236}">
                <a16:creationId xmlns:a16="http://schemas.microsoft.com/office/drawing/2014/main" id="{001D804F-16D6-466B-ACBD-61CF6F56E5C0}"/>
              </a:ext>
            </a:extLst>
          </p:cNvPr>
          <p:cNvSpPr>
            <a:spLocks noGrp="1"/>
          </p:cNvSpPr>
          <p:nvPr>
            <p:ph sz="quarter" idx="19"/>
          </p:nvPr>
        </p:nvSpPr>
        <p:spPr>
          <a:xfrm>
            <a:off x="10682815" y="2250301"/>
            <a:ext cx="1054100" cy="553998"/>
          </a:xfrm>
        </p:spPr>
        <p:txBody>
          <a:bodyPr/>
          <a:lstStyle>
            <a:lvl1pPr marL="0" indent="0">
              <a:buNone/>
              <a:defRPr sz="2000"/>
            </a:lvl1pPr>
          </a:lstStyle>
          <a:p>
            <a:pPr lvl="0"/>
            <a:endParaRPr lang="en-US"/>
          </a:p>
        </p:txBody>
      </p:sp>
      <p:sp>
        <p:nvSpPr>
          <p:cNvPr id="15" name="Content Placeholder 3">
            <a:extLst>
              <a:ext uri="{FF2B5EF4-FFF2-40B4-BE49-F238E27FC236}">
                <a16:creationId xmlns:a16="http://schemas.microsoft.com/office/drawing/2014/main" id="{D11784AC-7EFA-4A1D-87A2-6310FD3C0191}"/>
              </a:ext>
            </a:extLst>
          </p:cNvPr>
          <p:cNvSpPr>
            <a:spLocks noGrp="1"/>
          </p:cNvSpPr>
          <p:nvPr>
            <p:ph sz="quarter" idx="20"/>
          </p:nvPr>
        </p:nvSpPr>
        <p:spPr>
          <a:xfrm>
            <a:off x="6267449" y="3184449"/>
            <a:ext cx="1054100" cy="553998"/>
          </a:xfrm>
        </p:spPr>
        <p:txBody>
          <a:bodyPr/>
          <a:lstStyle>
            <a:lvl1pPr marL="0" indent="0">
              <a:buNone/>
              <a:defRPr sz="2000"/>
            </a:lvl1pPr>
          </a:lstStyle>
          <a:p>
            <a:pPr lvl="0"/>
            <a:endParaRPr lang="en-US"/>
          </a:p>
        </p:txBody>
      </p:sp>
      <p:sp>
        <p:nvSpPr>
          <p:cNvPr id="16" name="Content Placeholder 3">
            <a:extLst>
              <a:ext uri="{FF2B5EF4-FFF2-40B4-BE49-F238E27FC236}">
                <a16:creationId xmlns:a16="http://schemas.microsoft.com/office/drawing/2014/main" id="{C56C7716-32DF-48B8-8C72-5C0BB6A53763}"/>
              </a:ext>
            </a:extLst>
          </p:cNvPr>
          <p:cNvSpPr>
            <a:spLocks noGrp="1"/>
          </p:cNvSpPr>
          <p:nvPr>
            <p:ph sz="quarter" idx="21"/>
          </p:nvPr>
        </p:nvSpPr>
        <p:spPr>
          <a:xfrm>
            <a:off x="8475132" y="3184449"/>
            <a:ext cx="1054100" cy="553998"/>
          </a:xfrm>
        </p:spPr>
        <p:txBody>
          <a:bodyPr/>
          <a:lstStyle>
            <a:lvl1pPr marL="0" indent="0">
              <a:buNone/>
              <a:defRPr sz="2000"/>
            </a:lvl1pPr>
          </a:lstStyle>
          <a:p>
            <a:pPr lvl="0"/>
            <a:endParaRPr lang="en-US"/>
          </a:p>
        </p:txBody>
      </p:sp>
      <p:sp>
        <p:nvSpPr>
          <p:cNvPr id="17" name="Content Placeholder 3">
            <a:extLst>
              <a:ext uri="{FF2B5EF4-FFF2-40B4-BE49-F238E27FC236}">
                <a16:creationId xmlns:a16="http://schemas.microsoft.com/office/drawing/2014/main" id="{F8D0AFEA-ACB6-401D-AA95-F1C178EE01F3}"/>
              </a:ext>
            </a:extLst>
          </p:cNvPr>
          <p:cNvSpPr>
            <a:spLocks noGrp="1"/>
          </p:cNvSpPr>
          <p:nvPr>
            <p:ph sz="quarter" idx="22"/>
          </p:nvPr>
        </p:nvSpPr>
        <p:spPr>
          <a:xfrm>
            <a:off x="10682815" y="3184449"/>
            <a:ext cx="1054100" cy="553998"/>
          </a:xfrm>
        </p:spPr>
        <p:txBody>
          <a:bodyPr/>
          <a:lstStyle>
            <a:lvl1pPr marL="0" indent="0">
              <a:buNone/>
              <a:defRPr sz="2000"/>
            </a:lvl1pPr>
          </a:lstStyle>
          <a:p>
            <a:pPr lvl="0"/>
            <a:endParaRPr lang="en-US"/>
          </a:p>
        </p:txBody>
      </p:sp>
    </p:spTree>
    <p:extLst>
      <p:ext uri="{BB962C8B-B14F-4D97-AF65-F5344CB8AC3E}">
        <p14:creationId xmlns:p14="http://schemas.microsoft.com/office/powerpoint/2010/main" val="343642656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3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8">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23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5" name="Rectangle 4">
            <a:extLst>
              <a:ext uri="{FF2B5EF4-FFF2-40B4-BE49-F238E27FC236}">
                <a16:creationId xmlns:a16="http://schemas.microsoft.com/office/drawing/2014/main" id="{F0E6C415-203F-4733-9069-F49540574490}"/>
              </a:ext>
              <a:ext uri="{C183D7F6-B498-43B3-948B-1728B52AA6E4}">
                <adec:decorative xmlns:adec="http://schemas.microsoft.com/office/drawing/2017/decorative" val="1"/>
              </a:ext>
            </a:extLst>
          </p:cNvPr>
          <p:cNvSpPr/>
          <p:nvPr userDrawn="1"/>
        </p:nvSpPr>
        <p:spPr bwMode="auto">
          <a:xfrm>
            <a:off x="0" y="0"/>
            <a:ext cx="5298190" cy="6858000"/>
          </a:xfrm>
          <a:prstGeom prst="rect">
            <a:avLst/>
          </a:prstGeom>
          <a:solidFill>
            <a:srgbClr val="274B47"/>
          </a:solidFill>
          <a:ln w="9525" cap="flat" cmpd="sng" algn="ctr">
            <a:no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594360" tIns="502920" rIns="182880" bIns="91440" numCol="1" spcCol="0" rtlCol="0" fromWordArt="0" anchor="t" anchorCtr="0" forceAA="0" compatLnSpc="1">
            <a:prstTxWarp prst="textNoShape">
              <a:avLst/>
            </a:prstTxWarp>
            <a:noAutofit/>
          </a:bodyPr>
          <a:lstStyle/>
          <a:p>
            <a:pPr defTabSz="932742">
              <a:spcBef>
                <a:spcPct val="0"/>
              </a:spcBef>
            </a:pPr>
            <a:endParaRPr lang="nl-NL" sz="3600" spc="-50" err="1">
              <a:ln w="3175">
                <a:noFill/>
              </a:ln>
              <a:solidFill>
                <a:schemeClr val="bg1"/>
              </a:solidFill>
              <a:latin typeface="+mj-lt"/>
              <a:cs typeface="Segoe UI" pitchFamily="34" charset="0"/>
            </a:endParaRPr>
          </a:p>
        </p:txBody>
      </p:sp>
      <p:sp>
        <p:nvSpPr>
          <p:cNvPr id="4" name="Content Placeholder 3">
            <a:extLst>
              <a:ext uri="{FF2B5EF4-FFF2-40B4-BE49-F238E27FC236}">
                <a16:creationId xmlns:a16="http://schemas.microsoft.com/office/drawing/2014/main" id="{C948FE60-7E36-433F-A323-6091E596F6BC}"/>
              </a:ext>
            </a:extLst>
          </p:cNvPr>
          <p:cNvSpPr>
            <a:spLocks noGrp="1"/>
          </p:cNvSpPr>
          <p:nvPr>
            <p:ph sz="quarter" idx="10"/>
          </p:nvPr>
        </p:nvSpPr>
        <p:spPr>
          <a:xfrm>
            <a:off x="4597400" y="1541502"/>
            <a:ext cx="1498600" cy="863600"/>
          </a:xfrm>
        </p:spPr>
        <p:txBody>
          <a:bodyPr/>
          <a:lstStyle>
            <a:lvl1pPr marL="0" indent="0">
              <a:buNone/>
              <a:defRPr/>
            </a:lvl1pPr>
          </a:lstStyle>
          <a:p>
            <a:pPr lvl="0"/>
            <a:endParaRPr lang="en-US"/>
          </a:p>
        </p:txBody>
      </p:sp>
    </p:spTree>
    <p:extLst>
      <p:ext uri="{BB962C8B-B14F-4D97-AF65-F5344CB8AC3E}">
        <p14:creationId xmlns:p14="http://schemas.microsoft.com/office/powerpoint/2010/main" val="346322766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3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8">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2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B656D3E9-3FAB-4910-AD02-9137A0A7A628}"/>
              </a:ext>
            </a:extLst>
          </p:cNvPr>
          <p:cNvSpPr>
            <a:spLocks noGrp="1"/>
          </p:cNvSpPr>
          <p:nvPr>
            <p:ph sz="quarter" idx="10"/>
          </p:nvPr>
        </p:nvSpPr>
        <p:spPr>
          <a:xfrm>
            <a:off x="2936240" y="1466850"/>
            <a:ext cx="965200" cy="444500"/>
          </a:xfrm>
        </p:spPr>
        <p:txBody>
          <a:bodyPr/>
          <a:lstStyle>
            <a:lvl1pPr marL="0" indent="0">
              <a:buNone/>
              <a:defRPr sz="2000"/>
            </a:lvl1pPr>
          </a:lstStyle>
          <a:p>
            <a:pPr lvl="0"/>
            <a:endParaRPr lang="en-US"/>
          </a:p>
        </p:txBody>
      </p:sp>
      <p:sp>
        <p:nvSpPr>
          <p:cNvPr id="5" name="Content Placeholder 3">
            <a:extLst>
              <a:ext uri="{FF2B5EF4-FFF2-40B4-BE49-F238E27FC236}">
                <a16:creationId xmlns:a16="http://schemas.microsoft.com/office/drawing/2014/main" id="{B360CBFE-9119-4C02-859F-020EF7C9EEFF}"/>
              </a:ext>
            </a:extLst>
          </p:cNvPr>
          <p:cNvSpPr>
            <a:spLocks noGrp="1"/>
          </p:cNvSpPr>
          <p:nvPr>
            <p:ph sz="quarter" idx="11"/>
          </p:nvPr>
        </p:nvSpPr>
        <p:spPr>
          <a:xfrm>
            <a:off x="5567680" y="1466850"/>
            <a:ext cx="965200" cy="444500"/>
          </a:xfrm>
        </p:spPr>
        <p:txBody>
          <a:bodyPr/>
          <a:lstStyle>
            <a:lvl1pPr marL="0" indent="0">
              <a:buNone/>
              <a:defRPr sz="2000"/>
            </a:lvl1pPr>
          </a:lstStyle>
          <a:p>
            <a:pPr lvl="0"/>
            <a:endParaRPr lang="en-US"/>
          </a:p>
        </p:txBody>
      </p:sp>
      <p:sp>
        <p:nvSpPr>
          <p:cNvPr id="6" name="Content Placeholder 3">
            <a:extLst>
              <a:ext uri="{FF2B5EF4-FFF2-40B4-BE49-F238E27FC236}">
                <a16:creationId xmlns:a16="http://schemas.microsoft.com/office/drawing/2014/main" id="{C7BD2583-C765-4681-91AA-31813391A0EB}"/>
              </a:ext>
            </a:extLst>
          </p:cNvPr>
          <p:cNvSpPr>
            <a:spLocks noGrp="1"/>
          </p:cNvSpPr>
          <p:nvPr>
            <p:ph sz="quarter" idx="12"/>
          </p:nvPr>
        </p:nvSpPr>
        <p:spPr>
          <a:xfrm>
            <a:off x="8199120" y="1466850"/>
            <a:ext cx="965200" cy="444500"/>
          </a:xfrm>
        </p:spPr>
        <p:txBody>
          <a:bodyPr/>
          <a:lstStyle>
            <a:lvl1pPr marL="0" indent="0">
              <a:buNone/>
              <a:defRPr sz="2000"/>
            </a:lvl1pPr>
          </a:lstStyle>
          <a:p>
            <a:pPr lvl="0"/>
            <a:endParaRPr lang="en-US"/>
          </a:p>
        </p:txBody>
      </p:sp>
      <p:sp>
        <p:nvSpPr>
          <p:cNvPr id="7" name="Content Placeholder 3">
            <a:extLst>
              <a:ext uri="{FF2B5EF4-FFF2-40B4-BE49-F238E27FC236}">
                <a16:creationId xmlns:a16="http://schemas.microsoft.com/office/drawing/2014/main" id="{A3447568-E432-4671-9B22-EEFD9742BE83}"/>
              </a:ext>
            </a:extLst>
          </p:cNvPr>
          <p:cNvSpPr>
            <a:spLocks noGrp="1"/>
          </p:cNvSpPr>
          <p:nvPr>
            <p:ph sz="quarter" idx="13"/>
          </p:nvPr>
        </p:nvSpPr>
        <p:spPr>
          <a:xfrm>
            <a:off x="10830560" y="1466850"/>
            <a:ext cx="965200" cy="444500"/>
          </a:xfrm>
        </p:spPr>
        <p:txBody>
          <a:bodyPr/>
          <a:lstStyle>
            <a:lvl1pPr marL="0" indent="0">
              <a:buNone/>
              <a:defRPr sz="2000"/>
            </a:lvl1pPr>
          </a:lstStyle>
          <a:p>
            <a:pPr lvl="0"/>
            <a:endParaRPr lang="en-US"/>
          </a:p>
        </p:txBody>
      </p:sp>
    </p:spTree>
    <p:extLst>
      <p:ext uri="{BB962C8B-B14F-4D97-AF65-F5344CB8AC3E}">
        <p14:creationId xmlns:p14="http://schemas.microsoft.com/office/powerpoint/2010/main" val="327081802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3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8">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A3195A6F-CB91-4347-8416-C8DD6A67B20F}"/>
              </a:ext>
            </a:extLst>
          </p:cNvPr>
          <p:cNvSpPr>
            <a:spLocks noGrp="1"/>
          </p:cNvSpPr>
          <p:nvPr>
            <p:ph sz="quarter" idx="10"/>
          </p:nvPr>
        </p:nvSpPr>
        <p:spPr>
          <a:xfrm>
            <a:off x="962025" y="2016125"/>
            <a:ext cx="4524375" cy="430887"/>
          </a:xfrm>
        </p:spPr>
        <p:txBody>
          <a:bodyPr/>
          <a:lstStyle>
            <a:lvl1pPr marL="0" indent="0">
              <a:buNone/>
              <a:defRPr/>
            </a:lvl1pPr>
          </a:lstStyle>
          <a:p>
            <a:pPr lvl="0"/>
            <a:endParaRPr lang="en-US"/>
          </a:p>
        </p:txBody>
      </p:sp>
      <p:grpSp>
        <p:nvGrpSpPr>
          <p:cNvPr id="3" name="Group 2">
            <a:extLst>
              <a:ext uri="{FF2B5EF4-FFF2-40B4-BE49-F238E27FC236}">
                <a16:creationId xmlns:a16="http://schemas.microsoft.com/office/drawing/2014/main" id="{2F175CDC-6C4C-4F0C-81A1-D0665A3617B6}"/>
              </a:ext>
              <a:ext uri="{C183D7F6-B498-43B3-948B-1728B52AA6E4}">
                <adec:decorative xmlns:adec="http://schemas.microsoft.com/office/drawing/2017/decorative" val="1"/>
              </a:ext>
            </a:extLst>
          </p:cNvPr>
          <p:cNvGrpSpPr/>
          <p:nvPr userDrawn="1"/>
        </p:nvGrpSpPr>
        <p:grpSpPr>
          <a:xfrm>
            <a:off x="0" y="1219198"/>
            <a:ext cx="11612880" cy="5056632"/>
            <a:chOff x="0" y="1219198"/>
            <a:chExt cx="11612880" cy="5056632"/>
          </a:xfrm>
        </p:grpSpPr>
        <p:sp>
          <p:nvSpPr>
            <p:cNvPr id="5" name="Rectangle 4">
              <a:extLst>
                <a:ext uri="{FF2B5EF4-FFF2-40B4-BE49-F238E27FC236}">
                  <a16:creationId xmlns:a16="http://schemas.microsoft.com/office/drawing/2014/main" id="{08025B06-4440-448A-9F2D-9FD1F1927C76}"/>
                </a:ext>
                <a:ext uri="{C183D7F6-B498-43B3-948B-1728B52AA6E4}">
                  <adec:decorative xmlns:adec="http://schemas.microsoft.com/office/drawing/2017/decorative" val="1"/>
                </a:ext>
              </a:extLst>
            </p:cNvPr>
            <p:cNvSpPr/>
            <p:nvPr userDrawn="1"/>
          </p:nvSpPr>
          <p:spPr bwMode="auto">
            <a:xfrm>
              <a:off x="584201" y="1219198"/>
              <a:ext cx="11025188" cy="5056632"/>
            </a:xfrm>
            <a:prstGeom prst="rect">
              <a:avLst/>
            </a:prstGeom>
            <a:solidFill>
              <a:schemeClr val="bg2"/>
            </a:solid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737360" rIns="182880" bIns="146304" numCol="1" spcCol="0" rtlCol="0" fromWordArt="0" anchor="t" anchorCtr="0" forceAA="0" compatLnSpc="1">
              <a:prstTxWarp prst="textNoShape">
                <a:avLst/>
              </a:prstTxWarp>
              <a:noAutofit/>
            </a:bodyPr>
            <a:lstStyle/>
            <a:p>
              <a:pPr>
                <a:spcBef>
                  <a:spcPts val="1200"/>
                </a:spcBef>
              </a:pPr>
              <a:endParaRPr lang="en-US" sz="2400">
                <a:solidFill>
                  <a:schemeClr val="accent1"/>
                </a:solidFill>
              </a:endParaRPr>
            </a:p>
          </p:txBody>
        </p:sp>
        <p:sp>
          <p:nvSpPr>
            <p:cNvPr id="6" name="Rectangle 5">
              <a:extLst>
                <a:ext uri="{FF2B5EF4-FFF2-40B4-BE49-F238E27FC236}">
                  <a16:creationId xmlns:a16="http://schemas.microsoft.com/office/drawing/2014/main" id="{76212695-B010-40B1-9E5E-C6B5E61DF24B}"/>
                </a:ext>
                <a:ext uri="{C183D7F6-B498-43B3-948B-1728B52AA6E4}">
                  <adec:decorative xmlns:adec="http://schemas.microsoft.com/office/drawing/2017/decorative" val="1"/>
                </a:ext>
              </a:extLst>
            </p:cNvPr>
            <p:cNvSpPr/>
            <p:nvPr userDrawn="1"/>
          </p:nvSpPr>
          <p:spPr bwMode="auto">
            <a:xfrm>
              <a:off x="0" y="2176132"/>
              <a:ext cx="11612880" cy="9144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7" name="Oval 6">
              <a:extLst>
                <a:ext uri="{FF2B5EF4-FFF2-40B4-BE49-F238E27FC236}">
                  <a16:creationId xmlns:a16="http://schemas.microsoft.com/office/drawing/2014/main" id="{FAA89BF4-8962-4207-BA03-03F5F3741313}"/>
                </a:ext>
                <a:ext uri="{C183D7F6-B498-43B3-948B-1728B52AA6E4}">
                  <adec:decorative xmlns:adec="http://schemas.microsoft.com/office/drawing/2017/decorative" val="1"/>
                </a:ext>
              </a:extLst>
            </p:cNvPr>
            <p:cNvSpPr/>
            <p:nvPr userDrawn="1"/>
          </p:nvSpPr>
          <p:spPr bwMode="auto">
            <a:xfrm>
              <a:off x="801491" y="1620096"/>
              <a:ext cx="1203522" cy="1203512"/>
            </a:xfrm>
            <a:prstGeom prst="ellipse">
              <a:avLst/>
            </a:prstGeom>
            <a:solidFill>
              <a:schemeClr val="bg1"/>
            </a:solidFill>
            <a:ln w="50800">
              <a:solidFill>
                <a:schemeClr val="accent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9144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0078D4"/>
                </a:solidFill>
                <a:effectLst/>
                <a:uLnTx/>
                <a:uFillTx/>
                <a:latin typeface="Segoe UI"/>
                <a:ea typeface="Segoe UI" pitchFamily="34" charset="0"/>
                <a:cs typeface="Segoe UI" pitchFamily="34" charset="0"/>
              </a:endParaRPr>
            </a:p>
          </p:txBody>
        </p:sp>
        <p:sp>
          <p:nvSpPr>
            <p:cNvPr id="8" name="Oval 7">
              <a:extLst>
                <a:ext uri="{FF2B5EF4-FFF2-40B4-BE49-F238E27FC236}">
                  <a16:creationId xmlns:a16="http://schemas.microsoft.com/office/drawing/2014/main" id="{6EA274D5-9F9B-4BA7-B675-B6F7AA572180}"/>
                </a:ext>
                <a:ext uri="{C183D7F6-B498-43B3-948B-1728B52AA6E4}">
                  <adec:decorative xmlns:adec="http://schemas.microsoft.com/office/drawing/2017/decorative" val="1"/>
                </a:ext>
              </a:extLst>
            </p:cNvPr>
            <p:cNvSpPr/>
            <p:nvPr userDrawn="1"/>
          </p:nvSpPr>
          <p:spPr bwMode="auto">
            <a:xfrm>
              <a:off x="893592" y="1712193"/>
              <a:ext cx="1019320" cy="1019318"/>
            </a:xfrm>
            <a:prstGeom prst="ellipse">
              <a:avLst/>
            </a:prstGeom>
            <a:solidFill>
              <a:schemeClr val="bg1"/>
            </a:solidFill>
            <a:ln w="3175">
              <a:solidFill>
                <a:schemeClr val="bg1">
                  <a:lumMod val="8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9144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0078D4"/>
                </a:solidFill>
                <a:effectLst/>
                <a:uLnTx/>
                <a:uFillTx/>
                <a:latin typeface="Segoe UI"/>
                <a:ea typeface="Segoe UI" pitchFamily="34" charset="0"/>
                <a:cs typeface="Segoe UI" pitchFamily="34" charset="0"/>
              </a:endParaRPr>
            </a:p>
          </p:txBody>
        </p:sp>
      </p:grpSp>
    </p:spTree>
    <p:extLst>
      <p:ext uri="{BB962C8B-B14F-4D97-AF65-F5344CB8AC3E}">
        <p14:creationId xmlns:p14="http://schemas.microsoft.com/office/powerpoint/2010/main" val="18202599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3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8">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2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8" name="Title 2">
            <a:extLst>
              <a:ext uri="{FF2B5EF4-FFF2-40B4-BE49-F238E27FC236}">
                <a16:creationId xmlns:a16="http://schemas.microsoft.com/office/drawing/2014/main" id="{60629979-9ACE-4BE5-82F8-9D27174985B6}"/>
              </a:ext>
              <a:ext uri="{C183D7F6-B498-43B3-948B-1728B52AA6E4}">
                <adec:decorative xmlns:adec="http://schemas.microsoft.com/office/drawing/2017/decorative" val="1"/>
              </a:ext>
            </a:extLst>
          </p:cNvPr>
          <p:cNvSpPr txBox="1">
            <a:spLocks/>
          </p:cNvSpPr>
          <p:nvPr userDrawn="1"/>
        </p:nvSpPr>
        <p:spPr>
          <a:xfrm>
            <a:off x="592796" y="1741709"/>
            <a:ext cx="5814019" cy="4242454"/>
          </a:xfrm>
          <a:prstGeom prst="rect">
            <a:avLst/>
          </a:prstGeom>
          <a:solidFill>
            <a:schemeClr val="bg1">
              <a:lumMod val="95000"/>
            </a:schemeClr>
          </a:solidFill>
        </p:spPr>
        <p:txBody>
          <a:bodyPr vert="horz" wrap="square" lIns="182880" tIns="137160" rIns="182880" bIns="137160" rtlCol="0" anchor="t">
            <a:noAutofit/>
          </a:bodyPr>
          <a:lstStyle>
            <a:lvl1pPr algn="l" defTabSz="1047558" rtl="0" eaLnBrk="1" latinLnBrk="0" hangingPunct="1">
              <a:lnSpc>
                <a:spcPct val="100000"/>
              </a:lnSpc>
              <a:spcBef>
                <a:spcPct val="0"/>
              </a:spcBef>
              <a:buNone/>
              <a:defRPr lang="en-US" sz="3600" b="0" kern="1200" cap="none" spc="-57" baseline="0">
                <a:ln w="3175">
                  <a:noFill/>
                </a:ln>
                <a:solidFill>
                  <a:srgbClr val="0078D4"/>
                </a:solidFill>
                <a:effectLst/>
                <a:latin typeface="+mn-lt"/>
                <a:ea typeface="+mn-ea"/>
                <a:cs typeface="Segoe UI" pitchFamily="34" charset="0"/>
              </a:defRPr>
            </a:lvl1pPr>
          </a:lstStyle>
          <a:p>
            <a:pPr>
              <a:spcBef>
                <a:spcPts val="6600"/>
              </a:spcBef>
            </a:pPr>
            <a:endParaRPr lang="en-US" sz="1800" i="1" spc="0">
              <a:solidFill>
                <a:schemeClr val="accent1">
                  <a:lumMod val="75000"/>
                </a:schemeClr>
              </a:solidFill>
            </a:endParaRPr>
          </a:p>
        </p:txBody>
      </p:sp>
      <p:grpSp>
        <p:nvGrpSpPr>
          <p:cNvPr id="9" name="Group 8">
            <a:extLst>
              <a:ext uri="{FF2B5EF4-FFF2-40B4-BE49-F238E27FC236}">
                <a16:creationId xmlns:a16="http://schemas.microsoft.com/office/drawing/2014/main" id="{9AA2F095-2EBB-475C-BF7C-7DBA4EE62A2D}"/>
              </a:ext>
              <a:ext uri="{C183D7F6-B498-43B3-948B-1728B52AA6E4}">
                <adec:decorative xmlns:adec="http://schemas.microsoft.com/office/drawing/2017/decorative" val="1"/>
              </a:ext>
            </a:extLst>
          </p:cNvPr>
          <p:cNvGrpSpPr/>
          <p:nvPr userDrawn="1"/>
        </p:nvGrpSpPr>
        <p:grpSpPr>
          <a:xfrm>
            <a:off x="-1" y="1420429"/>
            <a:ext cx="12192001" cy="4871469"/>
            <a:chOff x="-1" y="1420429"/>
            <a:chExt cx="12192001" cy="4871469"/>
          </a:xfrm>
        </p:grpSpPr>
        <p:sp>
          <p:nvSpPr>
            <p:cNvPr id="10" name="Arrow: Bent 9">
              <a:extLst>
                <a:ext uri="{FF2B5EF4-FFF2-40B4-BE49-F238E27FC236}">
                  <a16:creationId xmlns:a16="http://schemas.microsoft.com/office/drawing/2014/main" id="{37FC3D60-4806-44DC-B457-802720B91CF7}"/>
                </a:ext>
                <a:ext uri="{C183D7F6-B498-43B3-948B-1728B52AA6E4}">
                  <adec:decorative xmlns:adec="http://schemas.microsoft.com/office/drawing/2017/decorative" val="1"/>
                </a:ext>
              </a:extLst>
            </p:cNvPr>
            <p:cNvSpPr/>
            <p:nvPr/>
          </p:nvSpPr>
          <p:spPr bwMode="auto">
            <a:xfrm rot="5400000">
              <a:off x="2344359" y="-901071"/>
              <a:ext cx="2002972" cy="6691692"/>
            </a:xfrm>
            <a:prstGeom prst="bentArrow">
              <a:avLst>
                <a:gd name="adj1" fmla="val 25000"/>
                <a:gd name="adj2" fmla="val 0"/>
                <a:gd name="adj3" fmla="val 25000"/>
                <a:gd name="adj4" fmla="val 0"/>
              </a:avLst>
            </a:prstGeom>
            <a:solidFill>
              <a:schemeClr val="accent1"/>
            </a:solid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nl-NL" sz="2000" err="1">
                <a:solidFill>
                  <a:srgbClr val="FFFFFF"/>
                </a:solidFill>
                <a:ea typeface="Segoe UI" pitchFamily="34" charset="0"/>
                <a:cs typeface="Segoe UI" pitchFamily="34" charset="0"/>
              </a:endParaRPr>
            </a:p>
          </p:txBody>
        </p:sp>
        <p:sp>
          <p:nvSpPr>
            <p:cNvPr id="11" name="Arrow: Bent 10">
              <a:extLst>
                <a:ext uri="{FF2B5EF4-FFF2-40B4-BE49-F238E27FC236}">
                  <a16:creationId xmlns:a16="http://schemas.microsoft.com/office/drawing/2014/main" id="{ACD22C7C-3584-4006-8EEE-DCE04F2DB855}"/>
                </a:ext>
                <a:ext uri="{C183D7F6-B498-43B3-948B-1728B52AA6E4}">
                  <adec:decorative xmlns:adec="http://schemas.microsoft.com/office/drawing/2017/decorative" val="1"/>
                </a:ext>
              </a:extLst>
            </p:cNvPr>
            <p:cNvSpPr/>
            <p:nvPr/>
          </p:nvSpPr>
          <p:spPr bwMode="auto">
            <a:xfrm rot="5400000" flipH="1" flipV="1">
              <a:off x="7254320" y="1331358"/>
              <a:ext cx="4375052" cy="5500307"/>
            </a:xfrm>
            <a:prstGeom prst="bentArrow">
              <a:avLst>
                <a:gd name="adj1" fmla="val 25000"/>
                <a:gd name="adj2" fmla="val 0"/>
                <a:gd name="adj3" fmla="val 25000"/>
                <a:gd name="adj4" fmla="val 0"/>
              </a:avLst>
            </a:prstGeom>
            <a:solidFill>
              <a:schemeClr val="accent1"/>
            </a:solid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nl-NL" sz="2000" err="1">
                <a:solidFill>
                  <a:srgbClr val="FFFFFF"/>
                </a:solidFill>
                <a:ea typeface="Segoe UI" pitchFamily="34" charset="0"/>
                <a:cs typeface="Segoe UI" pitchFamily="34" charset="0"/>
              </a:endParaRPr>
            </a:p>
          </p:txBody>
        </p:sp>
        <p:sp>
          <p:nvSpPr>
            <p:cNvPr id="12" name="Rectangle: Rounded Corners 11">
              <a:extLst>
                <a:ext uri="{FF2B5EF4-FFF2-40B4-BE49-F238E27FC236}">
                  <a16:creationId xmlns:a16="http://schemas.microsoft.com/office/drawing/2014/main" id="{BD897BEE-9CF9-43A3-A16B-623627067261}"/>
                </a:ext>
                <a:ext uri="{C183D7F6-B498-43B3-948B-1728B52AA6E4}">
                  <adec:decorative xmlns:adec="http://schemas.microsoft.com/office/drawing/2017/decorative" val="1"/>
                </a:ext>
              </a:extLst>
            </p:cNvPr>
            <p:cNvSpPr/>
            <p:nvPr/>
          </p:nvSpPr>
          <p:spPr bwMode="auto">
            <a:xfrm>
              <a:off x="0" y="1420429"/>
              <a:ext cx="189210" cy="45720"/>
            </a:xfrm>
            <a:prstGeom prst="roundRect">
              <a:avLst>
                <a:gd name="adj" fmla="val 50000"/>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nl-NL" sz="2000" err="1">
                <a:solidFill>
                  <a:srgbClr val="FFFFFF"/>
                </a:solidFill>
                <a:ea typeface="Segoe UI" pitchFamily="34" charset="0"/>
                <a:cs typeface="Segoe UI" pitchFamily="34" charset="0"/>
              </a:endParaRPr>
            </a:p>
          </p:txBody>
        </p:sp>
        <p:sp>
          <p:nvSpPr>
            <p:cNvPr id="13" name="Rectangle: Rounded Corners 12">
              <a:extLst>
                <a:ext uri="{FF2B5EF4-FFF2-40B4-BE49-F238E27FC236}">
                  <a16:creationId xmlns:a16="http://schemas.microsoft.com/office/drawing/2014/main" id="{FAA1C335-1607-44FA-BAA5-582037A22F4F}"/>
                </a:ext>
                <a:ext uri="{C183D7F6-B498-43B3-948B-1728B52AA6E4}">
                  <adec:decorative xmlns:adec="http://schemas.microsoft.com/office/drawing/2017/decorative" val="1"/>
                </a:ext>
              </a:extLst>
            </p:cNvPr>
            <p:cNvSpPr/>
            <p:nvPr/>
          </p:nvSpPr>
          <p:spPr bwMode="auto">
            <a:xfrm>
              <a:off x="12002790" y="6246178"/>
              <a:ext cx="189210" cy="45720"/>
            </a:xfrm>
            <a:prstGeom prst="roundRect">
              <a:avLst>
                <a:gd name="adj" fmla="val 50000"/>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nl-NL" sz="2000" err="1">
                <a:solidFill>
                  <a:srgbClr val="FFFFFF"/>
                </a:solidFill>
                <a:ea typeface="Segoe UI" pitchFamily="34" charset="0"/>
                <a:cs typeface="Segoe UI" pitchFamily="34" charset="0"/>
              </a:endParaRPr>
            </a:p>
          </p:txBody>
        </p:sp>
      </p:grpSp>
      <p:sp>
        <p:nvSpPr>
          <p:cNvPr id="7" name="TextBox 6">
            <a:extLst>
              <a:ext uri="{FF2B5EF4-FFF2-40B4-BE49-F238E27FC236}">
                <a16:creationId xmlns:a16="http://schemas.microsoft.com/office/drawing/2014/main" id="{4AB6F4A5-9C1F-4DD7-9B24-1062359E1E10}"/>
              </a:ext>
              <a:ext uri="{C183D7F6-B498-43B3-948B-1728B52AA6E4}">
                <adec:decorative xmlns:adec="http://schemas.microsoft.com/office/drawing/2017/decorative" val="1"/>
              </a:ext>
            </a:extLst>
          </p:cNvPr>
          <p:cNvSpPr txBox="1"/>
          <p:nvPr userDrawn="1"/>
        </p:nvSpPr>
        <p:spPr>
          <a:xfrm>
            <a:off x="-2323989" y="782210"/>
            <a:ext cx="2181550" cy="1662565"/>
          </a:xfrm>
          <a:prstGeom prst="rect">
            <a:avLst/>
          </a:prstGeom>
          <a:solidFill>
            <a:schemeClr val="accent1"/>
          </a:solidFill>
        </p:spPr>
        <p:txBody>
          <a:bodyPr wrap="square" lIns="91440" tIns="45720" rIns="91440" bIns="45720" rtlCol="0">
            <a:noAutofit/>
          </a:bodyPr>
          <a:lstStyle/>
          <a:p>
            <a:pPr defTabSz="812170">
              <a:defRPr/>
            </a:pPr>
            <a:endParaRPr lang="en-US" sz="1399">
              <a:solidFill>
                <a:schemeClr val="bg1"/>
              </a:solidFill>
            </a:endParaRPr>
          </a:p>
        </p:txBody>
      </p:sp>
      <p:sp>
        <p:nvSpPr>
          <p:cNvPr id="4" name="Content Placeholder 3">
            <a:extLst>
              <a:ext uri="{FF2B5EF4-FFF2-40B4-BE49-F238E27FC236}">
                <a16:creationId xmlns:a16="http://schemas.microsoft.com/office/drawing/2014/main" id="{ADD6948A-D04D-4298-98BD-485BB42FCA66}"/>
              </a:ext>
            </a:extLst>
          </p:cNvPr>
          <p:cNvSpPr>
            <a:spLocks noGrp="1"/>
          </p:cNvSpPr>
          <p:nvPr>
            <p:ph sz="quarter" idx="10"/>
          </p:nvPr>
        </p:nvSpPr>
        <p:spPr>
          <a:xfrm>
            <a:off x="1177153" y="2849602"/>
            <a:ext cx="990600" cy="553998"/>
          </a:xfrm>
        </p:spPr>
        <p:txBody>
          <a:bodyPr/>
          <a:lstStyle>
            <a:lvl1pPr marL="0" indent="0">
              <a:buNone/>
              <a:defRPr sz="2000"/>
            </a:lvl1pPr>
          </a:lstStyle>
          <a:p>
            <a:pPr lvl="0"/>
            <a:endParaRPr lang="en-US"/>
          </a:p>
        </p:txBody>
      </p:sp>
      <p:sp>
        <p:nvSpPr>
          <p:cNvPr id="5" name="Content Placeholder 3">
            <a:extLst>
              <a:ext uri="{FF2B5EF4-FFF2-40B4-BE49-F238E27FC236}">
                <a16:creationId xmlns:a16="http://schemas.microsoft.com/office/drawing/2014/main" id="{D017FAE7-327A-4D62-86D4-A2CAA35D9489}"/>
              </a:ext>
            </a:extLst>
          </p:cNvPr>
          <p:cNvSpPr>
            <a:spLocks noGrp="1"/>
          </p:cNvSpPr>
          <p:nvPr>
            <p:ph sz="quarter" idx="11"/>
          </p:nvPr>
        </p:nvSpPr>
        <p:spPr>
          <a:xfrm>
            <a:off x="2472553" y="2875002"/>
            <a:ext cx="990600" cy="553998"/>
          </a:xfrm>
        </p:spPr>
        <p:txBody>
          <a:bodyPr/>
          <a:lstStyle>
            <a:lvl1pPr marL="0" indent="0">
              <a:buNone/>
              <a:defRPr sz="2000"/>
            </a:lvl1pPr>
          </a:lstStyle>
          <a:p>
            <a:pPr lvl="0"/>
            <a:endParaRPr lang="en-US"/>
          </a:p>
        </p:txBody>
      </p:sp>
      <p:sp>
        <p:nvSpPr>
          <p:cNvPr id="6" name="Content Placeholder 3">
            <a:extLst>
              <a:ext uri="{FF2B5EF4-FFF2-40B4-BE49-F238E27FC236}">
                <a16:creationId xmlns:a16="http://schemas.microsoft.com/office/drawing/2014/main" id="{E987C05D-92B7-4676-83CA-1F581D3FA104}"/>
              </a:ext>
            </a:extLst>
          </p:cNvPr>
          <p:cNvSpPr>
            <a:spLocks noGrp="1"/>
          </p:cNvSpPr>
          <p:nvPr>
            <p:ph sz="quarter" idx="12"/>
          </p:nvPr>
        </p:nvSpPr>
        <p:spPr>
          <a:xfrm>
            <a:off x="3767953" y="2875002"/>
            <a:ext cx="990600" cy="553998"/>
          </a:xfrm>
        </p:spPr>
        <p:txBody>
          <a:bodyPr/>
          <a:lstStyle>
            <a:lvl1pPr marL="0" indent="0">
              <a:buNone/>
              <a:defRPr sz="2000"/>
            </a:lvl1pPr>
          </a:lstStyle>
          <a:p>
            <a:pPr lvl="0"/>
            <a:endParaRPr lang="en-US"/>
          </a:p>
        </p:txBody>
      </p:sp>
    </p:spTree>
    <p:extLst>
      <p:ext uri="{BB962C8B-B14F-4D97-AF65-F5344CB8AC3E}">
        <p14:creationId xmlns:p14="http://schemas.microsoft.com/office/powerpoint/2010/main" val="32718629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0" presetClass="entr" presetSubtype="0" fill="hold" grpId="0" nodeType="withEffect">
                                  <p:stCondLst>
                                    <p:cond delay="200"/>
                                  </p:stCondLst>
                                  <p:childTnLst>
                                    <p:set>
                                      <p:cBhvr>
                                        <p:cTn id="8" dur="1" fill="hold">
                                          <p:stCondLst>
                                            <p:cond delay="0"/>
                                          </p:stCondLst>
                                        </p:cTn>
                                        <p:tgtEl>
                                          <p:spTgt spid="8"/>
                                        </p:tgtEl>
                                        <p:attrNameLst>
                                          <p:attrName>style.visibility</p:attrName>
                                        </p:attrNameLst>
                                      </p:cBhvr>
                                      <p:to>
                                        <p:strVal val="visible"/>
                                      </p:to>
                                    </p:set>
                                    <p:animEffect transition="in" filter="fade">
                                      <p:cBhvr>
                                        <p:cTn id="9" dur="700"/>
                                        <p:tgtEl>
                                          <p:spTgt spid="8"/>
                                        </p:tgtEl>
                                      </p:cBhvr>
                                    </p:animEffect>
                                  </p:childTnLst>
                                </p:cTn>
                              </p:par>
                              <p:par>
                                <p:cTn id="10" presetID="35" presetClass="path" presetSubtype="0" decel="100000" fill="hold" grpId="1" nodeType="withEffect">
                                  <p:stCondLst>
                                    <p:cond delay="0"/>
                                  </p:stCondLst>
                                  <p:childTnLst>
                                    <p:animMotion origin="layout" path="M 8.33333E-7 -4.44444E-6 L 8.33333E-7 0.06644 " pathEditMode="relative" rAng="0" ptsTypes="AA">
                                      <p:cBhvr>
                                        <p:cTn id="11" dur="1000" spd="-100000" fill="hold"/>
                                        <p:tgtEl>
                                          <p:spTgt spid="8"/>
                                        </p:tgtEl>
                                        <p:attrNameLst>
                                          <p:attrName>ppt_x</p:attrName>
                                          <p:attrName>ppt_y</p:attrName>
                                        </p:attrNameLst>
                                      </p:cBhvr>
                                      <p:rCtr x="0" y="331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Lst>
  </p:timing>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3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8">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20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6" name="Text Placeholder 2">
            <a:extLst>
              <a:ext uri="{FF2B5EF4-FFF2-40B4-BE49-F238E27FC236}">
                <a16:creationId xmlns:a16="http://schemas.microsoft.com/office/drawing/2014/main" id="{87836D5A-CC1C-4114-8C09-26FBFC9D4A07}"/>
              </a:ext>
              <a:ext uri="{C183D7F6-B498-43B3-948B-1728B52AA6E4}">
                <adec:decorative xmlns:adec="http://schemas.microsoft.com/office/drawing/2017/decorative" val="1"/>
              </a:ext>
            </a:extLst>
          </p:cNvPr>
          <p:cNvSpPr txBox="1">
            <a:spLocks/>
          </p:cNvSpPr>
          <p:nvPr userDrawn="1"/>
        </p:nvSpPr>
        <p:spPr>
          <a:xfrm>
            <a:off x="584201" y="1485899"/>
            <a:ext cx="6451600" cy="4413453"/>
          </a:xfrm>
          <a:prstGeom prst="roundRect">
            <a:avLst>
              <a:gd name="adj" fmla="val 4934"/>
            </a:avLst>
          </a:prstGeom>
          <a:ln w="6350">
            <a:solidFill>
              <a:schemeClr val="accent1"/>
            </a:solidFill>
          </a:ln>
        </p:spPr>
        <p:txBody>
          <a:bodyPr vert="horz" wrap="square" lIns="722376" tIns="219456" rIns="91440" bIns="45720" rtlCol="0">
            <a:no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1200"/>
              </a:spcAft>
              <a:buClrTx/>
              <a:buSzPct val="90000"/>
              <a:buFont typeface="Wingdings" panose="05000000000000000000" pitchFamily="2" charset="2"/>
              <a:buNone/>
              <a:tabLst/>
              <a:defRPr/>
            </a:pPr>
            <a:endParaRPr kumimoji="0" lang="en-US" sz="2800" b="0" i="0" u="none" strike="noStrike" kern="1200" cap="none" spc="0" normalizeH="0" baseline="0" noProof="0">
              <a:ln>
                <a:noFill/>
              </a:ln>
              <a:solidFill>
                <a:schemeClr val="accent1"/>
              </a:solidFill>
              <a:effectLst/>
              <a:uLnTx/>
              <a:uFillTx/>
              <a:latin typeface="+mj-lt"/>
              <a:ea typeface="+mn-ea"/>
              <a:cs typeface="Segoe UI" panose="020B0502040204020203" pitchFamily="34" charset="0"/>
            </a:endParaRPr>
          </a:p>
        </p:txBody>
      </p:sp>
      <p:sp>
        <p:nvSpPr>
          <p:cNvPr id="4" name="Content Placeholder 3">
            <a:extLst>
              <a:ext uri="{FF2B5EF4-FFF2-40B4-BE49-F238E27FC236}">
                <a16:creationId xmlns:a16="http://schemas.microsoft.com/office/drawing/2014/main" id="{FDF08DB2-62B6-4549-8DA3-4CCC64885FB4}"/>
              </a:ext>
            </a:extLst>
          </p:cNvPr>
          <p:cNvSpPr>
            <a:spLocks noGrp="1"/>
          </p:cNvSpPr>
          <p:nvPr>
            <p:ph sz="quarter" idx="10"/>
          </p:nvPr>
        </p:nvSpPr>
        <p:spPr>
          <a:xfrm>
            <a:off x="735013" y="1776413"/>
            <a:ext cx="977900" cy="399228"/>
          </a:xfrm>
        </p:spPr>
        <p:txBody>
          <a:bodyPr/>
          <a:lstStyle>
            <a:lvl1pPr marL="0" indent="0">
              <a:buNone/>
              <a:defRPr sz="2000"/>
            </a:lvl1pPr>
          </a:lstStyle>
          <a:p>
            <a:pPr lvl="0"/>
            <a:endParaRPr lang="en-US"/>
          </a:p>
        </p:txBody>
      </p:sp>
      <p:sp>
        <p:nvSpPr>
          <p:cNvPr id="5" name="Content Placeholder 3">
            <a:extLst>
              <a:ext uri="{FF2B5EF4-FFF2-40B4-BE49-F238E27FC236}">
                <a16:creationId xmlns:a16="http://schemas.microsoft.com/office/drawing/2014/main" id="{7B78499B-33F8-499C-BDE0-D41BF763F443}"/>
              </a:ext>
            </a:extLst>
          </p:cNvPr>
          <p:cNvSpPr>
            <a:spLocks noGrp="1"/>
          </p:cNvSpPr>
          <p:nvPr>
            <p:ph sz="quarter" idx="11"/>
          </p:nvPr>
        </p:nvSpPr>
        <p:spPr>
          <a:xfrm>
            <a:off x="1917426" y="1781833"/>
            <a:ext cx="977900" cy="399228"/>
          </a:xfrm>
        </p:spPr>
        <p:txBody>
          <a:bodyPr/>
          <a:lstStyle>
            <a:lvl1pPr marL="0" indent="0">
              <a:buNone/>
              <a:defRPr sz="2000"/>
            </a:lvl1pPr>
          </a:lstStyle>
          <a:p>
            <a:pPr lvl="0"/>
            <a:endParaRPr lang="en-US"/>
          </a:p>
        </p:txBody>
      </p:sp>
    </p:spTree>
    <p:extLst>
      <p:ext uri="{BB962C8B-B14F-4D97-AF65-F5344CB8AC3E}">
        <p14:creationId xmlns:p14="http://schemas.microsoft.com/office/powerpoint/2010/main" val="94465952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3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8">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19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8" name="Rectangle 7">
            <a:extLst>
              <a:ext uri="{FF2B5EF4-FFF2-40B4-BE49-F238E27FC236}">
                <a16:creationId xmlns:a16="http://schemas.microsoft.com/office/drawing/2014/main" id="{F2ADB5DA-AA7C-4F69-8B45-607FFD1FA9BD}"/>
              </a:ext>
              <a:ext uri="{C183D7F6-B498-43B3-948B-1728B52AA6E4}">
                <adec:decorative xmlns:adec="http://schemas.microsoft.com/office/drawing/2017/decorative" val="1"/>
              </a:ext>
            </a:extLst>
          </p:cNvPr>
          <p:cNvSpPr/>
          <p:nvPr userDrawn="1"/>
        </p:nvSpPr>
        <p:spPr bwMode="auto">
          <a:xfrm>
            <a:off x="4232449" y="5640"/>
            <a:ext cx="7954539" cy="6852360"/>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730" tIns="146184" rIns="182730" bIns="146184" numCol="1" spcCol="0" rtlCol="0" fromWordArt="0" anchor="ctr" anchorCtr="0" forceAA="0" compatLnSpc="1">
            <a:prstTxWarp prst="textNoShape">
              <a:avLst/>
            </a:prstTxWarp>
            <a:noAutofit/>
          </a:bodyPr>
          <a:lstStyle/>
          <a:p>
            <a:pPr defTabSz="931749" fontAlgn="base">
              <a:spcBef>
                <a:spcPct val="0"/>
              </a:spcBef>
              <a:spcAft>
                <a:spcPct val="0"/>
              </a:spcAft>
            </a:pPr>
            <a:endParaRPr lang="en-US" sz="1998">
              <a:solidFill>
                <a:srgbClr val="FFFFFF"/>
              </a:solidFill>
              <a:latin typeface="Segoe UI"/>
              <a:ea typeface="Segoe UI" pitchFamily="34" charset="0"/>
              <a:cs typeface="Segoe UI" pitchFamily="34" charset="0"/>
            </a:endParaRPr>
          </a:p>
        </p:txBody>
      </p:sp>
      <p:sp>
        <p:nvSpPr>
          <p:cNvPr id="4" name="Content Placeholder 3">
            <a:extLst>
              <a:ext uri="{FF2B5EF4-FFF2-40B4-BE49-F238E27FC236}">
                <a16:creationId xmlns:a16="http://schemas.microsoft.com/office/drawing/2014/main" id="{C413E233-D638-4B4F-9F3A-B1C0790D6AE1}"/>
              </a:ext>
            </a:extLst>
          </p:cNvPr>
          <p:cNvSpPr>
            <a:spLocks noGrp="1"/>
          </p:cNvSpPr>
          <p:nvPr>
            <p:ph sz="quarter" idx="10"/>
          </p:nvPr>
        </p:nvSpPr>
        <p:spPr>
          <a:xfrm>
            <a:off x="5759560" y="1944851"/>
            <a:ext cx="1123950" cy="307777"/>
          </a:xfrm>
        </p:spPr>
        <p:txBody>
          <a:bodyPr/>
          <a:lstStyle>
            <a:lvl1pPr marL="0" indent="0">
              <a:buNone/>
              <a:defRPr sz="2000"/>
            </a:lvl1pPr>
          </a:lstStyle>
          <a:p>
            <a:pPr lvl="0"/>
            <a:endParaRPr lang="en-US"/>
          </a:p>
        </p:txBody>
      </p:sp>
      <p:sp>
        <p:nvSpPr>
          <p:cNvPr id="5" name="Content Placeholder 3">
            <a:extLst>
              <a:ext uri="{FF2B5EF4-FFF2-40B4-BE49-F238E27FC236}">
                <a16:creationId xmlns:a16="http://schemas.microsoft.com/office/drawing/2014/main" id="{5EC08C53-817B-4148-A1F5-F42FAC3889E9}"/>
              </a:ext>
            </a:extLst>
          </p:cNvPr>
          <p:cNvSpPr>
            <a:spLocks noGrp="1"/>
          </p:cNvSpPr>
          <p:nvPr>
            <p:ph sz="quarter" idx="11"/>
          </p:nvPr>
        </p:nvSpPr>
        <p:spPr>
          <a:xfrm>
            <a:off x="7035910" y="1950545"/>
            <a:ext cx="1123950" cy="307777"/>
          </a:xfrm>
        </p:spPr>
        <p:txBody>
          <a:bodyPr/>
          <a:lstStyle>
            <a:lvl1pPr marL="0" indent="0">
              <a:buNone/>
              <a:defRPr sz="2000"/>
            </a:lvl1pPr>
          </a:lstStyle>
          <a:p>
            <a:pPr lvl="0"/>
            <a:endParaRPr lang="en-US"/>
          </a:p>
        </p:txBody>
      </p:sp>
      <p:sp>
        <p:nvSpPr>
          <p:cNvPr id="6" name="Content Placeholder 3">
            <a:extLst>
              <a:ext uri="{FF2B5EF4-FFF2-40B4-BE49-F238E27FC236}">
                <a16:creationId xmlns:a16="http://schemas.microsoft.com/office/drawing/2014/main" id="{6C08E07C-264F-4CC8-BD04-B5BC1D15E4AF}"/>
              </a:ext>
            </a:extLst>
          </p:cNvPr>
          <p:cNvSpPr>
            <a:spLocks noGrp="1"/>
          </p:cNvSpPr>
          <p:nvPr>
            <p:ph sz="quarter" idx="12"/>
          </p:nvPr>
        </p:nvSpPr>
        <p:spPr>
          <a:xfrm>
            <a:off x="8402912" y="1962542"/>
            <a:ext cx="1123950" cy="307777"/>
          </a:xfrm>
        </p:spPr>
        <p:txBody>
          <a:bodyPr/>
          <a:lstStyle>
            <a:lvl1pPr marL="0" indent="0">
              <a:buNone/>
              <a:defRPr sz="2000"/>
            </a:lvl1pPr>
          </a:lstStyle>
          <a:p>
            <a:pPr lvl="0"/>
            <a:endParaRPr lang="en-US"/>
          </a:p>
        </p:txBody>
      </p:sp>
      <p:sp>
        <p:nvSpPr>
          <p:cNvPr id="7" name="Content Placeholder 3">
            <a:extLst>
              <a:ext uri="{FF2B5EF4-FFF2-40B4-BE49-F238E27FC236}">
                <a16:creationId xmlns:a16="http://schemas.microsoft.com/office/drawing/2014/main" id="{0A70DC5E-B2DD-4515-8821-1D2F9B9C8AC1}"/>
              </a:ext>
            </a:extLst>
          </p:cNvPr>
          <p:cNvSpPr>
            <a:spLocks noGrp="1"/>
          </p:cNvSpPr>
          <p:nvPr>
            <p:ph sz="quarter" idx="13"/>
          </p:nvPr>
        </p:nvSpPr>
        <p:spPr>
          <a:xfrm>
            <a:off x="9769914" y="1948702"/>
            <a:ext cx="1123950" cy="307777"/>
          </a:xfrm>
        </p:spPr>
        <p:txBody>
          <a:bodyPr/>
          <a:lstStyle>
            <a:lvl1pPr marL="0" indent="0">
              <a:buNone/>
              <a:defRPr sz="2000"/>
            </a:lvl1pPr>
          </a:lstStyle>
          <a:p>
            <a:pPr lvl="0"/>
            <a:endParaRPr lang="en-US"/>
          </a:p>
        </p:txBody>
      </p:sp>
    </p:spTree>
    <p:extLst>
      <p:ext uri="{BB962C8B-B14F-4D97-AF65-F5344CB8AC3E}">
        <p14:creationId xmlns:p14="http://schemas.microsoft.com/office/powerpoint/2010/main" val="16870810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3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8">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18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8" name="Rectangle 7">
            <a:extLst>
              <a:ext uri="{FF2B5EF4-FFF2-40B4-BE49-F238E27FC236}">
                <a16:creationId xmlns:a16="http://schemas.microsoft.com/office/drawing/2014/main" id="{5006E8B6-0308-487B-84CF-2BF13A8AFA0D}"/>
              </a:ext>
              <a:ext uri="{C183D7F6-B498-43B3-948B-1728B52AA6E4}">
                <adec:decorative xmlns:adec="http://schemas.microsoft.com/office/drawing/2017/decorative" val="1"/>
              </a:ext>
            </a:extLst>
          </p:cNvPr>
          <p:cNvSpPr/>
          <p:nvPr userDrawn="1"/>
        </p:nvSpPr>
        <p:spPr bwMode="auto">
          <a:xfrm>
            <a:off x="0" y="0"/>
            <a:ext cx="3501456" cy="6858000"/>
          </a:xfrm>
          <a:prstGeom prst="rect">
            <a:avLst/>
          </a:prstGeom>
          <a:solidFill>
            <a:srgbClr val="274B4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9" name="Diamond 15">
            <a:extLst>
              <a:ext uri="{FF2B5EF4-FFF2-40B4-BE49-F238E27FC236}">
                <a16:creationId xmlns:a16="http://schemas.microsoft.com/office/drawing/2014/main" id="{E0BAC7DA-9EC3-4006-9919-1EC001B5E27E}"/>
              </a:ext>
              <a:ext uri="{C183D7F6-B498-43B3-948B-1728B52AA6E4}">
                <adec:decorative xmlns:adec="http://schemas.microsoft.com/office/drawing/2017/decorative" val="1"/>
              </a:ext>
            </a:extLst>
          </p:cNvPr>
          <p:cNvSpPr/>
          <p:nvPr userDrawn="1"/>
        </p:nvSpPr>
        <p:spPr bwMode="auto">
          <a:xfrm>
            <a:off x="1957034" y="5428868"/>
            <a:ext cx="1163712" cy="1163702"/>
          </a:xfrm>
          <a:prstGeom prst="ellipse">
            <a:avLst/>
          </a:prstGeom>
          <a:solidFill>
            <a:schemeClr val="bg1"/>
          </a:solidFill>
          <a:ln w="5715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algn="ctr" defTabSz="913927" fontAlgn="base">
              <a:spcBef>
                <a:spcPct val="0"/>
              </a:spcBef>
              <a:spcAft>
                <a:spcPct val="0"/>
              </a:spcAft>
            </a:pPr>
            <a:endParaRPr lang="en-US" sz="2800">
              <a:solidFill>
                <a:srgbClr val="88CBFF"/>
              </a:solidFill>
              <a:latin typeface="Segoe UI Semibold" panose="020B0702040204020203" pitchFamily="34" charset="0"/>
              <a:cs typeface="Segoe UI Semibold" panose="020B0702040204020203" pitchFamily="34" charset="0"/>
            </a:endParaRPr>
          </a:p>
        </p:txBody>
      </p:sp>
      <p:sp>
        <p:nvSpPr>
          <p:cNvPr id="4" name="Content Placeholder 3">
            <a:extLst>
              <a:ext uri="{FF2B5EF4-FFF2-40B4-BE49-F238E27FC236}">
                <a16:creationId xmlns:a16="http://schemas.microsoft.com/office/drawing/2014/main" id="{CBAF9564-C3A7-4E59-BFB6-9A4BD7812C4F}"/>
              </a:ext>
            </a:extLst>
          </p:cNvPr>
          <p:cNvSpPr>
            <a:spLocks noGrp="1"/>
          </p:cNvSpPr>
          <p:nvPr>
            <p:ph sz="quarter" idx="10"/>
          </p:nvPr>
        </p:nvSpPr>
        <p:spPr>
          <a:xfrm>
            <a:off x="7239000" y="1270000"/>
            <a:ext cx="1257300" cy="430887"/>
          </a:xfrm>
        </p:spPr>
        <p:txBody>
          <a:bodyPr/>
          <a:lstStyle>
            <a:lvl1pPr marL="0" indent="0">
              <a:buNone/>
              <a:defRPr/>
            </a:lvl1pPr>
          </a:lstStyle>
          <a:p>
            <a:pPr lvl="0"/>
            <a:endParaRPr lang="en-US"/>
          </a:p>
        </p:txBody>
      </p:sp>
      <p:sp>
        <p:nvSpPr>
          <p:cNvPr id="5" name="Content Placeholder 3">
            <a:extLst>
              <a:ext uri="{FF2B5EF4-FFF2-40B4-BE49-F238E27FC236}">
                <a16:creationId xmlns:a16="http://schemas.microsoft.com/office/drawing/2014/main" id="{68A91C85-6368-4226-BAB9-E7EA39DE8CD0}"/>
              </a:ext>
            </a:extLst>
          </p:cNvPr>
          <p:cNvSpPr>
            <a:spLocks noGrp="1"/>
          </p:cNvSpPr>
          <p:nvPr>
            <p:ph sz="quarter" idx="11"/>
          </p:nvPr>
        </p:nvSpPr>
        <p:spPr>
          <a:xfrm>
            <a:off x="9017000" y="1270000"/>
            <a:ext cx="1257300" cy="430887"/>
          </a:xfrm>
        </p:spPr>
        <p:txBody>
          <a:bodyPr/>
          <a:lstStyle>
            <a:lvl1pPr marL="0" indent="0">
              <a:buNone/>
              <a:defRPr/>
            </a:lvl1pPr>
          </a:lstStyle>
          <a:p>
            <a:pPr lvl="0"/>
            <a:endParaRPr lang="en-US"/>
          </a:p>
        </p:txBody>
      </p:sp>
      <p:sp>
        <p:nvSpPr>
          <p:cNvPr id="6" name="Content Placeholder 3">
            <a:extLst>
              <a:ext uri="{FF2B5EF4-FFF2-40B4-BE49-F238E27FC236}">
                <a16:creationId xmlns:a16="http://schemas.microsoft.com/office/drawing/2014/main" id="{2D1F4391-1EAC-4C32-94F6-F2A0B7CDE492}"/>
              </a:ext>
            </a:extLst>
          </p:cNvPr>
          <p:cNvSpPr>
            <a:spLocks noGrp="1"/>
          </p:cNvSpPr>
          <p:nvPr>
            <p:ph sz="quarter" idx="12"/>
          </p:nvPr>
        </p:nvSpPr>
        <p:spPr>
          <a:xfrm>
            <a:off x="10706100" y="1269999"/>
            <a:ext cx="1257300" cy="430887"/>
          </a:xfrm>
        </p:spPr>
        <p:txBody>
          <a:bodyPr/>
          <a:lstStyle>
            <a:lvl1pPr marL="0" indent="0">
              <a:buNone/>
              <a:defRPr/>
            </a:lvl1pPr>
          </a:lstStyle>
          <a:p>
            <a:pPr lvl="0"/>
            <a:endParaRPr lang="en-US"/>
          </a:p>
        </p:txBody>
      </p:sp>
    </p:spTree>
    <p:extLst>
      <p:ext uri="{BB962C8B-B14F-4D97-AF65-F5344CB8AC3E}">
        <p14:creationId xmlns:p14="http://schemas.microsoft.com/office/powerpoint/2010/main" val="123026451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3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8">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17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grpSp>
        <p:nvGrpSpPr>
          <p:cNvPr id="10" name="Group 9">
            <a:extLst>
              <a:ext uri="{FF2B5EF4-FFF2-40B4-BE49-F238E27FC236}">
                <a16:creationId xmlns:a16="http://schemas.microsoft.com/office/drawing/2014/main" id="{0DE469E6-4F83-482F-92AB-4D5E4C43A78E}"/>
              </a:ext>
              <a:ext uri="{C183D7F6-B498-43B3-948B-1728B52AA6E4}">
                <adec:decorative xmlns:adec="http://schemas.microsoft.com/office/drawing/2017/decorative" val="1"/>
              </a:ext>
            </a:extLst>
          </p:cNvPr>
          <p:cNvGrpSpPr/>
          <p:nvPr userDrawn="1"/>
        </p:nvGrpSpPr>
        <p:grpSpPr>
          <a:xfrm>
            <a:off x="-1" y="1413827"/>
            <a:ext cx="12192001" cy="4878072"/>
            <a:chOff x="-1" y="1413827"/>
            <a:chExt cx="12192001" cy="4878072"/>
          </a:xfrm>
        </p:grpSpPr>
        <p:grpSp>
          <p:nvGrpSpPr>
            <p:cNvPr id="11" name="Group 10">
              <a:extLst>
                <a:ext uri="{FF2B5EF4-FFF2-40B4-BE49-F238E27FC236}">
                  <a16:creationId xmlns:a16="http://schemas.microsoft.com/office/drawing/2014/main" id="{099B2640-53E2-4804-9232-FD2ECF2FF16F}"/>
                </a:ext>
                <a:ext uri="{C183D7F6-B498-43B3-948B-1728B52AA6E4}">
                  <adec:decorative xmlns:adec="http://schemas.microsoft.com/office/drawing/2017/decorative" val="1"/>
                </a:ext>
              </a:extLst>
            </p:cNvPr>
            <p:cNvGrpSpPr/>
            <p:nvPr/>
          </p:nvGrpSpPr>
          <p:grpSpPr>
            <a:xfrm>
              <a:off x="-1" y="1413827"/>
              <a:ext cx="12192001" cy="4855211"/>
              <a:chOff x="-1" y="1413827"/>
              <a:chExt cx="12192001" cy="4855211"/>
            </a:xfrm>
          </p:grpSpPr>
          <p:sp>
            <p:nvSpPr>
              <p:cNvPr id="28" name="Arrow: Bent 27">
                <a:extLst>
                  <a:ext uri="{FF2B5EF4-FFF2-40B4-BE49-F238E27FC236}">
                    <a16:creationId xmlns:a16="http://schemas.microsoft.com/office/drawing/2014/main" id="{C2258333-C14D-4511-BBB7-9AE800A9A203}"/>
                  </a:ext>
                  <a:ext uri="{C183D7F6-B498-43B3-948B-1728B52AA6E4}">
                    <adec:decorative xmlns:adec="http://schemas.microsoft.com/office/drawing/2017/decorative" val="1"/>
                  </a:ext>
                </a:extLst>
              </p:cNvPr>
              <p:cNvSpPr/>
              <p:nvPr/>
            </p:nvSpPr>
            <p:spPr bwMode="auto">
              <a:xfrm rot="5400000">
                <a:off x="-1016548" y="2453235"/>
                <a:ext cx="2907900" cy="874805"/>
              </a:xfrm>
              <a:prstGeom prst="bentArrow">
                <a:avLst>
                  <a:gd name="adj1" fmla="val 25000"/>
                  <a:gd name="adj2" fmla="val 0"/>
                  <a:gd name="adj3" fmla="val 25000"/>
                  <a:gd name="adj4" fmla="val 11345"/>
                </a:avLst>
              </a:prstGeom>
              <a:solidFill>
                <a:schemeClr val="accent1"/>
              </a:solid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l" defTabSz="932472" fontAlgn="base">
                  <a:spcBef>
                    <a:spcPct val="0"/>
                  </a:spcBef>
                  <a:spcAft>
                    <a:spcPct val="0"/>
                  </a:spcAft>
                </a:pPr>
                <a:endParaRPr lang="nl-NL" sz="2000" err="1">
                  <a:solidFill>
                    <a:srgbClr val="FFFFFF"/>
                  </a:solidFill>
                  <a:ea typeface="Segoe UI" pitchFamily="34" charset="0"/>
                  <a:cs typeface="Segoe UI" pitchFamily="34" charset="0"/>
                </a:endParaRPr>
              </a:p>
            </p:txBody>
          </p:sp>
          <p:sp>
            <p:nvSpPr>
              <p:cNvPr id="29" name="Arrow: Bent 28">
                <a:extLst>
                  <a:ext uri="{FF2B5EF4-FFF2-40B4-BE49-F238E27FC236}">
                    <a16:creationId xmlns:a16="http://schemas.microsoft.com/office/drawing/2014/main" id="{801D70DA-1667-4A17-93A3-C9EE1A48C545}"/>
                  </a:ext>
                  <a:ext uri="{C183D7F6-B498-43B3-948B-1728B52AA6E4}">
                    <adec:decorative xmlns:adec="http://schemas.microsoft.com/office/drawing/2017/decorative" val="1"/>
                  </a:ext>
                </a:extLst>
              </p:cNvPr>
              <p:cNvSpPr/>
              <p:nvPr/>
            </p:nvSpPr>
            <p:spPr bwMode="auto">
              <a:xfrm rot="5400000" flipH="1" flipV="1">
                <a:off x="4832995" y="-1089967"/>
                <a:ext cx="3400815" cy="11317195"/>
              </a:xfrm>
              <a:prstGeom prst="bentArrow">
                <a:avLst>
                  <a:gd name="adj1" fmla="val 25000"/>
                  <a:gd name="adj2" fmla="val 0"/>
                  <a:gd name="adj3" fmla="val 25000"/>
                  <a:gd name="adj4" fmla="val 2056"/>
                </a:avLst>
              </a:prstGeom>
              <a:solidFill>
                <a:schemeClr val="accent1"/>
              </a:solid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l" defTabSz="932472" fontAlgn="base">
                  <a:spcBef>
                    <a:spcPct val="0"/>
                  </a:spcBef>
                  <a:spcAft>
                    <a:spcPct val="0"/>
                  </a:spcAft>
                </a:pPr>
                <a:endParaRPr lang="nl-NL" sz="2000" err="1">
                  <a:solidFill>
                    <a:srgbClr val="FFFFFF"/>
                  </a:solidFill>
                  <a:ea typeface="Segoe UI" pitchFamily="34" charset="0"/>
                  <a:cs typeface="Segoe UI" pitchFamily="34" charset="0"/>
                </a:endParaRPr>
              </a:p>
            </p:txBody>
          </p:sp>
          <p:sp>
            <p:nvSpPr>
              <p:cNvPr id="30" name="Rectangle: Rounded Corners 29">
                <a:extLst>
                  <a:ext uri="{FF2B5EF4-FFF2-40B4-BE49-F238E27FC236}">
                    <a16:creationId xmlns:a16="http://schemas.microsoft.com/office/drawing/2014/main" id="{062CE670-56A3-4D0C-A8C4-5F1A94500A2F}"/>
                  </a:ext>
                  <a:ext uri="{C183D7F6-B498-43B3-948B-1728B52AA6E4}">
                    <adec:decorative xmlns:adec="http://schemas.microsoft.com/office/drawing/2017/decorative" val="1"/>
                  </a:ext>
                </a:extLst>
              </p:cNvPr>
              <p:cNvSpPr/>
              <p:nvPr/>
            </p:nvSpPr>
            <p:spPr bwMode="auto">
              <a:xfrm>
                <a:off x="0" y="1413827"/>
                <a:ext cx="189210" cy="45720"/>
              </a:xfrm>
              <a:prstGeom prst="roundRect">
                <a:avLst>
                  <a:gd name="adj" fmla="val 50000"/>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l" defTabSz="932472" fontAlgn="base">
                  <a:spcBef>
                    <a:spcPct val="0"/>
                  </a:spcBef>
                  <a:spcAft>
                    <a:spcPct val="0"/>
                  </a:spcAft>
                </a:pPr>
                <a:endParaRPr lang="nl-NL" sz="2000" err="1">
                  <a:solidFill>
                    <a:srgbClr val="FFFFFF"/>
                  </a:solidFill>
                  <a:ea typeface="Segoe UI" pitchFamily="34" charset="0"/>
                  <a:cs typeface="Segoe UI" pitchFamily="34" charset="0"/>
                </a:endParaRPr>
              </a:p>
            </p:txBody>
          </p:sp>
        </p:grpSp>
        <p:grpSp>
          <p:nvGrpSpPr>
            <p:cNvPr id="12" name="Group 11">
              <a:extLst>
                <a:ext uri="{FF2B5EF4-FFF2-40B4-BE49-F238E27FC236}">
                  <a16:creationId xmlns:a16="http://schemas.microsoft.com/office/drawing/2014/main" id="{476EC097-9485-49D0-BF83-5BD9464D40BE}"/>
                </a:ext>
                <a:ext uri="{C183D7F6-B498-43B3-948B-1728B52AA6E4}">
                  <adec:decorative xmlns:adec="http://schemas.microsoft.com/office/drawing/2017/decorative" val="1"/>
                </a:ext>
              </a:extLst>
            </p:cNvPr>
            <p:cNvGrpSpPr/>
            <p:nvPr/>
          </p:nvGrpSpPr>
          <p:grpSpPr>
            <a:xfrm>
              <a:off x="588262" y="1869687"/>
              <a:ext cx="573087" cy="573087"/>
              <a:chOff x="588262" y="1869687"/>
              <a:chExt cx="573087" cy="573087"/>
            </a:xfrm>
          </p:grpSpPr>
          <p:sp>
            <p:nvSpPr>
              <p:cNvPr id="26" name="Oval 25">
                <a:extLst>
                  <a:ext uri="{FF2B5EF4-FFF2-40B4-BE49-F238E27FC236}">
                    <a16:creationId xmlns:a16="http://schemas.microsoft.com/office/drawing/2014/main" id="{931D34F3-26B8-47B8-A198-20975A5BBB3A}"/>
                  </a:ext>
                  <a:ext uri="{C183D7F6-B498-43B3-948B-1728B52AA6E4}">
                    <adec:decorative xmlns:adec="http://schemas.microsoft.com/office/drawing/2017/decorative" val="1"/>
                  </a:ext>
                </a:extLst>
              </p:cNvPr>
              <p:cNvSpPr/>
              <p:nvPr/>
            </p:nvSpPr>
            <p:spPr bwMode="auto">
              <a:xfrm>
                <a:off x="588262" y="1869687"/>
                <a:ext cx="573087" cy="573087"/>
              </a:xfrm>
              <a:prstGeom prst="ellipse">
                <a:avLst/>
              </a:prstGeom>
              <a:solidFill>
                <a:schemeClr val="accent1">
                  <a:lumMod val="75000"/>
                </a:schemeClr>
              </a:solidFill>
              <a:ln>
                <a:no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sp>
            <p:nvSpPr>
              <p:cNvPr id="27" name="Oval 26">
                <a:extLst>
                  <a:ext uri="{FF2B5EF4-FFF2-40B4-BE49-F238E27FC236}">
                    <a16:creationId xmlns:a16="http://schemas.microsoft.com/office/drawing/2014/main" id="{B02DCA75-A4C9-4B6F-AD1D-E0B4431E6FFA}"/>
                  </a:ext>
                  <a:ext uri="{C183D7F6-B498-43B3-948B-1728B52AA6E4}">
                    <adec:decorative xmlns:adec="http://schemas.microsoft.com/office/drawing/2017/decorative" val="1"/>
                  </a:ext>
                </a:extLst>
              </p:cNvPr>
              <p:cNvSpPr/>
              <p:nvPr/>
            </p:nvSpPr>
            <p:spPr bwMode="auto">
              <a:xfrm>
                <a:off x="621762" y="1903188"/>
                <a:ext cx="506087" cy="506086"/>
              </a:xfrm>
              <a:prstGeom prst="ellipse">
                <a:avLst/>
              </a:prstGeom>
              <a:noFill/>
              <a:ln>
                <a:solidFill>
                  <a:schemeClr val="accent3"/>
                </a:solid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grpSp>
        <p:sp>
          <p:nvSpPr>
            <p:cNvPr id="13" name="Oval 12">
              <a:extLst>
                <a:ext uri="{FF2B5EF4-FFF2-40B4-BE49-F238E27FC236}">
                  <a16:creationId xmlns:a16="http://schemas.microsoft.com/office/drawing/2014/main" id="{75C68964-CBB7-4CD5-8D94-16637A33195A}"/>
                </a:ext>
                <a:ext uri="{C183D7F6-B498-43B3-948B-1728B52AA6E4}">
                  <adec:decorative xmlns:adec="http://schemas.microsoft.com/office/drawing/2017/decorative" val="1"/>
                </a:ext>
              </a:extLst>
            </p:cNvPr>
            <p:cNvSpPr/>
            <p:nvPr/>
          </p:nvSpPr>
          <p:spPr bwMode="auto">
            <a:xfrm>
              <a:off x="651631" y="1933056"/>
              <a:ext cx="446349" cy="446348"/>
            </a:xfrm>
            <a:prstGeom prst="ellipse">
              <a:avLst/>
            </a:prstGeom>
            <a:solidFill>
              <a:schemeClr val="accent1"/>
            </a:solidFill>
            <a:ln>
              <a:no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2000">
                <a:solidFill>
                  <a:schemeClr val="bg1"/>
                </a:solidFill>
                <a:latin typeface="+mj-lt"/>
                <a:cs typeface="Segoe UI" pitchFamily="34" charset="0"/>
              </a:endParaRPr>
            </a:p>
          </p:txBody>
        </p:sp>
        <p:cxnSp>
          <p:nvCxnSpPr>
            <p:cNvPr id="14" name="Straight Connector 13">
              <a:extLst>
                <a:ext uri="{FF2B5EF4-FFF2-40B4-BE49-F238E27FC236}">
                  <a16:creationId xmlns:a16="http://schemas.microsoft.com/office/drawing/2014/main" id="{13317028-8D71-4D3A-9E9D-053997DC79E2}"/>
                </a:ext>
                <a:ext uri="{C183D7F6-B498-43B3-948B-1728B52AA6E4}">
                  <adec:decorative xmlns:adec="http://schemas.microsoft.com/office/drawing/2017/decorative" val="1"/>
                </a:ext>
              </a:extLst>
            </p:cNvPr>
            <p:cNvCxnSpPr>
              <a:cxnSpLocks/>
            </p:cNvCxnSpPr>
            <p:nvPr/>
          </p:nvCxnSpPr>
          <p:spPr>
            <a:xfrm>
              <a:off x="1435100" y="2781376"/>
              <a:ext cx="10174287" cy="0"/>
            </a:xfrm>
            <a:prstGeom prst="line">
              <a:avLst/>
            </a:prstGeom>
            <a:ln w="6350" cap="rnd">
              <a:solidFill>
                <a:schemeClr val="bg1">
                  <a:lumMod val="75000"/>
                </a:schemeClr>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EE7926F9-E0B5-4460-933F-818EB8B5A2DA}"/>
                </a:ext>
                <a:ext uri="{C183D7F6-B498-43B3-948B-1728B52AA6E4}">
                  <adec:decorative xmlns:adec="http://schemas.microsoft.com/office/drawing/2017/decorative" val="1"/>
                </a:ext>
              </a:extLst>
            </p:cNvPr>
            <p:cNvGrpSpPr/>
            <p:nvPr/>
          </p:nvGrpSpPr>
          <p:grpSpPr>
            <a:xfrm>
              <a:off x="588262" y="3352456"/>
              <a:ext cx="573087" cy="573087"/>
              <a:chOff x="588262" y="3352456"/>
              <a:chExt cx="573087" cy="573087"/>
            </a:xfrm>
          </p:grpSpPr>
          <p:sp>
            <p:nvSpPr>
              <p:cNvPr id="23" name="Oval 22">
                <a:extLst>
                  <a:ext uri="{FF2B5EF4-FFF2-40B4-BE49-F238E27FC236}">
                    <a16:creationId xmlns:a16="http://schemas.microsoft.com/office/drawing/2014/main" id="{C66F720D-EA33-4115-801D-48631FF277B7}"/>
                  </a:ext>
                  <a:ext uri="{C183D7F6-B498-43B3-948B-1728B52AA6E4}">
                    <adec:decorative xmlns:adec="http://schemas.microsoft.com/office/drawing/2017/decorative" val="1"/>
                  </a:ext>
                </a:extLst>
              </p:cNvPr>
              <p:cNvSpPr/>
              <p:nvPr/>
            </p:nvSpPr>
            <p:spPr bwMode="auto">
              <a:xfrm>
                <a:off x="588262" y="3352456"/>
                <a:ext cx="573087" cy="573087"/>
              </a:xfrm>
              <a:prstGeom prst="ellipse">
                <a:avLst/>
              </a:prstGeom>
              <a:solidFill>
                <a:schemeClr val="accent1">
                  <a:lumMod val="75000"/>
                </a:schemeClr>
              </a:solidFill>
              <a:ln>
                <a:no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sp>
            <p:nvSpPr>
              <p:cNvPr id="24" name="Oval 23">
                <a:extLst>
                  <a:ext uri="{FF2B5EF4-FFF2-40B4-BE49-F238E27FC236}">
                    <a16:creationId xmlns:a16="http://schemas.microsoft.com/office/drawing/2014/main" id="{7C472394-04A6-46AE-BAEC-F43A516FE6A0}"/>
                  </a:ext>
                  <a:ext uri="{C183D7F6-B498-43B3-948B-1728B52AA6E4}">
                    <adec:decorative xmlns:adec="http://schemas.microsoft.com/office/drawing/2017/decorative" val="1"/>
                  </a:ext>
                </a:extLst>
              </p:cNvPr>
              <p:cNvSpPr/>
              <p:nvPr/>
            </p:nvSpPr>
            <p:spPr bwMode="auto">
              <a:xfrm>
                <a:off x="621762" y="3385957"/>
                <a:ext cx="506087" cy="506086"/>
              </a:xfrm>
              <a:prstGeom prst="ellipse">
                <a:avLst/>
              </a:prstGeom>
              <a:noFill/>
              <a:ln>
                <a:solidFill>
                  <a:schemeClr val="accent3"/>
                </a:solid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sp>
            <p:nvSpPr>
              <p:cNvPr id="25" name="Picture Placeholder 53">
                <a:extLst>
                  <a:ext uri="{FF2B5EF4-FFF2-40B4-BE49-F238E27FC236}">
                    <a16:creationId xmlns:a16="http://schemas.microsoft.com/office/drawing/2014/main" id="{C315AE48-BAD3-400A-B110-769C76EA2B77}"/>
                  </a:ext>
                  <a:ext uri="{C183D7F6-B498-43B3-948B-1728B52AA6E4}">
                    <adec:decorative xmlns:adec="http://schemas.microsoft.com/office/drawing/2017/decorative" val="1"/>
                  </a:ext>
                </a:extLst>
              </p:cNvPr>
              <p:cNvSpPr txBox="1">
                <a:spLocks/>
              </p:cNvSpPr>
              <p:nvPr/>
            </p:nvSpPr>
            <p:spPr>
              <a:xfrm>
                <a:off x="682293" y="3446487"/>
                <a:ext cx="385026" cy="385026"/>
              </a:xfrm>
              <a:prstGeom prst="ellipse">
                <a:avLst/>
              </a:prstGeom>
            </p:spPr>
            <p:txBody>
              <a:bodyPr vert="horz" anchor="ctr">
                <a:no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100" kern="1200" spc="0" baseline="0">
                    <a:solidFill>
                      <a:schemeClr val="bg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a:p>
            </p:txBody>
          </p:sp>
        </p:grpSp>
        <p:sp>
          <p:nvSpPr>
            <p:cNvPr id="16" name="Oval 15">
              <a:extLst>
                <a:ext uri="{FF2B5EF4-FFF2-40B4-BE49-F238E27FC236}">
                  <a16:creationId xmlns:a16="http://schemas.microsoft.com/office/drawing/2014/main" id="{C50CD934-EF8A-467A-B6CC-0D906B40E7C0}"/>
                </a:ext>
                <a:ext uri="{C183D7F6-B498-43B3-948B-1728B52AA6E4}">
                  <adec:decorative xmlns:adec="http://schemas.microsoft.com/office/drawing/2017/decorative" val="1"/>
                </a:ext>
              </a:extLst>
            </p:cNvPr>
            <p:cNvSpPr/>
            <p:nvPr/>
          </p:nvSpPr>
          <p:spPr bwMode="auto">
            <a:xfrm>
              <a:off x="651631" y="3415825"/>
              <a:ext cx="446349" cy="446348"/>
            </a:xfrm>
            <a:prstGeom prst="ellipse">
              <a:avLst/>
            </a:prstGeom>
            <a:solidFill>
              <a:schemeClr val="accent1"/>
            </a:solidFill>
            <a:ln>
              <a:no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2000">
                <a:solidFill>
                  <a:schemeClr val="bg1"/>
                </a:solidFill>
                <a:latin typeface="+mj-lt"/>
                <a:cs typeface="Segoe UI" pitchFamily="34" charset="0"/>
              </a:endParaRPr>
            </a:p>
          </p:txBody>
        </p:sp>
        <p:cxnSp>
          <p:nvCxnSpPr>
            <p:cNvPr id="17" name="Straight Connector 16">
              <a:extLst>
                <a:ext uri="{FF2B5EF4-FFF2-40B4-BE49-F238E27FC236}">
                  <a16:creationId xmlns:a16="http://schemas.microsoft.com/office/drawing/2014/main" id="{6BD2CEF5-5209-41F5-92BC-41E7467D1662}"/>
                </a:ext>
                <a:ext uri="{C183D7F6-B498-43B3-948B-1728B52AA6E4}">
                  <adec:decorative xmlns:adec="http://schemas.microsoft.com/office/drawing/2017/decorative" val="1"/>
                </a:ext>
              </a:extLst>
            </p:cNvPr>
            <p:cNvCxnSpPr>
              <a:cxnSpLocks/>
            </p:cNvCxnSpPr>
            <p:nvPr/>
          </p:nvCxnSpPr>
          <p:spPr>
            <a:xfrm>
              <a:off x="1435100" y="4496623"/>
              <a:ext cx="10174287" cy="0"/>
            </a:xfrm>
            <a:prstGeom prst="line">
              <a:avLst/>
            </a:prstGeom>
            <a:ln w="6350" cap="rnd">
              <a:solidFill>
                <a:schemeClr val="bg1">
                  <a:lumMod val="75000"/>
                </a:schemeClr>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id="{0A6369FA-059B-4992-9CD3-672160D6D1D1}"/>
                </a:ext>
                <a:ext uri="{C183D7F6-B498-43B3-948B-1728B52AA6E4}">
                  <adec:decorative xmlns:adec="http://schemas.microsoft.com/office/drawing/2017/decorative" val="1"/>
                </a:ext>
              </a:extLst>
            </p:cNvPr>
            <p:cNvGrpSpPr/>
            <p:nvPr/>
          </p:nvGrpSpPr>
          <p:grpSpPr>
            <a:xfrm>
              <a:off x="588262" y="5143718"/>
              <a:ext cx="573087" cy="573087"/>
              <a:chOff x="588262" y="5143718"/>
              <a:chExt cx="573087" cy="573087"/>
            </a:xfrm>
          </p:grpSpPr>
          <p:sp>
            <p:nvSpPr>
              <p:cNvPr id="21" name="Oval 20">
                <a:extLst>
                  <a:ext uri="{FF2B5EF4-FFF2-40B4-BE49-F238E27FC236}">
                    <a16:creationId xmlns:a16="http://schemas.microsoft.com/office/drawing/2014/main" id="{82989C3B-0AF2-40AB-B536-CD5BC09D4F0A}"/>
                  </a:ext>
                  <a:ext uri="{C183D7F6-B498-43B3-948B-1728B52AA6E4}">
                    <adec:decorative xmlns:adec="http://schemas.microsoft.com/office/drawing/2017/decorative" val="1"/>
                  </a:ext>
                </a:extLst>
              </p:cNvPr>
              <p:cNvSpPr/>
              <p:nvPr/>
            </p:nvSpPr>
            <p:spPr bwMode="auto">
              <a:xfrm>
                <a:off x="588262" y="5143718"/>
                <a:ext cx="573087" cy="573087"/>
              </a:xfrm>
              <a:prstGeom prst="ellipse">
                <a:avLst/>
              </a:prstGeom>
              <a:solidFill>
                <a:schemeClr val="accent1">
                  <a:lumMod val="75000"/>
                </a:schemeClr>
              </a:solidFill>
              <a:ln>
                <a:no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sp>
            <p:nvSpPr>
              <p:cNvPr id="22" name="Oval 21">
                <a:extLst>
                  <a:ext uri="{FF2B5EF4-FFF2-40B4-BE49-F238E27FC236}">
                    <a16:creationId xmlns:a16="http://schemas.microsoft.com/office/drawing/2014/main" id="{BAFE6B38-EDD3-42ED-8706-EF13166A45C8}"/>
                  </a:ext>
                  <a:ext uri="{C183D7F6-B498-43B3-948B-1728B52AA6E4}">
                    <adec:decorative xmlns:adec="http://schemas.microsoft.com/office/drawing/2017/decorative" val="1"/>
                  </a:ext>
                </a:extLst>
              </p:cNvPr>
              <p:cNvSpPr/>
              <p:nvPr/>
            </p:nvSpPr>
            <p:spPr bwMode="auto">
              <a:xfrm>
                <a:off x="621762" y="5177219"/>
                <a:ext cx="506087" cy="506086"/>
              </a:xfrm>
              <a:prstGeom prst="ellipse">
                <a:avLst/>
              </a:prstGeom>
              <a:noFill/>
              <a:ln>
                <a:solidFill>
                  <a:schemeClr val="accent3"/>
                </a:solid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grpSp>
        <p:sp>
          <p:nvSpPr>
            <p:cNvPr id="19" name="Oval 18">
              <a:extLst>
                <a:ext uri="{FF2B5EF4-FFF2-40B4-BE49-F238E27FC236}">
                  <a16:creationId xmlns:a16="http://schemas.microsoft.com/office/drawing/2014/main" id="{B6200AB4-053F-4DAD-AA98-45E1C135BC57}"/>
                </a:ext>
                <a:ext uri="{C183D7F6-B498-43B3-948B-1728B52AA6E4}">
                  <adec:decorative xmlns:adec="http://schemas.microsoft.com/office/drawing/2017/decorative" val="1"/>
                </a:ext>
              </a:extLst>
            </p:cNvPr>
            <p:cNvSpPr/>
            <p:nvPr/>
          </p:nvSpPr>
          <p:spPr bwMode="auto">
            <a:xfrm>
              <a:off x="651631" y="5207087"/>
              <a:ext cx="446349" cy="446348"/>
            </a:xfrm>
            <a:prstGeom prst="ellipse">
              <a:avLst/>
            </a:prstGeom>
            <a:solidFill>
              <a:schemeClr val="accent1"/>
            </a:solidFill>
            <a:ln>
              <a:no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2000">
                <a:solidFill>
                  <a:schemeClr val="bg1"/>
                </a:solidFill>
                <a:latin typeface="+mj-lt"/>
                <a:cs typeface="Segoe UI" pitchFamily="34" charset="0"/>
              </a:endParaRPr>
            </a:p>
          </p:txBody>
        </p:sp>
        <p:sp>
          <p:nvSpPr>
            <p:cNvPr id="20" name="Rectangle: Rounded Corners 19">
              <a:extLst>
                <a:ext uri="{FF2B5EF4-FFF2-40B4-BE49-F238E27FC236}">
                  <a16:creationId xmlns:a16="http://schemas.microsoft.com/office/drawing/2014/main" id="{D4184665-E8A0-4F66-8076-184D1420F944}"/>
                </a:ext>
                <a:ext uri="{C183D7F6-B498-43B3-948B-1728B52AA6E4}">
                  <adec:decorative xmlns:adec="http://schemas.microsoft.com/office/drawing/2017/decorative" val="1"/>
                </a:ext>
              </a:extLst>
            </p:cNvPr>
            <p:cNvSpPr/>
            <p:nvPr/>
          </p:nvSpPr>
          <p:spPr bwMode="auto">
            <a:xfrm>
              <a:off x="12002790" y="6246179"/>
              <a:ext cx="189210" cy="45720"/>
            </a:xfrm>
            <a:prstGeom prst="roundRect">
              <a:avLst>
                <a:gd name="adj" fmla="val 50000"/>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l" defTabSz="932472" fontAlgn="base">
                <a:spcBef>
                  <a:spcPct val="0"/>
                </a:spcBef>
                <a:spcAft>
                  <a:spcPct val="0"/>
                </a:spcAft>
              </a:pPr>
              <a:endParaRPr lang="nl-NL" sz="2000" err="1">
                <a:solidFill>
                  <a:srgbClr val="FFFFFF"/>
                </a:solidFill>
                <a:ea typeface="Segoe UI" pitchFamily="34" charset="0"/>
                <a:cs typeface="Segoe UI" pitchFamily="34" charset="0"/>
              </a:endParaRPr>
            </a:p>
          </p:txBody>
        </p:sp>
      </p:grpSp>
      <p:sp>
        <p:nvSpPr>
          <p:cNvPr id="4" name="Content Placeholder 3">
            <a:extLst>
              <a:ext uri="{FF2B5EF4-FFF2-40B4-BE49-F238E27FC236}">
                <a16:creationId xmlns:a16="http://schemas.microsoft.com/office/drawing/2014/main" id="{A3DB93CA-EE30-4A38-9B18-EF040900EEF2}"/>
              </a:ext>
            </a:extLst>
          </p:cNvPr>
          <p:cNvSpPr>
            <a:spLocks noGrp="1"/>
          </p:cNvSpPr>
          <p:nvPr>
            <p:ph sz="quarter" idx="10"/>
          </p:nvPr>
        </p:nvSpPr>
        <p:spPr>
          <a:xfrm>
            <a:off x="1536700" y="1365250"/>
            <a:ext cx="876300" cy="419100"/>
          </a:xfrm>
        </p:spPr>
        <p:txBody>
          <a:bodyPr/>
          <a:lstStyle>
            <a:lvl1pPr marL="0" indent="0">
              <a:buNone/>
              <a:defRPr sz="2000"/>
            </a:lvl1pPr>
          </a:lstStyle>
          <a:p>
            <a:pPr lvl="0"/>
            <a:endParaRPr lang="en-US"/>
          </a:p>
        </p:txBody>
      </p:sp>
      <p:sp>
        <p:nvSpPr>
          <p:cNvPr id="5" name="Content Placeholder 3">
            <a:extLst>
              <a:ext uri="{FF2B5EF4-FFF2-40B4-BE49-F238E27FC236}">
                <a16:creationId xmlns:a16="http://schemas.microsoft.com/office/drawing/2014/main" id="{04235A36-7B42-4279-9803-BB89457F05B5}"/>
              </a:ext>
            </a:extLst>
          </p:cNvPr>
          <p:cNvSpPr>
            <a:spLocks noGrp="1"/>
          </p:cNvSpPr>
          <p:nvPr>
            <p:ph sz="quarter" idx="11"/>
          </p:nvPr>
        </p:nvSpPr>
        <p:spPr>
          <a:xfrm>
            <a:off x="3403600" y="1365250"/>
            <a:ext cx="876300" cy="419100"/>
          </a:xfrm>
        </p:spPr>
        <p:txBody>
          <a:bodyPr/>
          <a:lstStyle>
            <a:lvl1pPr marL="0" indent="0">
              <a:buNone/>
              <a:defRPr sz="2000"/>
            </a:lvl1pPr>
          </a:lstStyle>
          <a:p>
            <a:pPr lvl="0"/>
            <a:endParaRPr lang="en-US"/>
          </a:p>
        </p:txBody>
      </p:sp>
      <p:sp>
        <p:nvSpPr>
          <p:cNvPr id="6" name="Content Placeholder 3">
            <a:extLst>
              <a:ext uri="{FF2B5EF4-FFF2-40B4-BE49-F238E27FC236}">
                <a16:creationId xmlns:a16="http://schemas.microsoft.com/office/drawing/2014/main" id="{68CD0860-41F2-42D9-8DBB-9C2562120914}"/>
              </a:ext>
            </a:extLst>
          </p:cNvPr>
          <p:cNvSpPr>
            <a:spLocks noGrp="1"/>
          </p:cNvSpPr>
          <p:nvPr>
            <p:ph sz="quarter" idx="12"/>
          </p:nvPr>
        </p:nvSpPr>
        <p:spPr>
          <a:xfrm>
            <a:off x="5270500" y="1365250"/>
            <a:ext cx="876300" cy="419100"/>
          </a:xfrm>
        </p:spPr>
        <p:txBody>
          <a:bodyPr/>
          <a:lstStyle>
            <a:lvl1pPr marL="0" indent="0">
              <a:buNone/>
              <a:defRPr sz="2000"/>
            </a:lvl1pPr>
          </a:lstStyle>
          <a:p>
            <a:pPr lvl="0"/>
            <a:endParaRPr lang="en-US"/>
          </a:p>
        </p:txBody>
      </p:sp>
      <p:sp>
        <p:nvSpPr>
          <p:cNvPr id="7" name="Content Placeholder 3">
            <a:extLst>
              <a:ext uri="{FF2B5EF4-FFF2-40B4-BE49-F238E27FC236}">
                <a16:creationId xmlns:a16="http://schemas.microsoft.com/office/drawing/2014/main" id="{0C598142-86B2-48C5-B13C-6C492B0C0DA1}"/>
              </a:ext>
            </a:extLst>
          </p:cNvPr>
          <p:cNvSpPr>
            <a:spLocks noGrp="1"/>
          </p:cNvSpPr>
          <p:nvPr>
            <p:ph sz="quarter" idx="13"/>
          </p:nvPr>
        </p:nvSpPr>
        <p:spPr>
          <a:xfrm>
            <a:off x="7137400" y="1365250"/>
            <a:ext cx="876300" cy="419100"/>
          </a:xfrm>
        </p:spPr>
        <p:txBody>
          <a:bodyPr/>
          <a:lstStyle>
            <a:lvl1pPr marL="0" indent="0">
              <a:buNone/>
              <a:defRPr sz="2000"/>
            </a:lvl1pPr>
          </a:lstStyle>
          <a:p>
            <a:pPr lvl="0"/>
            <a:endParaRPr lang="en-US"/>
          </a:p>
        </p:txBody>
      </p:sp>
      <p:sp>
        <p:nvSpPr>
          <p:cNvPr id="8" name="Content Placeholder 3">
            <a:extLst>
              <a:ext uri="{FF2B5EF4-FFF2-40B4-BE49-F238E27FC236}">
                <a16:creationId xmlns:a16="http://schemas.microsoft.com/office/drawing/2014/main" id="{4AAECF40-7AF6-424F-A40A-7EE54D20185A}"/>
              </a:ext>
            </a:extLst>
          </p:cNvPr>
          <p:cNvSpPr>
            <a:spLocks noGrp="1"/>
          </p:cNvSpPr>
          <p:nvPr>
            <p:ph sz="quarter" idx="14"/>
          </p:nvPr>
        </p:nvSpPr>
        <p:spPr>
          <a:xfrm>
            <a:off x="9004300" y="1365250"/>
            <a:ext cx="876300" cy="419100"/>
          </a:xfrm>
        </p:spPr>
        <p:txBody>
          <a:bodyPr/>
          <a:lstStyle>
            <a:lvl1pPr marL="0" indent="0">
              <a:buNone/>
              <a:defRPr sz="2000"/>
            </a:lvl1pPr>
          </a:lstStyle>
          <a:p>
            <a:pPr lvl="0"/>
            <a:endParaRPr lang="en-US"/>
          </a:p>
        </p:txBody>
      </p:sp>
      <p:sp>
        <p:nvSpPr>
          <p:cNvPr id="9" name="Content Placeholder 3">
            <a:extLst>
              <a:ext uri="{FF2B5EF4-FFF2-40B4-BE49-F238E27FC236}">
                <a16:creationId xmlns:a16="http://schemas.microsoft.com/office/drawing/2014/main" id="{70C8C67C-7630-460A-A11C-357E427A6AF7}"/>
              </a:ext>
            </a:extLst>
          </p:cNvPr>
          <p:cNvSpPr>
            <a:spLocks noGrp="1"/>
          </p:cNvSpPr>
          <p:nvPr>
            <p:ph sz="quarter" idx="15"/>
          </p:nvPr>
        </p:nvSpPr>
        <p:spPr>
          <a:xfrm>
            <a:off x="10871200" y="1365250"/>
            <a:ext cx="876300" cy="419100"/>
          </a:xfrm>
        </p:spPr>
        <p:txBody>
          <a:bodyPr/>
          <a:lstStyle>
            <a:lvl1pPr marL="0" indent="0">
              <a:buNone/>
              <a:defRPr sz="2000"/>
            </a:lvl1pPr>
          </a:lstStyle>
          <a:p>
            <a:pPr lvl="0"/>
            <a:endParaRPr lang="en-US"/>
          </a:p>
        </p:txBody>
      </p:sp>
    </p:spTree>
    <p:extLst>
      <p:ext uri="{BB962C8B-B14F-4D97-AF65-F5344CB8AC3E}">
        <p14:creationId xmlns:p14="http://schemas.microsoft.com/office/powerpoint/2010/main" val="219265434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3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8">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16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8" name="Rectangle 7">
            <a:extLst>
              <a:ext uri="{FF2B5EF4-FFF2-40B4-BE49-F238E27FC236}">
                <a16:creationId xmlns:a16="http://schemas.microsoft.com/office/drawing/2014/main" id="{FFF38FEF-BCEE-4A7D-8FB8-1F73F09F2DD9}"/>
              </a:ext>
              <a:ext uri="{C183D7F6-B498-43B3-948B-1728B52AA6E4}">
                <adec:decorative xmlns:adec="http://schemas.microsoft.com/office/drawing/2017/decorative" val="1"/>
              </a:ext>
            </a:extLst>
          </p:cNvPr>
          <p:cNvSpPr/>
          <p:nvPr userDrawn="1"/>
        </p:nvSpPr>
        <p:spPr bwMode="auto">
          <a:xfrm>
            <a:off x="588963" y="1732723"/>
            <a:ext cx="2677376" cy="4541838"/>
          </a:xfrm>
          <a:prstGeom prst="rect">
            <a:avLst/>
          </a:prstGeom>
          <a:no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nvGrpSpPr>
          <p:cNvPr id="9" name="Group 8">
            <a:extLst>
              <a:ext uri="{FF2B5EF4-FFF2-40B4-BE49-F238E27FC236}">
                <a16:creationId xmlns:a16="http://schemas.microsoft.com/office/drawing/2014/main" id="{F7775D4C-7998-405D-B114-06CF15D28289}"/>
              </a:ext>
              <a:ext uri="{C183D7F6-B498-43B3-948B-1728B52AA6E4}">
                <adec:decorative xmlns:adec="http://schemas.microsoft.com/office/drawing/2017/decorative" val="1"/>
              </a:ext>
            </a:extLst>
          </p:cNvPr>
          <p:cNvGrpSpPr/>
          <p:nvPr userDrawn="1"/>
        </p:nvGrpSpPr>
        <p:grpSpPr>
          <a:xfrm>
            <a:off x="1496277" y="1301497"/>
            <a:ext cx="862748" cy="862748"/>
            <a:chOff x="1496277" y="1301497"/>
            <a:chExt cx="862748" cy="862748"/>
          </a:xfrm>
        </p:grpSpPr>
        <p:sp>
          <p:nvSpPr>
            <p:cNvPr id="10" name="Oval 9">
              <a:extLst>
                <a:ext uri="{FF2B5EF4-FFF2-40B4-BE49-F238E27FC236}">
                  <a16:creationId xmlns:a16="http://schemas.microsoft.com/office/drawing/2014/main" id="{8F4C6739-18FB-4837-B363-6F40573C4A35}"/>
                </a:ext>
                <a:ext uri="{C183D7F6-B498-43B3-948B-1728B52AA6E4}">
                  <adec:decorative xmlns:adec="http://schemas.microsoft.com/office/drawing/2017/decorative" val="1"/>
                </a:ext>
              </a:extLst>
            </p:cNvPr>
            <p:cNvSpPr/>
            <p:nvPr/>
          </p:nvSpPr>
          <p:spPr bwMode="auto">
            <a:xfrm>
              <a:off x="1496277" y="1301497"/>
              <a:ext cx="862748" cy="862748"/>
            </a:xfrm>
            <a:prstGeom prst="ellipse">
              <a:avLst/>
            </a:prstGeom>
            <a:solidFill>
              <a:schemeClr val="accent1">
                <a:lumMod val="75000"/>
              </a:schemeClr>
            </a:solidFill>
            <a:ln>
              <a:no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sp>
          <p:nvSpPr>
            <p:cNvPr id="11" name="Oval 10">
              <a:extLst>
                <a:ext uri="{FF2B5EF4-FFF2-40B4-BE49-F238E27FC236}">
                  <a16:creationId xmlns:a16="http://schemas.microsoft.com/office/drawing/2014/main" id="{58EF5811-C307-4717-BE9D-B53AED5B17E6}"/>
                </a:ext>
                <a:ext uri="{C183D7F6-B498-43B3-948B-1728B52AA6E4}">
                  <adec:decorative xmlns:adec="http://schemas.microsoft.com/office/drawing/2017/decorative" val="1"/>
                </a:ext>
              </a:extLst>
            </p:cNvPr>
            <p:cNvSpPr/>
            <p:nvPr/>
          </p:nvSpPr>
          <p:spPr bwMode="auto">
            <a:xfrm>
              <a:off x="1591675" y="1396896"/>
              <a:ext cx="671952" cy="671950"/>
            </a:xfrm>
            <a:prstGeom prst="ellipse">
              <a:avLst/>
            </a:prstGeom>
            <a:solidFill>
              <a:schemeClr val="accent1"/>
            </a:solidFill>
            <a:ln>
              <a:no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sp>
          <p:nvSpPr>
            <p:cNvPr id="12" name="Oval 11">
              <a:extLst>
                <a:ext uri="{FF2B5EF4-FFF2-40B4-BE49-F238E27FC236}">
                  <a16:creationId xmlns:a16="http://schemas.microsoft.com/office/drawing/2014/main" id="{C93EE1AD-D258-4EED-909F-9C530D289767}"/>
                </a:ext>
                <a:ext uri="{C183D7F6-B498-43B3-948B-1728B52AA6E4}">
                  <adec:decorative xmlns:adec="http://schemas.microsoft.com/office/drawing/2017/decorative" val="1"/>
                </a:ext>
              </a:extLst>
            </p:cNvPr>
            <p:cNvSpPr/>
            <p:nvPr/>
          </p:nvSpPr>
          <p:spPr bwMode="auto">
            <a:xfrm>
              <a:off x="1546709" y="1351931"/>
              <a:ext cx="761884" cy="761881"/>
            </a:xfrm>
            <a:prstGeom prst="ellipse">
              <a:avLst/>
            </a:prstGeom>
            <a:noFill/>
            <a:ln>
              <a:solidFill>
                <a:schemeClr val="accent3"/>
              </a:solid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sp>
          <p:nvSpPr>
            <p:cNvPr id="13" name="Picture Placeholder 53">
              <a:extLst>
                <a:ext uri="{FF2B5EF4-FFF2-40B4-BE49-F238E27FC236}">
                  <a16:creationId xmlns:a16="http://schemas.microsoft.com/office/drawing/2014/main" id="{09207FFB-6E86-4E65-8208-877ED5733960}"/>
                </a:ext>
                <a:ext uri="{C183D7F6-B498-43B3-948B-1728B52AA6E4}">
                  <adec:decorative xmlns:adec="http://schemas.microsoft.com/office/drawing/2017/decorative" val="1"/>
                </a:ext>
              </a:extLst>
            </p:cNvPr>
            <p:cNvSpPr txBox="1">
              <a:spLocks/>
            </p:cNvSpPr>
            <p:nvPr/>
          </p:nvSpPr>
          <p:spPr>
            <a:xfrm>
              <a:off x="1637834" y="1443054"/>
              <a:ext cx="579633" cy="579633"/>
            </a:xfrm>
            <a:prstGeom prst="ellipse">
              <a:avLst/>
            </a:prstGeom>
          </p:spPr>
          <p:txBody>
            <a:bodyPr vert="horz" anchor="ctr">
              <a:no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100" kern="1200" spc="0" baseline="0">
                  <a:solidFill>
                    <a:schemeClr val="bg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a:p>
          </p:txBody>
        </p:sp>
      </p:grpSp>
      <p:sp>
        <p:nvSpPr>
          <p:cNvPr id="14" name="Rectangle 13">
            <a:extLst>
              <a:ext uri="{FF2B5EF4-FFF2-40B4-BE49-F238E27FC236}">
                <a16:creationId xmlns:a16="http://schemas.microsoft.com/office/drawing/2014/main" id="{CD482426-A689-48F8-926D-B5898720348B}"/>
              </a:ext>
              <a:ext uri="{C183D7F6-B498-43B3-948B-1728B52AA6E4}">
                <adec:decorative xmlns:adec="http://schemas.microsoft.com/office/drawing/2017/decorative" val="1"/>
              </a:ext>
            </a:extLst>
          </p:cNvPr>
          <p:cNvSpPr>
            <a:spLocks/>
          </p:cNvSpPr>
          <p:nvPr userDrawn="1"/>
        </p:nvSpPr>
        <p:spPr bwMode="auto">
          <a:xfrm>
            <a:off x="588963" y="2249100"/>
            <a:ext cx="2677376" cy="1098193"/>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588"/>
              </a:spcBef>
              <a:spcAft>
                <a:spcPts val="0"/>
              </a:spcAft>
              <a:buClrTx/>
              <a:buSzPct val="90000"/>
              <a:buFontTx/>
              <a:buNone/>
              <a:tabLst/>
              <a:defRPr/>
            </a:pPr>
            <a:endParaRPr kumimoji="0" lang="en-US" sz="2000" b="0" i="0" u="none" strike="noStrike" kern="1200" cap="none" spc="0" normalizeH="0" baseline="0" noProof="0">
              <a:ln>
                <a:noFill/>
              </a:ln>
              <a:solidFill>
                <a:schemeClr val="bg1"/>
              </a:solidFill>
              <a:effectLst/>
              <a:uLnTx/>
              <a:uFillTx/>
              <a:latin typeface="+mj-lt"/>
              <a:ea typeface="+mn-ea"/>
              <a:cs typeface="+mn-cs"/>
            </a:endParaRPr>
          </a:p>
        </p:txBody>
      </p:sp>
      <p:sp>
        <p:nvSpPr>
          <p:cNvPr id="15" name="Rectangle 14">
            <a:extLst>
              <a:ext uri="{FF2B5EF4-FFF2-40B4-BE49-F238E27FC236}">
                <a16:creationId xmlns:a16="http://schemas.microsoft.com/office/drawing/2014/main" id="{EA6AA026-038E-4C2A-ABC8-0218A89B6EB0}"/>
              </a:ext>
              <a:ext uri="{C183D7F6-B498-43B3-948B-1728B52AA6E4}">
                <adec:decorative xmlns:adec="http://schemas.microsoft.com/office/drawing/2017/decorative" val="1"/>
              </a:ext>
            </a:extLst>
          </p:cNvPr>
          <p:cNvSpPr/>
          <p:nvPr userDrawn="1"/>
        </p:nvSpPr>
        <p:spPr bwMode="auto">
          <a:xfrm>
            <a:off x="3368921" y="1732724"/>
            <a:ext cx="2677376" cy="4541838"/>
          </a:xfrm>
          <a:prstGeom prst="rect">
            <a:avLst/>
          </a:prstGeom>
          <a:no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nvGrpSpPr>
          <p:cNvPr id="16" name="Group 15">
            <a:extLst>
              <a:ext uri="{FF2B5EF4-FFF2-40B4-BE49-F238E27FC236}">
                <a16:creationId xmlns:a16="http://schemas.microsoft.com/office/drawing/2014/main" id="{3FB6511E-AFB6-4A45-8CCE-09A66609C353}"/>
              </a:ext>
              <a:ext uri="{C183D7F6-B498-43B3-948B-1728B52AA6E4}">
                <adec:decorative xmlns:adec="http://schemas.microsoft.com/office/drawing/2017/decorative" val="1"/>
              </a:ext>
            </a:extLst>
          </p:cNvPr>
          <p:cNvGrpSpPr/>
          <p:nvPr userDrawn="1"/>
        </p:nvGrpSpPr>
        <p:grpSpPr>
          <a:xfrm>
            <a:off x="4276235" y="1301497"/>
            <a:ext cx="862748" cy="862748"/>
            <a:chOff x="4276235" y="1301497"/>
            <a:chExt cx="862748" cy="862748"/>
          </a:xfrm>
        </p:grpSpPr>
        <p:sp>
          <p:nvSpPr>
            <p:cNvPr id="17" name="Oval 16">
              <a:extLst>
                <a:ext uri="{FF2B5EF4-FFF2-40B4-BE49-F238E27FC236}">
                  <a16:creationId xmlns:a16="http://schemas.microsoft.com/office/drawing/2014/main" id="{CD7215CC-8386-41A8-B6D5-25BF52B98630}"/>
                </a:ext>
                <a:ext uri="{C183D7F6-B498-43B3-948B-1728B52AA6E4}">
                  <adec:decorative xmlns:adec="http://schemas.microsoft.com/office/drawing/2017/decorative" val="1"/>
                </a:ext>
              </a:extLst>
            </p:cNvPr>
            <p:cNvSpPr/>
            <p:nvPr/>
          </p:nvSpPr>
          <p:spPr bwMode="auto">
            <a:xfrm>
              <a:off x="4276235" y="1301497"/>
              <a:ext cx="862748" cy="862748"/>
            </a:xfrm>
            <a:prstGeom prst="ellipse">
              <a:avLst/>
            </a:prstGeom>
            <a:solidFill>
              <a:schemeClr val="accent1">
                <a:lumMod val="75000"/>
              </a:schemeClr>
            </a:solidFill>
            <a:ln>
              <a:no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sp>
          <p:nvSpPr>
            <p:cNvPr id="18" name="Oval 17">
              <a:extLst>
                <a:ext uri="{FF2B5EF4-FFF2-40B4-BE49-F238E27FC236}">
                  <a16:creationId xmlns:a16="http://schemas.microsoft.com/office/drawing/2014/main" id="{BF598999-B9AA-499D-98EB-BD1706EA5BAF}"/>
                </a:ext>
                <a:ext uri="{C183D7F6-B498-43B3-948B-1728B52AA6E4}">
                  <adec:decorative xmlns:adec="http://schemas.microsoft.com/office/drawing/2017/decorative" val="1"/>
                </a:ext>
              </a:extLst>
            </p:cNvPr>
            <p:cNvSpPr/>
            <p:nvPr/>
          </p:nvSpPr>
          <p:spPr bwMode="auto">
            <a:xfrm>
              <a:off x="4371633" y="1396896"/>
              <a:ext cx="671952" cy="671950"/>
            </a:xfrm>
            <a:prstGeom prst="ellipse">
              <a:avLst/>
            </a:prstGeom>
            <a:solidFill>
              <a:schemeClr val="accent1"/>
            </a:solidFill>
            <a:ln>
              <a:no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sp>
          <p:nvSpPr>
            <p:cNvPr id="19" name="Oval 18">
              <a:extLst>
                <a:ext uri="{FF2B5EF4-FFF2-40B4-BE49-F238E27FC236}">
                  <a16:creationId xmlns:a16="http://schemas.microsoft.com/office/drawing/2014/main" id="{B7234E36-51F2-47D8-9348-FCB69A271774}"/>
                </a:ext>
                <a:ext uri="{C183D7F6-B498-43B3-948B-1728B52AA6E4}">
                  <adec:decorative xmlns:adec="http://schemas.microsoft.com/office/drawing/2017/decorative" val="1"/>
                </a:ext>
              </a:extLst>
            </p:cNvPr>
            <p:cNvSpPr/>
            <p:nvPr/>
          </p:nvSpPr>
          <p:spPr bwMode="auto">
            <a:xfrm>
              <a:off x="4326667" y="1351931"/>
              <a:ext cx="761884" cy="761881"/>
            </a:xfrm>
            <a:prstGeom prst="ellipse">
              <a:avLst/>
            </a:prstGeom>
            <a:noFill/>
            <a:ln>
              <a:solidFill>
                <a:schemeClr val="accent3"/>
              </a:solid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sp>
          <p:nvSpPr>
            <p:cNvPr id="20" name="Picture Placeholder 53">
              <a:extLst>
                <a:ext uri="{FF2B5EF4-FFF2-40B4-BE49-F238E27FC236}">
                  <a16:creationId xmlns:a16="http://schemas.microsoft.com/office/drawing/2014/main" id="{A847E992-3C83-439E-97B7-972045A78B76}"/>
                </a:ext>
                <a:ext uri="{C183D7F6-B498-43B3-948B-1728B52AA6E4}">
                  <adec:decorative xmlns:adec="http://schemas.microsoft.com/office/drawing/2017/decorative" val="1"/>
                </a:ext>
              </a:extLst>
            </p:cNvPr>
            <p:cNvSpPr txBox="1">
              <a:spLocks/>
            </p:cNvSpPr>
            <p:nvPr/>
          </p:nvSpPr>
          <p:spPr>
            <a:xfrm>
              <a:off x="4417792" y="1443054"/>
              <a:ext cx="579633" cy="579633"/>
            </a:xfrm>
            <a:prstGeom prst="ellipse">
              <a:avLst/>
            </a:prstGeom>
          </p:spPr>
          <p:txBody>
            <a:bodyPr vert="horz" anchor="ctr">
              <a:no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100" kern="1200" spc="0" baseline="0">
                  <a:solidFill>
                    <a:schemeClr val="bg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a:p>
          </p:txBody>
        </p:sp>
      </p:grpSp>
      <p:sp>
        <p:nvSpPr>
          <p:cNvPr id="21" name="Rectangle 20">
            <a:extLst>
              <a:ext uri="{FF2B5EF4-FFF2-40B4-BE49-F238E27FC236}">
                <a16:creationId xmlns:a16="http://schemas.microsoft.com/office/drawing/2014/main" id="{0887E79F-21E0-4DB5-AA46-A0B3CF290D87}"/>
              </a:ext>
              <a:ext uri="{C183D7F6-B498-43B3-948B-1728B52AA6E4}">
                <adec:decorative xmlns:adec="http://schemas.microsoft.com/office/drawing/2017/decorative" val="1"/>
              </a:ext>
            </a:extLst>
          </p:cNvPr>
          <p:cNvSpPr>
            <a:spLocks/>
          </p:cNvSpPr>
          <p:nvPr userDrawn="1"/>
        </p:nvSpPr>
        <p:spPr bwMode="auto">
          <a:xfrm>
            <a:off x="3368921" y="2249100"/>
            <a:ext cx="2677376" cy="1098193"/>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588"/>
              </a:spcBef>
              <a:spcAft>
                <a:spcPts val="0"/>
              </a:spcAft>
              <a:buClrTx/>
              <a:buSzPct val="90000"/>
              <a:buFontTx/>
              <a:buNone/>
              <a:tabLst/>
              <a:defRPr/>
            </a:pPr>
            <a:endParaRPr kumimoji="0" lang="en-US" sz="2000" b="0" i="0" u="none" strike="noStrike" kern="1200" cap="none" spc="0" normalizeH="0" baseline="0" noProof="0">
              <a:ln>
                <a:noFill/>
              </a:ln>
              <a:solidFill>
                <a:schemeClr val="bg1"/>
              </a:solidFill>
              <a:effectLst/>
              <a:uLnTx/>
              <a:uFillTx/>
              <a:latin typeface="+mj-lt"/>
              <a:ea typeface="+mn-ea"/>
              <a:cs typeface="+mn-cs"/>
            </a:endParaRPr>
          </a:p>
        </p:txBody>
      </p:sp>
      <p:sp>
        <p:nvSpPr>
          <p:cNvPr id="22" name="Rectangle 21">
            <a:extLst>
              <a:ext uri="{FF2B5EF4-FFF2-40B4-BE49-F238E27FC236}">
                <a16:creationId xmlns:a16="http://schemas.microsoft.com/office/drawing/2014/main" id="{E30A58EF-4145-4086-A910-F0E1C50D714F}"/>
              </a:ext>
              <a:ext uri="{C183D7F6-B498-43B3-948B-1728B52AA6E4}">
                <adec:decorative xmlns:adec="http://schemas.microsoft.com/office/drawing/2017/decorative" val="1"/>
              </a:ext>
            </a:extLst>
          </p:cNvPr>
          <p:cNvSpPr/>
          <p:nvPr userDrawn="1"/>
        </p:nvSpPr>
        <p:spPr bwMode="auto">
          <a:xfrm>
            <a:off x="6148880" y="1732723"/>
            <a:ext cx="2677376" cy="4541838"/>
          </a:xfrm>
          <a:prstGeom prst="rect">
            <a:avLst/>
          </a:prstGeom>
          <a:no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nvGrpSpPr>
          <p:cNvPr id="23" name="Group 22">
            <a:extLst>
              <a:ext uri="{FF2B5EF4-FFF2-40B4-BE49-F238E27FC236}">
                <a16:creationId xmlns:a16="http://schemas.microsoft.com/office/drawing/2014/main" id="{B8420F2F-82F7-4102-B13B-6E578720B6D1}"/>
              </a:ext>
              <a:ext uri="{C183D7F6-B498-43B3-948B-1728B52AA6E4}">
                <adec:decorative xmlns:adec="http://schemas.microsoft.com/office/drawing/2017/decorative" val="1"/>
              </a:ext>
            </a:extLst>
          </p:cNvPr>
          <p:cNvGrpSpPr/>
          <p:nvPr userDrawn="1"/>
        </p:nvGrpSpPr>
        <p:grpSpPr>
          <a:xfrm>
            <a:off x="7056194" y="1301497"/>
            <a:ext cx="862748" cy="862748"/>
            <a:chOff x="7056194" y="1301497"/>
            <a:chExt cx="862748" cy="862748"/>
          </a:xfrm>
        </p:grpSpPr>
        <p:sp>
          <p:nvSpPr>
            <p:cNvPr id="24" name="Oval 23">
              <a:extLst>
                <a:ext uri="{FF2B5EF4-FFF2-40B4-BE49-F238E27FC236}">
                  <a16:creationId xmlns:a16="http://schemas.microsoft.com/office/drawing/2014/main" id="{D35F7E0D-6D96-4BC5-B791-086C5CF06950}"/>
                </a:ext>
                <a:ext uri="{C183D7F6-B498-43B3-948B-1728B52AA6E4}">
                  <adec:decorative xmlns:adec="http://schemas.microsoft.com/office/drawing/2017/decorative" val="1"/>
                </a:ext>
              </a:extLst>
            </p:cNvPr>
            <p:cNvSpPr/>
            <p:nvPr/>
          </p:nvSpPr>
          <p:spPr bwMode="auto">
            <a:xfrm>
              <a:off x="7056194" y="1301497"/>
              <a:ext cx="862748" cy="862748"/>
            </a:xfrm>
            <a:prstGeom prst="ellipse">
              <a:avLst/>
            </a:prstGeom>
            <a:solidFill>
              <a:schemeClr val="accent1">
                <a:lumMod val="75000"/>
              </a:schemeClr>
            </a:solidFill>
            <a:ln>
              <a:no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sp>
          <p:nvSpPr>
            <p:cNvPr id="25" name="Oval 24">
              <a:extLst>
                <a:ext uri="{FF2B5EF4-FFF2-40B4-BE49-F238E27FC236}">
                  <a16:creationId xmlns:a16="http://schemas.microsoft.com/office/drawing/2014/main" id="{15599B9E-D03F-4C25-95E3-34D7E9B71B6D}"/>
                </a:ext>
                <a:ext uri="{C183D7F6-B498-43B3-948B-1728B52AA6E4}">
                  <adec:decorative xmlns:adec="http://schemas.microsoft.com/office/drawing/2017/decorative" val="1"/>
                </a:ext>
              </a:extLst>
            </p:cNvPr>
            <p:cNvSpPr/>
            <p:nvPr/>
          </p:nvSpPr>
          <p:spPr bwMode="auto">
            <a:xfrm>
              <a:off x="7151592" y="1396896"/>
              <a:ext cx="671952" cy="671950"/>
            </a:xfrm>
            <a:prstGeom prst="ellipse">
              <a:avLst/>
            </a:prstGeom>
            <a:solidFill>
              <a:schemeClr val="accent1"/>
            </a:solidFill>
            <a:ln>
              <a:no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sp>
          <p:nvSpPr>
            <p:cNvPr id="26" name="Oval 25">
              <a:extLst>
                <a:ext uri="{FF2B5EF4-FFF2-40B4-BE49-F238E27FC236}">
                  <a16:creationId xmlns:a16="http://schemas.microsoft.com/office/drawing/2014/main" id="{26F58614-5295-4BBC-8D4F-9D26CE2538E2}"/>
                </a:ext>
                <a:ext uri="{C183D7F6-B498-43B3-948B-1728B52AA6E4}">
                  <adec:decorative xmlns:adec="http://schemas.microsoft.com/office/drawing/2017/decorative" val="1"/>
                </a:ext>
              </a:extLst>
            </p:cNvPr>
            <p:cNvSpPr/>
            <p:nvPr/>
          </p:nvSpPr>
          <p:spPr bwMode="auto">
            <a:xfrm>
              <a:off x="7106626" y="1351931"/>
              <a:ext cx="761884" cy="761881"/>
            </a:xfrm>
            <a:prstGeom prst="ellipse">
              <a:avLst/>
            </a:prstGeom>
            <a:noFill/>
            <a:ln>
              <a:solidFill>
                <a:schemeClr val="accent3"/>
              </a:solid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sp>
          <p:nvSpPr>
            <p:cNvPr id="27" name="Picture Placeholder 53">
              <a:extLst>
                <a:ext uri="{FF2B5EF4-FFF2-40B4-BE49-F238E27FC236}">
                  <a16:creationId xmlns:a16="http://schemas.microsoft.com/office/drawing/2014/main" id="{F5E19144-A9A9-4B30-B0D8-DF761275D4A8}"/>
                </a:ext>
                <a:ext uri="{C183D7F6-B498-43B3-948B-1728B52AA6E4}">
                  <adec:decorative xmlns:adec="http://schemas.microsoft.com/office/drawing/2017/decorative" val="1"/>
                </a:ext>
              </a:extLst>
            </p:cNvPr>
            <p:cNvSpPr txBox="1">
              <a:spLocks/>
            </p:cNvSpPr>
            <p:nvPr/>
          </p:nvSpPr>
          <p:spPr>
            <a:xfrm>
              <a:off x="7197751" y="1443054"/>
              <a:ext cx="579633" cy="579633"/>
            </a:xfrm>
            <a:prstGeom prst="ellipse">
              <a:avLst/>
            </a:prstGeom>
          </p:spPr>
          <p:txBody>
            <a:bodyPr vert="horz" anchor="ctr">
              <a:no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100" kern="1200" spc="0" baseline="0">
                  <a:solidFill>
                    <a:schemeClr val="bg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a:p>
          </p:txBody>
        </p:sp>
      </p:grpSp>
      <p:sp>
        <p:nvSpPr>
          <p:cNvPr id="28" name="Rectangle 27">
            <a:extLst>
              <a:ext uri="{FF2B5EF4-FFF2-40B4-BE49-F238E27FC236}">
                <a16:creationId xmlns:a16="http://schemas.microsoft.com/office/drawing/2014/main" id="{684F2239-1FAB-4C21-AE14-9E281982B9BB}"/>
              </a:ext>
              <a:ext uri="{C183D7F6-B498-43B3-948B-1728B52AA6E4}">
                <adec:decorative xmlns:adec="http://schemas.microsoft.com/office/drawing/2017/decorative" val="1"/>
              </a:ext>
            </a:extLst>
          </p:cNvPr>
          <p:cNvSpPr>
            <a:spLocks/>
          </p:cNvSpPr>
          <p:nvPr userDrawn="1"/>
        </p:nvSpPr>
        <p:spPr bwMode="auto">
          <a:xfrm>
            <a:off x="6148880" y="2249100"/>
            <a:ext cx="2677376" cy="1098193"/>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588"/>
              </a:spcBef>
              <a:spcAft>
                <a:spcPts val="0"/>
              </a:spcAft>
              <a:buClrTx/>
              <a:buSzPct val="90000"/>
              <a:buFontTx/>
              <a:buNone/>
              <a:tabLst/>
              <a:defRPr/>
            </a:pPr>
            <a:endParaRPr kumimoji="0" lang="en-US" sz="2000" b="0" i="0" u="none" strike="noStrike" kern="1200" cap="none" spc="0" normalizeH="0" baseline="0" noProof="0">
              <a:ln>
                <a:noFill/>
              </a:ln>
              <a:solidFill>
                <a:schemeClr val="bg1"/>
              </a:solidFill>
              <a:effectLst/>
              <a:uLnTx/>
              <a:uFillTx/>
              <a:latin typeface="+mj-lt"/>
              <a:ea typeface="+mn-ea"/>
              <a:cs typeface="+mn-cs"/>
            </a:endParaRPr>
          </a:p>
        </p:txBody>
      </p:sp>
      <p:sp>
        <p:nvSpPr>
          <p:cNvPr id="29" name="Rectangle 28">
            <a:extLst>
              <a:ext uri="{FF2B5EF4-FFF2-40B4-BE49-F238E27FC236}">
                <a16:creationId xmlns:a16="http://schemas.microsoft.com/office/drawing/2014/main" id="{C070824C-5B6A-4C2E-B93D-944B3DF9086B}"/>
              </a:ext>
              <a:ext uri="{C183D7F6-B498-43B3-948B-1728B52AA6E4}">
                <adec:decorative xmlns:adec="http://schemas.microsoft.com/office/drawing/2017/decorative" val="1"/>
              </a:ext>
            </a:extLst>
          </p:cNvPr>
          <p:cNvSpPr/>
          <p:nvPr userDrawn="1"/>
        </p:nvSpPr>
        <p:spPr bwMode="auto">
          <a:xfrm>
            <a:off x="8928836" y="1732723"/>
            <a:ext cx="2677376" cy="4541838"/>
          </a:xfrm>
          <a:prstGeom prst="rect">
            <a:avLst/>
          </a:prstGeom>
          <a:no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nvGrpSpPr>
          <p:cNvPr id="30" name="Group 29">
            <a:extLst>
              <a:ext uri="{FF2B5EF4-FFF2-40B4-BE49-F238E27FC236}">
                <a16:creationId xmlns:a16="http://schemas.microsoft.com/office/drawing/2014/main" id="{D295431E-BE49-45BB-B74C-B1189D765313}"/>
              </a:ext>
              <a:ext uri="{C183D7F6-B498-43B3-948B-1728B52AA6E4}">
                <adec:decorative xmlns:adec="http://schemas.microsoft.com/office/drawing/2017/decorative" val="1"/>
              </a:ext>
            </a:extLst>
          </p:cNvPr>
          <p:cNvGrpSpPr/>
          <p:nvPr userDrawn="1"/>
        </p:nvGrpSpPr>
        <p:grpSpPr>
          <a:xfrm>
            <a:off x="9836150" y="1301497"/>
            <a:ext cx="862748" cy="862748"/>
            <a:chOff x="9836150" y="1301497"/>
            <a:chExt cx="862748" cy="862748"/>
          </a:xfrm>
        </p:grpSpPr>
        <p:sp>
          <p:nvSpPr>
            <p:cNvPr id="31" name="Oval 30">
              <a:extLst>
                <a:ext uri="{FF2B5EF4-FFF2-40B4-BE49-F238E27FC236}">
                  <a16:creationId xmlns:a16="http://schemas.microsoft.com/office/drawing/2014/main" id="{657E594E-C146-4236-AA1D-6C79444D00C6}"/>
                </a:ext>
                <a:ext uri="{C183D7F6-B498-43B3-948B-1728B52AA6E4}">
                  <adec:decorative xmlns:adec="http://schemas.microsoft.com/office/drawing/2017/decorative" val="1"/>
                </a:ext>
              </a:extLst>
            </p:cNvPr>
            <p:cNvSpPr/>
            <p:nvPr/>
          </p:nvSpPr>
          <p:spPr bwMode="auto">
            <a:xfrm>
              <a:off x="9836150" y="1301497"/>
              <a:ext cx="862748" cy="862748"/>
            </a:xfrm>
            <a:prstGeom prst="ellipse">
              <a:avLst/>
            </a:prstGeom>
            <a:solidFill>
              <a:schemeClr val="accent1">
                <a:lumMod val="75000"/>
              </a:schemeClr>
            </a:solidFill>
            <a:ln>
              <a:no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sp>
          <p:nvSpPr>
            <p:cNvPr id="32" name="Oval 31">
              <a:extLst>
                <a:ext uri="{FF2B5EF4-FFF2-40B4-BE49-F238E27FC236}">
                  <a16:creationId xmlns:a16="http://schemas.microsoft.com/office/drawing/2014/main" id="{E6D25910-2101-4CA0-B1CB-2AC9B19152CE}"/>
                </a:ext>
                <a:ext uri="{C183D7F6-B498-43B3-948B-1728B52AA6E4}">
                  <adec:decorative xmlns:adec="http://schemas.microsoft.com/office/drawing/2017/decorative" val="1"/>
                </a:ext>
              </a:extLst>
            </p:cNvPr>
            <p:cNvSpPr/>
            <p:nvPr/>
          </p:nvSpPr>
          <p:spPr bwMode="auto">
            <a:xfrm>
              <a:off x="9931548" y="1396896"/>
              <a:ext cx="671952" cy="671950"/>
            </a:xfrm>
            <a:prstGeom prst="ellipse">
              <a:avLst/>
            </a:prstGeom>
            <a:solidFill>
              <a:schemeClr val="accent1"/>
            </a:solidFill>
            <a:ln>
              <a:no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sp>
          <p:nvSpPr>
            <p:cNvPr id="33" name="Oval 32">
              <a:extLst>
                <a:ext uri="{FF2B5EF4-FFF2-40B4-BE49-F238E27FC236}">
                  <a16:creationId xmlns:a16="http://schemas.microsoft.com/office/drawing/2014/main" id="{324816F1-B28D-4028-808E-FF1BA0A87418}"/>
                </a:ext>
                <a:ext uri="{C183D7F6-B498-43B3-948B-1728B52AA6E4}">
                  <adec:decorative xmlns:adec="http://schemas.microsoft.com/office/drawing/2017/decorative" val="1"/>
                </a:ext>
              </a:extLst>
            </p:cNvPr>
            <p:cNvSpPr/>
            <p:nvPr/>
          </p:nvSpPr>
          <p:spPr bwMode="auto">
            <a:xfrm>
              <a:off x="9886582" y="1351931"/>
              <a:ext cx="761884" cy="761881"/>
            </a:xfrm>
            <a:prstGeom prst="ellipse">
              <a:avLst/>
            </a:prstGeom>
            <a:noFill/>
            <a:ln>
              <a:solidFill>
                <a:schemeClr val="accent3"/>
              </a:solid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sp>
          <p:nvSpPr>
            <p:cNvPr id="34" name="Picture Placeholder 53">
              <a:extLst>
                <a:ext uri="{FF2B5EF4-FFF2-40B4-BE49-F238E27FC236}">
                  <a16:creationId xmlns:a16="http://schemas.microsoft.com/office/drawing/2014/main" id="{D6B4FE5D-44E5-412C-8E6B-A367D52DEBBF}"/>
                </a:ext>
                <a:ext uri="{C183D7F6-B498-43B3-948B-1728B52AA6E4}">
                  <adec:decorative xmlns:adec="http://schemas.microsoft.com/office/drawing/2017/decorative" val="1"/>
                </a:ext>
              </a:extLst>
            </p:cNvPr>
            <p:cNvSpPr txBox="1">
              <a:spLocks/>
            </p:cNvSpPr>
            <p:nvPr/>
          </p:nvSpPr>
          <p:spPr>
            <a:xfrm>
              <a:off x="9977707" y="1443054"/>
              <a:ext cx="579633" cy="579633"/>
            </a:xfrm>
            <a:prstGeom prst="ellipse">
              <a:avLst/>
            </a:prstGeom>
          </p:spPr>
          <p:txBody>
            <a:bodyPr vert="horz" anchor="ctr">
              <a:no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100" kern="1200" spc="0" baseline="0">
                  <a:solidFill>
                    <a:schemeClr val="bg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a:p>
          </p:txBody>
        </p:sp>
      </p:grpSp>
      <p:sp>
        <p:nvSpPr>
          <p:cNvPr id="35" name="Rectangle 34">
            <a:extLst>
              <a:ext uri="{FF2B5EF4-FFF2-40B4-BE49-F238E27FC236}">
                <a16:creationId xmlns:a16="http://schemas.microsoft.com/office/drawing/2014/main" id="{24534A2C-15C1-48DD-B7AA-3B20205A0BBB}"/>
              </a:ext>
              <a:ext uri="{C183D7F6-B498-43B3-948B-1728B52AA6E4}">
                <adec:decorative xmlns:adec="http://schemas.microsoft.com/office/drawing/2017/decorative" val="1"/>
              </a:ext>
            </a:extLst>
          </p:cNvPr>
          <p:cNvSpPr>
            <a:spLocks/>
          </p:cNvSpPr>
          <p:nvPr userDrawn="1"/>
        </p:nvSpPr>
        <p:spPr bwMode="auto">
          <a:xfrm>
            <a:off x="8928836" y="2249100"/>
            <a:ext cx="2677376" cy="1098193"/>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588"/>
              </a:spcBef>
              <a:spcAft>
                <a:spcPts val="0"/>
              </a:spcAft>
              <a:buClrTx/>
              <a:buSzPct val="90000"/>
              <a:buFontTx/>
              <a:buNone/>
              <a:tabLst/>
              <a:defRPr/>
            </a:pPr>
            <a:endParaRPr kumimoji="0" lang="en-US" sz="2000" b="0" i="0" u="none" strike="noStrike" kern="1200" cap="none" spc="0" normalizeH="0" baseline="0" noProof="0">
              <a:ln>
                <a:noFill/>
              </a:ln>
              <a:solidFill>
                <a:schemeClr val="bg1"/>
              </a:solidFill>
              <a:effectLst/>
              <a:uLnTx/>
              <a:uFillTx/>
              <a:latin typeface="+mj-lt"/>
              <a:ea typeface="+mn-ea"/>
              <a:cs typeface="+mn-cs"/>
            </a:endParaRPr>
          </a:p>
        </p:txBody>
      </p:sp>
      <p:sp>
        <p:nvSpPr>
          <p:cNvPr id="4" name="Content Placeholder 3">
            <a:extLst>
              <a:ext uri="{FF2B5EF4-FFF2-40B4-BE49-F238E27FC236}">
                <a16:creationId xmlns:a16="http://schemas.microsoft.com/office/drawing/2014/main" id="{39BA8621-F5A5-438B-928E-970791F6F0D4}"/>
              </a:ext>
            </a:extLst>
          </p:cNvPr>
          <p:cNvSpPr>
            <a:spLocks noGrp="1"/>
          </p:cNvSpPr>
          <p:nvPr>
            <p:ph sz="quarter" idx="10"/>
          </p:nvPr>
        </p:nvSpPr>
        <p:spPr>
          <a:xfrm>
            <a:off x="1356093" y="2532461"/>
            <a:ext cx="952500" cy="553998"/>
          </a:xfrm>
        </p:spPr>
        <p:txBody>
          <a:bodyPr/>
          <a:lstStyle>
            <a:lvl1pPr marL="0" indent="0">
              <a:buNone/>
              <a:defRPr sz="2000"/>
            </a:lvl1pPr>
          </a:lstStyle>
          <a:p>
            <a:pPr lvl="0"/>
            <a:endParaRPr lang="en-US"/>
          </a:p>
        </p:txBody>
      </p:sp>
      <p:sp>
        <p:nvSpPr>
          <p:cNvPr id="5" name="Content Placeholder 3">
            <a:extLst>
              <a:ext uri="{FF2B5EF4-FFF2-40B4-BE49-F238E27FC236}">
                <a16:creationId xmlns:a16="http://schemas.microsoft.com/office/drawing/2014/main" id="{221C4A64-C64F-4436-829D-4BD7739F1E15}"/>
              </a:ext>
            </a:extLst>
          </p:cNvPr>
          <p:cNvSpPr>
            <a:spLocks noGrp="1"/>
          </p:cNvSpPr>
          <p:nvPr>
            <p:ph sz="quarter" idx="11"/>
          </p:nvPr>
        </p:nvSpPr>
        <p:spPr>
          <a:xfrm>
            <a:off x="4269860" y="2521197"/>
            <a:ext cx="952500" cy="553998"/>
          </a:xfrm>
        </p:spPr>
        <p:txBody>
          <a:bodyPr/>
          <a:lstStyle>
            <a:lvl1pPr marL="0" indent="0">
              <a:buNone/>
              <a:defRPr sz="2000"/>
            </a:lvl1pPr>
          </a:lstStyle>
          <a:p>
            <a:pPr lvl="0"/>
            <a:endParaRPr lang="en-US"/>
          </a:p>
        </p:txBody>
      </p:sp>
      <p:sp>
        <p:nvSpPr>
          <p:cNvPr id="6" name="Content Placeholder 3">
            <a:extLst>
              <a:ext uri="{FF2B5EF4-FFF2-40B4-BE49-F238E27FC236}">
                <a16:creationId xmlns:a16="http://schemas.microsoft.com/office/drawing/2014/main" id="{DD0254C2-1ADD-4C7F-9D00-554848878E2E}"/>
              </a:ext>
            </a:extLst>
          </p:cNvPr>
          <p:cNvSpPr>
            <a:spLocks noGrp="1"/>
          </p:cNvSpPr>
          <p:nvPr>
            <p:ph sz="quarter" idx="12"/>
          </p:nvPr>
        </p:nvSpPr>
        <p:spPr>
          <a:xfrm>
            <a:off x="7011316" y="2494604"/>
            <a:ext cx="952500" cy="553998"/>
          </a:xfrm>
        </p:spPr>
        <p:txBody>
          <a:bodyPr/>
          <a:lstStyle>
            <a:lvl1pPr marL="0" indent="0">
              <a:buNone/>
              <a:defRPr sz="2000"/>
            </a:lvl1pPr>
          </a:lstStyle>
          <a:p>
            <a:pPr lvl="0"/>
            <a:endParaRPr lang="en-US"/>
          </a:p>
        </p:txBody>
      </p:sp>
      <p:sp>
        <p:nvSpPr>
          <p:cNvPr id="7" name="Content Placeholder 3">
            <a:extLst>
              <a:ext uri="{FF2B5EF4-FFF2-40B4-BE49-F238E27FC236}">
                <a16:creationId xmlns:a16="http://schemas.microsoft.com/office/drawing/2014/main" id="{9AC6352F-2CF3-4164-8193-0210B9B89667}"/>
              </a:ext>
            </a:extLst>
          </p:cNvPr>
          <p:cNvSpPr>
            <a:spLocks noGrp="1"/>
          </p:cNvSpPr>
          <p:nvPr>
            <p:ph sz="quarter" idx="13"/>
          </p:nvPr>
        </p:nvSpPr>
        <p:spPr>
          <a:xfrm>
            <a:off x="9651000" y="2532461"/>
            <a:ext cx="952500" cy="553998"/>
          </a:xfrm>
        </p:spPr>
        <p:txBody>
          <a:bodyPr/>
          <a:lstStyle>
            <a:lvl1pPr marL="0" indent="0">
              <a:buNone/>
              <a:defRPr sz="2000"/>
            </a:lvl1pPr>
          </a:lstStyle>
          <a:p>
            <a:pPr lvl="0"/>
            <a:endParaRPr lang="en-US"/>
          </a:p>
        </p:txBody>
      </p:sp>
    </p:spTree>
    <p:extLst>
      <p:ext uri="{BB962C8B-B14F-4D97-AF65-F5344CB8AC3E}">
        <p14:creationId xmlns:p14="http://schemas.microsoft.com/office/powerpoint/2010/main" val="68716582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3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8">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15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13D83204-A1DB-4940-8A8E-F27415AD64E0}"/>
              </a:ext>
            </a:extLst>
          </p:cNvPr>
          <p:cNvSpPr>
            <a:spLocks noGrp="1"/>
          </p:cNvSpPr>
          <p:nvPr>
            <p:ph sz="quarter" idx="10"/>
          </p:nvPr>
        </p:nvSpPr>
        <p:spPr>
          <a:xfrm>
            <a:off x="608711" y="1304428"/>
            <a:ext cx="884237" cy="553998"/>
          </a:xfrm>
        </p:spPr>
        <p:txBody>
          <a:bodyPr/>
          <a:lstStyle>
            <a:lvl1pPr marL="0" indent="0">
              <a:buNone/>
              <a:defRPr sz="2000"/>
            </a:lvl1pPr>
          </a:lstStyle>
          <a:p>
            <a:pPr lvl="0"/>
            <a:endParaRPr lang="en-US"/>
          </a:p>
        </p:txBody>
      </p:sp>
      <p:sp>
        <p:nvSpPr>
          <p:cNvPr id="5" name="Content Placeholder 3">
            <a:extLst>
              <a:ext uri="{FF2B5EF4-FFF2-40B4-BE49-F238E27FC236}">
                <a16:creationId xmlns:a16="http://schemas.microsoft.com/office/drawing/2014/main" id="{42B3F838-E8A5-4937-B9C0-7360A24B7DA9}"/>
              </a:ext>
            </a:extLst>
          </p:cNvPr>
          <p:cNvSpPr>
            <a:spLocks noGrp="1"/>
          </p:cNvSpPr>
          <p:nvPr>
            <p:ph sz="quarter" idx="11"/>
          </p:nvPr>
        </p:nvSpPr>
        <p:spPr>
          <a:xfrm>
            <a:off x="3223958" y="1304428"/>
            <a:ext cx="884237" cy="553998"/>
          </a:xfrm>
        </p:spPr>
        <p:txBody>
          <a:bodyPr/>
          <a:lstStyle>
            <a:lvl1pPr marL="0" indent="0">
              <a:buNone/>
              <a:defRPr sz="2000"/>
            </a:lvl1pPr>
          </a:lstStyle>
          <a:p>
            <a:pPr lvl="0"/>
            <a:endParaRPr lang="en-US"/>
          </a:p>
        </p:txBody>
      </p:sp>
      <p:sp>
        <p:nvSpPr>
          <p:cNvPr id="6" name="Content Placeholder 3">
            <a:extLst>
              <a:ext uri="{FF2B5EF4-FFF2-40B4-BE49-F238E27FC236}">
                <a16:creationId xmlns:a16="http://schemas.microsoft.com/office/drawing/2014/main" id="{62F8837A-CE57-4098-93AA-81A061971D27}"/>
              </a:ext>
            </a:extLst>
          </p:cNvPr>
          <p:cNvSpPr>
            <a:spLocks noGrp="1"/>
          </p:cNvSpPr>
          <p:nvPr>
            <p:ph sz="quarter" idx="12"/>
          </p:nvPr>
        </p:nvSpPr>
        <p:spPr>
          <a:xfrm>
            <a:off x="646369" y="3103276"/>
            <a:ext cx="884237" cy="553998"/>
          </a:xfrm>
        </p:spPr>
        <p:txBody>
          <a:bodyPr/>
          <a:lstStyle>
            <a:lvl1pPr marL="0" indent="0">
              <a:buNone/>
              <a:defRPr sz="2000"/>
            </a:lvl1pPr>
          </a:lstStyle>
          <a:p>
            <a:pPr lvl="0"/>
            <a:endParaRPr lang="en-US"/>
          </a:p>
        </p:txBody>
      </p:sp>
      <p:sp>
        <p:nvSpPr>
          <p:cNvPr id="7" name="Content Placeholder 3">
            <a:extLst>
              <a:ext uri="{FF2B5EF4-FFF2-40B4-BE49-F238E27FC236}">
                <a16:creationId xmlns:a16="http://schemas.microsoft.com/office/drawing/2014/main" id="{BBC032AC-3278-44FC-8DE1-8DB0A68B89AB}"/>
              </a:ext>
            </a:extLst>
          </p:cNvPr>
          <p:cNvSpPr>
            <a:spLocks noGrp="1"/>
          </p:cNvSpPr>
          <p:nvPr>
            <p:ph sz="quarter" idx="13"/>
          </p:nvPr>
        </p:nvSpPr>
        <p:spPr>
          <a:xfrm>
            <a:off x="3261616" y="3103276"/>
            <a:ext cx="884237" cy="553998"/>
          </a:xfrm>
        </p:spPr>
        <p:txBody>
          <a:bodyPr/>
          <a:lstStyle>
            <a:lvl1pPr marL="0" indent="0">
              <a:buNone/>
              <a:defRPr sz="2000"/>
            </a:lvl1pPr>
          </a:lstStyle>
          <a:p>
            <a:pPr lvl="0"/>
            <a:endParaRPr lang="en-US"/>
          </a:p>
        </p:txBody>
      </p:sp>
      <p:sp>
        <p:nvSpPr>
          <p:cNvPr id="9" name="Content Placeholder 3">
            <a:extLst>
              <a:ext uri="{FF2B5EF4-FFF2-40B4-BE49-F238E27FC236}">
                <a16:creationId xmlns:a16="http://schemas.microsoft.com/office/drawing/2014/main" id="{BF3905A4-5B7C-427A-BB8D-651B6BE7D15F}"/>
              </a:ext>
            </a:extLst>
          </p:cNvPr>
          <p:cNvSpPr>
            <a:spLocks noGrp="1"/>
          </p:cNvSpPr>
          <p:nvPr>
            <p:ph sz="quarter" idx="14"/>
          </p:nvPr>
        </p:nvSpPr>
        <p:spPr>
          <a:xfrm>
            <a:off x="632205" y="2231528"/>
            <a:ext cx="884237" cy="553998"/>
          </a:xfrm>
        </p:spPr>
        <p:txBody>
          <a:bodyPr/>
          <a:lstStyle>
            <a:lvl1pPr marL="0" indent="0">
              <a:buNone/>
              <a:defRPr sz="2000"/>
            </a:lvl1pPr>
          </a:lstStyle>
          <a:p>
            <a:pPr lvl="0"/>
            <a:endParaRPr lang="en-US"/>
          </a:p>
        </p:txBody>
      </p:sp>
      <p:sp>
        <p:nvSpPr>
          <p:cNvPr id="10" name="Content Placeholder 3">
            <a:extLst>
              <a:ext uri="{FF2B5EF4-FFF2-40B4-BE49-F238E27FC236}">
                <a16:creationId xmlns:a16="http://schemas.microsoft.com/office/drawing/2014/main" id="{12F7E352-96A5-4F00-8B6B-16F50C02E7E6}"/>
              </a:ext>
            </a:extLst>
          </p:cNvPr>
          <p:cNvSpPr>
            <a:spLocks noGrp="1"/>
          </p:cNvSpPr>
          <p:nvPr>
            <p:ph sz="quarter" idx="15"/>
          </p:nvPr>
        </p:nvSpPr>
        <p:spPr>
          <a:xfrm>
            <a:off x="3247452" y="2231528"/>
            <a:ext cx="884237" cy="553998"/>
          </a:xfrm>
        </p:spPr>
        <p:txBody>
          <a:bodyPr/>
          <a:lstStyle>
            <a:lvl1pPr marL="0" indent="0">
              <a:buNone/>
              <a:defRPr sz="2000"/>
            </a:lvl1pPr>
          </a:lstStyle>
          <a:p>
            <a:pPr lvl="0"/>
            <a:endParaRPr lang="en-US"/>
          </a:p>
        </p:txBody>
      </p:sp>
      <p:sp>
        <p:nvSpPr>
          <p:cNvPr id="11" name="Content Placeholder 3">
            <a:extLst>
              <a:ext uri="{FF2B5EF4-FFF2-40B4-BE49-F238E27FC236}">
                <a16:creationId xmlns:a16="http://schemas.microsoft.com/office/drawing/2014/main" id="{A8AD62D0-9B60-42DB-BA9B-E76164887B6D}"/>
              </a:ext>
            </a:extLst>
          </p:cNvPr>
          <p:cNvSpPr>
            <a:spLocks noGrp="1"/>
          </p:cNvSpPr>
          <p:nvPr>
            <p:ph sz="quarter" idx="16"/>
          </p:nvPr>
        </p:nvSpPr>
        <p:spPr>
          <a:xfrm>
            <a:off x="669863" y="4030376"/>
            <a:ext cx="884237" cy="553998"/>
          </a:xfrm>
        </p:spPr>
        <p:txBody>
          <a:bodyPr/>
          <a:lstStyle>
            <a:lvl1pPr marL="0" indent="0">
              <a:buNone/>
              <a:defRPr sz="2000"/>
            </a:lvl1pPr>
          </a:lstStyle>
          <a:p>
            <a:pPr lvl="0"/>
            <a:endParaRPr lang="en-US"/>
          </a:p>
        </p:txBody>
      </p:sp>
      <p:sp>
        <p:nvSpPr>
          <p:cNvPr id="12" name="Content Placeholder 3">
            <a:extLst>
              <a:ext uri="{FF2B5EF4-FFF2-40B4-BE49-F238E27FC236}">
                <a16:creationId xmlns:a16="http://schemas.microsoft.com/office/drawing/2014/main" id="{EDBB8824-B1F6-4593-B84D-652FA32E521C}"/>
              </a:ext>
            </a:extLst>
          </p:cNvPr>
          <p:cNvSpPr>
            <a:spLocks noGrp="1"/>
          </p:cNvSpPr>
          <p:nvPr>
            <p:ph sz="quarter" idx="17"/>
          </p:nvPr>
        </p:nvSpPr>
        <p:spPr>
          <a:xfrm>
            <a:off x="3285110" y="4030376"/>
            <a:ext cx="884237" cy="553998"/>
          </a:xfrm>
        </p:spPr>
        <p:txBody>
          <a:bodyPr/>
          <a:lstStyle>
            <a:lvl1pPr marL="0" indent="0">
              <a:buNone/>
              <a:defRPr sz="2000"/>
            </a:lvl1pPr>
          </a:lstStyle>
          <a:p>
            <a:pPr lvl="0"/>
            <a:endParaRPr lang="en-US"/>
          </a:p>
        </p:txBody>
      </p:sp>
      <p:grpSp>
        <p:nvGrpSpPr>
          <p:cNvPr id="13" name="Group 12">
            <a:extLst>
              <a:ext uri="{FF2B5EF4-FFF2-40B4-BE49-F238E27FC236}">
                <a16:creationId xmlns:a16="http://schemas.microsoft.com/office/drawing/2014/main" id="{B762F5F3-69DC-4DEA-8D94-3F1D3A1ED071}"/>
              </a:ext>
              <a:ext uri="{C183D7F6-B498-43B3-948B-1728B52AA6E4}">
                <adec:decorative xmlns:adec="http://schemas.microsoft.com/office/drawing/2017/decorative" val="1"/>
              </a:ext>
            </a:extLst>
          </p:cNvPr>
          <p:cNvGrpSpPr/>
          <p:nvPr userDrawn="1"/>
        </p:nvGrpSpPr>
        <p:grpSpPr>
          <a:xfrm>
            <a:off x="7497064" y="1167101"/>
            <a:ext cx="465836" cy="465836"/>
            <a:chOff x="7497064" y="1167101"/>
            <a:chExt cx="465836" cy="465836"/>
          </a:xfrm>
        </p:grpSpPr>
        <p:sp>
          <p:nvSpPr>
            <p:cNvPr id="14" name="Oval 13">
              <a:extLst>
                <a:ext uri="{FF2B5EF4-FFF2-40B4-BE49-F238E27FC236}">
                  <a16:creationId xmlns:a16="http://schemas.microsoft.com/office/drawing/2014/main" id="{24509150-0B04-4163-8ED1-F825036A92C0}"/>
                </a:ext>
                <a:ext uri="{C183D7F6-B498-43B3-948B-1728B52AA6E4}">
                  <adec:decorative xmlns:adec="http://schemas.microsoft.com/office/drawing/2017/decorative" val="1"/>
                </a:ext>
              </a:extLst>
            </p:cNvPr>
            <p:cNvSpPr/>
            <p:nvPr/>
          </p:nvSpPr>
          <p:spPr bwMode="auto">
            <a:xfrm>
              <a:off x="7497064" y="1167101"/>
              <a:ext cx="465836" cy="465836"/>
            </a:xfrm>
            <a:prstGeom prst="ellipse">
              <a:avLst/>
            </a:prstGeom>
            <a:solidFill>
              <a:schemeClr val="accent1">
                <a:lumMod val="75000"/>
              </a:schemeClr>
            </a:solidFill>
            <a:ln>
              <a:no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sp>
          <p:nvSpPr>
            <p:cNvPr id="15" name="Oval 14">
              <a:extLst>
                <a:ext uri="{FF2B5EF4-FFF2-40B4-BE49-F238E27FC236}">
                  <a16:creationId xmlns:a16="http://schemas.microsoft.com/office/drawing/2014/main" id="{34D57835-D9C0-49A3-9C84-7C9AC7DD53AE}"/>
                </a:ext>
                <a:ext uri="{C183D7F6-B498-43B3-948B-1728B52AA6E4}">
                  <adec:decorative xmlns:adec="http://schemas.microsoft.com/office/drawing/2017/decorative" val="1"/>
                </a:ext>
              </a:extLst>
            </p:cNvPr>
            <p:cNvSpPr/>
            <p:nvPr/>
          </p:nvSpPr>
          <p:spPr bwMode="auto">
            <a:xfrm>
              <a:off x="7548574" y="1218611"/>
              <a:ext cx="362817" cy="362816"/>
            </a:xfrm>
            <a:prstGeom prst="ellipse">
              <a:avLst/>
            </a:prstGeom>
            <a:solidFill>
              <a:schemeClr val="accent1"/>
            </a:solidFill>
            <a:ln>
              <a:no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sp>
          <p:nvSpPr>
            <p:cNvPr id="16" name="Oval 15">
              <a:extLst>
                <a:ext uri="{FF2B5EF4-FFF2-40B4-BE49-F238E27FC236}">
                  <a16:creationId xmlns:a16="http://schemas.microsoft.com/office/drawing/2014/main" id="{664676C2-ABF2-4A70-900D-36EFE92824CC}"/>
                </a:ext>
                <a:ext uri="{C183D7F6-B498-43B3-948B-1728B52AA6E4}">
                  <adec:decorative xmlns:adec="http://schemas.microsoft.com/office/drawing/2017/decorative" val="1"/>
                </a:ext>
              </a:extLst>
            </p:cNvPr>
            <p:cNvSpPr/>
            <p:nvPr/>
          </p:nvSpPr>
          <p:spPr bwMode="auto">
            <a:xfrm>
              <a:off x="7524295" y="1194332"/>
              <a:ext cx="411375" cy="411374"/>
            </a:xfrm>
            <a:prstGeom prst="ellipse">
              <a:avLst/>
            </a:prstGeom>
            <a:noFill/>
            <a:ln>
              <a:solidFill>
                <a:schemeClr val="accent3"/>
              </a:solid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sp>
          <p:nvSpPr>
            <p:cNvPr id="17" name="Picture Placeholder 53">
              <a:extLst>
                <a:ext uri="{FF2B5EF4-FFF2-40B4-BE49-F238E27FC236}">
                  <a16:creationId xmlns:a16="http://schemas.microsoft.com/office/drawing/2014/main" id="{12E05F8D-9B96-42C8-A5FD-D52245DE7382}"/>
                </a:ext>
                <a:ext uri="{C183D7F6-B498-43B3-948B-1728B52AA6E4}">
                  <adec:decorative xmlns:adec="http://schemas.microsoft.com/office/drawing/2017/decorative" val="1"/>
                </a:ext>
              </a:extLst>
            </p:cNvPr>
            <p:cNvSpPr txBox="1">
              <a:spLocks/>
            </p:cNvSpPr>
            <p:nvPr/>
          </p:nvSpPr>
          <p:spPr>
            <a:xfrm>
              <a:off x="7573497" y="1243534"/>
              <a:ext cx="312970" cy="312970"/>
            </a:xfrm>
            <a:prstGeom prst="ellipse">
              <a:avLst/>
            </a:prstGeom>
          </p:spPr>
          <p:txBody>
            <a:bodyPr vert="horz" anchor="ctr">
              <a:no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100" kern="1200" spc="0" baseline="0">
                  <a:solidFill>
                    <a:schemeClr val="bg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a:p>
          </p:txBody>
        </p:sp>
      </p:grpSp>
      <p:cxnSp>
        <p:nvCxnSpPr>
          <p:cNvPr id="18" name="Straight Connector 17">
            <a:extLst>
              <a:ext uri="{FF2B5EF4-FFF2-40B4-BE49-F238E27FC236}">
                <a16:creationId xmlns:a16="http://schemas.microsoft.com/office/drawing/2014/main" id="{627C86D3-A22F-4662-BDA5-1FF47B53948E}"/>
              </a:ext>
              <a:ext uri="{C183D7F6-B498-43B3-948B-1728B52AA6E4}">
                <adec:decorative xmlns:adec="http://schemas.microsoft.com/office/drawing/2017/decorative" val="1"/>
              </a:ext>
            </a:extLst>
          </p:cNvPr>
          <p:cNvCxnSpPr>
            <a:cxnSpLocks/>
          </p:cNvCxnSpPr>
          <p:nvPr userDrawn="1"/>
        </p:nvCxnSpPr>
        <p:spPr>
          <a:xfrm>
            <a:off x="7729982" y="1581427"/>
            <a:ext cx="0" cy="4299794"/>
          </a:xfrm>
          <a:prstGeom prst="line">
            <a:avLst/>
          </a:prstGeom>
          <a:ln>
            <a:solidFill>
              <a:schemeClr val="accent1"/>
            </a:solidFill>
            <a:headEnd type="none" w="lg" len="med"/>
            <a:tailEnd type="oval" w="med" len="med"/>
          </a:ln>
        </p:spPr>
        <p:style>
          <a:lnRef idx="1">
            <a:schemeClr val="accent1"/>
          </a:lnRef>
          <a:fillRef idx="0">
            <a:schemeClr val="accent1"/>
          </a:fillRef>
          <a:effectRef idx="0">
            <a:schemeClr val="accent1"/>
          </a:effectRef>
          <a:fontRef idx="minor">
            <a:schemeClr val="tx1"/>
          </a:fontRef>
        </p:style>
      </p:cxnSp>
      <p:grpSp>
        <p:nvGrpSpPr>
          <p:cNvPr id="19" name="Group 18">
            <a:extLst>
              <a:ext uri="{FF2B5EF4-FFF2-40B4-BE49-F238E27FC236}">
                <a16:creationId xmlns:a16="http://schemas.microsoft.com/office/drawing/2014/main" id="{11341F34-F5A7-42CE-83FA-9185BC9607FE}"/>
              </a:ext>
              <a:ext uri="{C183D7F6-B498-43B3-948B-1728B52AA6E4}">
                <adec:decorative xmlns:adec="http://schemas.microsoft.com/office/drawing/2017/decorative" val="1"/>
              </a:ext>
            </a:extLst>
          </p:cNvPr>
          <p:cNvGrpSpPr/>
          <p:nvPr userDrawn="1"/>
        </p:nvGrpSpPr>
        <p:grpSpPr>
          <a:xfrm>
            <a:off x="7497064" y="2343988"/>
            <a:ext cx="465836" cy="465836"/>
            <a:chOff x="7497064" y="2343988"/>
            <a:chExt cx="465836" cy="465836"/>
          </a:xfrm>
        </p:grpSpPr>
        <p:sp>
          <p:nvSpPr>
            <p:cNvPr id="20" name="Oval 19">
              <a:extLst>
                <a:ext uri="{FF2B5EF4-FFF2-40B4-BE49-F238E27FC236}">
                  <a16:creationId xmlns:a16="http://schemas.microsoft.com/office/drawing/2014/main" id="{FC3431D3-74BC-4169-9B17-37BDBD287378}"/>
                </a:ext>
                <a:ext uri="{C183D7F6-B498-43B3-948B-1728B52AA6E4}">
                  <adec:decorative xmlns:adec="http://schemas.microsoft.com/office/drawing/2017/decorative" val="1"/>
                </a:ext>
              </a:extLst>
            </p:cNvPr>
            <p:cNvSpPr/>
            <p:nvPr/>
          </p:nvSpPr>
          <p:spPr bwMode="auto">
            <a:xfrm>
              <a:off x="7497064" y="2343988"/>
              <a:ext cx="465836" cy="465836"/>
            </a:xfrm>
            <a:prstGeom prst="ellipse">
              <a:avLst/>
            </a:prstGeom>
            <a:solidFill>
              <a:schemeClr val="accent1">
                <a:lumMod val="75000"/>
              </a:schemeClr>
            </a:solidFill>
            <a:ln>
              <a:no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sp>
          <p:nvSpPr>
            <p:cNvPr id="21" name="Oval 20">
              <a:extLst>
                <a:ext uri="{FF2B5EF4-FFF2-40B4-BE49-F238E27FC236}">
                  <a16:creationId xmlns:a16="http://schemas.microsoft.com/office/drawing/2014/main" id="{760264FA-6E1C-42D1-8151-70022379F34D}"/>
                </a:ext>
                <a:ext uri="{C183D7F6-B498-43B3-948B-1728B52AA6E4}">
                  <adec:decorative xmlns:adec="http://schemas.microsoft.com/office/drawing/2017/decorative" val="1"/>
                </a:ext>
              </a:extLst>
            </p:cNvPr>
            <p:cNvSpPr/>
            <p:nvPr/>
          </p:nvSpPr>
          <p:spPr bwMode="auto">
            <a:xfrm>
              <a:off x="7548574" y="2395498"/>
              <a:ext cx="362817" cy="362816"/>
            </a:xfrm>
            <a:prstGeom prst="ellipse">
              <a:avLst/>
            </a:prstGeom>
            <a:solidFill>
              <a:schemeClr val="accent1"/>
            </a:solidFill>
            <a:ln>
              <a:no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sp>
          <p:nvSpPr>
            <p:cNvPr id="22" name="Oval 21">
              <a:extLst>
                <a:ext uri="{FF2B5EF4-FFF2-40B4-BE49-F238E27FC236}">
                  <a16:creationId xmlns:a16="http://schemas.microsoft.com/office/drawing/2014/main" id="{32A9C863-4A67-4AE7-A89A-356617EE272A}"/>
                </a:ext>
                <a:ext uri="{C183D7F6-B498-43B3-948B-1728B52AA6E4}">
                  <adec:decorative xmlns:adec="http://schemas.microsoft.com/office/drawing/2017/decorative" val="1"/>
                </a:ext>
              </a:extLst>
            </p:cNvPr>
            <p:cNvSpPr/>
            <p:nvPr/>
          </p:nvSpPr>
          <p:spPr bwMode="auto">
            <a:xfrm>
              <a:off x="7524295" y="2371219"/>
              <a:ext cx="411375" cy="411374"/>
            </a:xfrm>
            <a:prstGeom prst="ellipse">
              <a:avLst/>
            </a:prstGeom>
            <a:noFill/>
            <a:ln>
              <a:solidFill>
                <a:schemeClr val="accent3"/>
              </a:solid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sp>
          <p:nvSpPr>
            <p:cNvPr id="23" name="Picture Placeholder 53">
              <a:extLst>
                <a:ext uri="{FF2B5EF4-FFF2-40B4-BE49-F238E27FC236}">
                  <a16:creationId xmlns:a16="http://schemas.microsoft.com/office/drawing/2014/main" id="{4A9A3810-77E5-482F-A5A0-B20E14EF20F9}"/>
                </a:ext>
                <a:ext uri="{C183D7F6-B498-43B3-948B-1728B52AA6E4}">
                  <adec:decorative xmlns:adec="http://schemas.microsoft.com/office/drawing/2017/decorative" val="1"/>
                </a:ext>
              </a:extLst>
            </p:cNvPr>
            <p:cNvSpPr txBox="1">
              <a:spLocks/>
            </p:cNvSpPr>
            <p:nvPr/>
          </p:nvSpPr>
          <p:spPr>
            <a:xfrm>
              <a:off x="7573497" y="2420421"/>
              <a:ext cx="312970" cy="312970"/>
            </a:xfrm>
            <a:prstGeom prst="ellipse">
              <a:avLst/>
            </a:prstGeom>
          </p:spPr>
          <p:txBody>
            <a:bodyPr vert="horz" anchor="ctr">
              <a:no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100" kern="1200" spc="0" baseline="0">
                  <a:solidFill>
                    <a:schemeClr val="bg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a:p>
          </p:txBody>
        </p:sp>
      </p:grpSp>
      <p:grpSp>
        <p:nvGrpSpPr>
          <p:cNvPr id="24" name="Group 23">
            <a:extLst>
              <a:ext uri="{FF2B5EF4-FFF2-40B4-BE49-F238E27FC236}">
                <a16:creationId xmlns:a16="http://schemas.microsoft.com/office/drawing/2014/main" id="{0D9509B4-0286-467D-8A8D-9171600B6362}"/>
              </a:ext>
              <a:ext uri="{C183D7F6-B498-43B3-948B-1728B52AA6E4}">
                <adec:decorative xmlns:adec="http://schemas.microsoft.com/office/drawing/2017/decorative" val="1"/>
              </a:ext>
            </a:extLst>
          </p:cNvPr>
          <p:cNvGrpSpPr/>
          <p:nvPr userDrawn="1"/>
        </p:nvGrpSpPr>
        <p:grpSpPr>
          <a:xfrm>
            <a:off x="7497064" y="3218669"/>
            <a:ext cx="465836" cy="465836"/>
            <a:chOff x="7497064" y="3218669"/>
            <a:chExt cx="465836" cy="465836"/>
          </a:xfrm>
        </p:grpSpPr>
        <p:sp>
          <p:nvSpPr>
            <p:cNvPr id="25" name="Oval 24">
              <a:extLst>
                <a:ext uri="{FF2B5EF4-FFF2-40B4-BE49-F238E27FC236}">
                  <a16:creationId xmlns:a16="http://schemas.microsoft.com/office/drawing/2014/main" id="{DAE4445D-6563-458F-81A7-872106F87AB5}"/>
                </a:ext>
                <a:ext uri="{C183D7F6-B498-43B3-948B-1728B52AA6E4}">
                  <adec:decorative xmlns:adec="http://schemas.microsoft.com/office/drawing/2017/decorative" val="1"/>
                </a:ext>
              </a:extLst>
            </p:cNvPr>
            <p:cNvSpPr/>
            <p:nvPr/>
          </p:nvSpPr>
          <p:spPr bwMode="auto">
            <a:xfrm>
              <a:off x="7497064" y="3218669"/>
              <a:ext cx="465836" cy="465836"/>
            </a:xfrm>
            <a:prstGeom prst="ellipse">
              <a:avLst/>
            </a:prstGeom>
            <a:solidFill>
              <a:schemeClr val="accent1">
                <a:lumMod val="75000"/>
              </a:schemeClr>
            </a:solidFill>
            <a:ln>
              <a:no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sp>
          <p:nvSpPr>
            <p:cNvPr id="26" name="Oval 25">
              <a:extLst>
                <a:ext uri="{FF2B5EF4-FFF2-40B4-BE49-F238E27FC236}">
                  <a16:creationId xmlns:a16="http://schemas.microsoft.com/office/drawing/2014/main" id="{7394A0CE-8FDA-40D8-9A7F-0698168A0F13}"/>
                </a:ext>
                <a:ext uri="{C183D7F6-B498-43B3-948B-1728B52AA6E4}">
                  <adec:decorative xmlns:adec="http://schemas.microsoft.com/office/drawing/2017/decorative" val="1"/>
                </a:ext>
              </a:extLst>
            </p:cNvPr>
            <p:cNvSpPr/>
            <p:nvPr/>
          </p:nvSpPr>
          <p:spPr bwMode="auto">
            <a:xfrm>
              <a:off x="7548574" y="3270179"/>
              <a:ext cx="362817" cy="362816"/>
            </a:xfrm>
            <a:prstGeom prst="ellipse">
              <a:avLst/>
            </a:prstGeom>
            <a:solidFill>
              <a:schemeClr val="accent1"/>
            </a:solidFill>
            <a:ln>
              <a:no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sp>
          <p:nvSpPr>
            <p:cNvPr id="27" name="Oval 26">
              <a:extLst>
                <a:ext uri="{FF2B5EF4-FFF2-40B4-BE49-F238E27FC236}">
                  <a16:creationId xmlns:a16="http://schemas.microsoft.com/office/drawing/2014/main" id="{DF7CEED0-C381-4C35-8FE3-A217A4100D74}"/>
                </a:ext>
                <a:ext uri="{C183D7F6-B498-43B3-948B-1728B52AA6E4}">
                  <adec:decorative xmlns:adec="http://schemas.microsoft.com/office/drawing/2017/decorative" val="1"/>
                </a:ext>
              </a:extLst>
            </p:cNvPr>
            <p:cNvSpPr/>
            <p:nvPr/>
          </p:nvSpPr>
          <p:spPr bwMode="auto">
            <a:xfrm>
              <a:off x="7524295" y="3245900"/>
              <a:ext cx="411375" cy="411374"/>
            </a:xfrm>
            <a:prstGeom prst="ellipse">
              <a:avLst/>
            </a:prstGeom>
            <a:noFill/>
            <a:ln>
              <a:solidFill>
                <a:schemeClr val="accent3"/>
              </a:solid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sp>
          <p:nvSpPr>
            <p:cNvPr id="28" name="Picture Placeholder 53">
              <a:extLst>
                <a:ext uri="{FF2B5EF4-FFF2-40B4-BE49-F238E27FC236}">
                  <a16:creationId xmlns:a16="http://schemas.microsoft.com/office/drawing/2014/main" id="{EAFF7BB9-8836-48A6-AE32-7836F59F148A}"/>
                </a:ext>
                <a:ext uri="{C183D7F6-B498-43B3-948B-1728B52AA6E4}">
                  <adec:decorative xmlns:adec="http://schemas.microsoft.com/office/drawing/2017/decorative" val="1"/>
                </a:ext>
              </a:extLst>
            </p:cNvPr>
            <p:cNvSpPr txBox="1">
              <a:spLocks/>
            </p:cNvSpPr>
            <p:nvPr/>
          </p:nvSpPr>
          <p:spPr>
            <a:xfrm>
              <a:off x="7573497" y="3295102"/>
              <a:ext cx="312970" cy="312970"/>
            </a:xfrm>
            <a:prstGeom prst="ellipse">
              <a:avLst/>
            </a:prstGeom>
          </p:spPr>
          <p:txBody>
            <a:bodyPr vert="horz" anchor="ctr">
              <a:no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100" kern="1200" spc="0" baseline="0">
                  <a:solidFill>
                    <a:schemeClr val="bg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a:p>
          </p:txBody>
        </p:sp>
      </p:grpSp>
      <p:grpSp>
        <p:nvGrpSpPr>
          <p:cNvPr id="29" name="Group 28">
            <a:extLst>
              <a:ext uri="{FF2B5EF4-FFF2-40B4-BE49-F238E27FC236}">
                <a16:creationId xmlns:a16="http://schemas.microsoft.com/office/drawing/2014/main" id="{52AA48B8-C1BB-43FF-A673-2E5BF3C79A23}"/>
              </a:ext>
              <a:ext uri="{C183D7F6-B498-43B3-948B-1728B52AA6E4}">
                <adec:decorative xmlns:adec="http://schemas.microsoft.com/office/drawing/2017/decorative" val="1"/>
              </a:ext>
            </a:extLst>
          </p:cNvPr>
          <p:cNvGrpSpPr/>
          <p:nvPr userDrawn="1"/>
        </p:nvGrpSpPr>
        <p:grpSpPr>
          <a:xfrm>
            <a:off x="7497064" y="4093433"/>
            <a:ext cx="465836" cy="465836"/>
            <a:chOff x="7497064" y="4093433"/>
            <a:chExt cx="465836" cy="465836"/>
          </a:xfrm>
        </p:grpSpPr>
        <p:sp>
          <p:nvSpPr>
            <p:cNvPr id="30" name="Oval 29">
              <a:extLst>
                <a:ext uri="{FF2B5EF4-FFF2-40B4-BE49-F238E27FC236}">
                  <a16:creationId xmlns:a16="http://schemas.microsoft.com/office/drawing/2014/main" id="{3523FA34-B375-4C98-96F2-9E9C723D49DB}"/>
                </a:ext>
                <a:ext uri="{C183D7F6-B498-43B3-948B-1728B52AA6E4}">
                  <adec:decorative xmlns:adec="http://schemas.microsoft.com/office/drawing/2017/decorative" val="1"/>
                </a:ext>
              </a:extLst>
            </p:cNvPr>
            <p:cNvSpPr/>
            <p:nvPr/>
          </p:nvSpPr>
          <p:spPr bwMode="auto">
            <a:xfrm>
              <a:off x="7497064" y="4093433"/>
              <a:ext cx="465836" cy="465836"/>
            </a:xfrm>
            <a:prstGeom prst="ellipse">
              <a:avLst/>
            </a:prstGeom>
            <a:solidFill>
              <a:schemeClr val="accent1">
                <a:lumMod val="75000"/>
              </a:schemeClr>
            </a:solidFill>
            <a:ln>
              <a:no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sp>
          <p:nvSpPr>
            <p:cNvPr id="31" name="Oval 30">
              <a:extLst>
                <a:ext uri="{FF2B5EF4-FFF2-40B4-BE49-F238E27FC236}">
                  <a16:creationId xmlns:a16="http://schemas.microsoft.com/office/drawing/2014/main" id="{DD1F31AE-9940-48A1-B8E1-338629208D0E}"/>
                </a:ext>
                <a:ext uri="{C183D7F6-B498-43B3-948B-1728B52AA6E4}">
                  <adec:decorative xmlns:adec="http://schemas.microsoft.com/office/drawing/2017/decorative" val="1"/>
                </a:ext>
              </a:extLst>
            </p:cNvPr>
            <p:cNvSpPr/>
            <p:nvPr/>
          </p:nvSpPr>
          <p:spPr bwMode="auto">
            <a:xfrm>
              <a:off x="7548574" y="4144943"/>
              <a:ext cx="362817" cy="362816"/>
            </a:xfrm>
            <a:prstGeom prst="ellipse">
              <a:avLst/>
            </a:prstGeom>
            <a:solidFill>
              <a:schemeClr val="accent1"/>
            </a:solidFill>
            <a:ln>
              <a:no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sp>
          <p:nvSpPr>
            <p:cNvPr id="32" name="Oval 31">
              <a:extLst>
                <a:ext uri="{FF2B5EF4-FFF2-40B4-BE49-F238E27FC236}">
                  <a16:creationId xmlns:a16="http://schemas.microsoft.com/office/drawing/2014/main" id="{3802776A-87F8-4CE4-90F1-783665E8203A}"/>
                </a:ext>
                <a:ext uri="{C183D7F6-B498-43B3-948B-1728B52AA6E4}">
                  <adec:decorative xmlns:adec="http://schemas.microsoft.com/office/drawing/2017/decorative" val="1"/>
                </a:ext>
              </a:extLst>
            </p:cNvPr>
            <p:cNvSpPr/>
            <p:nvPr/>
          </p:nvSpPr>
          <p:spPr bwMode="auto">
            <a:xfrm>
              <a:off x="7524295" y="4120664"/>
              <a:ext cx="411375" cy="411374"/>
            </a:xfrm>
            <a:prstGeom prst="ellipse">
              <a:avLst/>
            </a:prstGeom>
            <a:noFill/>
            <a:ln>
              <a:solidFill>
                <a:schemeClr val="accent3"/>
              </a:solid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sp>
          <p:nvSpPr>
            <p:cNvPr id="33" name="Picture Placeholder 53">
              <a:extLst>
                <a:ext uri="{FF2B5EF4-FFF2-40B4-BE49-F238E27FC236}">
                  <a16:creationId xmlns:a16="http://schemas.microsoft.com/office/drawing/2014/main" id="{28991E0E-84A8-4549-8698-C636CF40DD7A}"/>
                </a:ext>
                <a:ext uri="{C183D7F6-B498-43B3-948B-1728B52AA6E4}">
                  <adec:decorative xmlns:adec="http://schemas.microsoft.com/office/drawing/2017/decorative" val="1"/>
                </a:ext>
              </a:extLst>
            </p:cNvPr>
            <p:cNvSpPr txBox="1">
              <a:spLocks/>
            </p:cNvSpPr>
            <p:nvPr/>
          </p:nvSpPr>
          <p:spPr>
            <a:xfrm>
              <a:off x="7573497" y="4169866"/>
              <a:ext cx="312970" cy="312970"/>
            </a:xfrm>
            <a:prstGeom prst="ellipse">
              <a:avLst/>
            </a:prstGeom>
          </p:spPr>
          <p:txBody>
            <a:bodyPr vert="horz" anchor="ctr">
              <a:no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100" kern="1200" spc="0" baseline="0">
                  <a:solidFill>
                    <a:schemeClr val="bg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a:p>
          </p:txBody>
        </p:sp>
      </p:grpSp>
      <p:grpSp>
        <p:nvGrpSpPr>
          <p:cNvPr id="34" name="Group 33">
            <a:extLst>
              <a:ext uri="{FF2B5EF4-FFF2-40B4-BE49-F238E27FC236}">
                <a16:creationId xmlns:a16="http://schemas.microsoft.com/office/drawing/2014/main" id="{3C3A5429-94D7-447D-A1A4-B694B7CCBBD9}"/>
              </a:ext>
              <a:ext uri="{C183D7F6-B498-43B3-948B-1728B52AA6E4}">
                <adec:decorative xmlns:adec="http://schemas.microsoft.com/office/drawing/2017/decorative" val="1"/>
              </a:ext>
            </a:extLst>
          </p:cNvPr>
          <p:cNvGrpSpPr/>
          <p:nvPr userDrawn="1"/>
        </p:nvGrpSpPr>
        <p:grpSpPr>
          <a:xfrm>
            <a:off x="7497064" y="4968196"/>
            <a:ext cx="465836" cy="465836"/>
            <a:chOff x="7497064" y="4968196"/>
            <a:chExt cx="465836" cy="465836"/>
          </a:xfrm>
        </p:grpSpPr>
        <p:sp>
          <p:nvSpPr>
            <p:cNvPr id="35" name="Oval 34">
              <a:extLst>
                <a:ext uri="{FF2B5EF4-FFF2-40B4-BE49-F238E27FC236}">
                  <a16:creationId xmlns:a16="http://schemas.microsoft.com/office/drawing/2014/main" id="{07A7B803-AA25-40FF-9FAC-E89FB2AAF5E0}"/>
                </a:ext>
                <a:ext uri="{C183D7F6-B498-43B3-948B-1728B52AA6E4}">
                  <adec:decorative xmlns:adec="http://schemas.microsoft.com/office/drawing/2017/decorative" val="1"/>
                </a:ext>
              </a:extLst>
            </p:cNvPr>
            <p:cNvSpPr/>
            <p:nvPr/>
          </p:nvSpPr>
          <p:spPr bwMode="auto">
            <a:xfrm>
              <a:off x="7497064" y="4968196"/>
              <a:ext cx="465836" cy="465836"/>
            </a:xfrm>
            <a:prstGeom prst="ellipse">
              <a:avLst/>
            </a:prstGeom>
            <a:solidFill>
              <a:schemeClr val="accent1">
                <a:lumMod val="75000"/>
              </a:schemeClr>
            </a:solidFill>
            <a:ln>
              <a:no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sp>
          <p:nvSpPr>
            <p:cNvPr id="36" name="Oval 35">
              <a:extLst>
                <a:ext uri="{FF2B5EF4-FFF2-40B4-BE49-F238E27FC236}">
                  <a16:creationId xmlns:a16="http://schemas.microsoft.com/office/drawing/2014/main" id="{890A979B-E2CD-42CD-83DB-93B3A5DD1AC6}"/>
                </a:ext>
                <a:ext uri="{C183D7F6-B498-43B3-948B-1728B52AA6E4}">
                  <adec:decorative xmlns:adec="http://schemas.microsoft.com/office/drawing/2017/decorative" val="1"/>
                </a:ext>
              </a:extLst>
            </p:cNvPr>
            <p:cNvSpPr/>
            <p:nvPr/>
          </p:nvSpPr>
          <p:spPr bwMode="auto">
            <a:xfrm>
              <a:off x="7548574" y="5019706"/>
              <a:ext cx="362817" cy="362816"/>
            </a:xfrm>
            <a:prstGeom prst="ellipse">
              <a:avLst/>
            </a:prstGeom>
            <a:solidFill>
              <a:schemeClr val="accent1"/>
            </a:solidFill>
            <a:ln>
              <a:no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sp>
          <p:nvSpPr>
            <p:cNvPr id="37" name="Oval 36">
              <a:extLst>
                <a:ext uri="{FF2B5EF4-FFF2-40B4-BE49-F238E27FC236}">
                  <a16:creationId xmlns:a16="http://schemas.microsoft.com/office/drawing/2014/main" id="{E2080F9A-D1D1-42D8-A701-EC43812852A8}"/>
                </a:ext>
                <a:ext uri="{C183D7F6-B498-43B3-948B-1728B52AA6E4}">
                  <adec:decorative xmlns:adec="http://schemas.microsoft.com/office/drawing/2017/decorative" val="1"/>
                </a:ext>
              </a:extLst>
            </p:cNvPr>
            <p:cNvSpPr/>
            <p:nvPr/>
          </p:nvSpPr>
          <p:spPr bwMode="auto">
            <a:xfrm>
              <a:off x="7524295" y="4995427"/>
              <a:ext cx="411375" cy="411374"/>
            </a:xfrm>
            <a:prstGeom prst="ellipse">
              <a:avLst/>
            </a:prstGeom>
            <a:noFill/>
            <a:ln>
              <a:solidFill>
                <a:schemeClr val="accent3"/>
              </a:solid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sp>
          <p:nvSpPr>
            <p:cNvPr id="38" name="Picture Placeholder 53">
              <a:extLst>
                <a:ext uri="{FF2B5EF4-FFF2-40B4-BE49-F238E27FC236}">
                  <a16:creationId xmlns:a16="http://schemas.microsoft.com/office/drawing/2014/main" id="{69A9F296-CFE4-455D-A391-87A1BEA28B37}"/>
                </a:ext>
                <a:ext uri="{C183D7F6-B498-43B3-948B-1728B52AA6E4}">
                  <adec:decorative xmlns:adec="http://schemas.microsoft.com/office/drawing/2017/decorative" val="1"/>
                </a:ext>
              </a:extLst>
            </p:cNvPr>
            <p:cNvSpPr txBox="1">
              <a:spLocks/>
            </p:cNvSpPr>
            <p:nvPr/>
          </p:nvSpPr>
          <p:spPr>
            <a:xfrm>
              <a:off x="7573497" y="5044629"/>
              <a:ext cx="312970" cy="312970"/>
            </a:xfrm>
            <a:prstGeom prst="ellipse">
              <a:avLst/>
            </a:prstGeom>
          </p:spPr>
          <p:txBody>
            <a:bodyPr vert="horz" anchor="ctr">
              <a:no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100" kern="1200" spc="0" baseline="0">
                  <a:solidFill>
                    <a:schemeClr val="bg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a:p>
          </p:txBody>
        </p:sp>
      </p:grpSp>
      <p:sp>
        <p:nvSpPr>
          <p:cNvPr id="39" name="Rectangle 38">
            <a:extLst>
              <a:ext uri="{FF2B5EF4-FFF2-40B4-BE49-F238E27FC236}">
                <a16:creationId xmlns:a16="http://schemas.microsoft.com/office/drawing/2014/main" id="{B8D8ED78-D969-4576-AE15-BFB8BACF65AC}"/>
              </a:ext>
              <a:ext uri="{C183D7F6-B498-43B3-948B-1728B52AA6E4}">
                <adec:decorative xmlns:adec="http://schemas.microsoft.com/office/drawing/2017/decorative" val="1"/>
              </a:ext>
            </a:extLst>
          </p:cNvPr>
          <p:cNvSpPr/>
          <p:nvPr userDrawn="1"/>
        </p:nvSpPr>
        <p:spPr bwMode="auto">
          <a:xfrm>
            <a:off x="1" y="6267236"/>
            <a:ext cx="12192000" cy="590764"/>
          </a:xfrm>
          <a:prstGeom prst="rect">
            <a:avLst/>
          </a:prstGeom>
          <a:solidFill>
            <a:schemeClr val="accent1">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marL="0" marR="0" lvl="0" indent="0" algn="ctr" defTabSz="932742" rtl="0" eaLnBrk="1" fontAlgn="auto" latinLnBrk="0" hangingPunct="1">
              <a:spcBef>
                <a:spcPts val="0"/>
              </a:spcBef>
              <a:spcAft>
                <a:spcPts val="800"/>
              </a:spcAft>
              <a:buClr>
                <a:srgbClr val="1A1A1A"/>
              </a:buClr>
              <a:buSzPct val="90000"/>
              <a:buFontTx/>
              <a:buNone/>
              <a:tabLst/>
              <a:defRPr/>
            </a:pPr>
            <a:endParaRPr kumimoji="0" lang="en-US" sz="1800" b="0" i="0" u="none" strike="noStrike" kern="1200" cap="none" spc="0" normalizeH="0" baseline="0" noProof="0">
              <a:ln>
                <a:noFill/>
              </a:ln>
              <a:solidFill>
                <a:schemeClr val="bg1"/>
              </a:solidFill>
              <a:effectLst/>
              <a:uLnTx/>
              <a:uFillTx/>
              <a:latin typeface="+mj-lt"/>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4666406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3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8">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14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grpSp>
        <p:nvGrpSpPr>
          <p:cNvPr id="12" name="Group 11">
            <a:extLst>
              <a:ext uri="{FF2B5EF4-FFF2-40B4-BE49-F238E27FC236}">
                <a16:creationId xmlns:a16="http://schemas.microsoft.com/office/drawing/2014/main" id="{E9FEC4A3-A2DB-41D3-8248-B7D2617CB2A4}"/>
              </a:ext>
              <a:ext uri="{C183D7F6-B498-43B3-948B-1728B52AA6E4}">
                <adec:decorative xmlns:adec="http://schemas.microsoft.com/office/drawing/2017/decorative" val="1"/>
              </a:ext>
            </a:extLst>
          </p:cNvPr>
          <p:cNvGrpSpPr/>
          <p:nvPr userDrawn="1"/>
        </p:nvGrpSpPr>
        <p:grpSpPr>
          <a:xfrm>
            <a:off x="7497064" y="1421101"/>
            <a:ext cx="465836" cy="465836"/>
            <a:chOff x="7497064" y="1421101"/>
            <a:chExt cx="465836" cy="465836"/>
          </a:xfrm>
        </p:grpSpPr>
        <p:sp>
          <p:nvSpPr>
            <p:cNvPr id="13" name="Oval 12">
              <a:extLst>
                <a:ext uri="{FF2B5EF4-FFF2-40B4-BE49-F238E27FC236}">
                  <a16:creationId xmlns:a16="http://schemas.microsoft.com/office/drawing/2014/main" id="{1779B356-F300-40A1-834C-8A68127CC4C0}"/>
                </a:ext>
                <a:ext uri="{C183D7F6-B498-43B3-948B-1728B52AA6E4}">
                  <adec:decorative xmlns:adec="http://schemas.microsoft.com/office/drawing/2017/decorative" val="1"/>
                </a:ext>
              </a:extLst>
            </p:cNvPr>
            <p:cNvSpPr/>
            <p:nvPr/>
          </p:nvSpPr>
          <p:spPr bwMode="auto">
            <a:xfrm>
              <a:off x="7497064" y="1421101"/>
              <a:ext cx="465836" cy="465836"/>
            </a:xfrm>
            <a:prstGeom prst="ellipse">
              <a:avLst/>
            </a:prstGeom>
            <a:solidFill>
              <a:schemeClr val="accent1">
                <a:lumMod val="75000"/>
              </a:schemeClr>
            </a:solidFill>
            <a:ln>
              <a:no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sp>
          <p:nvSpPr>
            <p:cNvPr id="14" name="Oval 13">
              <a:extLst>
                <a:ext uri="{FF2B5EF4-FFF2-40B4-BE49-F238E27FC236}">
                  <a16:creationId xmlns:a16="http://schemas.microsoft.com/office/drawing/2014/main" id="{A6AA4F35-716B-4BD1-BF55-73E2C9F24D4D}"/>
                </a:ext>
                <a:ext uri="{C183D7F6-B498-43B3-948B-1728B52AA6E4}">
                  <adec:decorative xmlns:adec="http://schemas.microsoft.com/office/drawing/2017/decorative" val="1"/>
                </a:ext>
              </a:extLst>
            </p:cNvPr>
            <p:cNvSpPr/>
            <p:nvPr/>
          </p:nvSpPr>
          <p:spPr bwMode="auto">
            <a:xfrm>
              <a:off x="7548574" y="1472611"/>
              <a:ext cx="362817" cy="362816"/>
            </a:xfrm>
            <a:prstGeom prst="ellipse">
              <a:avLst/>
            </a:prstGeom>
            <a:solidFill>
              <a:schemeClr val="accent1"/>
            </a:solidFill>
            <a:ln>
              <a:no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sp>
          <p:nvSpPr>
            <p:cNvPr id="15" name="Oval 14">
              <a:extLst>
                <a:ext uri="{FF2B5EF4-FFF2-40B4-BE49-F238E27FC236}">
                  <a16:creationId xmlns:a16="http://schemas.microsoft.com/office/drawing/2014/main" id="{BADEFD55-CC95-4B21-AB80-E316BDBF3384}"/>
                </a:ext>
                <a:ext uri="{C183D7F6-B498-43B3-948B-1728B52AA6E4}">
                  <adec:decorative xmlns:adec="http://schemas.microsoft.com/office/drawing/2017/decorative" val="1"/>
                </a:ext>
              </a:extLst>
            </p:cNvPr>
            <p:cNvSpPr/>
            <p:nvPr/>
          </p:nvSpPr>
          <p:spPr bwMode="auto">
            <a:xfrm>
              <a:off x="7524295" y="1448332"/>
              <a:ext cx="411375" cy="411374"/>
            </a:xfrm>
            <a:prstGeom prst="ellipse">
              <a:avLst/>
            </a:prstGeom>
            <a:noFill/>
            <a:ln>
              <a:solidFill>
                <a:schemeClr val="accent3"/>
              </a:solid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sp>
          <p:nvSpPr>
            <p:cNvPr id="16" name="Picture Placeholder 53">
              <a:extLst>
                <a:ext uri="{FF2B5EF4-FFF2-40B4-BE49-F238E27FC236}">
                  <a16:creationId xmlns:a16="http://schemas.microsoft.com/office/drawing/2014/main" id="{FB48D4BB-9BA0-49DD-90B0-66573E15444D}"/>
                </a:ext>
                <a:ext uri="{C183D7F6-B498-43B3-948B-1728B52AA6E4}">
                  <adec:decorative xmlns:adec="http://schemas.microsoft.com/office/drawing/2017/decorative" val="1"/>
                </a:ext>
              </a:extLst>
            </p:cNvPr>
            <p:cNvSpPr txBox="1">
              <a:spLocks/>
            </p:cNvSpPr>
            <p:nvPr/>
          </p:nvSpPr>
          <p:spPr>
            <a:xfrm>
              <a:off x="7573497" y="1497534"/>
              <a:ext cx="312970" cy="312970"/>
            </a:xfrm>
            <a:prstGeom prst="ellipse">
              <a:avLst/>
            </a:prstGeom>
          </p:spPr>
          <p:txBody>
            <a:bodyPr vert="horz" anchor="ctr">
              <a:no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100" kern="1200" spc="0" baseline="0">
                  <a:solidFill>
                    <a:schemeClr val="bg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a:p>
          </p:txBody>
        </p:sp>
      </p:grpSp>
      <p:cxnSp>
        <p:nvCxnSpPr>
          <p:cNvPr id="17" name="Straight Connector 16">
            <a:extLst>
              <a:ext uri="{FF2B5EF4-FFF2-40B4-BE49-F238E27FC236}">
                <a16:creationId xmlns:a16="http://schemas.microsoft.com/office/drawing/2014/main" id="{E2A324D7-9E5E-42A4-90DD-2FC2313A7801}"/>
              </a:ext>
              <a:ext uri="{C183D7F6-B498-43B3-948B-1728B52AA6E4}">
                <adec:decorative xmlns:adec="http://schemas.microsoft.com/office/drawing/2017/decorative" val="1"/>
              </a:ext>
            </a:extLst>
          </p:cNvPr>
          <p:cNvCxnSpPr>
            <a:cxnSpLocks/>
          </p:cNvCxnSpPr>
          <p:nvPr userDrawn="1"/>
        </p:nvCxnSpPr>
        <p:spPr>
          <a:xfrm>
            <a:off x="7729982" y="1859706"/>
            <a:ext cx="0" cy="4299794"/>
          </a:xfrm>
          <a:prstGeom prst="line">
            <a:avLst/>
          </a:prstGeom>
          <a:ln>
            <a:solidFill>
              <a:schemeClr val="accent1"/>
            </a:solidFill>
            <a:headEnd type="none" w="lg" len="med"/>
            <a:tailEnd type="oval" w="med" len="med"/>
          </a:ln>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id="{E73AED5C-8A1F-4B48-B511-6FDB9D99D58B}"/>
              </a:ext>
              <a:ext uri="{C183D7F6-B498-43B3-948B-1728B52AA6E4}">
                <adec:decorative xmlns:adec="http://schemas.microsoft.com/office/drawing/2017/decorative" val="1"/>
              </a:ext>
            </a:extLst>
          </p:cNvPr>
          <p:cNvGrpSpPr/>
          <p:nvPr userDrawn="1"/>
        </p:nvGrpSpPr>
        <p:grpSpPr>
          <a:xfrm>
            <a:off x="7497064" y="2237766"/>
            <a:ext cx="465836" cy="465836"/>
            <a:chOff x="7497064" y="2237766"/>
            <a:chExt cx="465836" cy="465836"/>
          </a:xfrm>
        </p:grpSpPr>
        <p:sp>
          <p:nvSpPr>
            <p:cNvPr id="19" name="Oval 18">
              <a:extLst>
                <a:ext uri="{FF2B5EF4-FFF2-40B4-BE49-F238E27FC236}">
                  <a16:creationId xmlns:a16="http://schemas.microsoft.com/office/drawing/2014/main" id="{62115A7B-D4EE-4DEF-B454-DFCB7C8B4AD3}"/>
                </a:ext>
                <a:ext uri="{C183D7F6-B498-43B3-948B-1728B52AA6E4}">
                  <adec:decorative xmlns:adec="http://schemas.microsoft.com/office/drawing/2017/decorative" val="1"/>
                </a:ext>
              </a:extLst>
            </p:cNvPr>
            <p:cNvSpPr/>
            <p:nvPr/>
          </p:nvSpPr>
          <p:spPr bwMode="auto">
            <a:xfrm>
              <a:off x="7497064" y="2237766"/>
              <a:ext cx="465836" cy="465836"/>
            </a:xfrm>
            <a:prstGeom prst="ellipse">
              <a:avLst/>
            </a:prstGeom>
            <a:solidFill>
              <a:schemeClr val="accent1">
                <a:lumMod val="75000"/>
              </a:schemeClr>
            </a:solidFill>
            <a:ln>
              <a:no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sp>
          <p:nvSpPr>
            <p:cNvPr id="20" name="Oval 19">
              <a:extLst>
                <a:ext uri="{FF2B5EF4-FFF2-40B4-BE49-F238E27FC236}">
                  <a16:creationId xmlns:a16="http://schemas.microsoft.com/office/drawing/2014/main" id="{FB66AE13-5CBC-46D9-9B11-DFDC037B49CE}"/>
                </a:ext>
                <a:ext uri="{C183D7F6-B498-43B3-948B-1728B52AA6E4}">
                  <adec:decorative xmlns:adec="http://schemas.microsoft.com/office/drawing/2017/decorative" val="1"/>
                </a:ext>
              </a:extLst>
            </p:cNvPr>
            <p:cNvSpPr/>
            <p:nvPr/>
          </p:nvSpPr>
          <p:spPr bwMode="auto">
            <a:xfrm>
              <a:off x="7548574" y="2289276"/>
              <a:ext cx="362817" cy="362816"/>
            </a:xfrm>
            <a:prstGeom prst="ellipse">
              <a:avLst/>
            </a:prstGeom>
            <a:solidFill>
              <a:schemeClr val="accent1"/>
            </a:solidFill>
            <a:ln>
              <a:no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sp>
          <p:nvSpPr>
            <p:cNvPr id="21" name="Oval 20">
              <a:extLst>
                <a:ext uri="{FF2B5EF4-FFF2-40B4-BE49-F238E27FC236}">
                  <a16:creationId xmlns:a16="http://schemas.microsoft.com/office/drawing/2014/main" id="{71335C4B-1235-4E72-9F07-FB68ADC724FD}"/>
                </a:ext>
                <a:ext uri="{C183D7F6-B498-43B3-948B-1728B52AA6E4}">
                  <adec:decorative xmlns:adec="http://schemas.microsoft.com/office/drawing/2017/decorative" val="1"/>
                </a:ext>
              </a:extLst>
            </p:cNvPr>
            <p:cNvSpPr/>
            <p:nvPr/>
          </p:nvSpPr>
          <p:spPr bwMode="auto">
            <a:xfrm>
              <a:off x="7524295" y="2264997"/>
              <a:ext cx="411375" cy="411374"/>
            </a:xfrm>
            <a:prstGeom prst="ellipse">
              <a:avLst/>
            </a:prstGeom>
            <a:noFill/>
            <a:ln>
              <a:solidFill>
                <a:schemeClr val="accent3"/>
              </a:solid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sp>
          <p:nvSpPr>
            <p:cNvPr id="22" name="Picture Placeholder 53">
              <a:extLst>
                <a:ext uri="{FF2B5EF4-FFF2-40B4-BE49-F238E27FC236}">
                  <a16:creationId xmlns:a16="http://schemas.microsoft.com/office/drawing/2014/main" id="{13EDD3BC-72D6-4432-9217-B9D8578A963E}"/>
                </a:ext>
                <a:ext uri="{C183D7F6-B498-43B3-948B-1728B52AA6E4}">
                  <adec:decorative xmlns:adec="http://schemas.microsoft.com/office/drawing/2017/decorative" val="1"/>
                </a:ext>
              </a:extLst>
            </p:cNvPr>
            <p:cNvSpPr txBox="1">
              <a:spLocks/>
            </p:cNvSpPr>
            <p:nvPr/>
          </p:nvSpPr>
          <p:spPr>
            <a:xfrm>
              <a:off x="7573497" y="2314199"/>
              <a:ext cx="312970" cy="312970"/>
            </a:xfrm>
            <a:prstGeom prst="ellipse">
              <a:avLst/>
            </a:prstGeom>
          </p:spPr>
          <p:txBody>
            <a:bodyPr vert="horz" anchor="ctr">
              <a:no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100" kern="1200" spc="0" baseline="0">
                  <a:solidFill>
                    <a:schemeClr val="bg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a:p>
          </p:txBody>
        </p:sp>
      </p:grpSp>
      <p:grpSp>
        <p:nvGrpSpPr>
          <p:cNvPr id="23" name="Group 22">
            <a:extLst>
              <a:ext uri="{FF2B5EF4-FFF2-40B4-BE49-F238E27FC236}">
                <a16:creationId xmlns:a16="http://schemas.microsoft.com/office/drawing/2014/main" id="{5E191AE6-5F26-48D4-B04A-EFCE0DEB3507}"/>
              </a:ext>
              <a:ext uri="{C183D7F6-B498-43B3-948B-1728B52AA6E4}">
                <adec:decorative xmlns:adec="http://schemas.microsoft.com/office/drawing/2017/decorative" val="1"/>
              </a:ext>
            </a:extLst>
          </p:cNvPr>
          <p:cNvGrpSpPr/>
          <p:nvPr userDrawn="1"/>
        </p:nvGrpSpPr>
        <p:grpSpPr>
          <a:xfrm>
            <a:off x="7497064" y="3605484"/>
            <a:ext cx="465836" cy="465836"/>
            <a:chOff x="7497064" y="3605484"/>
            <a:chExt cx="465836" cy="465836"/>
          </a:xfrm>
        </p:grpSpPr>
        <p:sp>
          <p:nvSpPr>
            <p:cNvPr id="24" name="Oval 23">
              <a:extLst>
                <a:ext uri="{FF2B5EF4-FFF2-40B4-BE49-F238E27FC236}">
                  <a16:creationId xmlns:a16="http://schemas.microsoft.com/office/drawing/2014/main" id="{CDC82FCB-633F-4988-A82E-83B0638FA335}"/>
                </a:ext>
                <a:ext uri="{C183D7F6-B498-43B3-948B-1728B52AA6E4}">
                  <adec:decorative xmlns:adec="http://schemas.microsoft.com/office/drawing/2017/decorative" val="1"/>
                </a:ext>
              </a:extLst>
            </p:cNvPr>
            <p:cNvSpPr/>
            <p:nvPr/>
          </p:nvSpPr>
          <p:spPr bwMode="auto">
            <a:xfrm>
              <a:off x="7497064" y="3605484"/>
              <a:ext cx="465836" cy="465836"/>
            </a:xfrm>
            <a:prstGeom prst="ellipse">
              <a:avLst/>
            </a:prstGeom>
            <a:solidFill>
              <a:schemeClr val="accent1">
                <a:lumMod val="75000"/>
              </a:schemeClr>
            </a:solidFill>
            <a:ln>
              <a:no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sp>
          <p:nvSpPr>
            <p:cNvPr id="25" name="Oval 24">
              <a:extLst>
                <a:ext uri="{FF2B5EF4-FFF2-40B4-BE49-F238E27FC236}">
                  <a16:creationId xmlns:a16="http://schemas.microsoft.com/office/drawing/2014/main" id="{E86E5FC5-A663-494A-B7F1-BAF82262E863}"/>
                </a:ext>
                <a:ext uri="{C183D7F6-B498-43B3-948B-1728B52AA6E4}">
                  <adec:decorative xmlns:adec="http://schemas.microsoft.com/office/drawing/2017/decorative" val="1"/>
                </a:ext>
              </a:extLst>
            </p:cNvPr>
            <p:cNvSpPr/>
            <p:nvPr/>
          </p:nvSpPr>
          <p:spPr bwMode="auto">
            <a:xfrm>
              <a:off x="7548574" y="3656994"/>
              <a:ext cx="362817" cy="362816"/>
            </a:xfrm>
            <a:prstGeom prst="ellipse">
              <a:avLst/>
            </a:prstGeom>
            <a:solidFill>
              <a:schemeClr val="accent1"/>
            </a:solidFill>
            <a:ln>
              <a:no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sp>
          <p:nvSpPr>
            <p:cNvPr id="26" name="Oval 25">
              <a:extLst>
                <a:ext uri="{FF2B5EF4-FFF2-40B4-BE49-F238E27FC236}">
                  <a16:creationId xmlns:a16="http://schemas.microsoft.com/office/drawing/2014/main" id="{EC490A05-BDF1-40EE-81D7-A3C6441678ED}"/>
                </a:ext>
                <a:ext uri="{C183D7F6-B498-43B3-948B-1728B52AA6E4}">
                  <adec:decorative xmlns:adec="http://schemas.microsoft.com/office/drawing/2017/decorative" val="1"/>
                </a:ext>
              </a:extLst>
            </p:cNvPr>
            <p:cNvSpPr/>
            <p:nvPr/>
          </p:nvSpPr>
          <p:spPr bwMode="auto">
            <a:xfrm>
              <a:off x="7524295" y="3632715"/>
              <a:ext cx="411375" cy="411374"/>
            </a:xfrm>
            <a:prstGeom prst="ellipse">
              <a:avLst/>
            </a:prstGeom>
            <a:noFill/>
            <a:ln>
              <a:solidFill>
                <a:schemeClr val="accent3"/>
              </a:solidFill>
              <a:headEnd type="none" w="med" len="med"/>
              <a:tailEnd type="none" w="med" len="med"/>
            </a:ln>
            <a:effectLst>
              <a:outerShdw blurRad="63500" sx="101000" sy="101000" algn="ctr" rotWithShape="0">
                <a:schemeClr val="bg2">
                  <a:lumMod val="50000"/>
                  <a:alpha val="13000"/>
                </a:schemeClr>
              </a:outerShdw>
            </a:effectLst>
            <a:extLst>
              <a:ext uri="{909E8E84-426E-40DD-AFC4-6F175D3DCCD1}">
                <a14:hiddenFill xmlns:a14="http://schemas.microsoft.com/office/drawing/2010/main">
                  <a:solidFill>
                    <a:srgbClr val="FFFFFF"/>
                  </a:solidFill>
                </a14:hiddenFill>
              </a:ext>
            </a:ex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sp>
          <p:nvSpPr>
            <p:cNvPr id="27" name="Picture Placeholder 53">
              <a:extLst>
                <a:ext uri="{FF2B5EF4-FFF2-40B4-BE49-F238E27FC236}">
                  <a16:creationId xmlns:a16="http://schemas.microsoft.com/office/drawing/2014/main" id="{CBD3F6CA-C71F-48ED-A57C-0DF4582C8CA6}"/>
                </a:ext>
                <a:ext uri="{C183D7F6-B498-43B3-948B-1728B52AA6E4}">
                  <adec:decorative xmlns:adec="http://schemas.microsoft.com/office/drawing/2017/decorative" val="1"/>
                </a:ext>
              </a:extLst>
            </p:cNvPr>
            <p:cNvSpPr txBox="1">
              <a:spLocks/>
            </p:cNvSpPr>
            <p:nvPr/>
          </p:nvSpPr>
          <p:spPr>
            <a:xfrm>
              <a:off x="7573497" y="3681917"/>
              <a:ext cx="312970" cy="312970"/>
            </a:xfrm>
            <a:prstGeom prst="ellipse">
              <a:avLst/>
            </a:prstGeom>
            <a:extLst>
              <a:ext uri="{909E8E84-426E-40DD-AFC4-6F175D3DCCD1}">
                <a14:hiddenFill xmlns:a14="http://schemas.microsoft.com/office/drawing/2010/main">
                  <a:solidFill>
                    <a:srgbClr val="FFFFFF"/>
                  </a:solidFill>
                </a14:hiddenFill>
              </a:ext>
            </a:extLst>
          </p:spPr>
          <p:txBody>
            <a:bodyPr vert="horz" anchor="ctr">
              <a:no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100" kern="1200" spc="0" baseline="0">
                  <a:solidFill>
                    <a:schemeClr val="bg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a:p>
          </p:txBody>
        </p:sp>
      </p:grpSp>
      <p:grpSp>
        <p:nvGrpSpPr>
          <p:cNvPr id="28" name="Group 27">
            <a:extLst>
              <a:ext uri="{FF2B5EF4-FFF2-40B4-BE49-F238E27FC236}">
                <a16:creationId xmlns:a16="http://schemas.microsoft.com/office/drawing/2014/main" id="{27815836-68F9-4DE8-90F9-0550DEE345DF}"/>
              </a:ext>
              <a:ext uri="{C183D7F6-B498-43B3-948B-1728B52AA6E4}">
                <adec:decorative xmlns:adec="http://schemas.microsoft.com/office/drawing/2017/decorative" val="1"/>
              </a:ext>
            </a:extLst>
          </p:cNvPr>
          <p:cNvGrpSpPr/>
          <p:nvPr userDrawn="1"/>
        </p:nvGrpSpPr>
        <p:grpSpPr>
          <a:xfrm>
            <a:off x="7497064" y="4413840"/>
            <a:ext cx="465836" cy="465836"/>
            <a:chOff x="7497064" y="4413840"/>
            <a:chExt cx="465836" cy="465836"/>
          </a:xfrm>
        </p:grpSpPr>
        <p:sp>
          <p:nvSpPr>
            <p:cNvPr id="29" name="Oval 28">
              <a:extLst>
                <a:ext uri="{FF2B5EF4-FFF2-40B4-BE49-F238E27FC236}">
                  <a16:creationId xmlns:a16="http://schemas.microsoft.com/office/drawing/2014/main" id="{686070DC-AC9F-48FE-BCCB-397D7F7A61A0}"/>
                </a:ext>
                <a:ext uri="{C183D7F6-B498-43B3-948B-1728B52AA6E4}">
                  <adec:decorative xmlns:adec="http://schemas.microsoft.com/office/drawing/2017/decorative" val="1"/>
                </a:ext>
              </a:extLst>
            </p:cNvPr>
            <p:cNvSpPr/>
            <p:nvPr/>
          </p:nvSpPr>
          <p:spPr bwMode="auto">
            <a:xfrm>
              <a:off x="7497064" y="4413840"/>
              <a:ext cx="465836" cy="465836"/>
            </a:xfrm>
            <a:prstGeom prst="ellipse">
              <a:avLst/>
            </a:prstGeom>
            <a:solidFill>
              <a:schemeClr val="accent1">
                <a:lumMod val="75000"/>
              </a:schemeClr>
            </a:solidFill>
            <a:ln>
              <a:no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sp>
          <p:nvSpPr>
            <p:cNvPr id="30" name="Oval 29">
              <a:extLst>
                <a:ext uri="{FF2B5EF4-FFF2-40B4-BE49-F238E27FC236}">
                  <a16:creationId xmlns:a16="http://schemas.microsoft.com/office/drawing/2014/main" id="{8F21ABA7-52FA-4E2A-8B2F-659DB5A13EDE}"/>
                </a:ext>
                <a:ext uri="{C183D7F6-B498-43B3-948B-1728B52AA6E4}">
                  <adec:decorative xmlns:adec="http://schemas.microsoft.com/office/drawing/2017/decorative" val="1"/>
                </a:ext>
              </a:extLst>
            </p:cNvPr>
            <p:cNvSpPr/>
            <p:nvPr/>
          </p:nvSpPr>
          <p:spPr bwMode="auto">
            <a:xfrm>
              <a:off x="7548574" y="4465350"/>
              <a:ext cx="362817" cy="362816"/>
            </a:xfrm>
            <a:prstGeom prst="ellipse">
              <a:avLst/>
            </a:prstGeom>
            <a:solidFill>
              <a:schemeClr val="accent1"/>
            </a:solidFill>
            <a:ln>
              <a:no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sp>
          <p:nvSpPr>
            <p:cNvPr id="31" name="Oval 30">
              <a:extLst>
                <a:ext uri="{FF2B5EF4-FFF2-40B4-BE49-F238E27FC236}">
                  <a16:creationId xmlns:a16="http://schemas.microsoft.com/office/drawing/2014/main" id="{DFF930F7-2E6C-409A-95B6-61AE2B74AB75}"/>
                </a:ext>
                <a:ext uri="{C183D7F6-B498-43B3-948B-1728B52AA6E4}">
                  <adec:decorative xmlns:adec="http://schemas.microsoft.com/office/drawing/2017/decorative" val="1"/>
                </a:ext>
              </a:extLst>
            </p:cNvPr>
            <p:cNvSpPr/>
            <p:nvPr/>
          </p:nvSpPr>
          <p:spPr bwMode="auto">
            <a:xfrm>
              <a:off x="7524295" y="4441071"/>
              <a:ext cx="411375" cy="411374"/>
            </a:xfrm>
            <a:prstGeom prst="ellipse">
              <a:avLst/>
            </a:prstGeom>
            <a:noFill/>
            <a:ln>
              <a:solidFill>
                <a:schemeClr val="accent3"/>
              </a:solidFill>
              <a:headEnd type="none" w="med" len="med"/>
              <a:tailEnd type="none" w="med" len="med"/>
            </a:ln>
            <a:effectLst>
              <a:outerShdw blurRad="63500" sx="101000" sy="101000" algn="ctr" rotWithShape="0">
                <a:schemeClr val="bg2">
                  <a:lumMod val="50000"/>
                  <a:alpha val="13000"/>
                </a:schemeClr>
              </a:outerShdw>
            </a:effectLst>
            <a:extLst>
              <a:ext uri="{909E8E84-426E-40DD-AFC4-6F175D3DCCD1}">
                <a14:hiddenFill xmlns:a14="http://schemas.microsoft.com/office/drawing/2010/main">
                  <a:solidFill>
                    <a:srgbClr val="FFFFFF"/>
                  </a:solidFill>
                </a14:hiddenFill>
              </a:ext>
            </a:ex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sp>
          <p:nvSpPr>
            <p:cNvPr id="32" name="Picture Placeholder 53">
              <a:extLst>
                <a:ext uri="{FF2B5EF4-FFF2-40B4-BE49-F238E27FC236}">
                  <a16:creationId xmlns:a16="http://schemas.microsoft.com/office/drawing/2014/main" id="{9ED2F00C-53CA-4082-ACDD-229A027588B3}"/>
                </a:ext>
                <a:ext uri="{C183D7F6-B498-43B3-948B-1728B52AA6E4}">
                  <adec:decorative xmlns:adec="http://schemas.microsoft.com/office/drawing/2017/decorative" val="1"/>
                </a:ext>
              </a:extLst>
            </p:cNvPr>
            <p:cNvSpPr txBox="1">
              <a:spLocks/>
            </p:cNvSpPr>
            <p:nvPr/>
          </p:nvSpPr>
          <p:spPr>
            <a:xfrm>
              <a:off x="7573497" y="4490273"/>
              <a:ext cx="312970" cy="312970"/>
            </a:xfrm>
            <a:prstGeom prst="ellipse">
              <a:avLst/>
            </a:prstGeom>
            <a:extLst>
              <a:ext uri="{909E8E84-426E-40DD-AFC4-6F175D3DCCD1}">
                <a14:hiddenFill xmlns:a14="http://schemas.microsoft.com/office/drawing/2010/main">
                  <a:solidFill>
                    <a:srgbClr val="FFFFFF"/>
                  </a:solidFill>
                </a14:hiddenFill>
              </a:ext>
            </a:extLst>
          </p:spPr>
          <p:txBody>
            <a:bodyPr vert="horz" anchor="ctr">
              <a:no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100" kern="1200" spc="0" baseline="0">
                  <a:solidFill>
                    <a:schemeClr val="bg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a:p>
          </p:txBody>
        </p:sp>
      </p:grpSp>
      <p:grpSp>
        <p:nvGrpSpPr>
          <p:cNvPr id="33" name="Group 32">
            <a:extLst>
              <a:ext uri="{FF2B5EF4-FFF2-40B4-BE49-F238E27FC236}">
                <a16:creationId xmlns:a16="http://schemas.microsoft.com/office/drawing/2014/main" id="{D1210106-1C5E-4C90-939B-688CE08DDF27}"/>
              </a:ext>
              <a:ext uri="{C183D7F6-B498-43B3-948B-1728B52AA6E4}">
                <adec:decorative xmlns:adec="http://schemas.microsoft.com/office/drawing/2017/decorative" val="1"/>
              </a:ext>
            </a:extLst>
          </p:cNvPr>
          <p:cNvGrpSpPr/>
          <p:nvPr userDrawn="1"/>
        </p:nvGrpSpPr>
        <p:grpSpPr>
          <a:xfrm>
            <a:off x="7497064" y="5222196"/>
            <a:ext cx="465836" cy="465836"/>
            <a:chOff x="7497064" y="5222196"/>
            <a:chExt cx="465836" cy="465836"/>
          </a:xfrm>
        </p:grpSpPr>
        <p:sp>
          <p:nvSpPr>
            <p:cNvPr id="34" name="Oval 33">
              <a:extLst>
                <a:ext uri="{FF2B5EF4-FFF2-40B4-BE49-F238E27FC236}">
                  <a16:creationId xmlns:a16="http://schemas.microsoft.com/office/drawing/2014/main" id="{B1123E44-ED2A-4654-BCA0-14DC8C29031B}"/>
                </a:ext>
                <a:ext uri="{C183D7F6-B498-43B3-948B-1728B52AA6E4}">
                  <adec:decorative xmlns:adec="http://schemas.microsoft.com/office/drawing/2017/decorative" val="1"/>
                </a:ext>
              </a:extLst>
            </p:cNvPr>
            <p:cNvSpPr/>
            <p:nvPr/>
          </p:nvSpPr>
          <p:spPr bwMode="auto">
            <a:xfrm>
              <a:off x="7497064" y="5222196"/>
              <a:ext cx="465836" cy="465836"/>
            </a:xfrm>
            <a:prstGeom prst="ellipse">
              <a:avLst/>
            </a:prstGeom>
            <a:solidFill>
              <a:schemeClr val="accent1">
                <a:lumMod val="75000"/>
              </a:schemeClr>
            </a:solidFill>
            <a:ln>
              <a:no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sp>
          <p:nvSpPr>
            <p:cNvPr id="35" name="Oval 34">
              <a:extLst>
                <a:ext uri="{FF2B5EF4-FFF2-40B4-BE49-F238E27FC236}">
                  <a16:creationId xmlns:a16="http://schemas.microsoft.com/office/drawing/2014/main" id="{2DB2A7B6-A324-4DB4-99CE-40F326D1AE08}"/>
                </a:ext>
                <a:ext uri="{C183D7F6-B498-43B3-948B-1728B52AA6E4}">
                  <adec:decorative xmlns:adec="http://schemas.microsoft.com/office/drawing/2017/decorative" val="1"/>
                </a:ext>
              </a:extLst>
            </p:cNvPr>
            <p:cNvSpPr/>
            <p:nvPr/>
          </p:nvSpPr>
          <p:spPr bwMode="auto">
            <a:xfrm>
              <a:off x="7548574" y="5273706"/>
              <a:ext cx="362817" cy="362816"/>
            </a:xfrm>
            <a:prstGeom prst="ellipse">
              <a:avLst/>
            </a:prstGeom>
            <a:solidFill>
              <a:schemeClr val="accent1"/>
            </a:solidFill>
            <a:ln>
              <a:no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sp>
          <p:nvSpPr>
            <p:cNvPr id="36" name="Oval 35">
              <a:extLst>
                <a:ext uri="{FF2B5EF4-FFF2-40B4-BE49-F238E27FC236}">
                  <a16:creationId xmlns:a16="http://schemas.microsoft.com/office/drawing/2014/main" id="{07E00A92-2486-4933-81D1-03CFD09A2D11}"/>
                </a:ext>
                <a:ext uri="{C183D7F6-B498-43B3-948B-1728B52AA6E4}">
                  <adec:decorative xmlns:adec="http://schemas.microsoft.com/office/drawing/2017/decorative" val="1"/>
                </a:ext>
              </a:extLst>
            </p:cNvPr>
            <p:cNvSpPr/>
            <p:nvPr/>
          </p:nvSpPr>
          <p:spPr bwMode="auto">
            <a:xfrm>
              <a:off x="7524295" y="5249427"/>
              <a:ext cx="411375" cy="411374"/>
            </a:xfrm>
            <a:prstGeom prst="ellipse">
              <a:avLst/>
            </a:prstGeom>
            <a:noFill/>
            <a:ln>
              <a:solidFill>
                <a:schemeClr val="accent3"/>
              </a:solidFill>
              <a:headEnd type="none" w="med" len="med"/>
              <a:tailEnd type="none" w="med" len="med"/>
            </a:ln>
            <a:effectLst>
              <a:outerShdw blurRad="63500" sx="101000" sy="101000" algn="ctr" rotWithShape="0">
                <a:schemeClr val="bg2">
                  <a:lumMod val="50000"/>
                  <a:alpha val="13000"/>
                </a:schemeClr>
              </a:outerShdw>
            </a:effectLst>
            <a:extLst>
              <a:ext uri="{909E8E84-426E-40DD-AFC4-6F175D3DCCD1}">
                <a14:hiddenFill xmlns:a14="http://schemas.microsoft.com/office/drawing/2010/main">
                  <a:solidFill>
                    <a:srgbClr val="FFFFFF"/>
                  </a:solidFill>
                </a14:hiddenFill>
              </a:ext>
            </a:ex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sp>
          <p:nvSpPr>
            <p:cNvPr id="37" name="Picture Placeholder 53">
              <a:extLst>
                <a:ext uri="{FF2B5EF4-FFF2-40B4-BE49-F238E27FC236}">
                  <a16:creationId xmlns:a16="http://schemas.microsoft.com/office/drawing/2014/main" id="{1E845705-4B25-4B8B-A3BB-823FBE923FDA}"/>
                </a:ext>
                <a:ext uri="{C183D7F6-B498-43B3-948B-1728B52AA6E4}">
                  <adec:decorative xmlns:adec="http://schemas.microsoft.com/office/drawing/2017/decorative" val="1"/>
                </a:ext>
              </a:extLst>
            </p:cNvPr>
            <p:cNvSpPr txBox="1">
              <a:spLocks/>
            </p:cNvSpPr>
            <p:nvPr/>
          </p:nvSpPr>
          <p:spPr>
            <a:xfrm>
              <a:off x="7573497" y="5298629"/>
              <a:ext cx="312970" cy="312970"/>
            </a:xfrm>
            <a:prstGeom prst="ellipse">
              <a:avLst/>
            </a:prstGeom>
            <a:extLst>
              <a:ext uri="{909E8E84-426E-40DD-AFC4-6F175D3DCCD1}">
                <a14:hiddenFill xmlns:a14="http://schemas.microsoft.com/office/drawing/2010/main">
                  <a:solidFill>
                    <a:srgbClr val="FFFFFF"/>
                  </a:solidFill>
                </a14:hiddenFill>
              </a:ext>
            </a:extLst>
          </p:spPr>
          <p:txBody>
            <a:bodyPr vert="horz" anchor="ctr">
              <a:no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100" kern="1200" spc="0" baseline="0">
                  <a:solidFill>
                    <a:schemeClr val="bg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a:p>
          </p:txBody>
        </p:sp>
      </p:grpSp>
      <p:sp>
        <p:nvSpPr>
          <p:cNvPr id="38" name="Rectangle 37">
            <a:extLst>
              <a:ext uri="{FF2B5EF4-FFF2-40B4-BE49-F238E27FC236}">
                <a16:creationId xmlns:a16="http://schemas.microsoft.com/office/drawing/2014/main" id="{2A3FEC1D-29BC-47BE-BE64-6B0A1C0E3282}"/>
              </a:ext>
              <a:ext uri="{C183D7F6-B498-43B3-948B-1728B52AA6E4}">
                <adec:decorative xmlns:adec="http://schemas.microsoft.com/office/drawing/2017/decorative" val="1"/>
              </a:ext>
            </a:extLst>
          </p:cNvPr>
          <p:cNvSpPr/>
          <p:nvPr userDrawn="1"/>
        </p:nvSpPr>
        <p:spPr bwMode="auto">
          <a:xfrm>
            <a:off x="1" y="6267236"/>
            <a:ext cx="12192000" cy="590764"/>
          </a:xfrm>
          <a:prstGeom prst="rect">
            <a:avLst/>
          </a:prstGeom>
          <a:solidFill>
            <a:schemeClr val="accent1">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marL="0" marR="0" lvl="0" indent="0" algn="ctr" defTabSz="932742" rtl="0" eaLnBrk="1" fontAlgn="auto" latinLnBrk="0" hangingPunct="1">
              <a:spcBef>
                <a:spcPts val="0"/>
              </a:spcBef>
              <a:spcAft>
                <a:spcPts val="800"/>
              </a:spcAft>
              <a:buClr>
                <a:srgbClr val="1A1A1A"/>
              </a:buClr>
              <a:buSzPct val="90000"/>
              <a:buFontTx/>
              <a:buNone/>
              <a:tabLst/>
              <a:defRPr/>
            </a:pPr>
            <a:endParaRPr kumimoji="0" lang="en-US" sz="1800" b="0" i="0" u="none" strike="noStrike" kern="1200" cap="none" spc="0" normalizeH="0" baseline="0" noProof="0">
              <a:ln>
                <a:noFill/>
              </a:ln>
              <a:solidFill>
                <a:schemeClr val="bg1"/>
              </a:solidFill>
              <a:effectLst/>
              <a:uLnTx/>
              <a:uFillTx/>
              <a:latin typeface="+mj-lt"/>
              <a:ea typeface="Calibri" panose="020F0502020204030204" pitchFamily="34" charset="0"/>
              <a:cs typeface="Times New Roman" panose="02020603050405020304" pitchFamily="18" charset="0"/>
            </a:endParaRPr>
          </a:p>
        </p:txBody>
      </p:sp>
      <p:sp>
        <p:nvSpPr>
          <p:cNvPr id="4" name="Content Placeholder 3">
            <a:extLst>
              <a:ext uri="{FF2B5EF4-FFF2-40B4-BE49-F238E27FC236}">
                <a16:creationId xmlns:a16="http://schemas.microsoft.com/office/drawing/2014/main" id="{E2E26482-3518-48E3-A5E8-4AB5B25B6BB5}"/>
              </a:ext>
            </a:extLst>
          </p:cNvPr>
          <p:cNvSpPr>
            <a:spLocks noGrp="1"/>
          </p:cNvSpPr>
          <p:nvPr>
            <p:ph sz="quarter" idx="10"/>
          </p:nvPr>
        </p:nvSpPr>
        <p:spPr>
          <a:xfrm>
            <a:off x="1976120" y="1183501"/>
            <a:ext cx="863600" cy="553998"/>
          </a:xfrm>
        </p:spPr>
        <p:txBody>
          <a:bodyPr/>
          <a:lstStyle>
            <a:lvl1pPr marL="0" indent="0">
              <a:buNone/>
              <a:defRPr sz="2000"/>
            </a:lvl1pPr>
          </a:lstStyle>
          <a:p>
            <a:pPr lvl="0"/>
            <a:endParaRPr lang="en-US"/>
          </a:p>
        </p:txBody>
      </p:sp>
      <p:sp>
        <p:nvSpPr>
          <p:cNvPr id="5" name="Content Placeholder 3">
            <a:extLst>
              <a:ext uri="{FF2B5EF4-FFF2-40B4-BE49-F238E27FC236}">
                <a16:creationId xmlns:a16="http://schemas.microsoft.com/office/drawing/2014/main" id="{3057F701-DBD2-4F64-BD2F-0AC3F6301E0B}"/>
              </a:ext>
            </a:extLst>
          </p:cNvPr>
          <p:cNvSpPr>
            <a:spLocks noGrp="1"/>
          </p:cNvSpPr>
          <p:nvPr>
            <p:ph sz="quarter" idx="11"/>
          </p:nvPr>
        </p:nvSpPr>
        <p:spPr>
          <a:xfrm>
            <a:off x="4587240" y="1183501"/>
            <a:ext cx="863600" cy="553998"/>
          </a:xfrm>
        </p:spPr>
        <p:txBody>
          <a:bodyPr/>
          <a:lstStyle>
            <a:lvl1pPr marL="0" indent="0">
              <a:buNone/>
              <a:defRPr sz="2000"/>
            </a:lvl1pPr>
          </a:lstStyle>
          <a:p>
            <a:pPr lvl="0"/>
            <a:endParaRPr lang="en-US"/>
          </a:p>
        </p:txBody>
      </p:sp>
      <p:sp>
        <p:nvSpPr>
          <p:cNvPr id="6" name="Content Placeholder 3">
            <a:extLst>
              <a:ext uri="{FF2B5EF4-FFF2-40B4-BE49-F238E27FC236}">
                <a16:creationId xmlns:a16="http://schemas.microsoft.com/office/drawing/2014/main" id="{62C29315-2D17-45EE-A022-51711C11C550}"/>
              </a:ext>
            </a:extLst>
          </p:cNvPr>
          <p:cNvSpPr>
            <a:spLocks noGrp="1"/>
          </p:cNvSpPr>
          <p:nvPr>
            <p:ph sz="quarter" idx="12"/>
          </p:nvPr>
        </p:nvSpPr>
        <p:spPr>
          <a:xfrm>
            <a:off x="7198360" y="1183501"/>
            <a:ext cx="863600" cy="553998"/>
          </a:xfrm>
        </p:spPr>
        <p:txBody>
          <a:bodyPr/>
          <a:lstStyle>
            <a:lvl1pPr marL="0" indent="0">
              <a:buNone/>
              <a:defRPr sz="2000"/>
            </a:lvl1pPr>
          </a:lstStyle>
          <a:p>
            <a:pPr lvl="0"/>
            <a:endParaRPr lang="en-US"/>
          </a:p>
        </p:txBody>
      </p:sp>
      <p:sp>
        <p:nvSpPr>
          <p:cNvPr id="7" name="Content Placeholder 3">
            <a:extLst>
              <a:ext uri="{FF2B5EF4-FFF2-40B4-BE49-F238E27FC236}">
                <a16:creationId xmlns:a16="http://schemas.microsoft.com/office/drawing/2014/main" id="{B2B3B08E-7485-4180-9FE9-860A6FD4E05C}"/>
              </a:ext>
            </a:extLst>
          </p:cNvPr>
          <p:cNvSpPr>
            <a:spLocks noGrp="1"/>
          </p:cNvSpPr>
          <p:nvPr>
            <p:ph sz="quarter" idx="13"/>
          </p:nvPr>
        </p:nvSpPr>
        <p:spPr>
          <a:xfrm>
            <a:off x="9809480" y="1183501"/>
            <a:ext cx="863600" cy="553998"/>
          </a:xfrm>
        </p:spPr>
        <p:txBody>
          <a:bodyPr/>
          <a:lstStyle>
            <a:lvl1pPr marL="0" indent="0">
              <a:buNone/>
              <a:defRPr sz="2000"/>
            </a:lvl1pPr>
          </a:lstStyle>
          <a:p>
            <a:pPr lvl="0"/>
            <a:endParaRPr lang="en-US"/>
          </a:p>
        </p:txBody>
      </p:sp>
      <p:sp>
        <p:nvSpPr>
          <p:cNvPr id="8" name="Content Placeholder 3">
            <a:extLst>
              <a:ext uri="{FF2B5EF4-FFF2-40B4-BE49-F238E27FC236}">
                <a16:creationId xmlns:a16="http://schemas.microsoft.com/office/drawing/2014/main" id="{B0C1B76C-F4B3-42A6-8100-BCC65D6DD612}"/>
              </a:ext>
            </a:extLst>
          </p:cNvPr>
          <p:cNvSpPr>
            <a:spLocks noGrp="1"/>
          </p:cNvSpPr>
          <p:nvPr>
            <p:ph sz="quarter" idx="14"/>
          </p:nvPr>
        </p:nvSpPr>
        <p:spPr>
          <a:xfrm>
            <a:off x="1976120" y="2110601"/>
            <a:ext cx="863600" cy="553998"/>
          </a:xfrm>
        </p:spPr>
        <p:txBody>
          <a:bodyPr/>
          <a:lstStyle>
            <a:lvl1pPr marL="0" indent="0">
              <a:buNone/>
              <a:defRPr sz="2000"/>
            </a:lvl1pPr>
          </a:lstStyle>
          <a:p>
            <a:pPr lvl="0"/>
            <a:endParaRPr lang="en-US"/>
          </a:p>
        </p:txBody>
      </p:sp>
      <p:sp>
        <p:nvSpPr>
          <p:cNvPr id="9" name="Content Placeholder 3">
            <a:extLst>
              <a:ext uri="{FF2B5EF4-FFF2-40B4-BE49-F238E27FC236}">
                <a16:creationId xmlns:a16="http://schemas.microsoft.com/office/drawing/2014/main" id="{F78E6DD8-7B58-4F6B-8A88-60F4B579C972}"/>
              </a:ext>
            </a:extLst>
          </p:cNvPr>
          <p:cNvSpPr>
            <a:spLocks noGrp="1"/>
          </p:cNvSpPr>
          <p:nvPr>
            <p:ph sz="quarter" idx="15"/>
          </p:nvPr>
        </p:nvSpPr>
        <p:spPr>
          <a:xfrm>
            <a:off x="4587240" y="2110601"/>
            <a:ext cx="863600" cy="553998"/>
          </a:xfrm>
        </p:spPr>
        <p:txBody>
          <a:bodyPr/>
          <a:lstStyle>
            <a:lvl1pPr marL="0" indent="0">
              <a:buNone/>
              <a:defRPr sz="2000"/>
            </a:lvl1pPr>
          </a:lstStyle>
          <a:p>
            <a:pPr lvl="0"/>
            <a:endParaRPr lang="en-US"/>
          </a:p>
        </p:txBody>
      </p:sp>
      <p:sp>
        <p:nvSpPr>
          <p:cNvPr id="10" name="Content Placeholder 3">
            <a:extLst>
              <a:ext uri="{FF2B5EF4-FFF2-40B4-BE49-F238E27FC236}">
                <a16:creationId xmlns:a16="http://schemas.microsoft.com/office/drawing/2014/main" id="{C40D43F2-E393-4EDA-9324-7AF721CD777B}"/>
              </a:ext>
            </a:extLst>
          </p:cNvPr>
          <p:cNvSpPr>
            <a:spLocks noGrp="1"/>
          </p:cNvSpPr>
          <p:nvPr>
            <p:ph sz="quarter" idx="16"/>
          </p:nvPr>
        </p:nvSpPr>
        <p:spPr>
          <a:xfrm>
            <a:off x="7198360" y="2110601"/>
            <a:ext cx="863600" cy="553998"/>
          </a:xfrm>
        </p:spPr>
        <p:txBody>
          <a:bodyPr/>
          <a:lstStyle>
            <a:lvl1pPr marL="0" indent="0">
              <a:buNone/>
              <a:defRPr sz="2000"/>
            </a:lvl1pPr>
          </a:lstStyle>
          <a:p>
            <a:pPr lvl="0"/>
            <a:endParaRPr lang="en-US"/>
          </a:p>
        </p:txBody>
      </p:sp>
      <p:sp>
        <p:nvSpPr>
          <p:cNvPr id="11" name="Content Placeholder 3">
            <a:extLst>
              <a:ext uri="{FF2B5EF4-FFF2-40B4-BE49-F238E27FC236}">
                <a16:creationId xmlns:a16="http://schemas.microsoft.com/office/drawing/2014/main" id="{F21815F2-DD69-4B53-9D09-094F4EC209B3}"/>
              </a:ext>
            </a:extLst>
          </p:cNvPr>
          <p:cNvSpPr>
            <a:spLocks noGrp="1"/>
          </p:cNvSpPr>
          <p:nvPr>
            <p:ph sz="quarter" idx="17"/>
          </p:nvPr>
        </p:nvSpPr>
        <p:spPr>
          <a:xfrm>
            <a:off x="9809480" y="2110601"/>
            <a:ext cx="863600" cy="553998"/>
          </a:xfrm>
        </p:spPr>
        <p:txBody>
          <a:bodyPr/>
          <a:lstStyle>
            <a:lvl1pPr marL="0" indent="0">
              <a:buNone/>
              <a:defRPr sz="2000"/>
            </a:lvl1pPr>
          </a:lstStyle>
          <a:p>
            <a:pPr lvl="0"/>
            <a:endParaRPr lang="en-US"/>
          </a:p>
        </p:txBody>
      </p:sp>
    </p:spTree>
    <p:extLst>
      <p:ext uri="{BB962C8B-B14F-4D97-AF65-F5344CB8AC3E}">
        <p14:creationId xmlns:p14="http://schemas.microsoft.com/office/powerpoint/2010/main" val="54786750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3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8">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13_Title Only">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14" name="Rectangle 13">
            <a:extLst>
              <a:ext uri="{FF2B5EF4-FFF2-40B4-BE49-F238E27FC236}">
                <a16:creationId xmlns:a16="http://schemas.microsoft.com/office/drawing/2014/main" id="{2D63A339-C844-48CE-B2CE-BC5958830E17}"/>
              </a:ext>
              <a:ext uri="{C183D7F6-B498-43B3-948B-1728B52AA6E4}">
                <adec:decorative xmlns:adec="http://schemas.microsoft.com/office/drawing/2017/decorative" val="1"/>
              </a:ext>
            </a:extLst>
          </p:cNvPr>
          <p:cNvSpPr/>
          <p:nvPr userDrawn="1"/>
        </p:nvSpPr>
        <p:spPr bwMode="auto">
          <a:xfrm>
            <a:off x="1" y="1436916"/>
            <a:ext cx="3517187" cy="640362"/>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594360" tIns="45720" rIns="91440" bIns="4572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i="0" u="none" strike="noStrike" kern="1200" cap="none" spc="0" normalizeH="0" baseline="0" noProof="0">
              <a:ln>
                <a:noFill/>
              </a:ln>
              <a:solidFill>
                <a:schemeClr val="accent1"/>
              </a:solidFill>
              <a:effectLst/>
              <a:uLnTx/>
              <a:uFillTx/>
              <a:latin typeface="+mj-lt"/>
              <a:ea typeface="+mn-ea"/>
              <a:cs typeface="+mn-cs"/>
            </a:endParaRPr>
          </a:p>
        </p:txBody>
      </p:sp>
      <p:grpSp>
        <p:nvGrpSpPr>
          <p:cNvPr id="15" name="Group 14">
            <a:extLst>
              <a:ext uri="{FF2B5EF4-FFF2-40B4-BE49-F238E27FC236}">
                <a16:creationId xmlns:a16="http://schemas.microsoft.com/office/drawing/2014/main" id="{B0D5171C-A6A8-4A83-8F9A-0FCE2B9B70F8}"/>
              </a:ext>
              <a:ext uri="{C183D7F6-B498-43B3-948B-1728B52AA6E4}">
                <adec:decorative xmlns:adec="http://schemas.microsoft.com/office/drawing/2017/decorative" val="1"/>
              </a:ext>
            </a:extLst>
          </p:cNvPr>
          <p:cNvGrpSpPr/>
          <p:nvPr userDrawn="1"/>
        </p:nvGrpSpPr>
        <p:grpSpPr>
          <a:xfrm>
            <a:off x="3099331" y="1382553"/>
            <a:ext cx="732440" cy="732438"/>
            <a:chOff x="3099331" y="1382553"/>
            <a:chExt cx="732440" cy="732438"/>
          </a:xfrm>
        </p:grpSpPr>
        <p:sp>
          <p:nvSpPr>
            <p:cNvPr id="16" name="Oval 15">
              <a:extLst>
                <a:ext uri="{FF2B5EF4-FFF2-40B4-BE49-F238E27FC236}">
                  <a16:creationId xmlns:a16="http://schemas.microsoft.com/office/drawing/2014/main" id="{534AE38F-84CB-4F71-BEE6-FA13A91D3129}"/>
                </a:ext>
                <a:ext uri="{C183D7F6-B498-43B3-948B-1728B52AA6E4}">
                  <adec:decorative xmlns:adec="http://schemas.microsoft.com/office/drawing/2017/decorative" val="1"/>
                </a:ext>
              </a:extLst>
            </p:cNvPr>
            <p:cNvSpPr/>
            <p:nvPr/>
          </p:nvSpPr>
          <p:spPr bwMode="auto">
            <a:xfrm>
              <a:off x="3099331" y="1382553"/>
              <a:ext cx="732440" cy="732438"/>
            </a:xfrm>
            <a:prstGeom prst="ellipse">
              <a:avLst/>
            </a:prstGeom>
            <a:solidFill>
              <a:schemeClr val="accent1">
                <a:lumMod val="75000"/>
              </a:schemeClr>
            </a:solidFill>
            <a:ln>
              <a:no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sp>
          <p:nvSpPr>
            <p:cNvPr id="17" name="Oval 16">
              <a:extLst>
                <a:ext uri="{FF2B5EF4-FFF2-40B4-BE49-F238E27FC236}">
                  <a16:creationId xmlns:a16="http://schemas.microsoft.com/office/drawing/2014/main" id="{93B351C4-5777-4C27-964F-9E42063FA1FC}"/>
                </a:ext>
                <a:ext uri="{C183D7F6-B498-43B3-948B-1728B52AA6E4}">
                  <adec:decorative xmlns:adec="http://schemas.microsoft.com/office/drawing/2017/decorative" val="1"/>
                </a:ext>
              </a:extLst>
            </p:cNvPr>
            <p:cNvSpPr/>
            <p:nvPr/>
          </p:nvSpPr>
          <p:spPr bwMode="auto">
            <a:xfrm>
              <a:off x="3180320" y="1463543"/>
              <a:ext cx="570462" cy="570458"/>
            </a:xfrm>
            <a:prstGeom prst="ellipse">
              <a:avLst/>
            </a:prstGeom>
            <a:solidFill>
              <a:schemeClr val="accent1"/>
            </a:solidFill>
            <a:ln>
              <a:no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sp>
          <p:nvSpPr>
            <p:cNvPr id="18" name="Oval 17">
              <a:extLst>
                <a:ext uri="{FF2B5EF4-FFF2-40B4-BE49-F238E27FC236}">
                  <a16:creationId xmlns:a16="http://schemas.microsoft.com/office/drawing/2014/main" id="{6BD91598-CB53-4E9E-80DC-6AB408E73A9C}"/>
                </a:ext>
                <a:ext uri="{C183D7F6-B498-43B3-948B-1728B52AA6E4}">
                  <adec:decorative xmlns:adec="http://schemas.microsoft.com/office/drawing/2017/decorative" val="1"/>
                </a:ext>
              </a:extLst>
            </p:cNvPr>
            <p:cNvSpPr/>
            <p:nvPr/>
          </p:nvSpPr>
          <p:spPr bwMode="auto">
            <a:xfrm>
              <a:off x="3142146" y="1425369"/>
              <a:ext cx="646811" cy="646806"/>
            </a:xfrm>
            <a:prstGeom prst="ellipse">
              <a:avLst/>
            </a:prstGeom>
            <a:noFill/>
            <a:ln>
              <a:solidFill>
                <a:schemeClr val="accent3"/>
              </a:solid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sp>
          <p:nvSpPr>
            <p:cNvPr id="19" name="Picture Placeholder 53">
              <a:extLst>
                <a:ext uri="{FF2B5EF4-FFF2-40B4-BE49-F238E27FC236}">
                  <a16:creationId xmlns:a16="http://schemas.microsoft.com/office/drawing/2014/main" id="{7914214F-7C74-4E1D-A1C2-D20BBE972086}"/>
                </a:ext>
                <a:ext uri="{C183D7F6-B498-43B3-948B-1728B52AA6E4}">
                  <adec:decorative xmlns:adec="http://schemas.microsoft.com/office/drawing/2017/decorative" val="1"/>
                </a:ext>
              </a:extLst>
            </p:cNvPr>
            <p:cNvSpPr txBox="1">
              <a:spLocks/>
            </p:cNvSpPr>
            <p:nvPr/>
          </p:nvSpPr>
          <p:spPr>
            <a:xfrm>
              <a:off x="3219508" y="1502729"/>
              <a:ext cx="492087" cy="492085"/>
            </a:xfrm>
            <a:prstGeom prst="ellipse">
              <a:avLst/>
            </a:prstGeom>
          </p:spPr>
          <p:txBody>
            <a:bodyPr anchor="ctr">
              <a:no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100" kern="1200" spc="0" baseline="0">
                  <a:solidFill>
                    <a:schemeClr val="bg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a:p>
          </p:txBody>
        </p:sp>
      </p:grpSp>
      <p:sp>
        <p:nvSpPr>
          <p:cNvPr id="20" name="Rectangle 13">
            <a:extLst>
              <a:ext uri="{FF2B5EF4-FFF2-40B4-BE49-F238E27FC236}">
                <a16:creationId xmlns:a16="http://schemas.microsoft.com/office/drawing/2014/main" id="{988B3FB9-4E97-4640-A128-EBD5D7EBF8C8}"/>
              </a:ext>
              <a:ext uri="{C183D7F6-B498-43B3-948B-1728B52AA6E4}">
                <adec:decorative xmlns:adec="http://schemas.microsoft.com/office/drawing/2017/decorative" val="1"/>
              </a:ext>
            </a:extLst>
          </p:cNvPr>
          <p:cNvSpPr/>
          <p:nvPr userDrawn="1"/>
        </p:nvSpPr>
        <p:spPr bwMode="auto">
          <a:xfrm>
            <a:off x="0" y="2355573"/>
            <a:ext cx="3831771" cy="3913459"/>
          </a:xfrm>
          <a:custGeom>
            <a:avLst/>
            <a:gdLst>
              <a:gd name="connsiteX0" fmla="*/ 0 w 3831771"/>
              <a:gd name="connsiteY0" fmla="*/ 0 h 3767138"/>
              <a:gd name="connsiteX1" fmla="*/ 3831771 w 3831771"/>
              <a:gd name="connsiteY1" fmla="*/ 0 h 3767138"/>
              <a:gd name="connsiteX2" fmla="*/ 3831771 w 3831771"/>
              <a:gd name="connsiteY2" fmla="*/ 3767138 h 3767138"/>
              <a:gd name="connsiteX3" fmla="*/ 0 w 3831771"/>
              <a:gd name="connsiteY3" fmla="*/ 3767138 h 3767138"/>
              <a:gd name="connsiteX4" fmla="*/ 0 w 3831771"/>
              <a:gd name="connsiteY4" fmla="*/ 0 h 3767138"/>
              <a:gd name="connsiteX0" fmla="*/ 0 w 3831771"/>
              <a:gd name="connsiteY0" fmla="*/ 3767138 h 3858578"/>
              <a:gd name="connsiteX1" fmla="*/ 0 w 3831771"/>
              <a:gd name="connsiteY1" fmla="*/ 0 h 3858578"/>
              <a:gd name="connsiteX2" fmla="*/ 3831771 w 3831771"/>
              <a:gd name="connsiteY2" fmla="*/ 0 h 3858578"/>
              <a:gd name="connsiteX3" fmla="*/ 3831771 w 3831771"/>
              <a:gd name="connsiteY3" fmla="*/ 3767138 h 3858578"/>
              <a:gd name="connsiteX4" fmla="*/ 91440 w 3831771"/>
              <a:gd name="connsiteY4" fmla="*/ 3858578 h 3858578"/>
              <a:gd name="connsiteX0" fmla="*/ 0 w 3831771"/>
              <a:gd name="connsiteY0" fmla="*/ 3767138 h 3767138"/>
              <a:gd name="connsiteX1" fmla="*/ 0 w 3831771"/>
              <a:gd name="connsiteY1" fmla="*/ 0 h 3767138"/>
              <a:gd name="connsiteX2" fmla="*/ 3831771 w 3831771"/>
              <a:gd name="connsiteY2" fmla="*/ 0 h 3767138"/>
              <a:gd name="connsiteX3" fmla="*/ 3831771 w 3831771"/>
              <a:gd name="connsiteY3" fmla="*/ 3767138 h 3767138"/>
              <a:gd name="connsiteX0" fmla="*/ 0 w 3831771"/>
              <a:gd name="connsiteY0" fmla="*/ 0 h 3767138"/>
              <a:gd name="connsiteX1" fmla="*/ 3831771 w 3831771"/>
              <a:gd name="connsiteY1" fmla="*/ 0 h 3767138"/>
              <a:gd name="connsiteX2" fmla="*/ 3831771 w 3831771"/>
              <a:gd name="connsiteY2" fmla="*/ 3767138 h 3767138"/>
            </a:gdLst>
            <a:ahLst/>
            <a:cxnLst>
              <a:cxn ang="0">
                <a:pos x="connsiteX0" y="connsiteY0"/>
              </a:cxn>
              <a:cxn ang="0">
                <a:pos x="connsiteX1" y="connsiteY1"/>
              </a:cxn>
              <a:cxn ang="0">
                <a:pos x="connsiteX2" y="connsiteY2"/>
              </a:cxn>
            </a:cxnLst>
            <a:rect l="l" t="t" r="r" b="b"/>
            <a:pathLst>
              <a:path w="3831771" h="3767138">
                <a:moveTo>
                  <a:pt x="0" y="0"/>
                </a:moveTo>
                <a:lnTo>
                  <a:pt x="3831771" y="0"/>
                </a:lnTo>
                <a:lnTo>
                  <a:pt x="3831771" y="3767138"/>
                </a:lnTo>
              </a:path>
            </a:pathLst>
          </a:custGeom>
          <a:noFill/>
          <a:ln w="6350">
            <a:solidFill>
              <a:schemeClr val="bg1">
                <a:lumMod val="75000"/>
              </a:schemeClr>
            </a:solidFill>
            <a:headEnd type="none" w="med" len="med"/>
            <a:tailEnd type="oval" w="sm" len="sm"/>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1" name="TextBox 20">
            <a:extLst>
              <a:ext uri="{FF2B5EF4-FFF2-40B4-BE49-F238E27FC236}">
                <a16:creationId xmlns:a16="http://schemas.microsoft.com/office/drawing/2014/main" id="{9079260C-0E5A-44E4-BC0A-9ED7CC13329D}"/>
              </a:ext>
              <a:ext uri="{C183D7F6-B498-43B3-948B-1728B52AA6E4}">
                <adec:decorative xmlns:adec="http://schemas.microsoft.com/office/drawing/2017/decorative" val="1"/>
              </a:ext>
            </a:extLst>
          </p:cNvPr>
          <p:cNvSpPr txBox="1"/>
          <p:nvPr userDrawn="1"/>
        </p:nvSpPr>
        <p:spPr>
          <a:xfrm>
            <a:off x="0" y="2444012"/>
            <a:ext cx="3831771" cy="395129"/>
          </a:xfrm>
          <a:prstGeom prst="rect">
            <a:avLst/>
          </a:prstGeom>
          <a:solidFill>
            <a:schemeClr val="accent1"/>
          </a:solidFill>
        </p:spPr>
        <p:txBody>
          <a:bodyPr wrap="square" lIns="594360" tIns="91440" rIns="91440" bIns="9144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bg1"/>
              </a:solidFill>
              <a:effectLst/>
              <a:uLnTx/>
              <a:uFillTx/>
              <a:latin typeface="+mj-lt"/>
              <a:ea typeface="+mn-ea"/>
              <a:cs typeface="+mn-cs"/>
            </a:endParaRPr>
          </a:p>
        </p:txBody>
      </p:sp>
      <p:sp>
        <p:nvSpPr>
          <p:cNvPr id="4" name="Content Placeholder 3">
            <a:extLst>
              <a:ext uri="{FF2B5EF4-FFF2-40B4-BE49-F238E27FC236}">
                <a16:creationId xmlns:a16="http://schemas.microsoft.com/office/drawing/2014/main" id="{544CF7E4-F4EE-467B-883F-41B1E9D4D344}"/>
              </a:ext>
            </a:extLst>
          </p:cNvPr>
          <p:cNvSpPr>
            <a:spLocks noGrp="1"/>
          </p:cNvSpPr>
          <p:nvPr>
            <p:ph sz="quarter" idx="10"/>
          </p:nvPr>
        </p:nvSpPr>
        <p:spPr>
          <a:xfrm>
            <a:off x="6931101" y="3117870"/>
            <a:ext cx="947737" cy="553998"/>
          </a:xfrm>
        </p:spPr>
        <p:txBody>
          <a:bodyPr/>
          <a:lstStyle>
            <a:lvl1pPr marL="0" indent="0">
              <a:buNone/>
              <a:defRPr sz="2000"/>
            </a:lvl1pPr>
          </a:lstStyle>
          <a:p>
            <a:pPr lvl="0"/>
            <a:endParaRPr lang="en-US"/>
          </a:p>
        </p:txBody>
      </p:sp>
      <p:sp>
        <p:nvSpPr>
          <p:cNvPr id="5" name="Content Placeholder 3">
            <a:extLst>
              <a:ext uri="{FF2B5EF4-FFF2-40B4-BE49-F238E27FC236}">
                <a16:creationId xmlns:a16="http://schemas.microsoft.com/office/drawing/2014/main" id="{107DAF52-35E5-473F-8A4E-8ABF7D3ECF69}"/>
              </a:ext>
            </a:extLst>
          </p:cNvPr>
          <p:cNvSpPr>
            <a:spLocks noGrp="1"/>
          </p:cNvSpPr>
          <p:nvPr>
            <p:ph sz="quarter" idx="11"/>
          </p:nvPr>
        </p:nvSpPr>
        <p:spPr>
          <a:xfrm>
            <a:off x="6931101" y="1423968"/>
            <a:ext cx="947737" cy="553998"/>
          </a:xfrm>
        </p:spPr>
        <p:txBody>
          <a:bodyPr/>
          <a:lstStyle>
            <a:lvl1pPr marL="0" indent="0">
              <a:buNone/>
              <a:defRPr sz="2000"/>
            </a:lvl1pPr>
          </a:lstStyle>
          <a:p>
            <a:pPr lvl="0"/>
            <a:endParaRPr lang="en-US"/>
          </a:p>
        </p:txBody>
      </p:sp>
      <p:sp>
        <p:nvSpPr>
          <p:cNvPr id="6" name="Content Placeholder 3">
            <a:extLst>
              <a:ext uri="{FF2B5EF4-FFF2-40B4-BE49-F238E27FC236}">
                <a16:creationId xmlns:a16="http://schemas.microsoft.com/office/drawing/2014/main" id="{296C87BA-262E-4CBE-BE81-ABE38C56C90E}"/>
              </a:ext>
            </a:extLst>
          </p:cNvPr>
          <p:cNvSpPr>
            <a:spLocks noGrp="1"/>
          </p:cNvSpPr>
          <p:nvPr>
            <p:ph sz="quarter" idx="12"/>
          </p:nvPr>
        </p:nvSpPr>
        <p:spPr>
          <a:xfrm>
            <a:off x="8317442" y="1382553"/>
            <a:ext cx="947737" cy="553998"/>
          </a:xfrm>
        </p:spPr>
        <p:txBody>
          <a:bodyPr/>
          <a:lstStyle>
            <a:lvl1pPr marL="0" indent="0">
              <a:buNone/>
              <a:defRPr sz="2000"/>
            </a:lvl1pPr>
          </a:lstStyle>
          <a:p>
            <a:pPr lvl="0"/>
            <a:endParaRPr lang="en-US"/>
          </a:p>
        </p:txBody>
      </p:sp>
      <p:sp>
        <p:nvSpPr>
          <p:cNvPr id="7" name="Content Placeholder 3">
            <a:extLst>
              <a:ext uri="{FF2B5EF4-FFF2-40B4-BE49-F238E27FC236}">
                <a16:creationId xmlns:a16="http://schemas.microsoft.com/office/drawing/2014/main" id="{ACF5371A-007E-45E0-984D-F4F183560543}"/>
              </a:ext>
            </a:extLst>
          </p:cNvPr>
          <p:cNvSpPr>
            <a:spLocks noGrp="1"/>
          </p:cNvSpPr>
          <p:nvPr>
            <p:ph sz="quarter" idx="13"/>
          </p:nvPr>
        </p:nvSpPr>
        <p:spPr>
          <a:xfrm>
            <a:off x="9559661" y="1382553"/>
            <a:ext cx="947737" cy="553998"/>
          </a:xfrm>
        </p:spPr>
        <p:txBody>
          <a:bodyPr/>
          <a:lstStyle>
            <a:lvl1pPr marL="0" indent="0">
              <a:buNone/>
              <a:defRPr sz="2000"/>
            </a:lvl1pPr>
          </a:lstStyle>
          <a:p>
            <a:pPr lvl="0"/>
            <a:endParaRPr lang="en-US"/>
          </a:p>
        </p:txBody>
      </p:sp>
      <p:sp>
        <p:nvSpPr>
          <p:cNvPr id="8" name="Content Placeholder 3">
            <a:extLst>
              <a:ext uri="{FF2B5EF4-FFF2-40B4-BE49-F238E27FC236}">
                <a16:creationId xmlns:a16="http://schemas.microsoft.com/office/drawing/2014/main" id="{89DD5142-DF3F-4F42-ADA8-2A1132C37C97}"/>
              </a:ext>
            </a:extLst>
          </p:cNvPr>
          <p:cNvSpPr>
            <a:spLocks noGrp="1"/>
          </p:cNvSpPr>
          <p:nvPr>
            <p:ph sz="quarter" idx="14"/>
          </p:nvPr>
        </p:nvSpPr>
        <p:spPr>
          <a:xfrm>
            <a:off x="10801880" y="1382553"/>
            <a:ext cx="947737" cy="553998"/>
          </a:xfrm>
        </p:spPr>
        <p:txBody>
          <a:bodyPr/>
          <a:lstStyle>
            <a:lvl1pPr marL="0" indent="0">
              <a:buNone/>
              <a:defRPr sz="2000"/>
            </a:lvl1pPr>
          </a:lstStyle>
          <a:p>
            <a:pPr lvl="0"/>
            <a:endParaRPr lang="en-US"/>
          </a:p>
        </p:txBody>
      </p:sp>
      <p:sp>
        <p:nvSpPr>
          <p:cNvPr id="9" name="Content Placeholder 3">
            <a:extLst>
              <a:ext uri="{FF2B5EF4-FFF2-40B4-BE49-F238E27FC236}">
                <a16:creationId xmlns:a16="http://schemas.microsoft.com/office/drawing/2014/main" id="{5627B434-8291-44F0-B27E-020285BE73E1}"/>
              </a:ext>
            </a:extLst>
          </p:cNvPr>
          <p:cNvSpPr>
            <a:spLocks noGrp="1"/>
          </p:cNvSpPr>
          <p:nvPr>
            <p:ph sz="quarter" idx="15"/>
          </p:nvPr>
        </p:nvSpPr>
        <p:spPr>
          <a:xfrm>
            <a:off x="8357132" y="3090069"/>
            <a:ext cx="947737" cy="553998"/>
          </a:xfrm>
        </p:spPr>
        <p:txBody>
          <a:bodyPr/>
          <a:lstStyle>
            <a:lvl1pPr marL="0" indent="0">
              <a:buNone/>
              <a:defRPr sz="2000"/>
            </a:lvl1pPr>
          </a:lstStyle>
          <a:p>
            <a:pPr lvl="0"/>
            <a:endParaRPr lang="en-US"/>
          </a:p>
        </p:txBody>
      </p:sp>
      <p:sp>
        <p:nvSpPr>
          <p:cNvPr id="10" name="Content Placeholder 3">
            <a:extLst>
              <a:ext uri="{FF2B5EF4-FFF2-40B4-BE49-F238E27FC236}">
                <a16:creationId xmlns:a16="http://schemas.microsoft.com/office/drawing/2014/main" id="{BC5BB404-B558-415A-A57A-52337DA5A23B}"/>
              </a:ext>
            </a:extLst>
          </p:cNvPr>
          <p:cNvSpPr>
            <a:spLocks noGrp="1"/>
          </p:cNvSpPr>
          <p:nvPr>
            <p:ph sz="quarter" idx="16"/>
          </p:nvPr>
        </p:nvSpPr>
        <p:spPr>
          <a:xfrm>
            <a:off x="6931101" y="2201069"/>
            <a:ext cx="947737" cy="553998"/>
          </a:xfrm>
        </p:spPr>
        <p:txBody>
          <a:bodyPr/>
          <a:lstStyle>
            <a:lvl1pPr marL="0" indent="0">
              <a:buNone/>
              <a:defRPr sz="2000"/>
            </a:lvl1pPr>
          </a:lstStyle>
          <a:p>
            <a:pPr lvl="0"/>
            <a:endParaRPr lang="en-US"/>
          </a:p>
        </p:txBody>
      </p:sp>
      <p:sp>
        <p:nvSpPr>
          <p:cNvPr id="11" name="Content Placeholder 3">
            <a:extLst>
              <a:ext uri="{FF2B5EF4-FFF2-40B4-BE49-F238E27FC236}">
                <a16:creationId xmlns:a16="http://schemas.microsoft.com/office/drawing/2014/main" id="{3CD0F96A-4313-4D90-AF03-3AB0D899AF06}"/>
              </a:ext>
            </a:extLst>
          </p:cNvPr>
          <p:cNvSpPr>
            <a:spLocks noGrp="1"/>
          </p:cNvSpPr>
          <p:nvPr>
            <p:ph sz="quarter" idx="17"/>
          </p:nvPr>
        </p:nvSpPr>
        <p:spPr>
          <a:xfrm>
            <a:off x="8317442" y="2159654"/>
            <a:ext cx="947737" cy="553998"/>
          </a:xfrm>
        </p:spPr>
        <p:txBody>
          <a:bodyPr/>
          <a:lstStyle>
            <a:lvl1pPr marL="0" indent="0">
              <a:buNone/>
              <a:defRPr sz="2000"/>
            </a:lvl1pPr>
          </a:lstStyle>
          <a:p>
            <a:pPr lvl="0"/>
            <a:endParaRPr lang="en-US"/>
          </a:p>
        </p:txBody>
      </p:sp>
      <p:sp>
        <p:nvSpPr>
          <p:cNvPr id="12" name="Content Placeholder 3">
            <a:extLst>
              <a:ext uri="{FF2B5EF4-FFF2-40B4-BE49-F238E27FC236}">
                <a16:creationId xmlns:a16="http://schemas.microsoft.com/office/drawing/2014/main" id="{97D362EB-6979-4FFB-9DB2-B6FB79BB096E}"/>
              </a:ext>
            </a:extLst>
          </p:cNvPr>
          <p:cNvSpPr>
            <a:spLocks noGrp="1"/>
          </p:cNvSpPr>
          <p:nvPr>
            <p:ph sz="quarter" idx="18"/>
          </p:nvPr>
        </p:nvSpPr>
        <p:spPr>
          <a:xfrm>
            <a:off x="9559661" y="2159654"/>
            <a:ext cx="947737" cy="553998"/>
          </a:xfrm>
        </p:spPr>
        <p:txBody>
          <a:bodyPr/>
          <a:lstStyle>
            <a:lvl1pPr marL="0" indent="0">
              <a:buNone/>
              <a:defRPr sz="2000"/>
            </a:lvl1pPr>
          </a:lstStyle>
          <a:p>
            <a:pPr lvl="0"/>
            <a:endParaRPr lang="en-US"/>
          </a:p>
        </p:txBody>
      </p:sp>
    </p:spTree>
    <p:extLst>
      <p:ext uri="{BB962C8B-B14F-4D97-AF65-F5344CB8AC3E}">
        <p14:creationId xmlns:p14="http://schemas.microsoft.com/office/powerpoint/2010/main" val="103331152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3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8">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1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35A5DB03-6D70-40A3-B34E-721056C80E5F}"/>
              </a:ext>
            </a:extLst>
          </p:cNvPr>
          <p:cNvSpPr>
            <a:spLocks noGrp="1"/>
          </p:cNvSpPr>
          <p:nvPr>
            <p:ph sz="quarter" idx="10"/>
          </p:nvPr>
        </p:nvSpPr>
        <p:spPr>
          <a:xfrm>
            <a:off x="588263" y="1460500"/>
            <a:ext cx="901700" cy="406400"/>
          </a:xfrm>
        </p:spPr>
        <p:txBody>
          <a:bodyPr/>
          <a:lstStyle>
            <a:lvl1pPr marL="0" indent="0">
              <a:buNone/>
              <a:defRPr sz="2000"/>
            </a:lvl1pPr>
          </a:lstStyle>
          <a:p>
            <a:pPr lvl="0"/>
            <a:endParaRPr lang="en-US"/>
          </a:p>
        </p:txBody>
      </p:sp>
      <p:sp>
        <p:nvSpPr>
          <p:cNvPr id="13" name="Content Placeholder 3">
            <a:extLst>
              <a:ext uri="{FF2B5EF4-FFF2-40B4-BE49-F238E27FC236}">
                <a16:creationId xmlns:a16="http://schemas.microsoft.com/office/drawing/2014/main" id="{EDC2B6C9-9283-4206-B3D0-1D388E3A1345}"/>
              </a:ext>
            </a:extLst>
          </p:cNvPr>
          <p:cNvSpPr>
            <a:spLocks noGrp="1"/>
          </p:cNvSpPr>
          <p:nvPr>
            <p:ph sz="quarter" idx="11"/>
          </p:nvPr>
        </p:nvSpPr>
        <p:spPr>
          <a:xfrm>
            <a:off x="2770546" y="1460500"/>
            <a:ext cx="901700" cy="406400"/>
          </a:xfrm>
        </p:spPr>
        <p:txBody>
          <a:bodyPr/>
          <a:lstStyle>
            <a:lvl1pPr marL="0" indent="0">
              <a:buNone/>
              <a:defRPr sz="2000"/>
            </a:lvl1pPr>
          </a:lstStyle>
          <a:p>
            <a:pPr lvl="0"/>
            <a:endParaRPr lang="en-US"/>
          </a:p>
        </p:txBody>
      </p:sp>
      <p:sp>
        <p:nvSpPr>
          <p:cNvPr id="14" name="Content Placeholder 3">
            <a:extLst>
              <a:ext uri="{FF2B5EF4-FFF2-40B4-BE49-F238E27FC236}">
                <a16:creationId xmlns:a16="http://schemas.microsoft.com/office/drawing/2014/main" id="{E30E4D83-F770-49D4-94C5-12E3C3E2875C}"/>
              </a:ext>
            </a:extLst>
          </p:cNvPr>
          <p:cNvSpPr>
            <a:spLocks noGrp="1"/>
          </p:cNvSpPr>
          <p:nvPr>
            <p:ph sz="quarter" idx="12"/>
          </p:nvPr>
        </p:nvSpPr>
        <p:spPr>
          <a:xfrm>
            <a:off x="4952829" y="1460500"/>
            <a:ext cx="901700" cy="406400"/>
          </a:xfrm>
        </p:spPr>
        <p:txBody>
          <a:bodyPr/>
          <a:lstStyle>
            <a:lvl1pPr marL="0" indent="0">
              <a:buNone/>
              <a:defRPr sz="2000"/>
            </a:lvl1pPr>
          </a:lstStyle>
          <a:p>
            <a:pPr lvl="0"/>
            <a:endParaRPr lang="en-US"/>
          </a:p>
        </p:txBody>
      </p:sp>
      <p:sp>
        <p:nvSpPr>
          <p:cNvPr id="15" name="Content Placeholder 3">
            <a:extLst>
              <a:ext uri="{FF2B5EF4-FFF2-40B4-BE49-F238E27FC236}">
                <a16:creationId xmlns:a16="http://schemas.microsoft.com/office/drawing/2014/main" id="{069AAF6E-0E82-4049-B66F-FA151D6C53BB}"/>
              </a:ext>
            </a:extLst>
          </p:cNvPr>
          <p:cNvSpPr>
            <a:spLocks noGrp="1"/>
          </p:cNvSpPr>
          <p:nvPr>
            <p:ph sz="quarter" idx="13"/>
          </p:nvPr>
        </p:nvSpPr>
        <p:spPr>
          <a:xfrm>
            <a:off x="7135112" y="1460500"/>
            <a:ext cx="901700" cy="406400"/>
          </a:xfrm>
        </p:spPr>
        <p:txBody>
          <a:bodyPr/>
          <a:lstStyle>
            <a:lvl1pPr marL="0" indent="0">
              <a:buNone/>
              <a:defRPr sz="2000"/>
            </a:lvl1pPr>
          </a:lstStyle>
          <a:p>
            <a:pPr lvl="0"/>
            <a:endParaRPr lang="en-US"/>
          </a:p>
        </p:txBody>
      </p:sp>
      <p:sp>
        <p:nvSpPr>
          <p:cNvPr id="16" name="Content Placeholder 3">
            <a:extLst>
              <a:ext uri="{FF2B5EF4-FFF2-40B4-BE49-F238E27FC236}">
                <a16:creationId xmlns:a16="http://schemas.microsoft.com/office/drawing/2014/main" id="{F20E07DF-5B60-46EB-84CE-6180091BA6E8}"/>
              </a:ext>
            </a:extLst>
          </p:cNvPr>
          <p:cNvSpPr>
            <a:spLocks noGrp="1"/>
          </p:cNvSpPr>
          <p:nvPr>
            <p:ph sz="quarter" idx="14"/>
          </p:nvPr>
        </p:nvSpPr>
        <p:spPr>
          <a:xfrm>
            <a:off x="9317395" y="1460500"/>
            <a:ext cx="901700" cy="406400"/>
          </a:xfrm>
        </p:spPr>
        <p:txBody>
          <a:bodyPr/>
          <a:lstStyle>
            <a:lvl1pPr marL="0" indent="0">
              <a:buNone/>
              <a:defRPr sz="2000"/>
            </a:lvl1pPr>
          </a:lstStyle>
          <a:p>
            <a:pPr lvl="0"/>
            <a:endParaRPr lang="en-US"/>
          </a:p>
        </p:txBody>
      </p:sp>
      <p:sp>
        <p:nvSpPr>
          <p:cNvPr id="17" name="Content Placeholder 3">
            <a:extLst>
              <a:ext uri="{FF2B5EF4-FFF2-40B4-BE49-F238E27FC236}">
                <a16:creationId xmlns:a16="http://schemas.microsoft.com/office/drawing/2014/main" id="{B1E947A8-530B-45DF-BFFE-B61A04C3B2F8}"/>
              </a:ext>
            </a:extLst>
          </p:cNvPr>
          <p:cNvSpPr>
            <a:spLocks noGrp="1"/>
          </p:cNvSpPr>
          <p:nvPr>
            <p:ph sz="quarter" idx="15"/>
          </p:nvPr>
        </p:nvSpPr>
        <p:spPr>
          <a:xfrm>
            <a:off x="588263" y="2260600"/>
            <a:ext cx="901700" cy="406400"/>
          </a:xfrm>
        </p:spPr>
        <p:txBody>
          <a:bodyPr/>
          <a:lstStyle>
            <a:lvl1pPr marL="0" indent="0">
              <a:buNone/>
              <a:defRPr sz="2000"/>
            </a:lvl1pPr>
          </a:lstStyle>
          <a:p>
            <a:pPr lvl="0"/>
            <a:endParaRPr lang="en-US"/>
          </a:p>
        </p:txBody>
      </p:sp>
      <p:sp>
        <p:nvSpPr>
          <p:cNvPr id="18" name="Content Placeholder 3">
            <a:extLst>
              <a:ext uri="{FF2B5EF4-FFF2-40B4-BE49-F238E27FC236}">
                <a16:creationId xmlns:a16="http://schemas.microsoft.com/office/drawing/2014/main" id="{71B4C19D-994B-47F2-A22A-D3431934F42C}"/>
              </a:ext>
            </a:extLst>
          </p:cNvPr>
          <p:cNvSpPr>
            <a:spLocks noGrp="1"/>
          </p:cNvSpPr>
          <p:nvPr>
            <p:ph sz="quarter" idx="16"/>
          </p:nvPr>
        </p:nvSpPr>
        <p:spPr>
          <a:xfrm>
            <a:off x="2770546" y="2260600"/>
            <a:ext cx="901700" cy="406400"/>
          </a:xfrm>
        </p:spPr>
        <p:txBody>
          <a:bodyPr/>
          <a:lstStyle>
            <a:lvl1pPr marL="0" indent="0">
              <a:buNone/>
              <a:defRPr sz="2000"/>
            </a:lvl1pPr>
          </a:lstStyle>
          <a:p>
            <a:pPr lvl="0"/>
            <a:endParaRPr lang="en-US"/>
          </a:p>
        </p:txBody>
      </p:sp>
      <p:sp>
        <p:nvSpPr>
          <p:cNvPr id="19" name="Content Placeholder 3">
            <a:extLst>
              <a:ext uri="{FF2B5EF4-FFF2-40B4-BE49-F238E27FC236}">
                <a16:creationId xmlns:a16="http://schemas.microsoft.com/office/drawing/2014/main" id="{90474F48-A44D-44A2-BE1F-DDDFEEA58CA3}"/>
              </a:ext>
            </a:extLst>
          </p:cNvPr>
          <p:cNvSpPr>
            <a:spLocks noGrp="1"/>
          </p:cNvSpPr>
          <p:nvPr>
            <p:ph sz="quarter" idx="17"/>
          </p:nvPr>
        </p:nvSpPr>
        <p:spPr>
          <a:xfrm>
            <a:off x="4952829" y="2260600"/>
            <a:ext cx="901700" cy="406400"/>
          </a:xfrm>
        </p:spPr>
        <p:txBody>
          <a:bodyPr/>
          <a:lstStyle>
            <a:lvl1pPr marL="0" indent="0">
              <a:buNone/>
              <a:defRPr sz="2000"/>
            </a:lvl1pPr>
          </a:lstStyle>
          <a:p>
            <a:pPr lvl="0"/>
            <a:endParaRPr lang="en-US"/>
          </a:p>
        </p:txBody>
      </p:sp>
      <p:sp>
        <p:nvSpPr>
          <p:cNvPr id="20" name="Content Placeholder 3">
            <a:extLst>
              <a:ext uri="{FF2B5EF4-FFF2-40B4-BE49-F238E27FC236}">
                <a16:creationId xmlns:a16="http://schemas.microsoft.com/office/drawing/2014/main" id="{2A6181E6-594D-4A62-8C89-B8E7DE2A4D78}"/>
              </a:ext>
            </a:extLst>
          </p:cNvPr>
          <p:cNvSpPr>
            <a:spLocks noGrp="1"/>
          </p:cNvSpPr>
          <p:nvPr>
            <p:ph sz="quarter" idx="18"/>
          </p:nvPr>
        </p:nvSpPr>
        <p:spPr>
          <a:xfrm>
            <a:off x="7135112" y="2260600"/>
            <a:ext cx="901700" cy="406400"/>
          </a:xfrm>
        </p:spPr>
        <p:txBody>
          <a:bodyPr/>
          <a:lstStyle>
            <a:lvl1pPr marL="0" indent="0">
              <a:buNone/>
              <a:defRPr sz="2000"/>
            </a:lvl1pPr>
          </a:lstStyle>
          <a:p>
            <a:pPr lvl="0"/>
            <a:endParaRPr lang="en-US"/>
          </a:p>
        </p:txBody>
      </p:sp>
      <p:grpSp>
        <p:nvGrpSpPr>
          <p:cNvPr id="22" name="Group 21">
            <a:extLst>
              <a:ext uri="{FF2B5EF4-FFF2-40B4-BE49-F238E27FC236}">
                <a16:creationId xmlns:a16="http://schemas.microsoft.com/office/drawing/2014/main" id="{3E3D53CB-2A9A-4132-9454-CE6BA5D9DAEC}"/>
              </a:ext>
              <a:ext uri="{C183D7F6-B498-43B3-948B-1728B52AA6E4}">
                <adec:decorative xmlns:adec="http://schemas.microsoft.com/office/drawing/2017/decorative" val="1"/>
              </a:ext>
            </a:extLst>
          </p:cNvPr>
          <p:cNvGrpSpPr/>
          <p:nvPr userDrawn="1"/>
        </p:nvGrpSpPr>
        <p:grpSpPr>
          <a:xfrm>
            <a:off x="588263" y="3489114"/>
            <a:ext cx="479088" cy="479088"/>
            <a:chOff x="588263" y="3489114"/>
            <a:chExt cx="479088" cy="479088"/>
          </a:xfrm>
        </p:grpSpPr>
        <p:sp>
          <p:nvSpPr>
            <p:cNvPr id="23" name="Oval 22">
              <a:extLst>
                <a:ext uri="{FF2B5EF4-FFF2-40B4-BE49-F238E27FC236}">
                  <a16:creationId xmlns:a16="http://schemas.microsoft.com/office/drawing/2014/main" id="{39B50738-E76D-478E-B639-446FBD9200DC}"/>
                </a:ext>
                <a:ext uri="{C183D7F6-B498-43B3-948B-1728B52AA6E4}">
                  <adec:decorative xmlns:adec="http://schemas.microsoft.com/office/drawing/2017/decorative" val="1"/>
                </a:ext>
              </a:extLst>
            </p:cNvPr>
            <p:cNvSpPr/>
            <p:nvPr/>
          </p:nvSpPr>
          <p:spPr bwMode="auto">
            <a:xfrm>
              <a:off x="588263" y="3489114"/>
              <a:ext cx="479088" cy="479088"/>
            </a:xfrm>
            <a:prstGeom prst="ellipse">
              <a:avLst/>
            </a:prstGeom>
            <a:solidFill>
              <a:schemeClr val="accent1">
                <a:lumMod val="75000"/>
              </a:schemeClr>
            </a:solidFill>
            <a:ln>
              <a:no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sp>
          <p:nvSpPr>
            <p:cNvPr id="24" name="Oval 23">
              <a:extLst>
                <a:ext uri="{FF2B5EF4-FFF2-40B4-BE49-F238E27FC236}">
                  <a16:creationId xmlns:a16="http://schemas.microsoft.com/office/drawing/2014/main" id="{5CAFCF25-5A11-4DBC-B800-00A2599C9BCE}"/>
                </a:ext>
                <a:ext uri="{C183D7F6-B498-43B3-948B-1728B52AA6E4}">
                  <adec:decorative xmlns:adec="http://schemas.microsoft.com/office/drawing/2017/decorative" val="1"/>
                </a:ext>
              </a:extLst>
            </p:cNvPr>
            <p:cNvSpPr/>
            <p:nvPr/>
          </p:nvSpPr>
          <p:spPr bwMode="auto">
            <a:xfrm>
              <a:off x="641238" y="3542089"/>
              <a:ext cx="373138" cy="373137"/>
            </a:xfrm>
            <a:prstGeom prst="ellipse">
              <a:avLst/>
            </a:prstGeom>
            <a:solidFill>
              <a:schemeClr val="accent1"/>
            </a:solidFill>
            <a:ln>
              <a:no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sp>
          <p:nvSpPr>
            <p:cNvPr id="25" name="Oval 24">
              <a:extLst>
                <a:ext uri="{FF2B5EF4-FFF2-40B4-BE49-F238E27FC236}">
                  <a16:creationId xmlns:a16="http://schemas.microsoft.com/office/drawing/2014/main" id="{407B3814-45D2-4766-9F9C-3A46A5B3E063}"/>
                </a:ext>
                <a:ext uri="{C183D7F6-B498-43B3-948B-1728B52AA6E4}">
                  <adec:decorative xmlns:adec="http://schemas.microsoft.com/office/drawing/2017/decorative" val="1"/>
                </a:ext>
              </a:extLst>
            </p:cNvPr>
            <p:cNvSpPr/>
            <p:nvPr/>
          </p:nvSpPr>
          <p:spPr bwMode="auto">
            <a:xfrm>
              <a:off x="616268" y="3517120"/>
              <a:ext cx="423078" cy="423076"/>
            </a:xfrm>
            <a:prstGeom prst="ellipse">
              <a:avLst/>
            </a:prstGeom>
            <a:noFill/>
            <a:ln>
              <a:solidFill>
                <a:schemeClr val="accent3"/>
              </a:solid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sp>
          <p:nvSpPr>
            <p:cNvPr id="26" name="Picture Placeholder 53">
              <a:extLst>
                <a:ext uri="{FF2B5EF4-FFF2-40B4-BE49-F238E27FC236}">
                  <a16:creationId xmlns:a16="http://schemas.microsoft.com/office/drawing/2014/main" id="{19B9C847-72A1-4BE7-9B94-B325E5FDD7D6}"/>
                </a:ext>
                <a:ext uri="{C183D7F6-B498-43B3-948B-1728B52AA6E4}">
                  <adec:decorative xmlns:adec="http://schemas.microsoft.com/office/drawing/2017/decorative" val="1"/>
                </a:ext>
              </a:extLst>
            </p:cNvPr>
            <p:cNvSpPr txBox="1">
              <a:spLocks/>
            </p:cNvSpPr>
            <p:nvPr/>
          </p:nvSpPr>
          <p:spPr>
            <a:xfrm>
              <a:off x="666870" y="3567721"/>
              <a:ext cx="321873" cy="321873"/>
            </a:xfrm>
            <a:prstGeom prst="ellipse">
              <a:avLst/>
            </a:prstGeom>
          </p:spPr>
          <p:txBody>
            <a:bodyPr vert="horz" anchor="ctr">
              <a:no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100" kern="1200" spc="0" baseline="0">
                  <a:solidFill>
                    <a:schemeClr val="bg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a:p>
          </p:txBody>
        </p:sp>
      </p:grpSp>
      <p:cxnSp>
        <p:nvCxnSpPr>
          <p:cNvPr id="27" name="Straight Connector 26">
            <a:extLst>
              <a:ext uri="{FF2B5EF4-FFF2-40B4-BE49-F238E27FC236}">
                <a16:creationId xmlns:a16="http://schemas.microsoft.com/office/drawing/2014/main" id="{48AAD1DC-C1EA-4F32-8201-67204910B189}"/>
              </a:ext>
              <a:ext uri="{C183D7F6-B498-43B3-948B-1728B52AA6E4}">
                <adec:decorative xmlns:adec="http://schemas.microsoft.com/office/drawing/2017/decorative" val="1"/>
              </a:ext>
            </a:extLst>
          </p:cNvPr>
          <p:cNvCxnSpPr>
            <a:cxnSpLocks/>
          </p:cNvCxnSpPr>
          <p:nvPr userDrawn="1"/>
        </p:nvCxnSpPr>
        <p:spPr>
          <a:xfrm>
            <a:off x="4241788" y="4195571"/>
            <a:ext cx="0" cy="1151129"/>
          </a:xfrm>
          <a:prstGeom prst="line">
            <a:avLst/>
          </a:prstGeom>
          <a:ln w="6350" cap="rnd">
            <a:solidFill>
              <a:schemeClr val="bg1">
                <a:lumMod val="75000"/>
              </a:schemeClr>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cxnSp>
      <p:grpSp>
        <p:nvGrpSpPr>
          <p:cNvPr id="28" name="Group 27">
            <a:extLst>
              <a:ext uri="{FF2B5EF4-FFF2-40B4-BE49-F238E27FC236}">
                <a16:creationId xmlns:a16="http://schemas.microsoft.com/office/drawing/2014/main" id="{C085A9AB-3C1A-44A9-B04B-60A687B33523}"/>
              </a:ext>
              <a:ext uri="{C183D7F6-B498-43B3-948B-1728B52AA6E4}">
                <adec:decorative xmlns:adec="http://schemas.microsoft.com/office/drawing/2017/decorative" val="1"/>
              </a:ext>
            </a:extLst>
          </p:cNvPr>
          <p:cNvGrpSpPr/>
          <p:nvPr userDrawn="1"/>
        </p:nvGrpSpPr>
        <p:grpSpPr>
          <a:xfrm>
            <a:off x="4282800" y="3489114"/>
            <a:ext cx="479088" cy="479088"/>
            <a:chOff x="4282800" y="3489114"/>
            <a:chExt cx="479088" cy="479088"/>
          </a:xfrm>
        </p:grpSpPr>
        <p:sp>
          <p:nvSpPr>
            <p:cNvPr id="29" name="Oval 28">
              <a:extLst>
                <a:ext uri="{FF2B5EF4-FFF2-40B4-BE49-F238E27FC236}">
                  <a16:creationId xmlns:a16="http://schemas.microsoft.com/office/drawing/2014/main" id="{2993DB10-294F-4905-9AA1-FADD60F3FE80}"/>
                </a:ext>
                <a:ext uri="{C183D7F6-B498-43B3-948B-1728B52AA6E4}">
                  <adec:decorative xmlns:adec="http://schemas.microsoft.com/office/drawing/2017/decorative" val="1"/>
                </a:ext>
              </a:extLst>
            </p:cNvPr>
            <p:cNvSpPr/>
            <p:nvPr/>
          </p:nvSpPr>
          <p:spPr bwMode="auto">
            <a:xfrm>
              <a:off x="4282800" y="3489114"/>
              <a:ext cx="479088" cy="479088"/>
            </a:xfrm>
            <a:prstGeom prst="ellipse">
              <a:avLst/>
            </a:prstGeom>
            <a:solidFill>
              <a:schemeClr val="accent1">
                <a:lumMod val="75000"/>
              </a:schemeClr>
            </a:solidFill>
            <a:ln>
              <a:no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sp>
          <p:nvSpPr>
            <p:cNvPr id="30" name="Oval 29">
              <a:extLst>
                <a:ext uri="{FF2B5EF4-FFF2-40B4-BE49-F238E27FC236}">
                  <a16:creationId xmlns:a16="http://schemas.microsoft.com/office/drawing/2014/main" id="{E1CF1581-0D29-479C-8885-D6DB0A7D4346}"/>
                </a:ext>
                <a:ext uri="{C183D7F6-B498-43B3-948B-1728B52AA6E4}">
                  <adec:decorative xmlns:adec="http://schemas.microsoft.com/office/drawing/2017/decorative" val="1"/>
                </a:ext>
              </a:extLst>
            </p:cNvPr>
            <p:cNvSpPr/>
            <p:nvPr/>
          </p:nvSpPr>
          <p:spPr bwMode="auto">
            <a:xfrm>
              <a:off x="4335775" y="3542089"/>
              <a:ext cx="373138" cy="373137"/>
            </a:xfrm>
            <a:prstGeom prst="ellipse">
              <a:avLst/>
            </a:prstGeom>
            <a:solidFill>
              <a:schemeClr val="accent1"/>
            </a:solidFill>
            <a:ln>
              <a:no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sp>
          <p:nvSpPr>
            <p:cNvPr id="31" name="Oval 30">
              <a:extLst>
                <a:ext uri="{FF2B5EF4-FFF2-40B4-BE49-F238E27FC236}">
                  <a16:creationId xmlns:a16="http://schemas.microsoft.com/office/drawing/2014/main" id="{F3C31727-5C64-4E65-BEB7-894376B962AB}"/>
                </a:ext>
                <a:ext uri="{C183D7F6-B498-43B3-948B-1728B52AA6E4}">
                  <adec:decorative xmlns:adec="http://schemas.microsoft.com/office/drawing/2017/decorative" val="1"/>
                </a:ext>
              </a:extLst>
            </p:cNvPr>
            <p:cNvSpPr/>
            <p:nvPr/>
          </p:nvSpPr>
          <p:spPr bwMode="auto">
            <a:xfrm>
              <a:off x="4310805" y="3517120"/>
              <a:ext cx="423078" cy="423076"/>
            </a:xfrm>
            <a:prstGeom prst="ellipse">
              <a:avLst/>
            </a:prstGeom>
            <a:noFill/>
            <a:ln>
              <a:solidFill>
                <a:schemeClr val="accent3"/>
              </a:solid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sp>
          <p:nvSpPr>
            <p:cNvPr id="32" name="Picture Placeholder 53">
              <a:extLst>
                <a:ext uri="{FF2B5EF4-FFF2-40B4-BE49-F238E27FC236}">
                  <a16:creationId xmlns:a16="http://schemas.microsoft.com/office/drawing/2014/main" id="{7A16BD30-DD07-45D9-987F-EC41B892F9CF}"/>
                </a:ext>
                <a:ext uri="{C183D7F6-B498-43B3-948B-1728B52AA6E4}">
                  <adec:decorative xmlns:adec="http://schemas.microsoft.com/office/drawing/2017/decorative" val="1"/>
                </a:ext>
              </a:extLst>
            </p:cNvPr>
            <p:cNvSpPr txBox="1">
              <a:spLocks/>
            </p:cNvSpPr>
            <p:nvPr/>
          </p:nvSpPr>
          <p:spPr>
            <a:xfrm>
              <a:off x="4361407" y="3567721"/>
              <a:ext cx="321873" cy="321873"/>
            </a:xfrm>
            <a:prstGeom prst="ellipse">
              <a:avLst/>
            </a:prstGeom>
          </p:spPr>
          <p:txBody>
            <a:bodyPr vert="horz" anchor="ctr">
              <a:no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100" kern="1200" spc="0" baseline="0">
                  <a:solidFill>
                    <a:schemeClr val="bg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a:p>
          </p:txBody>
        </p:sp>
      </p:grpSp>
      <p:cxnSp>
        <p:nvCxnSpPr>
          <p:cNvPr id="33" name="Straight Connector 32">
            <a:extLst>
              <a:ext uri="{FF2B5EF4-FFF2-40B4-BE49-F238E27FC236}">
                <a16:creationId xmlns:a16="http://schemas.microsoft.com/office/drawing/2014/main" id="{ABB1C876-FD8D-47B9-9734-F18CE5379160}"/>
              </a:ext>
              <a:ext uri="{C183D7F6-B498-43B3-948B-1728B52AA6E4}">
                <adec:decorative xmlns:adec="http://schemas.microsoft.com/office/drawing/2017/decorative" val="1"/>
              </a:ext>
            </a:extLst>
          </p:cNvPr>
          <p:cNvCxnSpPr>
            <a:cxnSpLocks/>
          </p:cNvCxnSpPr>
          <p:nvPr userDrawn="1"/>
        </p:nvCxnSpPr>
        <p:spPr>
          <a:xfrm>
            <a:off x="7955863" y="4195571"/>
            <a:ext cx="0" cy="1151129"/>
          </a:xfrm>
          <a:prstGeom prst="line">
            <a:avLst/>
          </a:prstGeom>
          <a:ln w="6350" cap="rnd">
            <a:solidFill>
              <a:schemeClr val="bg1">
                <a:lumMod val="75000"/>
              </a:schemeClr>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cxnSp>
      <p:grpSp>
        <p:nvGrpSpPr>
          <p:cNvPr id="34" name="Group 33">
            <a:extLst>
              <a:ext uri="{FF2B5EF4-FFF2-40B4-BE49-F238E27FC236}">
                <a16:creationId xmlns:a16="http://schemas.microsoft.com/office/drawing/2014/main" id="{2BE2A9CD-6EB2-4C08-AC0D-DBAD4DCE6FB1}"/>
              </a:ext>
              <a:ext uri="{C183D7F6-B498-43B3-948B-1728B52AA6E4}">
                <adec:decorative xmlns:adec="http://schemas.microsoft.com/office/drawing/2017/decorative" val="1"/>
              </a:ext>
            </a:extLst>
          </p:cNvPr>
          <p:cNvGrpSpPr/>
          <p:nvPr userDrawn="1"/>
        </p:nvGrpSpPr>
        <p:grpSpPr>
          <a:xfrm>
            <a:off x="8016415" y="3489114"/>
            <a:ext cx="479088" cy="479088"/>
            <a:chOff x="8016415" y="3489114"/>
            <a:chExt cx="479088" cy="479088"/>
          </a:xfrm>
        </p:grpSpPr>
        <p:sp>
          <p:nvSpPr>
            <p:cNvPr id="35" name="Oval 34">
              <a:extLst>
                <a:ext uri="{FF2B5EF4-FFF2-40B4-BE49-F238E27FC236}">
                  <a16:creationId xmlns:a16="http://schemas.microsoft.com/office/drawing/2014/main" id="{9A8B117D-18F2-4D00-98A4-4B76FDEA2444}"/>
                </a:ext>
                <a:ext uri="{C183D7F6-B498-43B3-948B-1728B52AA6E4}">
                  <adec:decorative xmlns:adec="http://schemas.microsoft.com/office/drawing/2017/decorative" val="1"/>
                </a:ext>
              </a:extLst>
            </p:cNvPr>
            <p:cNvSpPr/>
            <p:nvPr/>
          </p:nvSpPr>
          <p:spPr bwMode="auto">
            <a:xfrm>
              <a:off x="8016415" y="3489114"/>
              <a:ext cx="479088" cy="479088"/>
            </a:xfrm>
            <a:prstGeom prst="ellipse">
              <a:avLst/>
            </a:prstGeom>
            <a:solidFill>
              <a:schemeClr val="accent1">
                <a:lumMod val="75000"/>
              </a:schemeClr>
            </a:solidFill>
            <a:ln>
              <a:no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sp>
          <p:nvSpPr>
            <p:cNvPr id="36" name="Oval 35">
              <a:extLst>
                <a:ext uri="{FF2B5EF4-FFF2-40B4-BE49-F238E27FC236}">
                  <a16:creationId xmlns:a16="http://schemas.microsoft.com/office/drawing/2014/main" id="{FF40FC86-71AC-4006-AB7D-6AD46726E011}"/>
                </a:ext>
                <a:ext uri="{C183D7F6-B498-43B3-948B-1728B52AA6E4}">
                  <adec:decorative xmlns:adec="http://schemas.microsoft.com/office/drawing/2017/decorative" val="1"/>
                </a:ext>
              </a:extLst>
            </p:cNvPr>
            <p:cNvSpPr/>
            <p:nvPr/>
          </p:nvSpPr>
          <p:spPr bwMode="auto">
            <a:xfrm>
              <a:off x="8069390" y="3542089"/>
              <a:ext cx="373138" cy="373137"/>
            </a:xfrm>
            <a:prstGeom prst="ellipse">
              <a:avLst/>
            </a:prstGeom>
            <a:solidFill>
              <a:schemeClr val="accent1"/>
            </a:solidFill>
            <a:ln>
              <a:no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sp>
          <p:nvSpPr>
            <p:cNvPr id="37" name="Oval 36">
              <a:extLst>
                <a:ext uri="{FF2B5EF4-FFF2-40B4-BE49-F238E27FC236}">
                  <a16:creationId xmlns:a16="http://schemas.microsoft.com/office/drawing/2014/main" id="{F45FD291-90D0-49BA-99FE-32EA25859005}"/>
                </a:ext>
                <a:ext uri="{C183D7F6-B498-43B3-948B-1728B52AA6E4}">
                  <adec:decorative xmlns:adec="http://schemas.microsoft.com/office/drawing/2017/decorative" val="1"/>
                </a:ext>
              </a:extLst>
            </p:cNvPr>
            <p:cNvSpPr/>
            <p:nvPr/>
          </p:nvSpPr>
          <p:spPr bwMode="auto">
            <a:xfrm>
              <a:off x="8044420" y="3517120"/>
              <a:ext cx="423078" cy="423076"/>
            </a:xfrm>
            <a:prstGeom prst="ellipse">
              <a:avLst/>
            </a:prstGeom>
            <a:noFill/>
            <a:ln>
              <a:solidFill>
                <a:schemeClr val="accent3"/>
              </a:solid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sp>
          <p:nvSpPr>
            <p:cNvPr id="38" name="Picture Placeholder 53">
              <a:extLst>
                <a:ext uri="{FF2B5EF4-FFF2-40B4-BE49-F238E27FC236}">
                  <a16:creationId xmlns:a16="http://schemas.microsoft.com/office/drawing/2014/main" id="{6529FA03-0E8C-477E-AEC7-DE34AEBD7693}"/>
                </a:ext>
                <a:ext uri="{C183D7F6-B498-43B3-948B-1728B52AA6E4}">
                  <adec:decorative xmlns:adec="http://schemas.microsoft.com/office/drawing/2017/decorative" val="1"/>
                </a:ext>
              </a:extLst>
            </p:cNvPr>
            <p:cNvSpPr txBox="1">
              <a:spLocks/>
            </p:cNvSpPr>
            <p:nvPr/>
          </p:nvSpPr>
          <p:spPr>
            <a:xfrm>
              <a:off x="8095022" y="3567721"/>
              <a:ext cx="321873" cy="321873"/>
            </a:xfrm>
            <a:prstGeom prst="ellipse">
              <a:avLst/>
            </a:prstGeom>
          </p:spPr>
          <p:txBody>
            <a:bodyPr vert="horz" anchor="ctr">
              <a:no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100" kern="1200" spc="0" baseline="0">
                  <a:solidFill>
                    <a:schemeClr val="bg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a:p>
          </p:txBody>
        </p:sp>
      </p:grpSp>
      <p:sp>
        <p:nvSpPr>
          <p:cNvPr id="39" name="Rectangle 38">
            <a:extLst>
              <a:ext uri="{FF2B5EF4-FFF2-40B4-BE49-F238E27FC236}">
                <a16:creationId xmlns:a16="http://schemas.microsoft.com/office/drawing/2014/main" id="{2C218078-F24A-4974-B3AF-2F05AD92E52B}"/>
              </a:ext>
              <a:ext uri="{C183D7F6-B498-43B3-948B-1728B52AA6E4}">
                <adec:decorative xmlns:adec="http://schemas.microsoft.com/office/drawing/2017/decorative" val="1"/>
              </a:ext>
            </a:extLst>
          </p:cNvPr>
          <p:cNvSpPr/>
          <p:nvPr userDrawn="1"/>
        </p:nvSpPr>
        <p:spPr bwMode="auto">
          <a:xfrm>
            <a:off x="0" y="5537200"/>
            <a:ext cx="12192000" cy="1320800"/>
          </a:xfrm>
          <a:prstGeom prst="rect">
            <a:avLst/>
          </a:prstGeom>
          <a:solidFill>
            <a:schemeClr val="accent1"/>
          </a:solidFill>
          <a:ln w="6350">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146304" rIns="91440" bIns="146304" numCol="1" spcCol="0" rtlCol="0" fromWordArt="0" anchor="ctr" anchorCtr="0" forceAA="0" compatLnSpc="1">
            <a:prstTxWarp prst="textNoShape">
              <a:avLst/>
            </a:prstTxWarp>
            <a:noAutofit/>
          </a:bodyPr>
          <a:lstStyle/>
          <a:p>
            <a:pPr marL="0" marR="0" lvl="0" indent="0" algn="ctr" defTabSz="932472" rtl="0" eaLnBrk="1" fontAlgn="base" latinLnBrk="0" hangingPunct="1">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Tree>
    <p:extLst>
      <p:ext uri="{BB962C8B-B14F-4D97-AF65-F5344CB8AC3E}">
        <p14:creationId xmlns:p14="http://schemas.microsoft.com/office/powerpoint/2010/main" val="98410473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3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8">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E3BCEB7D-3816-4DFF-A516-B5FF3595B0B3}"/>
              </a:ext>
            </a:extLst>
          </p:cNvPr>
          <p:cNvSpPr>
            <a:spLocks noGrp="1"/>
          </p:cNvSpPr>
          <p:nvPr>
            <p:ph sz="quarter" idx="10"/>
          </p:nvPr>
        </p:nvSpPr>
        <p:spPr>
          <a:xfrm>
            <a:off x="588963" y="1279525"/>
            <a:ext cx="1697037" cy="430887"/>
          </a:xfrm>
        </p:spPr>
        <p:txBody>
          <a:bodyPr/>
          <a:lstStyle>
            <a:lvl1pPr marL="0" indent="0">
              <a:buNone/>
              <a:defRPr/>
            </a:lvl1pPr>
          </a:lstStyle>
          <a:p>
            <a:pPr lvl="0"/>
            <a:endParaRPr lang="en-US"/>
          </a:p>
        </p:txBody>
      </p:sp>
      <p:sp>
        <p:nvSpPr>
          <p:cNvPr id="5" name="Content Placeholder 3">
            <a:extLst>
              <a:ext uri="{FF2B5EF4-FFF2-40B4-BE49-F238E27FC236}">
                <a16:creationId xmlns:a16="http://schemas.microsoft.com/office/drawing/2014/main" id="{9CFC839E-3CEC-41FE-BB41-EB0C7B8B7535}"/>
              </a:ext>
            </a:extLst>
          </p:cNvPr>
          <p:cNvSpPr>
            <a:spLocks noGrp="1"/>
          </p:cNvSpPr>
          <p:nvPr>
            <p:ph sz="quarter" idx="11"/>
          </p:nvPr>
        </p:nvSpPr>
        <p:spPr>
          <a:xfrm>
            <a:off x="2463483" y="1279524"/>
            <a:ext cx="1697037" cy="430887"/>
          </a:xfrm>
        </p:spPr>
        <p:txBody>
          <a:bodyPr/>
          <a:lstStyle>
            <a:lvl1pPr marL="0" indent="0">
              <a:buNone/>
              <a:defRPr/>
            </a:lvl1pPr>
          </a:lstStyle>
          <a:p>
            <a:pPr lvl="0"/>
            <a:endParaRPr lang="en-US"/>
          </a:p>
        </p:txBody>
      </p:sp>
      <p:sp>
        <p:nvSpPr>
          <p:cNvPr id="6" name="Content Placeholder 3">
            <a:extLst>
              <a:ext uri="{FF2B5EF4-FFF2-40B4-BE49-F238E27FC236}">
                <a16:creationId xmlns:a16="http://schemas.microsoft.com/office/drawing/2014/main" id="{464F1BB7-40BF-4315-983C-FAF93223A0D4}"/>
              </a:ext>
            </a:extLst>
          </p:cNvPr>
          <p:cNvSpPr>
            <a:spLocks noGrp="1"/>
          </p:cNvSpPr>
          <p:nvPr>
            <p:ph sz="quarter" idx="12"/>
          </p:nvPr>
        </p:nvSpPr>
        <p:spPr>
          <a:xfrm>
            <a:off x="588963" y="1978738"/>
            <a:ext cx="1697037" cy="430887"/>
          </a:xfrm>
        </p:spPr>
        <p:txBody>
          <a:bodyPr/>
          <a:lstStyle>
            <a:lvl1pPr marL="0" indent="0">
              <a:buNone/>
              <a:defRPr/>
            </a:lvl1pPr>
          </a:lstStyle>
          <a:p>
            <a:pPr lvl="0"/>
            <a:endParaRPr lang="en-US"/>
          </a:p>
        </p:txBody>
      </p:sp>
      <p:sp>
        <p:nvSpPr>
          <p:cNvPr id="7" name="Content Placeholder 3">
            <a:extLst>
              <a:ext uri="{FF2B5EF4-FFF2-40B4-BE49-F238E27FC236}">
                <a16:creationId xmlns:a16="http://schemas.microsoft.com/office/drawing/2014/main" id="{0FFC6399-B574-41B4-A4D5-8A54D53FCC0F}"/>
              </a:ext>
            </a:extLst>
          </p:cNvPr>
          <p:cNvSpPr>
            <a:spLocks noGrp="1"/>
          </p:cNvSpPr>
          <p:nvPr>
            <p:ph sz="quarter" idx="13"/>
          </p:nvPr>
        </p:nvSpPr>
        <p:spPr>
          <a:xfrm>
            <a:off x="2463483" y="1978737"/>
            <a:ext cx="1697037" cy="430887"/>
          </a:xfrm>
        </p:spPr>
        <p:txBody>
          <a:bodyPr/>
          <a:lstStyle>
            <a:lvl1pPr marL="0" indent="0">
              <a:buNone/>
              <a:defRPr/>
            </a:lvl1pPr>
          </a:lstStyle>
          <a:p>
            <a:pPr lvl="0"/>
            <a:endParaRPr lang="en-US"/>
          </a:p>
        </p:txBody>
      </p:sp>
      <p:sp>
        <p:nvSpPr>
          <p:cNvPr id="8" name="Content Placeholder 3">
            <a:extLst>
              <a:ext uri="{FF2B5EF4-FFF2-40B4-BE49-F238E27FC236}">
                <a16:creationId xmlns:a16="http://schemas.microsoft.com/office/drawing/2014/main" id="{6046C6CA-FE71-4BE2-B5AF-0A3CB0A826F5}"/>
              </a:ext>
            </a:extLst>
          </p:cNvPr>
          <p:cNvSpPr>
            <a:spLocks noGrp="1"/>
          </p:cNvSpPr>
          <p:nvPr>
            <p:ph sz="quarter" idx="14"/>
          </p:nvPr>
        </p:nvSpPr>
        <p:spPr>
          <a:xfrm>
            <a:off x="588263" y="2677951"/>
            <a:ext cx="1697037" cy="430887"/>
          </a:xfrm>
        </p:spPr>
        <p:txBody>
          <a:bodyPr/>
          <a:lstStyle>
            <a:lvl1pPr marL="0" indent="0">
              <a:buNone/>
              <a:defRPr/>
            </a:lvl1pPr>
          </a:lstStyle>
          <a:p>
            <a:pPr lvl="0"/>
            <a:endParaRPr lang="en-US"/>
          </a:p>
        </p:txBody>
      </p:sp>
      <p:sp>
        <p:nvSpPr>
          <p:cNvPr id="9" name="Content Placeholder 3">
            <a:extLst>
              <a:ext uri="{FF2B5EF4-FFF2-40B4-BE49-F238E27FC236}">
                <a16:creationId xmlns:a16="http://schemas.microsoft.com/office/drawing/2014/main" id="{5C71FA5E-E882-48FD-8D73-5C0E6CA5EED3}"/>
              </a:ext>
            </a:extLst>
          </p:cNvPr>
          <p:cNvSpPr>
            <a:spLocks noGrp="1"/>
          </p:cNvSpPr>
          <p:nvPr>
            <p:ph sz="quarter" idx="15"/>
          </p:nvPr>
        </p:nvSpPr>
        <p:spPr>
          <a:xfrm>
            <a:off x="2462783" y="2677950"/>
            <a:ext cx="1697037" cy="430887"/>
          </a:xfrm>
        </p:spPr>
        <p:txBody>
          <a:bodyPr/>
          <a:lstStyle>
            <a:lvl1pPr marL="0" indent="0">
              <a:buNone/>
              <a:defRPr/>
            </a:lvl1pPr>
          </a:lstStyle>
          <a:p>
            <a:pPr lvl="0"/>
            <a:endParaRPr lang="en-US"/>
          </a:p>
        </p:txBody>
      </p:sp>
      <p:sp>
        <p:nvSpPr>
          <p:cNvPr id="10" name="Content Placeholder 3">
            <a:extLst>
              <a:ext uri="{FF2B5EF4-FFF2-40B4-BE49-F238E27FC236}">
                <a16:creationId xmlns:a16="http://schemas.microsoft.com/office/drawing/2014/main" id="{03FC7B88-833C-4026-98B0-CE64987A728D}"/>
              </a:ext>
            </a:extLst>
          </p:cNvPr>
          <p:cNvSpPr>
            <a:spLocks noGrp="1"/>
          </p:cNvSpPr>
          <p:nvPr>
            <p:ph sz="quarter" idx="16"/>
          </p:nvPr>
        </p:nvSpPr>
        <p:spPr>
          <a:xfrm>
            <a:off x="588263" y="3429001"/>
            <a:ext cx="1697037" cy="430887"/>
          </a:xfrm>
        </p:spPr>
        <p:txBody>
          <a:bodyPr/>
          <a:lstStyle>
            <a:lvl1pPr marL="0" indent="0">
              <a:buNone/>
              <a:defRPr/>
            </a:lvl1pPr>
          </a:lstStyle>
          <a:p>
            <a:pPr lvl="0"/>
            <a:endParaRPr lang="en-US"/>
          </a:p>
        </p:txBody>
      </p:sp>
      <p:sp>
        <p:nvSpPr>
          <p:cNvPr id="11" name="Content Placeholder 3">
            <a:extLst>
              <a:ext uri="{FF2B5EF4-FFF2-40B4-BE49-F238E27FC236}">
                <a16:creationId xmlns:a16="http://schemas.microsoft.com/office/drawing/2014/main" id="{178FE832-A0B9-47B2-BCD5-EF68A0B3F96E}"/>
              </a:ext>
            </a:extLst>
          </p:cNvPr>
          <p:cNvSpPr>
            <a:spLocks noGrp="1"/>
          </p:cNvSpPr>
          <p:nvPr>
            <p:ph sz="quarter" idx="17"/>
          </p:nvPr>
        </p:nvSpPr>
        <p:spPr>
          <a:xfrm>
            <a:off x="2462783" y="3429000"/>
            <a:ext cx="1697037" cy="430887"/>
          </a:xfrm>
        </p:spPr>
        <p:txBody>
          <a:bodyPr/>
          <a:lstStyle>
            <a:lvl1pPr marL="0" indent="0">
              <a:buNone/>
              <a:defRPr/>
            </a:lvl1pPr>
          </a:lstStyle>
          <a:p>
            <a:pPr lvl="0"/>
            <a:endParaRPr lang="en-US"/>
          </a:p>
        </p:txBody>
      </p:sp>
      <p:sp>
        <p:nvSpPr>
          <p:cNvPr id="12" name="Content Placeholder 3">
            <a:extLst>
              <a:ext uri="{FF2B5EF4-FFF2-40B4-BE49-F238E27FC236}">
                <a16:creationId xmlns:a16="http://schemas.microsoft.com/office/drawing/2014/main" id="{E3E541DE-478B-44B7-94F3-6D71A268C4C9}"/>
              </a:ext>
            </a:extLst>
          </p:cNvPr>
          <p:cNvSpPr>
            <a:spLocks noGrp="1"/>
          </p:cNvSpPr>
          <p:nvPr>
            <p:ph sz="quarter" idx="18"/>
          </p:nvPr>
        </p:nvSpPr>
        <p:spPr>
          <a:xfrm>
            <a:off x="588263" y="4232933"/>
            <a:ext cx="1697037" cy="430887"/>
          </a:xfrm>
        </p:spPr>
        <p:txBody>
          <a:bodyPr/>
          <a:lstStyle>
            <a:lvl1pPr marL="0" indent="0">
              <a:buNone/>
              <a:defRPr/>
            </a:lvl1pPr>
          </a:lstStyle>
          <a:p>
            <a:pPr lvl="0"/>
            <a:endParaRPr lang="en-US"/>
          </a:p>
        </p:txBody>
      </p:sp>
      <p:sp>
        <p:nvSpPr>
          <p:cNvPr id="13" name="Content Placeholder 3">
            <a:extLst>
              <a:ext uri="{FF2B5EF4-FFF2-40B4-BE49-F238E27FC236}">
                <a16:creationId xmlns:a16="http://schemas.microsoft.com/office/drawing/2014/main" id="{A7789E60-062D-490C-BD3E-B4C029FF5217}"/>
              </a:ext>
            </a:extLst>
          </p:cNvPr>
          <p:cNvSpPr>
            <a:spLocks noGrp="1"/>
          </p:cNvSpPr>
          <p:nvPr>
            <p:ph sz="quarter" idx="19"/>
          </p:nvPr>
        </p:nvSpPr>
        <p:spPr>
          <a:xfrm>
            <a:off x="2462783" y="4232932"/>
            <a:ext cx="1697037" cy="430887"/>
          </a:xfrm>
        </p:spPr>
        <p:txBody>
          <a:bodyPr/>
          <a:lstStyle>
            <a:lvl1pPr marL="0" indent="0">
              <a:buNone/>
              <a:defRPr/>
            </a:lvl1pPr>
          </a:lstStyle>
          <a:p>
            <a:pPr lvl="0"/>
            <a:endParaRPr lang="en-US"/>
          </a:p>
        </p:txBody>
      </p:sp>
      <p:grpSp>
        <p:nvGrpSpPr>
          <p:cNvPr id="3" name="Group 2">
            <a:extLst>
              <a:ext uri="{FF2B5EF4-FFF2-40B4-BE49-F238E27FC236}">
                <a16:creationId xmlns:a16="http://schemas.microsoft.com/office/drawing/2014/main" id="{94B27598-93C6-49FA-AF8C-CBB710FD4C95}"/>
              </a:ext>
              <a:ext uri="{C183D7F6-B498-43B3-948B-1728B52AA6E4}">
                <adec:decorative xmlns:adec="http://schemas.microsoft.com/office/drawing/2017/decorative" val="1"/>
              </a:ext>
            </a:extLst>
          </p:cNvPr>
          <p:cNvGrpSpPr/>
          <p:nvPr userDrawn="1"/>
        </p:nvGrpSpPr>
        <p:grpSpPr>
          <a:xfrm>
            <a:off x="0" y="0"/>
            <a:ext cx="11125305" cy="6858000"/>
            <a:chOff x="0" y="0"/>
            <a:chExt cx="11125305" cy="6858000"/>
          </a:xfrm>
        </p:grpSpPr>
        <p:sp>
          <p:nvSpPr>
            <p:cNvPr id="14" name="Transform">
              <a:extLst>
                <a:ext uri="{FF2B5EF4-FFF2-40B4-BE49-F238E27FC236}">
                  <a16:creationId xmlns:a16="http://schemas.microsoft.com/office/drawing/2014/main" id="{F8B17369-8294-4EE2-A899-E0AE50D7B01E}"/>
                </a:ext>
                <a:ext uri="{C183D7F6-B498-43B3-948B-1728B52AA6E4}">
                  <adec:decorative xmlns:adec="http://schemas.microsoft.com/office/drawing/2017/decorative" val="1"/>
                </a:ext>
              </a:extLst>
            </p:cNvPr>
            <p:cNvSpPr txBox="1">
              <a:spLocks/>
            </p:cNvSpPr>
            <p:nvPr userDrawn="1"/>
          </p:nvSpPr>
          <p:spPr>
            <a:xfrm>
              <a:off x="5629127" y="1516379"/>
              <a:ext cx="1537736" cy="1162859"/>
            </a:xfrm>
            <a:prstGeom prst="rect">
              <a:avLst/>
            </a:prstGeom>
            <a:solidFill>
              <a:schemeClr val="accent1"/>
            </a:solidFill>
            <a:ln w="25400" cap="rnd">
              <a:noFill/>
            </a:ln>
            <a:effectLst/>
          </p:spPr>
          <p:txBody>
            <a:bodyPr wrap="square" lIns="91440" tIns="0" rIns="91440" bIns="0" rtlCol="0" anchor="ctr" anchorCtr="0">
              <a:noAutofit/>
            </a:bodyPr>
            <a:lstStyle>
              <a:defPPr>
                <a:defRPr lang="en-US"/>
              </a:defPPr>
              <a:lvl1pPr marR="0" lvl="0" indent="0" algn="ctr" defTabSz="1828204" fontAlgn="base">
                <a:lnSpc>
                  <a:spcPct val="90000"/>
                </a:lnSpc>
                <a:spcBef>
                  <a:spcPts val="4478"/>
                </a:spcBef>
                <a:spcAft>
                  <a:spcPct val="0"/>
                </a:spcAft>
                <a:buClrTx/>
                <a:buSzPct val="90000"/>
                <a:buFontTx/>
                <a:buNone/>
                <a:tabLst/>
                <a:defRPr kumimoji="0" sz="1400" b="0" i="0" u="none" strike="noStrike" kern="0" cap="none" spc="0" normalizeH="0" baseline="0">
                  <a:ln>
                    <a:noFill/>
                  </a:ln>
                  <a:solidFill>
                    <a:srgbClr val="FFFFFF"/>
                  </a:solidFill>
                  <a:effectLst/>
                  <a:uLnTx/>
                  <a:uFillTx/>
                  <a:latin typeface="Segoe UI Semibold"/>
                  <a:cs typeface="Segoe UI" panose="020B0502040204020203" pitchFamily="34" charset="0"/>
                </a:defRPr>
              </a:lvl1pPr>
              <a:lvl2pPr marL="228600" marR="0" indent="0" defTabSz="932742" fontAlgn="auto">
                <a:lnSpc>
                  <a:spcPct val="100000"/>
                </a:lnSpc>
                <a:spcBef>
                  <a:spcPct val="20000"/>
                </a:spcBef>
                <a:spcAft>
                  <a:spcPts val="0"/>
                </a:spcAft>
                <a:buClrTx/>
                <a:buSzPct val="90000"/>
                <a:buFont typeface="Wingdings" panose="05000000000000000000" pitchFamily="2" charset="2"/>
                <a:buNone/>
                <a:tabLst/>
                <a:defRPr sz="2000" spc="0" baseline="0">
                  <a:gradFill>
                    <a:gsLst>
                      <a:gs pos="1250">
                        <a:schemeClr val="tx1"/>
                      </a:gs>
                      <a:gs pos="100000">
                        <a:schemeClr val="tx1"/>
                      </a:gs>
                    </a:gsLst>
                    <a:lin ang="5400000" scaled="0"/>
                  </a:gradFill>
                </a:defRPr>
              </a:lvl2pPr>
              <a:lvl3pPr marL="457200" marR="0" indent="0" defTabSz="932742" fontAlgn="auto">
                <a:lnSpc>
                  <a:spcPct val="100000"/>
                </a:lnSpc>
                <a:spcBef>
                  <a:spcPct val="20000"/>
                </a:spcBef>
                <a:spcAft>
                  <a:spcPts val="0"/>
                </a:spcAft>
                <a:buClrTx/>
                <a:buSzPct val="90000"/>
                <a:buFont typeface="Wingdings" panose="05000000000000000000" pitchFamily="2" charset="2"/>
                <a:buNone/>
                <a:tabLst/>
                <a:defRPr sz="1600" spc="0" baseline="0">
                  <a:gradFill>
                    <a:gsLst>
                      <a:gs pos="1250">
                        <a:schemeClr val="tx1"/>
                      </a:gs>
                      <a:gs pos="100000">
                        <a:schemeClr val="tx1"/>
                      </a:gs>
                    </a:gsLst>
                    <a:lin ang="5400000" scaled="0"/>
                  </a:gradFill>
                </a:defRPr>
              </a:lvl3pPr>
              <a:lvl4pPr marL="661988" marR="0" indent="0" defTabSz="932742" fontAlgn="auto">
                <a:lnSpc>
                  <a:spcPct val="100000"/>
                </a:lnSpc>
                <a:spcBef>
                  <a:spcPct val="20000"/>
                </a:spcBef>
                <a:spcAft>
                  <a:spcPts val="0"/>
                </a:spcAft>
                <a:buClrTx/>
                <a:buSzPct val="90000"/>
                <a:buFont typeface="Wingdings" panose="05000000000000000000" pitchFamily="2" charset="2"/>
                <a:buNone/>
                <a:tabLst/>
                <a:defRPr sz="1400" spc="0" baseline="0">
                  <a:gradFill>
                    <a:gsLst>
                      <a:gs pos="1250">
                        <a:schemeClr val="tx1"/>
                      </a:gs>
                      <a:gs pos="100000">
                        <a:schemeClr val="tx1"/>
                      </a:gs>
                    </a:gsLst>
                    <a:lin ang="5400000" scaled="0"/>
                  </a:gradFill>
                </a:defRPr>
              </a:lvl4pPr>
              <a:lvl5pPr marL="855663" marR="0" indent="0" defTabSz="932742" fontAlgn="auto">
                <a:lnSpc>
                  <a:spcPct val="100000"/>
                </a:lnSpc>
                <a:spcBef>
                  <a:spcPct val="20000"/>
                </a:spcBef>
                <a:spcAft>
                  <a:spcPts val="0"/>
                </a:spcAft>
                <a:buClrTx/>
                <a:buSzPct val="90000"/>
                <a:buFont typeface="Wingdings" panose="05000000000000000000" pitchFamily="2" charset="2"/>
                <a:buNone/>
                <a:tabLst/>
                <a:defRPr sz="1400" spc="0" baseline="0">
                  <a:gradFill>
                    <a:gsLst>
                      <a:gs pos="1250">
                        <a:schemeClr val="tx1"/>
                      </a:gs>
                      <a:gs pos="100000">
                        <a:schemeClr val="tx1"/>
                      </a:gs>
                    </a:gsLst>
                    <a:lin ang="5400000" scaled="0"/>
                  </a:gradFill>
                </a:defRPr>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a:lnSpc>
                  <a:spcPct val="100000"/>
                </a:lnSpc>
                <a:spcBef>
                  <a:spcPts val="0"/>
                </a:spcBef>
              </a:pPr>
              <a:endParaRPr lang="en-US">
                <a:solidFill>
                  <a:schemeClr val="bg1"/>
                </a:solidFill>
                <a:latin typeface="+mj-lt"/>
              </a:endParaRPr>
            </a:p>
          </p:txBody>
        </p:sp>
        <p:sp>
          <p:nvSpPr>
            <p:cNvPr id="15" name="Transform">
              <a:extLst>
                <a:ext uri="{FF2B5EF4-FFF2-40B4-BE49-F238E27FC236}">
                  <a16:creationId xmlns:a16="http://schemas.microsoft.com/office/drawing/2014/main" id="{10FEA620-B695-4278-A3FB-98DC966F467F}"/>
                </a:ext>
                <a:ext uri="{C183D7F6-B498-43B3-948B-1728B52AA6E4}">
                  <adec:decorative xmlns:adec="http://schemas.microsoft.com/office/drawing/2017/decorative" val="1"/>
                </a:ext>
              </a:extLst>
            </p:cNvPr>
            <p:cNvSpPr txBox="1">
              <a:spLocks/>
            </p:cNvSpPr>
            <p:nvPr userDrawn="1"/>
          </p:nvSpPr>
          <p:spPr>
            <a:xfrm>
              <a:off x="7209578" y="1516379"/>
              <a:ext cx="1537736" cy="1162859"/>
            </a:xfrm>
            <a:prstGeom prst="rect">
              <a:avLst/>
            </a:prstGeom>
            <a:solidFill>
              <a:schemeClr val="accent1"/>
            </a:solidFill>
            <a:ln w="25400" cap="rnd">
              <a:noFill/>
            </a:ln>
            <a:effectLst/>
          </p:spPr>
          <p:txBody>
            <a:bodyPr wrap="square" lIns="91440" tIns="0" rIns="91440" bIns="0" rtlCol="0" anchor="ctr" anchorCtr="0">
              <a:noAutofit/>
            </a:bodyPr>
            <a:lstStyle>
              <a:defPPr>
                <a:defRPr lang="en-US"/>
              </a:defPPr>
              <a:lvl1pPr marR="0" lvl="0" indent="0" algn="ctr" defTabSz="1828204" fontAlgn="base">
                <a:lnSpc>
                  <a:spcPct val="90000"/>
                </a:lnSpc>
                <a:spcBef>
                  <a:spcPts val="4478"/>
                </a:spcBef>
                <a:spcAft>
                  <a:spcPct val="0"/>
                </a:spcAft>
                <a:buClrTx/>
                <a:buSzPct val="90000"/>
                <a:buFontTx/>
                <a:buNone/>
                <a:tabLst/>
                <a:defRPr kumimoji="0" sz="1400" b="0" i="0" u="none" strike="noStrike" kern="0" cap="none" spc="0" normalizeH="0" baseline="0">
                  <a:ln>
                    <a:noFill/>
                  </a:ln>
                  <a:solidFill>
                    <a:srgbClr val="FFFFFF"/>
                  </a:solidFill>
                  <a:effectLst/>
                  <a:uLnTx/>
                  <a:uFillTx/>
                  <a:latin typeface="Segoe UI Semibold"/>
                  <a:cs typeface="Segoe UI" panose="020B0502040204020203" pitchFamily="34" charset="0"/>
                </a:defRPr>
              </a:lvl1pPr>
              <a:lvl2pPr marL="228600" marR="0" indent="0" defTabSz="932742" fontAlgn="auto">
                <a:lnSpc>
                  <a:spcPct val="100000"/>
                </a:lnSpc>
                <a:spcBef>
                  <a:spcPct val="20000"/>
                </a:spcBef>
                <a:spcAft>
                  <a:spcPts val="0"/>
                </a:spcAft>
                <a:buClrTx/>
                <a:buSzPct val="90000"/>
                <a:buFont typeface="Wingdings" panose="05000000000000000000" pitchFamily="2" charset="2"/>
                <a:buNone/>
                <a:tabLst/>
                <a:defRPr sz="2000" spc="0" baseline="0">
                  <a:gradFill>
                    <a:gsLst>
                      <a:gs pos="1250">
                        <a:schemeClr val="tx1"/>
                      </a:gs>
                      <a:gs pos="100000">
                        <a:schemeClr val="tx1"/>
                      </a:gs>
                    </a:gsLst>
                    <a:lin ang="5400000" scaled="0"/>
                  </a:gradFill>
                </a:defRPr>
              </a:lvl2pPr>
              <a:lvl3pPr marL="457200" marR="0" indent="0" defTabSz="932742" fontAlgn="auto">
                <a:lnSpc>
                  <a:spcPct val="100000"/>
                </a:lnSpc>
                <a:spcBef>
                  <a:spcPct val="20000"/>
                </a:spcBef>
                <a:spcAft>
                  <a:spcPts val="0"/>
                </a:spcAft>
                <a:buClrTx/>
                <a:buSzPct val="90000"/>
                <a:buFont typeface="Wingdings" panose="05000000000000000000" pitchFamily="2" charset="2"/>
                <a:buNone/>
                <a:tabLst/>
                <a:defRPr sz="1600" spc="0" baseline="0">
                  <a:gradFill>
                    <a:gsLst>
                      <a:gs pos="1250">
                        <a:schemeClr val="tx1"/>
                      </a:gs>
                      <a:gs pos="100000">
                        <a:schemeClr val="tx1"/>
                      </a:gs>
                    </a:gsLst>
                    <a:lin ang="5400000" scaled="0"/>
                  </a:gradFill>
                </a:defRPr>
              </a:lvl3pPr>
              <a:lvl4pPr marL="661988" marR="0" indent="0" defTabSz="932742" fontAlgn="auto">
                <a:lnSpc>
                  <a:spcPct val="100000"/>
                </a:lnSpc>
                <a:spcBef>
                  <a:spcPct val="20000"/>
                </a:spcBef>
                <a:spcAft>
                  <a:spcPts val="0"/>
                </a:spcAft>
                <a:buClrTx/>
                <a:buSzPct val="90000"/>
                <a:buFont typeface="Wingdings" panose="05000000000000000000" pitchFamily="2" charset="2"/>
                <a:buNone/>
                <a:tabLst/>
                <a:defRPr sz="1400" spc="0" baseline="0">
                  <a:gradFill>
                    <a:gsLst>
                      <a:gs pos="1250">
                        <a:schemeClr val="tx1"/>
                      </a:gs>
                      <a:gs pos="100000">
                        <a:schemeClr val="tx1"/>
                      </a:gs>
                    </a:gsLst>
                    <a:lin ang="5400000" scaled="0"/>
                  </a:gradFill>
                </a:defRPr>
              </a:lvl4pPr>
              <a:lvl5pPr marL="855663" marR="0" indent="0" defTabSz="932742" fontAlgn="auto">
                <a:lnSpc>
                  <a:spcPct val="100000"/>
                </a:lnSpc>
                <a:spcBef>
                  <a:spcPct val="20000"/>
                </a:spcBef>
                <a:spcAft>
                  <a:spcPts val="0"/>
                </a:spcAft>
                <a:buClrTx/>
                <a:buSzPct val="90000"/>
                <a:buFont typeface="Wingdings" panose="05000000000000000000" pitchFamily="2" charset="2"/>
                <a:buNone/>
                <a:tabLst/>
                <a:defRPr sz="1400" spc="0" baseline="0">
                  <a:gradFill>
                    <a:gsLst>
                      <a:gs pos="1250">
                        <a:schemeClr val="tx1"/>
                      </a:gs>
                      <a:gs pos="100000">
                        <a:schemeClr val="tx1"/>
                      </a:gs>
                    </a:gsLst>
                    <a:lin ang="5400000" scaled="0"/>
                  </a:gradFill>
                </a:defRPr>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a:lnSpc>
                  <a:spcPct val="100000"/>
                </a:lnSpc>
                <a:spcBef>
                  <a:spcPts val="0"/>
                </a:spcBef>
              </a:pPr>
              <a:endParaRPr lang="en-US">
                <a:solidFill>
                  <a:schemeClr val="bg1"/>
                </a:solidFill>
                <a:latin typeface="+mj-lt"/>
              </a:endParaRPr>
            </a:p>
          </p:txBody>
        </p:sp>
        <p:sp>
          <p:nvSpPr>
            <p:cNvPr id="17" name="Transform">
              <a:extLst>
                <a:ext uri="{FF2B5EF4-FFF2-40B4-BE49-F238E27FC236}">
                  <a16:creationId xmlns:a16="http://schemas.microsoft.com/office/drawing/2014/main" id="{86068A36-26FA-489C-8C20-06FB42C937B5}"/>
                </a:ext>
                <a:ext uri="{C183D7F6-B498-43B3-948B-1728B52AA6E4}">
                  <adec:decorative xmlns:adec="http://schemas.microsoft.com/office/drawing/2017/decorative" val="1"/>
                </a:ext>
              </a:extLst>
            </p:cNvPr>
            <p:cNvSpPr txBox="1">
              <a:spLocks/>
            </p:cNvSpPr>
            <p:nvPr userDrawn="1"/>
          </p:nvSpPr>
          <p:spPr>
            <a:xfrm>
              <a:off x="5629127" y="2720122"/>
              <a:ext cx="2323690" cy="1052110"/>
            </a:xfrm>
            <a:prstGeom prst="rect">
              <a:avLst/>
            </a:prstGeom>
            <a:solidFill>
              <a:schemeClr val="accent1"/>
            </a:solidFill>
            <a:ln w="25400" cap="rnd">
              <a:noFill/>
            </a:ln>
            <a:effectLst/>
          </p:spPr>
          <p:txBody>
            <a:bodyPr wrap="square" lIns="91440" tIns="0" rIns="91440" bIns="0" rtlCol="0" anchor="ctr" anchorCtr="0">
              <a:noAutofit/>
            </a:bodyPr>
            <a:lstStyle>
              <a:defPPr>
                <a:defRPr lang="en-US"/>
              </a:defPPr>
              <a:lvl1pPr marR="0" lvl="0" indent="0" algn="ctr" defTabSz="1828204" fontAlgn="base">
                <a:lnSpc>
                  <a:spcPct val="90000"/>
                </a:lnSpc>
                <a:spcBef>
                  <a:spcPts val="4478"/>
                </a:spcBef>
                <a:spcAft>
                  <a:spcPct val="0"/>
                </a:spcAft>
                <a:buClrTx/>
                <a:buSzPct val="90000"/>
                <a:buFontTx/>
                <a:buNone/>
                <a:tabLst/>
                <a:defRPr kumimoji="0" sz="1400" b="0" i="0" u="none" strike="noStrike" kern="0" cap="none" spc="0" normalizeH="0" baseline="0">
                  <a:ln>
                    <a:noFill/>
                  </a:ln>
                  <a:solidFill>
                    <a:srgbClr val="FFFFFF"/>
                  </a:solidFill>
                  <a:effectLst/>
                  <a:uLnTx/>
                  <a:uFillTx/>
                  <a:latin typeface="Segoe UI Semibold"/>
                  <a:cs typeface="Segoe UI" panose="020B0502040204020203" pitchFamily="34" charset="0"/>
                </a:defRPr>
              </a:lvl1pPr>
              <a:lvl2pPr marL="228600" marR="0" indent="0" defTabSz="932742" fontAlgn="auto">
                <a:lnSpc>
                  <a:spcPct val="100000"/>
                </a:lnSpc>
                <a:spcBef>
                  <a:spcPct val="20000"/>
                </a:spcBef>
                <a:spcAft>
                  <a:spcPts val="0"/>
                </a:spcAft>
                <a:buClrTx/>
                <a:buSzPct val="90000"/>
                <a:buFont typeface="Wingdings" panose="05000000000000000000" pitchFamily="2" charset="2"/>
                <a:buNone/>
                <a:tabLst/>
                <a:defRPr sz="2000" spc="0" baseline="0">
                  <a:gradFill>
                    <a:gsLst>
                      <a:gs pos="1250">
                        <a:schemeClr val="tx1"/>
                      </a:gs>
                      <a:gs pos="100000">
                        <a:schemeClr val="tx1"/>
                      </a:gs>
                    </a:gsLst>
                    <a:lin ang="5400000" scaled="0"/>
                  </a:gradFill>
                </a:defRPr>
              </a:lvl2pPr>
              <a:lvl3pPr marL="457200" marR="0" indent="0" defTabSz="932742" fontAlgn="auto">
                <a:lnSpc>
                  <a:spcPct val="100000"/>
                </a:lnSpc>
                <a:spcBef>
                  <a:spcPct val="20000"/>
                </a:spcBef>
                <a:spcAft>
                  <a:spcPts val="0"/>
                </a:spcAft>
                <a:buClrTx/>
                <a:buSzPct val="90000"/>
                <a:buFont typeface="Wingdings" panose="05000000000000000000" pitchFamily="2" charset="2"/>
                <a:buNone/>
                <a:tabLst/>
                <a:defRPr sz="1600" spc="0" baseline="0">
                  <a:gradFill>
                    <a:gsLst>
                      <a:gs pos="1250">
                        <a:schemeClr val="tx1"/>
                      </a:gs>
                      <a:gs pos="100000">
                        <a:schemeClr val="tx1"/>
                      </a:gs>
                    </a:gsLst>
                    <a:lin ang="5400000" scaled="0"/>
                  </a:gradFill>
                </a:defRPr>
              </a:lvl3pPr>
              <a:lvl4pPr marL="661988" marR="0" indent="0" defTabSz="932742" fontAlgn="auto">
                <a:lnSpc>
                  <a:spcPct val="100000"/>
                </a:lnSpc>
                <a:spcBef>
                  <a:spcPct val="20000"/>
                </a:spcBef>
                <a:spcAft>
                  <a:spcPts val="0"/>
                </a:spcAft>
                <a:buClrTx/>
                <a:buSzPct val="90000"/>
                <a:buFont typeface="Wingdings" panose="05000000000000000000" pitchFamily="2" charset="2"/>
                <a:buNone/>
                <a:tabLst/>
                <a:defRPr sz="1400" spc="0" baseline="0">
                  <a:gradFill>
                    <a:gsLst>
                      <a:gs pos="1250">
                        <a:schemeClr val="tx1"/>
                      </a:gs>
                      <a:gs pos="100000">
                        <a:schemeClr val="tx1"/>
                      </a:gs>
                    </a:gsLst>
                    <a:lin ang="5400000" scaled="0"/>
                  </a:gradFill>
                </a:defRPr>
              </a:lvl4pPr>
              <a:lvl5pPr marL="855663" marR="0" indent="0" defTabSz="932742" fontAlgn="auto">
                <a:lnSpc>
                  <a:spcPct val="100000"/>
                </a:lnSpc>
                <a:spcBef>
                  <a:spcPct val="20000"/>
                </a:spcBef>
                <a:spcAft>
                  <a:spcPts val="0"/>
                </a:spcAft>
                <a:buClrTx/>
                <a:buSzPct val="90000"/>
                <a:buFont typeface="Wingdings" panose="05000000000000000000" pitchFamily="2" charset="2"/>
                <a:buNone/>
                <a:tabLst/>
                <a:defRPr sz="1400" spc="0" baseline="0">
                  <a:gradFill>
                    <a:gsLst>
                      <a:gs pos="1250">
                        <a:schemeClr val="tx1"/>
                      </a:gs>
                      <a:gs pos="100000">
                        <a:schemeClr val="tx1"/>
                      </a:gs>
                    </a:gsLst>
                    <a:lin ang="5400000" scaled="0"/>
                  </a:gradFill>
                </a:defRPr>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a:lnSpc>
                  <a:spcPct val="100000"/>
                </a:lnSpc>
                <a:spcBef>
                  <a:spcPts val="0"/>
                </a:spcBef>
              </a:pPr>
              <a:endParaRPr lang="en-US">
                <a:solidFill>
                  <a:schemeClr val="bg1"/>
                </a:solidFill>
                <a:latin typeface="+mj-lt"/>
              </a:endParaRPr>
            </a:p>
          </p:txBody>
        </p:sp>
        <p:sp>
          <p:nvSpPr>
            <p:cNvPr id="19" name="Trapezoid 18">
              <a:extLst>
                <a:ext uri="{FF2B5EF4-FFF2-40B4-BE49-F238E27FC236}">
                  <a16:creationId xmlns:a16="http://schemas.microsoft.com/office/drawing/2014/main" id="{D4CB4450-32CF-469A-9113-F85AD41DBEAD}"/>
                </a:ext>
                <a:ext uri="{C183D7F6-B498-43B3-948B-1728B52AA6E4}">
                  <adec:decorative xmlns:adec="http://schemas.microsoft.com/office/drawing/2017/decorative" val="1"/>
                </a:ext>
              </a:extLst>
            </p:cNvPr>
            <p:cNvSpPr/>
            <p:nvPr userDrawn="1"/>
          </p:nvSpPr>
          <p:spPr bwMode="auto">
            <a:xfrm>
              <a:off x="4831587" y="4433664"/>
              <a:ext cx="6293718" cy="1230802"/>
            </a:xfrm>
            <a:prstGeom prst="trapezoid">
              <a:avLst>
                <a:gd name="adj" fmla="val 50495"/>
              </a:avLst>
            </a:prstGeom>
            <a:solidFill>
              <a:schemeClr val="accent6"/>
            </a:solidFill>
            <a:ln w="12700" cap="rnd" cmpd="sng">
              <a:solidFill>
                <a:schemeClr val="bg2">
                  <a:lumMod val="50000"/>
                </a:schemeClr>
              </a:solidFill>
              <a:prstDash val="solid"/>
            </a:ln>
          </p:spPr>
          <p:txBody>
            <a:bodyPr wrap="square" lIns="0" tIns="54864" rIns="0" bIns="54864" rtlCol="0" anchor="ctr" anchorCtr="0">
              <a:noAutofit/>
            </a:bodyPr>
            <a:lstStyle/>
            <a:p>
              <a:pPr algn="ctr" defTabSz="1828204" fontAlgn="base">
                <a:spcAft>
                  <a:spcPct val="0"/>
                </a:spcAft>
                <a:buSzPct val="90000"/>
              </a:pPr>
              <a:endParaRPr lang="en-US" sz="2800" kern="0" err="1">
                <a:solidFill>
                  <a:schemeClr val="bg1"/>
                </a:solidFill>
                <a:latin typeface="+mj-lt"/>
                <a:cs typeface="Segoe UI" panose="020B0502040204020203" pitchFamily="34" charset="0"/>
              </a:endParaRPr>
            </a:p>
          </p:txBody>
        </p:sp>
        <p:sp>
          <p:nvSpPr>
            <p:cNvPr id="20" name="Rectangle 19">
              <a:extLst>
                <a:ext uri="{FF2B5EF4-FFF2-40B4-BE49-F238E27FC236}">
                  <a16:creationId xmlns:a16="http://schemas.microsoft.com/office/drawing/2014/main" id="{F049BA75-FBB9-471F-99BC-C327134DF9B1}"/>
                </a:ext>
                <a:ext uri="{C183D7F6-B498-43B3-948B-1728B52AA6E4}">
                  <adec:decorative xmlns:adec="http://schemas.microsoft.com/office/drawing/2017/decorative" val="1"/>
                </a:ext>
              </a:extLst>
            </p:cNvPr>
            <p:cNvSpPr/>
            <p:nvPr userDrawn="1"/>
          </p:nvSpPr>
          <p:spPr bwMode="auto">
            <a:xfrm>
              <a:off x="5629127" y="3813116"/>
              <a:ext cx="4698638" cy="1052110"/>
            </a:xfrm>
            <a:prstGeom prst="rect">
              <a:avLst/>
            </a:prstGeom>
            <a:solidFill>
              <a:schemeClr val="accent1"/>
            </a:solidFill>
            <a:ln w="25400" cap="rnd">
              <a:noFill/>
            </a:ln>
            <a:effectLst/>
          </p:spPr>
          <p:txBody>
            <a:bodyPr wrap="square" lIns="91440" tIns="0" rIns="91440" bIns="0" rtlCol="0" anchor="ctr" anchorCtr="0">
              <a:noAutofit/>
            </a:bodyPr>
            <a:lstStyle/>
            <a:p>
              <a:pPr algn="ctr" defTabSz="1828204" fontAlgn="base">
                <a:spcAft>
                  <a:spcPct val="0"/>
                </a:spcAft>
                <a:buSzPct val="90000"/>
              </a:pPr>
              <a:endParaRPr lang="en-US" sz="1400" kern="0">
                <a:solidFill>
                  <a:schemeClr val="bg1"/>
                </a:solidFill>
                <a:latin typeface="+mj-lt"/>
                <a:cs typeface="Segoe UI" panose="020B0502040204020203" pitchFamily="34" charset="0"/>
              </a:endParaRPr>
            </a:p>
          </p:txBody>
        </p:sp>
        <p:sp>
          <p:nvSpPr>
            <p:cNvPr id="21" name="Rectangle 20">
              <a:extLst>
                <a:ext uri="{FF2B5EF4-FFF2-40B4-BE49-F238E27FC236}">
                  <a16:creationId xmlns:a16="http://schemas.microsoft.com/office/drawing/2014/main" id="{0FDD5E1E-75FF-4EFE-8EC8-DC428E80374A}"/>
                </a:ext>
                <a:ext uri="{C183D7F6-B498-43B3-948B-1728B52AA6E4}">
                  <adec:decorative xmlns:adec="http://schemas.microsoft.com/office/drawing/2017/decorative" val="1"/>
                </a:ext>
              </a:extLst>
            </p:cNvPr>
            <p:cNvSpPr/>
            <p:nvPr userDrawn="1"/>
          </p:nvSpPr>
          <p:spPr bwMode="auto">
            <a:xfrm>
              <a:off x="0" y="0"/>
              <a:ext cx="3501456" cy="6858000"/>
            </a:xfrm>
            <a:prstGeom prst="rect">
              <a:avLst/>
            </a:prstGeom>
            <a:solidFill>
              <a:srgbClr val="274B4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spTree>
    <p:extLst>
      <p:ext uri="{BB962C8B-B14F-4D97-AF65-F5344CB8AC3E}">
        <p14:creationId xmlns:p14="http://schemas.microsoft.com/office/powerpoint/2010/main" val="110332857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3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8">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1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8" name="Rectangle 7">
            <a:extLst>
              <a:ext uri="{FF2B5EF4-FFF2-40B4-BE49-F238E27FC236}">
                <a16:creationId xmlns:a16="http://schemas.microsoft.com/office/drawing/2014/main" id="{345D2AFA-89F4-4DD0-87F5-3DEDF126323B}"/>
              </a:ext>
              <a:ext uri="{C183D7F6-B498-43B3-948B-1728B52AA6E4}">
                <adec:decorative xmlns:adec="http://schemas.microsoft.com/office/drawing/2017/decorative" val="1"/>
              </a:ext>
            </a:extLst>
          </p:cNvPr>
          <p:cNvSpPr/>
          <p:nvPr userDrawn="1"/>
        </p:nvSpPr>
        <p:spPr bwMode="auto">
          <a:xfrm>
            <a:off x="-15875" y="0"/>
            <a:ext cx="5314949" cy="2017713"/>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594360" tIns="91440" rIns="182880" bIns="9144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60" normalizeH="0" baseline="0" noProof="0">
              <a:ln w="3175">
                <a:noFill/>
              </a:ln>
              <a:solidFill>
                <a:srgbClr val="FFFFFF"/>
              </a:solidFill>
              <a:effectLst/>
              <a:uLnTx/>
              <a:uFillTx/>
              <a:latin typeface="Segoe UI Semibold"/>
              <a:ea typeface="+mn-ea"/>
              <a:cs typeface="Segoe UI" pitchFamily="34" charset="0"/>
            </a:endParaRPr>
          </a:p>
        </p:txBody>
      </p:sp>
      <p:sp>
        <p:nvSpPr>
          <p:cNvPr id="9" name="Rectangle 8">
            <a:extLst>
              <a:ext uri="{FF2B5EF4-FFF2-40B4-BE49-F238E27FC236}">
                <a16:creationId xmlns:a16="http://schemas.microsoft.com/office/drawing/2014/main" id="{41D8420D-6A7C-45B2-8B58-9713AFD226C9}"/>
              </a:ext>
              <a:ext uri="{C183D7F6-B498-43B3-948B-1728B52AA6E4}">
                <adec:decorative xmlns:adec="http://schemas.microsoft.com/office/drawing/2017/decorative" val="1"/>
              </a:ext>
            </a:extLst>
          </p:cNvPr>
          <p:cNvSpPr/>
          <p:nvPr userDrawn="1"/>
        </p:nvSpPr>
        <p:spPr bwMode="auto">
          <a:xfrm>
            <a:off x="5299075" y="11"/>
            <a:ext cx="920069" cy="6857989"/>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nvGrpSpPr>
          <p:cNvPr id="10" name="Group 9">
            <a:extLst>
              <a:ext uri="{FF2B5EF4-FFF2-40B4-BE49-F238E27FC236}">
                <a16:creationId xmlns:a16="http://schemas.microsoft.com/office/drawing/2014/main" id="{10AE0B6D-3E93-4CB5-A24E-7CDF5497A125}"/>
              </a:ext>
              <a:ext uri="{C183D7F6-B498-43B3-948B-1728B52AA6E4}">
                <adec:decorative xmlns:adec="http://schemas.microsoft.com/office/drawing/2017/decorative" val="1"/>
              </a:ext>
            </a:extLst>
          </p:cNvPr>
          <p:cNvGrpSpPr/>
          <p:nvPr userDrawn="1"/>
        </p:nvGrpSpPr>
        <p:grpSpPr>
          <a:xfrm>
            <a:off x="5387550" y="1200466"/>
            <a:ext cx="743118" cy="743118"/>
            <a:chOff x="5387550" y="1200466"/>
            <a:chExt cx="743118" cy="743118"/>
          </a:xfrm>
        </p:grpSpPr>
        <p:sp>
          <p:nvSpPr>
            <p:cNvPr id="11" name="Oval 10">
              <a:extLst>
                <a:ext uri="{FF2B5EF4-FFF2-40B4-BE49-F238E27FC236}">
                  <a16:creationId xmlns:a16="http://schemas.microsoft.com/office/drawing/2014/main" id="{284CB230-F241-48EE-9ECA-A2B405A579CB}"/>
                </a:ext>
                <a:ext uri="{C183D7F6-B498-43B3-948B-1728B52AA6E4}">
                  <adec:decorative xmlns:adec="http://schemas.microsoft.com/office/drawing/2017/decorative" val="1"/>
                </a:ext>
              </a:extLst>
            </p:cNvPr>
            <p:cNvSpPr/>
            <p:nvPr/>
          </p:nvSpPr>
          <p:spPr bwMode="auto">
            <a:xfrm>
              <a:off x="5387550" y="1200466"/>
              <a:ext cx="743118" cy="743118"/>
            </a:xfrm>
            <a:prstGeom prst="ellipse">
              <a:avLst/>
            </a:prstGeom>
            <a:solidFill>
              <a:schemeClr val="accent1">
                <a:lumMod val="75000"/>
              </a:schemeClr>
            </a:solidFill>
            <a:ln>
              <a:no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sp>
          <p:nvSpPr>
            <p:cNvPr id="12" name="Oval 11">
              <a:extLst>
                <a:ext uri="{FF2B5EF4-FFF2-40B4-BE49-F238E27FC236}">
                  <a16:creationId xmlns:a16="http://schemas.microsoft.com/office/drawing/2014/main" id="{E3A97BE1-5A13-4D1D-B52E-8315B7FFFE64}"/>
                </a:ext>
                <a:ext uri="{C183D7F6-B498-43B3-948B-1728B52AA6E4}">
                  <adec:decorative xmlns:adec="http://schemas.microsoft.com/office/drawing/2017/decorative" val="1"/>
                </a:ext>
              </a:extLst>
            </p:cNvPr>
            <p:cNvSpPr/>
            <p:nvPr/>
          </p:nvSpPr>
          <p:spPr bwMode="auto">
            <a:xfrm>
              <a:off x="5469720" y="1282637"/>
              <a:ext cx="578778" cy="578777"/>
            </a:xfrm>
            <a:prstGeom prst="ellipse">
              <a:avLst/>
            </a:prstGeom>
            <a:solidFill>
              <a:schemeClr val="accent1"/>
            </a:solidFill>
            <a:ln>
              <a:no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sp>
          <p:nvSpPr>
            <p:cNvPr id="13" name="Oval 12">
              <a:extLst>
                <a:ext uri="{FF2B5EF4-FFF2-40B4-BE49-F238E27FC236}">
                  <a16:creationId xmlns:a16="http://schemas.microsoft.com/office/drawing/2014/main" id="{B2B49F3D-8105-41A7-BE17-F70EF6E95DA2}"/>
                </a:ext>
                <a:ext uri="{C183D7F6-B498-43B3-948B-1728B52AA6E4}">
                  <adec:decorative xmlns:adec="http://schemas.microsoft.com/office/drawing/2017/decorative" val="1"/>
                </a:ext>
              </a:extLst>
            </p:cNvPr>
            <p:cNvSpPr/>
            <p:nvPr/>
          </p:nvSpPr>
          <p:spPr bwMode="auto">
            <a:xfrm>
              <a:off x="5430989" y="1243906"/>
              <a:ext cx="656240" cy="656238"/>
            </a:xfrm>
            <a:prstGeom prst="ellipse">
              <a:avLst/>
            </a:prstGeom>
            <a:noFill/>
            <a:ln>
              <a:solidFill>
                <a:schemeClr val="accent3"/>
              </a:solid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sp>
          <p:nvSpPr>
            <p:cNvPr id="14" name="Picture Placeholder 53">
              <a:extLst>
                <a:ext uri="{FF2B5EF4-FFF2-40B4-BE49-F238E27FC236}">
                  <a16:creationId xmlns:a16="http://schemas.microsoft.com/office/drawing/2014/main" id="{20CD309F-A868-45E4-8430-DC81A558903E}"/>
                </a:ext>
                <a:ext uri="{C183D7F6-B498-43B3-948B-1728B52AA6E4}">
                  <adec:decorative xmlns:adec="http://schemas.microsoft.com/office/drawing/2017/decorative" val="1"/>
                </a:ext>
              </a:extLst>
            </p:cNvPr>
            <p:cNvSpPr txBox="1">
              <a:spLocks/>
            </p:cNvSpPr>
            <p:nvPr/>
          </p:nvSpPr>
          <p:spPr>
            <a:xfrm>
              <a:off x="5509479" y="1322395"/>
              <a:ext cx="499261" cy="499261"/>
            </a:xfrm>
            <a:prstGeom prst="ellipse">
              <a:avLst/>
            </a:prstGeom>
          </p:spPr>
          <p:txBody>
            <a:bodyPr vert="horz" anchor="ctr">
              <a:no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100" kern="1200" spc="0" baseline="0">
                  <a:solidFill>
                    <a:schemeClr val="bg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a:p>
          </p:txBody>
        </p:sp>
      </p:grpSp>
      <p:cxnSp>
        <p:nvCxnSpPr>
          <p:cNvPr id="15" name="Straight Connector 14">
            <a:extLst>
              <a:ext uri="{FF2B5EF4-FFF2-40B4-BE49-F238E27FC236}">
                <a16:creationId xmlns:a16="http://schemas.microsoft.com/office/drawing/2014/main" id="{C1652AF8-E6AD-4BFD-BC72-793FE535B86F}"/>
              </a:ext>
              <a:ext uri="{C183D7F6-B498-43B3-948B-1728B52AA6E4}">
                <adec:decorative xmlns:adec="http://schemas.microsoft.com/office/drawing/2017/decorative" val="1"/>
              </a:ext>
            </a:extLst>
          </p:cNvPr>
          <p:cNvCxnSpPr/>
          <p:nvPr userDrawn="1"/>
        </p:nvCxnSpPr>
        <p:spPr>
          <a:xfrm>
            <a:off x="6458856" y="2245298"/>
            <a:ext cx="5150531" cy="0"/>
          </a:xfrm>
          <a:prstGeom prst="line">
            <a:avLst/>
          </a:prstGeom>
          <a:ln w="6350" cap="rnd">
            <a:solidFill>
              <a:schemeClr val="bg1">
                <a:lumMod val="75000"/>
              </a:schemeClr>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id="{8007FA6D-1D1E-430A-9A7B-D2F90D03035D}"/>
              </a:ext>
              <a:ext uri="{C183D7F6-B498-43B3-948B-1728B52AA6E4}">
                <adec:decorative xmlns:adec="http://schemas.microsoft.com/office/drawing/2017/decorative" val="1"/>
              </a:ext>
            </a:extLst>
          </p:cNvPr>
          <p:cNvGrpSpPr/>
          <p:nvPr userDrawn="1"/>
        </p:nvGrpSpPr>
        <p:grpSpPr>
          <a:xfrm>
            <a:off x="5387550" y="2547012"/>
            <a:ext cx="743118" cy="743118"/>
            <a:chOff x="5387550" y="2547012"/>
            <a:chExt cx="743118" cy="743118"/>
          </a:xfrm>
        </p:grpSpPr>
        <p:sp>
          <p:nvSpPr>
            <p:cNvPr id="17" name="Oval 16">
              <a:extLst>
                <a:ext uri="{FF2B5EF4-FFF2-40B4-BE49-F238E27FC236}">
                  <a16:creationId xmlns:a16="http://schemas.microsoft.com/office/drawing/2014/main" id="{6B7D49EB-5B50-4B9E-8083-7FE0C63A5419}"/>
                </a:ext>
                <a:ext uri="{C183D7F6-B498-43B3-948B-1728B52AA6E4}">
                  <adec:decorative xmlns:adec="http://schemas.microsoft.com/office/drawing/2017/decorative" val="1"/>
                </a:ext>
              </a:extLst>
            </p:cNvPr>
            <p:cNvSpPr/>
            <p:nvPr/>
          </p:nvSpPr>
          <p:spPr bwMode="auto">
            <a:xfrm>
              <a:off x="5387550" y="2547012"/>
              <a:ext cx="743118" cy="743118"/>
            </a:xfrm>
            <a:prstGeom prst="ellipse">
              <a:avLst/>
            </a:prstGeom>
            <a:solidFill>
              <a:schemeClr val="accent1">
                <a:lumMod val="75000"/>
              </a:schemeClr>
            </a:solidFill>
            <a:ln>
              <a:no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sp>
          <p:nvSpPr>
            <p:cNvPr id="18" name="Oval 17">
              <a:extLst>
                <a:ext uri="{FF2B5EF4-FFF2-40B4-BE49-F238E27FC236}">
                  <a16:creationId xmlns:a16="http://schemas.microsoft.com/office/drawing/2014/main" id="{3F60A6C9-31A7-4DD7-963B-0513280307DF}"/>
                </a:ext>
                <a:ext uri="{C183D7F6-B498-43B3-948B-1728B52AA6E4}">
                  <adec:decorative xmlns:adec="http://schemas.microsoft.com/office/drawing/2017/decorative" val="1"/>
                </a:ext>
              </a:extLst>
            </p:cNvPr>
            <p:cNvSpPr/>
            <p:nvPr/>
          </p:nvSpPr>
          <p:spPr bwMode="auto">
            <a:xfrm>
              <a:off x="5469720" y="2629183"/>
              <a:ext cx="578778" cy="578777"/>
            </a:xfrm>
            <a:prstGeom prst="ellipse">
              <a:avLst/>
            </a:prstGeom>
            <a:solidFill>
              <a:schemeClr val="accent1"/>
            </a:solidFill>
            <a:ln>
              <a:no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sp>
          <p:nvSpPr>
            <p:cNvPr id="19" name="Oval 18">
              <a:extLst>
                <a:ext uri="{FF2B5EF4-FFF2-40B4-BE49-F238E27FC236}">
                  <a16:creationId xmlns:a16="http://schemas.microsoft.com/office/drawing/2014/main" id="{DE0848A1-E63F-4EEB-9E7A-419E1728D48A}"/>
                </a:ext>
                <a:ext uri="{C183D7F6-B498-43B3-948B-1728B52AA6E4}">
                  <adec:decorative xmlns:adec="http://schemas.microsoft.com/office/drawing/2017/decorative" val="1"/>
                </a:ext>
              </a:extLst>
            </p:cNvPr>
            <p:cNvSpPr/>
            <p:nvPr/>
          </p:nvSpPr>
          <p:spPr bwMode="auto">
            <a:xfrm>
              <a:off x="5430989" y="2590452"/>
              <a:ext cx="656240" cy="656238"/>
            </a:xfrm>
            <a:prstGeom prst="ellipse">
              <a:avLst/>
            </a:prstGeom>
            <a:noFill/>
            <a:ln>
              <a:solidFill>
                <a:schemeClr val="accent3"/>
              </a:solid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sp>
          <p:nvSpPr>
            <p:cNvPr id="20" name="Picture Placeholder 53">
              <a:extLst>
                <a:ext uri="{FF2B5EF4-FFF2-40B4-BE49-F238E27FC236}">
                  <a16:creationId xmlns:a16="http://schemas.microsoft.com/office/drawing/2014/main" id="{2CEC2C0E-73E9-4CAF-915A-76AD038EB766}"/>
                </a:ext>
                <a:ext uri="{C183D7F6-B498-43B3-948B-1728B52AA6E4}">
                  <adec:decorative xmlns:adec="http://schemas.microsoft.com/office/drawing/2017/decorative" val="1"/>
                </a:ext>
              </a:extLst>
            </p:cNvPr>
            <p:cNvSpPr txBox="1">
              <a:spLocks/>
            </p:cNvSpPr>
            <p:nvPr/>
          </p:nvSpPr>
          <p:spPr>
            <a:xfrm>
              <a:off x="5509479" y="2668941"/>
              <a:ext cx="499261" cy="499261"/>
            </a:xfrm>
            <a:prstGeom prst="ellipse">
              <a:avLst/>
            </a:prstGeom>
          </p:spPr>
          <p:txBody>
            <a:bodyPr vert="horz" anchor="ctr">
              <a:no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100" kern="1200" spc="0" baseline="0">
                  <a:solidFill>
                    <a:schemeClr val="bg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a:p>
          </p:txBody>
        </p:sp>
      </p:grpSp>
      <p:cxnSp>
        <p:nvCxnSpPr>
          <p:cNvPr id="21" name="Straight Connector 20">
            <a:extLst>
              <a:ext uri="{FF2B5EF4-FFF2-40B4-BE49-F238E27FC236}">
                <a16:creationId xmlns:a16="http://schemas.microsoft.com/office/drawing/2014/main" id="{37DEA908-3B14-41C3-B4F9-F09668130498}"/>
              </a:ext>
              <a:ext uri="{C183D7F6-B498-43B3-948B-1728B52AA6E4}">
                <adec:decorative xmlns:adec="http://schemas.microsoft.com/office/drawing/2017/decorative" val="1"/>
              </a:ext>
            </a:extLst>
          </p:cNvPr>
          <p:cNvCxnSpPr/>
          <p:nvPr userDrawn="1"/>
        </p:nvCxnSpPr>
        <p:spPr>
          <a:xfrm>
            <a:off x="6458856" y="3591844"/>
            <a:ext cx="5150531" cy="0"/>
          </a:xfrm>
          <a:prstGeom prst="line">
            <a:avLst/>
          </a:prstGeom>
          <a:ln w="6350" cap="rnd">
            <a:solidFill>
              <a:schemeClr val="bg1">
                <a:lumMod val="75000"/>
              </a:schemeClr>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id="{F3B52E7C-B277-4684-84A0-CACE6CFE8547}"/>
              </a:ext>
              <a:ext uri="{C183D7F6-B498-43B3-948B-1728B52AA6E4}">
                <adec:decorative xmlns:adec="http://schemas.microsoft.com/office/drawing/2017/decorative" val="1"/>
              </a:ext>
            </a:extLst>
          </p:cNvPr>
          <p:cNvGrpSpPr/>
          <p:nvPr userDrawn="1"/>
        </p:nvGrpSpPr>
        <p:grpSpPr>
          <a:xfrm>
            <a:off x="5387550" y="3893558"/>
            <a:ext cx="743118" cy="743118"/>
            <a:chOff x="5387550" y="3893558"/>
            <a:chExt cx="743118" cy="743118"/>
          </a:xfrm>
        </p:grpSpPr>
        <p:sp>
          <p:nvSpPr>
            <p:cNvPr id="23" name="Oval 22">
              <a:extLst>
                <a:ext uri="{FF2B5EF4-FFF2-40B4-BE49-F238E27FC236}">
                  <a16:creationId xmlns:a16="http://schemas.microsoft.com/office/drawing/2014/main" id="{4C63DBB4-06F0-42BE-BC5B-A5DE89C68E1E}"/>
                </a:ext>
                <a:ext uri="{C183D7F6-B498-43B3-948B-1728B52AA6E4}">
                  <adec:decorative xmlns:adec="http://schemas.microsoft.com/office/drawing/2017/decorative" val="1"/>
                </a:ext>
              </a:extLst>
            </p:cNvPr>
            <p:cNvSpPr/>
            <p:nvPr/>
          </p:nvSpPr>
          <p:spPr bwMode="auto">
            <a:xfrm>
              <a:off x="5387550" y="3893558"/>
              <a:ext cx="743118" cy="743118"/>
            </a:xfrm>
            <a:prstGeom prst="ellipse">
              <a:avLst/>
            </a:prstGeom>
            <a:solidFill>
              <a:schemeClr val="accent1">
                <a:lumMod val="75000"/>
              </a:schemeClr>
            </a:solidFill>
            <a:ln>
              <a:no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sp>
          <p:nvSpPr>
            <p:cNvPr id="24" name="Oval 23">
              <a:extLst>
                <a:ext uri="{FF2B5EF4-FFF2-40B4-BE49-F238E27FC236}">
                  <a16:creationId xmlns:a16="http://schemas.microsoft.com/office/drawing/2014/main" id="{041BCCB2-6AB8-4F70-A9D3-0DB2E5F80F95}"/>
                </a:ext>
                <a:ext uri="{C183D7F6-B498-43B3-948B-1728B52AA6E4}">
                  <adec:decorative xmlns:adec="http://schemas.microsoft.com/office/drawing/2017/decorative" val="1"/>
                </a:ext>
              </a:extLst>
            </p:cNvPr>
            <p:cNvSpPr/>
            <p:nvPr/>
          </p:nvSpPr>
          <p:spPr bwMode="auto">
            <a:xfrm>
              <a:off x="5469720" y="3975729"/>
              <a:ext cx="578778" cy="578777"/>
            </a:xfrm>
            <a:prstGeom prst="ellipse">
              <a:avLst/>
            </a:prstGeom>
            <a:solidFill>
              <a:schemeClr val="accent1"/>
            </a:solidFill>
            <a:ln>
              <a:no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sp>
          <p:nvSpPr>
            <p:cNvPr id="25" name="Oval 24">
              <a:extLst>
                <a:ext uri="{FF2B5EF4-FFF2-40B4-BE49-F238E27FC236}">
                  <a16:creationId xmlns:a16="http://schemas.microsoft.com/office/drawing/2014/main" id="{8B49F6AB-81B5-42E3-B0AC-62E3CCCB35A2}"/>
                </a:ext>
                <a:ext uri="{C183D7F6-B498-43B3-948B-1728B52AA6E4}">
                  <adec:decorative xmlns:adec="http://schemas.microsoft.com/office/drawing/2017/decorative" val="1"/>
                </a:ext>
              </a:extLst>
            </p:cNvPr>
            <p:cNvSpPr/>
            <p:nvPr/>
          </p:nvSpPr>
          <p:spPr bwMode="auto">
            <a:xfrm>
              <a:off x="5430989" y="3936998"/>
              <a:ext cx="656240" cy="656238"/>
            </a:xfrm>
            <a:prstGeom prst="ellipse">
              <a:avLst/>
            </a:prstGeom>
            <a:noFill/>
            <a:ln>
              <a:solidFill>
                <a:schemeClr val="accent3"/>
              </a:solid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sp>
          <p:nvSpPr>
            <p:cNvPr id="26" name="Picture Placeholder 53">
              <a:extLst>
                <a:ext uri="{FF2B5EF4-FFF2-40B4-BE49-F238E27FC236}">
                  <a16:creationId xmlns:a16="http://schemas.microsoft.com/office/drawing/2014/main" id="{43620F58-3C64-4EB6-A9B4-2F8BBBCD1359}"/>
                </a:ext>
                <a:ext uri="{C183D7F6-B498-43B3-948B-1728B52AA6E4}">
                  <adec:decorative xmlns:adec="http://schemas.microsoft.com/office/drawing/2017/decorative" val="1"/>
                </a:ext>
              </a:extLst>
            </p:cNvPr>
            <p:cNvSpPr txBox="1">
              <a:spLocks/>
            </p:cNvSpPr>
            <p:nvPr/>
          </p:nvSpPr>
          <p:spPr>
            <a:xfrm>
              <a:off x="5509479" y="4015487"/>
              <a:ext cx="499261" cy="499261"/>
            </a:xfrm>
            <a:prstGeom prst="ellipse">
              <a:avLst/>
            </a:prstGeom>
          </p:spPr>
          <p:txBody>
            <a:bodyPr vert="horz" anchor="ctr">
              <a:no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100" kern="1200" spc="0" baseline="0">
                  <a:solidFill>
                    <a:schemeClr val="bg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a:p>
          </p:txBody>
        </p:sp>
      </p:grpSp>
      <p:cxnSp>
        <p:nvCxnSpPr>
          <p:cNvPr id="27" name="Straight Connector 26">
            <a:extLst>
              <a:ext uri="{FF2B5EF4-FFF2-40B4-BE49-F238E27FC236}">
                <a16:creationId xmlns:a16="http://schemas.microsoft.com/office/drawing/2014/main" id="{B7851561-4082-49A1-8E53-F75090EEFADA}"/>
              </a:ext>
              <a:ext uri="{C183D7F6-B498-43B3-948B-1728B52AA6E4}">
                <adec:decorative xmlns:adec="http://schemas.microsoft.com/office/drawing/2017/decorative" val="1"/>
              </a:ext>
            </a:extLst>
          </p:cNvPr>
          <p:cNvCxnSpPr/>
          <p:nvPr userDrawn="1"/>
        </p:nvCxnSpPr>
        <p:spPr>
          <a:xfrm>
            <a:off x="6458856" y="4938390"/>
            <a:ext cx="5150531" cy="0"/>
          </a:xfrm>
          <a:prstGeom prst="line">
            <a:avLst/>
          </a:prstGeom>
          <a:ln w="6350" cap="rnd">
            <a:solidFill>
              <a:schemeClr val="bg1">
                <a:lumMod val="75000"/>
              </a:schemeClr>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cxnSp>
      <p:grpSp>
        <p:nvGrpSpPr>
          <p:cNvPr id="28" name="Group 27">
            <a:extLst>
              <a:ext uri="{FF2B5EF4-FFF2-40B4-BE49-F238E27FC236}">
                <a16:creationId xmlns:a16="http://schemas.microsoft.com/office/drawing/2014/main" id="{1AB0D701-175D-494D-BC7D-BD0D849C9CBF}"/>
              </a:ext>
              <a:ext uri="{C183D7F6-B498-43B3-948B-1728B52AA6E4}">
                <adec:decorative xmlns:adec="http://schemas.microsoft.com/office/drawing/2017/decorative" val="1"/>
              </a:ext>
            </a:extLst>
          </p:cNvPr>
          <p:cNvGrpSpPr/>
          <p:nvPr userDrawn="1"/>
        </p:nvGrpSpPr>
        <p:grpSpPr>
          <a:xfrm>
            <a:off x="5387550" y="5240105"/>
            <a:ext cx="743118" cy="743118"/>
            <a:chOff x="5387550" y="5240105"/>
            <a:chExt cx="743118" cy="743118"/>
          </a:xfrm>
        </p:grpSpPr>
        <p:sp>
          <p:nvSpPr>
            <p:cNvPr id="29" name="Oval 28">
              <a:extLst>
                <a:ext uri="{FF2B5EF4-FFF2-40B4-BE49-F238E27FC236}">
                  <a16:creationId xmlns:a16="http://schemas.microsoft.com/office/drawing/2014/main" id="{C6D981D4-7434-4F59-8F25-F2B335E90C1B}"/>
                </a:ext>
                <a:ext uri="{C183D7F6-B498-43B3-948B-1728B52AA6E4}">
                  <adec:decorative xmlns:adec="http://schemas.microsoft.com/office/drawing/2017/decorative" val="1"/>
                </a:ext>
              </a:extLst>
            </p:cNvPr>
            <p:cNvSpPr/>
            <p:nvPr/>
          </p:nvSpPr>
          <p:spPr bwMode="auto">
            <a:xfrm>
              <a:off x="5387550" y="5240105"/>
              <a:ext cx="743118" cy="743118"/>
            </a:xfrm>
            <a:prstGeom prst="ellipse">
              <a:avLst/>
            </a:prstGeom>
            <a:solidFill>
              <a:schemeClr val="accent1">
                <a:lumMod val="75000"/>
              </a:schemeClr>
            </a:solidFill>
            <a:ln>
              <a:no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sp>
          <p:nvSpPr>
            <p:cNvPr id="30" name="Oval 29">
              <a:extLst>
                <a:ext uri="{FF2B5EF4-FFF2-40B4-BE49-F238E27FC236}">
                  <a16:creationId xmlns:a16="http://schemas.microsoft.com/office/drawing/2014/main" id="{B8C6155E-F651-4A56-AF69-1DBD11388BAD}"/>
                </a:ext>
                <a:ext uri="{C183D7F6-B498-43B3-948B-1728B52AA6E4}">
                  <adec:decorative xmlns:adec="http://schemas.microsoft.com/office/drawing/2017/decorative" val="1"/>
                </a:ext>
              </a:extLst>
            </p:cNvPr>
            <p:cNvSpPr/>
            <p:nvPr/>
          </p:nvSpPr>
          <p:spPr bwMode="auto">
            <a:xfrm>
              <a:off x="5469720" y="5322276"/>
              <a:ext cx="578778" cy="578777"/>
            </a:xfrm>
            <a:prstGeom prst="ellipse">
              <a:avLst/>
            </a:prstGeom>
            <a:solidFill>
              <a:schemeClr val="accent1"/>
            </a:solidFill>
            <a:ln>
              <a:no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sp>
          <p:nvSpPr>
            <p:cNvPr id="31" name="Oval 30">
              <a:extLst>
                <a:ext uri="{FF2B5EF4-FFF2-40B4-BE49-F238E27FC236}">
                  <a16:creationId xmlns:a16="http://schemas.microsoft.com/office/drawing/2014/main" id="{241C30F2-570D-4017-9BDC-50B7377D7914}"/>
                </a:ext>
                <a:ext uri="{C183D7F6-B498-43B3-948B-1728B52AA6E4}">
                  <adec:decorative xmlns:adec="http://schemas.microsoft.com/office/drawing/2017/decorative" val="1"/>
                </a:ext>
              </a:extLst>
            </p:cNvPr>
            <p:cNvSpPr/>
            <p:nvPr/>
          </p:nvSpPr>
          <p:spPr bwMode="auto">
            <a:xfrm>
              <a:off x="5430989" y="5283545"/>
              <a:ext cx="656240" cy="656238"/>
            </a:xfrm>
            <a:prstGeom prst="ellipse">
              <a:avLst/>
            </a:prstGeom>
            <a:noFill/>
            <a:ln>
              <a:solidFill>
                <a:schemeClr val="accent3"/>
              </a:solid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sp>
          <p:nvSpPr>
            <p:cNvPr id="32" name="Picture Placeholder 53">
              <a:extLst>
                <a:ext uri="{FF2B5EF4-FFF2-40B4-BE49-F238E27FC236}">
                  <a16:creationId xmlns:a16="http://schemas.microsoft.com/office/drawing/2014/main" id="{C03877D0-1DA6-45EE-A6AA-85CBBE60518F}"/>
                </a:ext>
                <a:ext uri="{C183D7F6-B498-43B3-948B-1728B52AA6E4}">
                  <adec:decorative xmlns:adec="http://schemas.microsoft.com/office/drawing/2017/decorative" val="1"/>
                </a:ext>
              </a:extLst>
            </p:cNvPr>
            <p:cNvSpPr txBox="1">
              <a:spLocks/>
            </p:cNvSpPr>
            <p:nvPr/>
          </p:nvSpPr>
          <p:spPr>
            <a:xfrm>
              <a:off x="5509479" y="5362034"/>
              <a:ext cx="499261" cy="499261"/>
            </a:xfrm>
            <a:prstGeom prst="ellipse">
              <a:avLst/>
            </a:prstGeom>
          </p:spPr>
          <p:txBody>
            <a:bodyPr vert="horz" anchor="ctr">
              <a:no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100" kern="1200" spc="0" baseline="0">
                  <a:solidFill>
                    <a:schemeClr val="bg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a:p>
          </p:txBody>
        </p:sp>
      </p:grpSp>
      <p:sp>
        <p:nvSpPr>
          <p:cNvPr id="4" name="Content Placeholder 3">
            <a:extLst>
              <a:ext uri="{FF2B5EF4-FFF2-40B4-BE49-F238E27FC236}">
                <a16:creationId xmlns:a16="http://schemas.microsoft.com/office/drawing/2014/main" id="{E2F4B008-54A6-4A61-B56D-97DDFE627DAF}"/>
              </a:ext>
            </a:extLst>
          </p:cNvPr>
          <p:cNvSpPr>
            <a:spLocks noGrp="1"/>
          </p:cNvSpPr>
          <p:nvPr>
            <p:ph sz="quarter" idx="10"/>
          </p:nvPr>
        </p:nvSpPr>
        <p:spPr>
          <a:xfrm>
            <a:off x="8477193" y="1318637"/>
            <a:ext cx="871537" cy="553998"/>
          </a:xfrm>
        </p:spPr>
        <p:txBody>
          <a:bodyPr/>
          <a:lstStyle>
            <a:lvl1pPr marL="0" indent="0">
              <a:buNone/>
              <a:defRPr sz="2000"/>
            </a:lvl1pPr>
          </a:lstStyle>
          <a:p>
            <a:pPr lvl="0"/>
            <a:endParaRPr lang="en-US"/>
          </a:p>
        </p:txBody>
      </p:sp>
      <p:sp>
        <p:nvSpPr>
          <p:cNvPr id="5" name="Content Placeholder 3">
            <a:extLst>
              <a:ext uri="{FF2B5EF4-FFF2-40B4-BE49-F238E27FC236}">
                <a16:creationId xmlns:a16="http://schemas.microsoft.com/office/drawing/2014/main" id="{61555855-9844-4E24-8F47-F9098287E017}"/>
              </a:ext>
            </a:extLst>
          </p:cNvPr>
          <p:cNvSpPr>
            <a:spLocks noGrp="1"/>
          </p:cNvSpPr>
          <p:nvPr>
            <p:ph sz="quarter" idx="11"/>
          </p:nvPr>
        </p:nvSpPr>
        <p:spPr>
          <a:xfrm>
            <a:off x="8477193" y="2730407"/>
            <a:ext cx="871537" cy="553998"/>
          </a:xfrm>
        </p:spPr>
        <p:txBody>
          <a:bodyPr/>
          <a:lstStyle>
            <a:lvl1pPr marL="0" indent="0">
              <a:buNone/>
              <a:defRPr sz="2000"/>
            </a:lvl1pPr>
          </a:lstStyle>
          <a:p>
            <a:pPr lvl="0"/>
            <a:endParaRPr lang="en-US"/>
          </a:p>
        </p:txBody>
      </p:sp>
      <p:sp>
        <p:nvSpPr>
          <p:cNvPr id="6" name="Content Placeholder 3">
            <a:extLst>
              <a:ext uri="{FF2B5EF4-FFF2-40B4-BE49-F238E27FC236}">
                <a16:creationId xmlns:a16="http://schemas.microsoft.com/office/drawing/2014/main" id="{CCD7C76F-1192-4BBD-822F-8D73EDEE5593}"/>
              </a:ext>
            </a:extLst>
          </p:cNvPr>
          <p:cNvSpPr>
            <a:spLocks noGrp="1"/>
          </p:cNvSpPr>
          <p:nvPr>
            <p:ph sz="quarter" idx="12"/>
          </p:nvPr>
        </p:nvSpPr>
        <p:spPr>
          <a:xfrm>
            <a:off x="8477194" y="4015609"/>
            <a:ext cx="871537" cy="553998"/>
          </a:xfrm>
        </p:spPr>
        <p:txBody>
          <a:bodyPr/>
          <a:lstStyle>
            <a:lvl1pPr marL="0" indent="0">
              <a:buNone/>
              <a:defRPr sz="2000"/>
            </a:lvl1pPr>
          </a:lstStyle>
          <a:p>
            <a:pPr lvl="0"/>
            <a:endParaRPr lang="en-US"/>
          </a:p>
        </p:txBody>
      </p:sp>
      <p:sp>
        <p:nvSpPr>
          <p:cNvPr id="7" name="Content Placeholder 3">
            <a:extLst>
              <a:ext uri="{FF2B5EF4-FFF2-40B4-BE49-F238E27FC236}">
                <a16:creationId xmlns:a16="http://schemas.microsoft.com/office/drawing/2014/main" id="{C25FDF2B-C61F-4F69-BC15-B681424DEE62}"/>
              </a:ext>
            </a:extLst>
          </p:cNvPr>
          <p:cNvSpPr>
            <a:spLocks noGrp="1"/>
          </p:cNvSpPr>
          <p:nvPr>
            <p:ph sz="quarter" idx="13"/>
          </p:nvPr>
        </p:nvSpPr>
        <p:spPr>
          <a:xfrm>
            <a:off x="8477195" y="5846802"/>
            <a:ext cx="871537" cy="553998"/>
          </a:xfrm>
        </p:spPr>
        <p:txBody>
          <a:bodyPr/>
          <a:lstStyle>
            <a:lvl1pPr marL="0" indent="0">
              <a:buNone/>
              <a:defRPr sz="2000"/>
            </a:lvl1pPr>
          </a:lstStyle>
          <a:p>
            <a:pPr lvl="0"/>
            <a:endParaRPr lang="en-US"/>
          </a:p>
        </p:txBody>
      </p:sp>
    </p:spTree>
    <p:extLst>
      <p:ext uri="{BB962C8B-B14F-4D97-AF65-F5344CB8AC3E}">
        <p14:creationId xmlns:p14="http://schemas.microsoft.com/office/powerpoint/2010/main" val="107297169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3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8">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10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9" name="Rectangle 8">
            <a:extLst>
              <a:ext uri="{FF2B5EF4-FFF2-40B4-BE49-F238E27FC236}">
                <a16:creationId xmlns:a16="http://schemas.microsoft.com/office/drawing/2014/main" id="{003C7F6B-E6DC-4BC6-BD76-321DC064D795}"/>
              </a:ext>
              <a:ext uri="{C183D7F6-B498-43B3-948B-1728B52AA6E4}">
                <adec:decorative xmlns:adec="http://schemas.microsoft.com/office/drawing/2017/decorative" val="1"/>
              </a:ext>
            </a:extLst>
          </p:cNvPr>
          <p:cNvSpPr/>
          <p:nvPr userDrawn="1"/>
        </p:nvSpPr>
        <p:spPr bwMode="auto">
          <a:xfrm>
            <a:off x="0" y="1828800"/>
            <a:ext cx="12192000" cy="2333625"/>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cxnSp>
        <p:nvCxnSpPr>
          <p:cNvPr id="10" name="Straight Arrow Connector 9">
            <a:extLst>
              <a:ext uri="{FF2B5EF4-FFF2-40B4-BE49-F238E27FC236}">
                <a16:creationId xmlns:a16="http://schemas.microsoft.com/office/drawing/2014/main" id="{0BEDBD85-193F-4870-B115-C94491B026BF}"/>
              </a:ext>
              <a:ext uri="{C183D7F6-B498-43B3-948B-1728B52AA6E4}">
                <adec:decorative xmlns:adec="http://schemas.microsoft.com/office/drawing/2017/decorative" val="1"/>
              </a:ext>
            </a:extLst>
          </p:cNvPr>
          <p:cNvCxnSpPr/>
          <p:nvPr userDrawn="1"/>
        </p:nvCxnSpPr>
        <p:spPr>
          <a:xfrm>
            <a:off x="2716269" y="4162425"/>
            <a:ext cx="0" cy="2106613"/>
          </a:xfrm>
          <a:prstGeom prst="straightConnector1">
            <a:avLst/>
          </a:prstGeom>
          <a:ln w="3175">
            <a:solidFill>
              <a:schemeClr val="bg1">
                <a:lumMod val="75000"/>
              </a:schemeClr>
            </a:solidFill>
            <a:prstDash val="lgDash"/>
            <a:headEnd type="none" w="lg" len="med"/>
            <a:tailEnd type="oval"/>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5C706C0F-50EB-4BAB-A63A-94D7FA1F2EE4}"/>
              </a:ext>
              <a:ext uri="{C183D7F6-B498-43B3-948B-1728B52AA6E4}">
                <adec:decorative xmlns:adec="http://schemas.microsoft.com/office/drawing/2017/decorative" val="1"/>
              </a:ext>
            </a:extLst>
          </p:cNvPr>
          <p:cNvCxnSpPr/>
          <p:nvPr userDrawn="1"/>
        </p:nvCxnSpPr>
        <p:spPr>
          <a:xfrm>
            <a:off x="4970191" y="4162425"/>
            <a:ext cx="0" cy="2106613"/>
          </a:xfrm>
          <a:prstGeom prst="straightConnector1">
            <a:avLst/>
          </a:prstGeom>
          <a:ln w="3175">
            <a:solidFill>
              <a:schemeClr val="bg1">
                <a:lumMod val="75000"/>
              </a:schemeClr>
            </a:solidFill>
            <a:prstDash val="lgDash"/>
            <a:headEnd type="none" w="lg" len="med"/>
            <a:tailEnd type="oval"/>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89EDB8AE-DDEA-4BD8-919D-87AC5A1285C4}"/>
              </a:ext>
              <a:ext uri="{C183D7F6-B498-43B3-948B-1728B52AA6E4}">
                <adec:decorative xmlns:adec="http://schemas.microsoft.com/office/drawing/2017/decorative" val="1"/>
              </a:ext>
            </a:extLst>
          </p:cNvPr>
          <p:cNvCxnSpPr/>
          <p:nvPr userDrawn="1"/>
        </p:nvCxnSpPr>
        <p:spPr>
          <a:xfrm>
            <a:off x="7224113" y="4162425"/>
            <a:ext cx="0" cy="2106613"/>
          </a:xfrm>
          <a:prstGeom prst="straightConnector1">
            <a:avLst/>
          </a:prstGeom>
          <a:ln w="3175">
            <a:solidFill>
              <a:schemeClr val="bg1">
                <a:lumMod val="75000"/>
              </a:schemeClr>
            </a:solidFill>
            <a:prstDash val="lgDash"/>
            <a:headEnd type="none" w="lg" len="med"/>
            <a:tailEnd type="oval"/>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6C1D6925-2434-4DCF-BDEB-7F113A9F5A07}"/>
              </a:ext>
              <a:ext uri="{C183D7F6-B498-43B3-948B-1728B52AA6E4}">
                <adec:decorative xmlns:adec="http://schemas.microsoft.com/office/drawing/2017/decorative" val="1"/>
              </a:ext>
            </a:extLst>
          </p:cNvPr>
          <p:cNvCxnSpPr/>
          <p:nvPr userDrawn="1"/>
        </p:nvCxnSpPr>
        <p:spPr>
          <a:xfrm>
            <a:off x="9478035" y="4162425"/>
            <a:ext cx="0" cy="2106613"/>
          </a:xfrm>
          <a:prstGeom prst="straightConnector1">
            <a:avLst/>
          </a:prstGeom>
          <a:ln w="3175">
            <a:solidFill>
              <a:schemeClr val="bg1">
                <a:lumMod val="75000"/>
              </a:schemeClr>
            </a:solidFill>
            <a:prstDash val="lgDash"/>
            <a:headEnd type="none" w="lg" len="med"/>
            <a:tailEnd type="ova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4A37C367-4741-4978-BF1C-2228C6FC638A}"/>
              </a:ext>
            </a:extLst>
          </p:cNvPr>
          <p:cNvSpPr>
            <a:spLocks noGrp="1"/>
          </p:cNvSpPr>
          <p:nvPr>
            <p:ph sz="quarter" idx="10"/>
          </p:nvPr>
        </p:nvSpPr>
        <p:spPr>
          <a:xfrm>
            <a:off x="1188180" y="2640505"/>
            <a:ext cx="798403" cy="462893"/>
          </a:xfrm>
        </p:spPr>
        <p:txBody>
          <a:bodyPr/>
          <a:lstStyle>
            <a:lvl1pPr marL="0" indent="0">
              <a:buNone/>
              <a:defRPr sz="2000"/>
            </a:lvl1pPr>
          </a:lstStyle>
          <a:p>
            <a:pPr lvl="0"/>
            <a:endParaRPr lang="en-US"/>
          </a:p>
        </p:txBody>
      </p:sp>
      <p:sp>
        <p:nvSpPr>
          <p:cNvPr id="5" name="Content Placeholder 3">
            <a:extLst>
              <a:ext uri="{FF2B5EF4-FFF2-40B4-BE49-F238E27FC236}">
                <a16:creationId xmlns:a16="http://schemas.microsoft.com/office/drawing/2014/main" id="{824A8EA8-25B7-49A3-9A5D-91532D6EAE74}"/>
              </a:ext>
            </a:extLst>
          </p:cNvPr>
          <p:cNvSpPr>
            <a:spLocks noGrp="1"/>
          </p:cNvSpPr>
          <p:nvPr>
            <p:ph sz="quarter" idx="11"/>
          </p:nvPr>
        </p:nvSpPr>
        <p:spPr>
          <a:xfrm>
            <a:off x="3353247" y="2640505"/>
            <a:ext cx="798403" cy="462893"/>
          </a:xfrm>
        </p:spPr>
        <p:txBody>
          <a:bodyPr/>
          <a:lstStyle>
            <a:lvl1pPr marL="0" indent="0">
              <a:buNone/>
              <a:defRPr sz="2000"/>
            </a:lvl1pPr>
          </a:lstStyle>
          <a:p>
            <a:pPr lvl="0"/>
            <a:endParaRPr lang="en-US"/>
          </a:p>
        </p:txBody>
      </p:sp>
      <p:sp>
        <p:nvSpPr>
          <p:cNvPr id="6" name="Content Placeholder 3">
            <a:extLst>
              <a:ext uri="{FF2B5EF4-FFF2-40B4-BE49-F238E27FC236}">
                <a16:creationId xmlns:a16="http://schemas.microsoft.com/office/drawing/2014/main" id="{6E6ACBF0-C852-4104-9019-47912597E2AF}"/>
              </a:ext>
            </a:extLst>
          </p:cNvPr>
          <p:cNvSpPr>
            <a:spLocks noGrp="1"/>
          </p:cNvSpPr>
          <p:nvPr>
            <p:ph sz="quarter" idx="12"/>
          </p:nvPr>
        </p:nvSpPr>
        <p:spPr>
          <a:xfrm>
            <a:off x="5518314" y="2640505"/>
            <a:ext cx="798403" cy="462893"/>
          </a:xfrm>
        </p:spPr>
        <p:txBody>
          <a:bodyPr/>
          <a:lstStyle>
            <a:lvl1pPr marL="0" indent="0">
              <a:buNone/>
              <a:defRPr sz="2000"/>
            </a:lvl1pPr>
          </a:lstStyle>
          <a:p>
            <a:pPr lvl="0"/>
            <a:endParaRPr lang="en-US"/>
          </a:p>
        </p:txBody>
      </p:sp>
      <p:sp>
        <p:nvSpPr>
          <p:cNvPr id="7" name="Content Placeholder 3">
            <a:extLst>
              <a:ext uri="{FF2B5EF4-FFF2-40B4-BE49-F238E27FC236}">
                <a16:creationId xmlns:a16="http://schemas.microsoft.com/office/drawing/2014/main" id="{8B7E422E-B0AC-47B2-8469-EE385A486EB2}"/>
              </a:ext>
            </a:extLst>
          </p:cNvPr>
          <p:cNvSpPr>
            <a:spLocks noGrp="1"/>
          </p:cNvSpPr>
          <p:nvPr>
            <p:ph sz="quarter" idx="13"/>
          </p:nvPr>
        </p:nvSpPr>
        <p:spPr>
          <a:xfrm>
            <a:off x="7683381" y="2640505"/>
            <a:ext cx="798403" cy="462893"/>
          </a:xfrm>
        </p:spPr>
        <p:txBody>
          <a:bodyPr/>
          <a:lstStyle>
            <a:lvl1pPr marL="0" indent="0">
              <a:buNone/>
              <a:defRPr sz="2000"/>
            </a:lvl1pPr>
          </a:lstStyle>
          <a:p>
            <a:pPr lvl="0"/>
            <a:endParaRPr lang="en-US"/>
          </a:p>
        </p:txBody>
      </p:sp>
      <p:sp>
        <p:nvSpPr>
          <p:cNvPr id="8" name="Content Placeholder 3">
            <a:extLst>
              <a:ext uri="{FF2B5EF4-FFF2-40B4-BE49-F238E27FC236}">
                <a16:creationId xmlns:a16="http://schemas.microsoft.com/office/drawing/2014/main" id="{5F3FA399-0337-4E64-9F1E-38034E3D8F2C}"/>
              </a:ext>
            </a:extLst>
          </p:cNvPr>
          <p:cNvSpPr>
            <a:spLocks noGrp="1"/>
          </p:cNvSpPr>
          <p:nvPr>
            <p:ph sz="quarter" idx="14"/>
          </p:nvPr>
        </p:nvSpPr>
        <p:spPr>
          <a:xfrm>
            <a:off x="9848448" y="2640505"/>
            <a:ext cx="798403" cy="462893"/>
          </a:xfrm>
        </p:spPr>
        <p:txBody>
          <a:bodyPr/>
          <a:lstStyle>
            <a:lvl1pPr marL="0" indent="0">
              <a:buNone/>
              <a:defRPr sz="2000"/>
            </a:lvl1pPr>
          </a:lstStyle>
          <a:p>
            <a:pPr lvl="0"/>
            <a:endParaRPr lang="en-US"/>
          </a:p>
        </p:txBody>
      </p:sp>
    </p:spTree>
    <p:extLst>
      <p:ext uri="{BB962C8B-B14F-4D97-AF65-F5344CB8AC3E}">
        <p14:creationId xmlns:p14="http://schemas.microsoft.com/office/powerpoint/2010/main" val="388532306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3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8">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9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0E3BA5B4-F4CC-4C75-81D4-26D50BA1A639}"/>
              </a:ext>
            </a:extLst>
          </p:cNvPr>
          <p:cNvSpPr>
            <a:spLocks noGrp="1"/>
          </p:cNvSpPr>
          <p:nvPr>
            <p:ph sz="quarter" idx="10"/>
          </p:nvPr>
        </p:nvSpPr>
        <p:spPr>
          <a:xfrm>
            <a:off x="5388546" y="1485900"/>
            <a:ext cx="1303337" cy="647700"/>
          </a:xfrm>
        </p:spPr>
        <p:txBody>
          <a:bodyPr/>
          <a:lstStyle>
            <a:lvl1pPr marL="0" indent="0">
              <a:buNone/>
              <a:defRPr/>
            </a:lvl1pPr>
          </a:lstStyle>
          <a:p>
            <a:pPr lvl="0"/>
            <a:endParaRPr lang="en-US"/>
          </a:p>
        </p:txBody>
      </p:sp>
      <p:sp>
        <p:nvSpPr>
          <p:cNvPr id="5" name="Content Placeholder 3">
            <a:extLst>
              <a:ext uri="{FF2B5EF4-FFF2-40B4-BE49-F238E27FC236}">
                <a16:creationId xmlns:a16="http://schemas.microsoft.com/office/drawing/2014/main" id="{F98AEA15-62F7-40E6-ABBA-5E5765B88C60}"/>
              </a:ext>
            </a:extLst>
          </p:cNvPr>
          <p:cNvSpPr>
            <a:spLocks noGrp="1"/>
          </p:cNvSpPr>
          <p:nvPr>
            <p:ph sz="quarter" idx="11"/>
          </p:nvPr>
        </p:nvSpPr>
        <p:spPr>
          <a:xfrm>
            <a:off x="7026846" y="1485900"/>
            <a:ext cx="1303337" cy="647700"/>
          </a:xfrm>
        </p:spPr>
        <p:txBody>
          <a:bodyPr/>
          <a:lstStyle>
            <a:lvl1pPr marL="0" indent="0">
              <a:buNone/>
              <a:defRPr/>
            </a:lvl1pPr>
          </a:lstStyle>
          <a:p>
            <a:pPr lvl="0"/>
            <a:endParaRPr lang="en-US"/>
          </a:p>
        </p:txBody>
      </p:sp>
      <p:sp>
        <p:nvSpPr>
          <p:cNvPr id="6" name="Content Placeholder 3">
            <a:extLst>
              <a:ext uri="{FF2B5EF4-FFF2-40B4-BE49-F238E27FC236}">
                <a16:creationId xmlns:a16="http://schemas.microsoft.com/office/drawing/2014/main" id="{C045AA49-6EBA-408D-B20D-221D953C03D4}"/>
              </a:ext>
            </a:extLst>
          </p:cNvPr>
          <p:cNvSpPr>
            <a:spLocks noGrp="1"/>
          </p:cNvSpPr>
          <p:nvPr>
            <p:ph sz="quarter" idx="12"/>
          </p:nvPr>
        </p:nvSpPr>
        <p:spPr>
          <a:xfrm>
            <a:off x="8665146" y="1485900"/>
            <a:ext cx="1303337" cy="647700"/>
          </a:xfrm>
        </p:spPr>
        <p:txBody>
          <a:bodyPr/>
          <a:lstStyle>
            <a:lvl1pPr marL="0" indent="0">
              <a:buNone/>
              <a:defRPr/>
            </a:lvl1pPr>
          </a:lstStyle>
          <a:p>
            <a:pPr lvl="0"/>
            <a:endParaRPr lang="en-US"/>
          </a:p>
        </p:txBody>
      </p:sp>
      <p:sp>
        <p:nvSpPr>
          <p:cNvPr id="7" name="Content Placeholder 3">
            <a:extLst>
              <a:ext uri="{FF2B5EF4-FFF2-40B4-BE49-F238E27FC236}">
                <a16:creationId xmlns:a16="http://schemas.microsoft.com/office/drawing/2014/main" id="{205B5ED2-6FFC-4FFA-8304-99E3F1C80097}"/>
              </a:ext>
            </a:extLst>
          </p:cNvPr>
          <p:cNvSpPr>
            <a:spLocks noGrp="1"/>
          </p:cNvSpPr>
          <p:nvPr>
            <p:ph sz="quarter" idx="13"/>
          </p:nvPr>
        </p:nvSpPr>
        <p:spPr>
          <a:xfrm>
            <a:off x="10303446" y="1485900"/>
            <a:ext cx="1303337" cy="647700"/>
          </a:xfrm>
        </p:spPr>
        <p:txBody>
          <a:bodyPr/>
          <a:lstStyle>
            <a:lvl1pPr marL="0" indent="0">
              <a:buNone/>
              <a:defRPr/>
            </a:lvl1pPr>
          </a:lstStyle>
          <a:p>
            <a:pPr lvl="0"/>
            <a:endParaRPr lang="en-US"/>
          </a:p>
        </p:txBody>
      </p:sp>
      <p:sp>
        <p:nvSpPr>
          <p:cNvPr id="8" name="Rectangle 7">
            <a:extLst>
              <a:ext uri="{FF2B5EF4-FFF2-40B4-BE49-F238E27FC236}">
                <a16:creationId xmlns:a16="http://schemas.microsoft.com/office/drawing/2014/main" id="{763751D5-A5A1-45F3-ABF6-F12C34750183}"/>
              </a:ext>
              <a:ext uri="{C183D7F6-B498-43B3-948B-1728B52AA6E4}">
                <adec:decorative xmlns:adec="http://schemas.microsoft.com/office/drawing/2017/decorative" val="1"/>
              </a:ext>
            </a:extLst>
          </p:cNvPr>
          <p:cNvSpPr/>
          <p:nvPr userDrawn="1"/>
        </p:nvSpPr>
        <p:spPr bwMode="auto">
          <a:xfrm>
            <a:off x="0" y="0"/>
            <a:ext cx="3501456" cy="6858000"/>
          </a:xfrm>
          <a:prstGeom prst="rect">
            <a:avLst/>
          </a:prstGeom>
          <a:solidFill>
            <a:srgbClr val="274B4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9" name="Diamond 15">
            <a:extLst>
              <a:ext uri="{FF2B5EF4-FFF2-40B4-BE49-F238E27FC236}">
                <a16:creationId xmlns:a16="http://schemas.microsoft.com/office/drawing/2014/main" id="{0AC42A60-D1EE-4EE6-B0B7-C36274E7CA23}"/>
              </a:ext>
              <a:ext uri="{C183D7F6-B498-43B3-948B-1728B52AA6E4}">
                <adec:decorative xmlns:adec="http://schemas.microsoft.com/office/drawing/2017/decorative" val="1"/>
              </a:ext>
            </a:extLst>
          </p:cNvPr>
          <p:cNvSpPr/>
          <p:nvPr userDrawn="1"/>
        </p:nvSpPr>
        <p:spPr bwMode="auto">
          <a:xfrm>
            <a:off x="1957034" y="5428868"/>
            <a:ext cx="1163712" cy="1163702"/>
          </a:xfrm>
          <a:prstGeom prst="ellipse">
            <a:avLst/>
          </a:prstGeom>
          <a:solidFill>
            <a:schemeClr val="bg1"/>
          </a:solidFill>
          <a:ln w="5715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algn="ctr" defTabSz="913927" fontAlgn="base">
              <a:spcBef>
                <a:spcPct val="0"/>
              </a:spcBef>
              <a:spcAft>
                <a:spcPct val="0"/>
              </a:spcAft>
            </a:pPr>
            <a:endParaRPr lang="en-US" sz="2800">
              <a:solidFill>
                <a:srgbClr val="88CBFF"/>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133698675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3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8">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8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13" name="Rectangle 12">
            <a:extLst>
              <a:ext uri="{FF2B5EF4-FFF2-40B4-BE49-F238E27FC236}">
                <a16:creationId xmlns:a16="http://schemas.microsoft.com/office/drawing/2014/main" id="{7FF33732-3BC8-49B6-A1CF-CBA23F05421A}"/>
              </a:ext>
              <a:ext uri="{C183D7F6-B498-43B3-948B-1728B52AA6E4}">
                <adec:decorative xmlns:adec="http://schemas.microsoft.com/office/drawing/2017/decorative" val="1"/>
              </a:ext>
            </a:extLst>
          </p:cNvPr>
          <p:cNvSpPr/>
          <p:nvPr userDrawn="1"/>
        </p:nvSpPr>
        <p:spPr bwMode="auto">
          <a:xfrm>
            <a:off x="0" y="-2"/>
            <a:ext cx="12192000" cy="1251285"/>
          </a:xfrm>
          <a:prstGeom prst="rect">
            <a:avLst/>
          </a:prstGeom>
          <a:solidFill>
            <a:schemeClr val="tx2"/>
          </a:solidFill>
          <a:ln w="9525" cap="flat" cmpd="sng" algn="ctr">
            <a:no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548640" tIns="548640" rIns="182880" bIns="146304" numCol="1" spcCol="0" rtlCol="0" fromWordArt="0" anchor="t" anchorCtr="0" forceAA="0" compatLnSpc="1">
            <a:prstTxWarp prst="textNoShape">
              <a:avLst/>
            </a:prstTxWarp>
            <a:noAutofit/>
          </a:bodyPr>
          <a:lstStyle/>
          <a:p>
            <a:pPr defTabSz="932742">
              <a:spcBef>
                <a:spcPct val="0"/>
              </a:spcBef>
            </a:pPr>
            <a:endParaRPr lang="en-US" sz="3600">
              <a:ln w="3175">
                <a:noFill/>
              </a:ln>
              <a:solidFill>
                <a:schemeClr val="bg1"/>
              </a:solidFill>
              <a:latin typeface="+mj-lt"/>
              <a:cs typeface="Segoe UI" pitchFamily="34" charset="0"/>
            </a:endParaRPr>
          </a:p>
        </p:txBody>
      </p:sp>
      <p:grpSp>
        <p:nvGrpSpPr>
          <p:cNvPr id="14" name="Group 13">
            <a:extLst>
              <a:ext uri="{FF2B5EF4-FFF2-40B4-BE49-F238E27FC236}">
                <a16:creationId xmlns:a16="http://schemas.microsoft.com/office/drawing/2014/main" id="{6783B51E-6551-4683-B266-E20BBE4E95CD}"/>
              </a:ext>
              <a:ext uri="{C183D7F6-B498-43B3-948B-1728B52AA6E4}">
                <adec:decorative xmlns:adec="http://schemas.microsoft.com/office/drawing/2017/decorative" val="1"/>
              </a:ext>
            </a:extLst>
          </p:cNvPr>
          <p:cNvGrpSpPr/>
          <p:nvPr userDrawn="1"/>
        </p:nvGrpSpPr>
        <p:grpSpPr>
          <a:xfrm>
            <a:off x="11132439" y="242705"/>
            <a:ext cx="765874" cy="765872"/>
            <a:chOff x="11132439" y="242705"/>
            <a:chExt cx="765874" cy="765872"/>
          </a:xfrm>
        </p:grpSpPr>
        <p:sp>
          <p:nvSpPr>
            <p:cNvPr id="15" name="Oval 14">
              <a:extLst>
                <a:ext uri="{FF2B5EF4-FFF2-40B4-BE49-F238E27FC236}">
                  <a16:creationId xmlns:a16="http://schemas.microsoft.com/office/drawing/2014/main" id="{1F72B830-5B92-4270-A5B4-1AEF8FE2D749}"/>
                </a:ext>
                <a:ext uri="{C183D7F6-B498-43B3-948B-1728B52AA6E4}">
                  <adec:decorative xmlns:adec="http://schemas.microsoft.com/office/drawing/2017/decorative" val="1"/>
                </a:ext>
              </a:extLst>
            </p:cNvPr>
            <p:cNvSpPr/>
            <p:nvPr/>
          </p:nvSpPr>
          <p:spPr bwMode="auto">
            <a:xfrm rot="20777353">
              <a:off x="11132439" y="242705"/>
              <a:ext cx="765874" cy="765872"/>
            </a:xfrm>
            <a:prstGeom prst="ellipse">
              <a:avLst/>
            </a:prstGeom>
            <a:solidFill>
              <a:schemeClr val="accent1">
                <a:lumMod val="75000"/>
              </a:schemeClr>
            </a:solidFill>
            <a:ln>
              <a:no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sp>
          <p:nvSpPr>
            <p:cNvPr id="16" name="Oval 15">
              <a:extLst>
                <a:ext uri="{FF2B5EF4-FFF2-40B4-BE49-F238E27FC236}">
                  <a16:creationId xmlns:a16="http://schemas.microsoft.com/office/drawing/2014/main" id="{3EFFA3F0-2586-4856-92A4-68F352BB6DCC}"/>
                </a:ext>
                <a:ext uri="{C183D7F6-B498-43B3-948B-1728B52AA6E4}">
                  <adec:decorative xmlns:adec="http://schemas.microsoft.com/office/drawing/2017/decorative" val="1"/>
                </a:ext>
              </a:extLst>
            </p:cNvPr>
            <p:cNvSpPr/>
            <p:nvPr/>
          </p:nvSpPr>
          <p:spPr bwMode="auto">
            <a:xfrm rot="20777353">
              <a:off x="11179443" y="289711"/>
              <a:ext cx="671866" cy="671863"/>
            </a:xfrm>
            <a:prstGeom prst="ellipse">
              <a:avLst/>
            </a:prstGeom>
            <a:solidFill>
              <a:schemeClr val="accent1"/>
            </a:solidFill>
            <a:ln>
              <a:no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grpSp>
      <p:sp>
        <p:nvSpPr>
          <p:cNvPr id="4" name="Content Placeholder 3">
            <a:extLst>
              <a:ext uri="{FF2B5EF4-FFF2-40B4-BE49-F238E27FC236}">
                <a16:creationId xmlns:a16="http://schemas.microsoft.com/office/drawing/2014/main" id="{C4632359-A379-4345-8C37-5C407AF9B401}"/>
              </a:ext>
            </a:extLst>
          </p:cNvPr>
          <p:cNvSpPr>
            <a:spLocks noGrp="1"/>
          </p:cNvSpPr>
          <p:nvPr>
            <p:ph sz="quarter" idx="10"/>
          </p:nvPr>
        </p:nvSpPr>
        <p:spPr>
          <a:xfrm>
            <a:off x="1143000" y="1686560"/>
            <a:ext cx="822960" cy="457200"/>
          </a:xfrm>
        </p:spPr>
        <p:txBody>
          <a:bodyPr/>
          <a:lstStyle>
            <a:lvl1pPr marL="0" indent="0">
              <a:buNone/>
              <a:defRPr sz="2000"/>
            </a:lvl1pPr>
          </a:lstStyle>
          <a:p>
            <a:pPr lvl="0"/>
            <a:endParaRPr lang="en-US"/>
          </a:p>
        </p:txBody>
      </p:sp>
      <p:sp>
        <p:nvSpPr>
          <p:cNvPr id="9" name="Content Placeholder 3">
            <a:extLst>
              <a:ext uri="{FF2B5EF4-FFF2-40B4-BE49-F238E27FC236}">
                <a16:creationId xmlns:a16="http://schemas.microsoft.com/office/drawing/2014/main" id="{3EA87F10-8058-47A1-9228-1E5A1361A9A8}"/>
              </a:ext>
            </a:extLst>
          </p:cNvPr>
          <p:cNvSpPr>
            <a:spLocks noGrp="1"/>
          </p:cNvSpPr>
          <p:nvPr>
            <p:ph sz="quarter" idx="11"/>
          </p:nvPr>
        </p:nvSpPr>
        <p:spPr>
          <a:xfrm>
            <a:off x="3312160" y="1686560"/>
            <a:ext cx="822960" cy="457200"/>
          </a:xfrm>
        </p:spPr>
        <p:txBody>
          <a:bodyPr/>
          <a:lstStyle>
            <a:lvl1pPr marL="0" indent="0">
              <a:buNone/>
              <a:defRPr sz="2000"/>
            </a:lvl1pPr>
          </a:lstStyle>
          <a:p>
            <a:pPr lvl="0"/>
            <a:endParaRPr lang="en-US"/>
          </a:p>
        </p:txBody>
      </p:sp>
      <p:sp>
        <p:nvSpPr>
          <p:cNvPr id="10" name="Content Placeholder 3">
            <a:extLst>
              <a:ext uri="{FF2B5EF4-FFF2-40B4-BE49-F238E27FC236}">
                <a16:creationId xmlns:a16="http://schemas.microsoft.com/office/drawing/2014/main" id="{D68C758A-2192-4879-A163-1AA062670E1A}"/>
              </a:ext>
            </a:extLst>
          </p:cNvPr>
          <p:cNvSpPr>
            <a:spLocks noGrp="1"/>
          </p:cNvSpPr>
          <p:nvPr>
            <p:ph sz="quarter" idx="12"/>
          </p:nvPr>
        </p:nvSpPr>
        <p:spPr>
          <a:xfrm>
            <a:off x="5481320" y="1686560"/>
            <a:ext cx="822960" cy="457200"/>
          </a:xfrm>
        </p:spPr>
        <p:txBody>
          <a:bodyPr/>
          <a:lstStyle>
            <a:lvl1pPr marL="0" indent="0">
              <a:buNone/>
              <a:defRPr sz="2000"/>
            </a:lvl1pPr>
          </a:lstStyle>
          <a:p>
            <a:pPr lvl="0"/>
            <a:endParaRPr lang="en-US"/>
          </a:p>
        </p:txBody>
      </p:sp>
      <p:sp>
        <p:nvSpPr>
          <p:cNvPr id="11" name="Content Placeholder 3">
            <a:extLst>
              <a:ext uri="{FF2B5EF4-FFF2-40B4-BE49-F238E27FC236}">
                <a16:creationId xmlns:a16="http://schemas.microsoft.com/office/drawing/2014/main" id="{9382D9D5-FEEA-4ECF-989C-1ACC0631BA9A}"/>
              </a:ext>
            </a:extLst>
          </p:cNvPr>
          <p:cNvSpPr>
            <a:spLocks noGrp="1"/>
          </p:cNvSpPr>
          <p:nvPr>
            <p:ph sz="quarter" idx="13"/>
          </p:nvPr>
        </p:nvSpPr>
        <p:spPr>
          <a:xfrm>
            <a:off x="7650480" y="1686560"/>
            <a:ext cx="822960" cy="457200"/>
          </a:xfrm>
        </p:spPr>
        <p:txBody>
          <a:bodyPr/>
          <a:lstStyle>
            <a:lvl1pPr marL="0" indent="0">
              <a:buNone/>
              <a:defRPr sz="2000"/>
            </a:lvl1pPr>
          </a:lstStyle>
          <a:p>
            <a:pPr lvl="0"/>
            <a:endParaRPr lang="en-US"/>
          </a:p>
        </p:txBody>
      </p:sp>
      <p:sp>
        <p:nvSpPr>
          <p:cNvPr id="12" name="Content Placeholder 3">
            <a:extLst>
              <a:ext uri="{FF2B5EF4-FFF2-40B4-BE49-F238E27FC236}">
                <a16:creationId xmlns:a16="http://schemas.microsoft.com/office/drawing/2014/main" id="{E001D850-2A33-4F4A-93E8-F34A691D30DA}"/>
              </a:ext>
            </a:extLst>
          </p:cNvPr>
          <p:cNvSpPr>
            <a:spLocks noGrp="1"/>
          </p:cNvSpPr>
          <p:nvPr>
            <p:ph sz="quarter" idx="14"/>
          </p:nvPr>
        </p:nvSpPr>
        <p:spPr>
          <a:xfrm>
            <a:off x="9819640" y="1686560"/>
            <a:ext cx="822960" cy="457200"/>
          </a:xfrm>
        </p:spPr>
        <p:txBody>
          <a:bodyPr/>
          <a:lstStyle>
            <a:lvl1pPr marL="0" indent="0">
              <a:buNone/>
              <a:defRPr sz="2000"/>
            </a:lvl1pPr>
          </a:lstStyle>
          <a:p>
            <a:pPr lvl="0"/>
            <a:endParaRPr lang="en-US"/>
          </a:p>
        </p:txBody>
      </p:sp>
    </p:spTree>
    <p:extLst>
      <p:ext uri="{BB962C8B-B14F-4D97-AF65-F5344CB8AC3E}">
        <p14:creationId xmlns:p14="http://schemas.microsoft.com/office/powerpoint/2010/main" val="88460594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3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8">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7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4FAE3ECA-3844-4A77-9E99-23B0540D84EF}"/>
              </a:ext>
            </a:extLst>
          </p:cNvPr>
          <p:cNvSpPr>
            <a:spLocks noGrp="1"/>
          </p:cNvSpPr>
          <p:nvPr>
            <p:ph sz="quarter" idx="10"/>
          </p:nvPr>
        </p:nvSpPr>
        <p:spPr>
          <a:xfrm>
            <a:off x="1114697" y="1384300"/>
            <a:ext cx="731520" cy="457200"/>
          </a:xfrm>
        </p:spPr>
        <p:txBody>
          <a:bodyPr/>
          <a:lstStyle>
            <a:lvl1pPr marL="0" indent="0">
              <a:buNone/>
              <a:defRPr sz="1800"/>
            </a:lvl1pPr>
          </a:lstStyle>
          <a:p>
            <a:pPr lvl="0"/>
            <a:endParaRPr lang="en-US"/>
          </a:p>
        </p:txBody>
      </p:sp>
      <p:sp>
        <p:nvSpPr>
          <p:cNvPr id="5" name="Content Placeholder 3">
            <a:extLst>
              <a:ext uri="{FF2B5EF4-FFF2-40B4-BE49-F238E27FC236}">
                <a16:creationId xmlns:a16="http://schemas.microsoft.com/office/drawing/2014/main" id="{ECEA7CC4-2D30-4C03-A0FA-120D54141986}"/>
              </a:ext>
            </a:extLst>
          </p:cNvPr>
          <p:cNvSpPr>
            <a:spLocks noGrp="1"/>
          </p:cNvSpPr>
          <p:nvPr>
            <p:ph sz="quarter" idx="11"/>
          </p:nvPr>
        </p:nvSpPr>
        <p:spPr>
          <a:xfrm>
            <a:off x="2960914" y="1384300"/>
            <a:ext cx="731520" cy="457200"/>
          </a:xfrm>
        </p:spPr>
        <p:txBody>
          <a:bodyPr/>
          <a:lstStyle>
            <a:lvl1pPr marL="0" indent="0">
              <a:buNone/>
              <a:defRPr sz="1800"/>
            </a:lvl1pPr>
          </a:lstStyle>
          <a:p>
            <a:pPr lvl="0"/>
            <a:endParaRPr lang="en-US"/>
          </a:p>
        </p:txBody>
      </p:sp>
      <p:sp>
        <p:nvSpPr>
          <p:cNvPr id="6" name="Content Placeholder 3">
            <a:extLst>
              <a:ext uri="{FF2B5EF4-FFF2-40B4-BE49-F238E27FC236}">
                <a16:creationId xmlns:a16="http://schemas.microsoft.com/office/drawing/2014/main" id="{09E0E81D-C08B-4C95-87D1-C25C8833F91E}"/>
              </a:ext>
            </a:extLst>
          </p:cNvPr>
          <p:cNvSpPr>
            <a:spLocks noGrp="1"/>
          </p:cNvSpPr>
          <p:nvPr>
            <p:ph sz="quarter" idx="12"/>
          </p:nvPr>
        </p:nvSpPr>
        <p:spPr>
          <a:xfrm>
            <a:off x="4807131" y="1384300"/>
            <a:ext cx="731520" cy="457200"/>
          </a:xfrm>
        </p:spPr>
        <p:txBody>
          <a:bodyPr/>
          <a:lstStyle>
            <a:lvl1pPr marL="0" indent="0">
              <a:buNone/>
              <a:defRPr sz="1800"/>
            </a:lvl1pPr>
          </a:lstStyle>
          <a:p>
            <a:pPr lvl="0"/>
            <a:endParaRPr lang="en-US"/>
          </a:p>
        </p:txBody>
      </p:sp>
      <p:sp>
        <p:nvSpPr>
          <p:cNvPr id="7" name="Content Placeholder 3">
            <a:extLst>
              <a:ext uri="{FF2B5EF4-FFF2-40B4-BE49-F238E27FC236}">
                <a16:creationId xmlns:a16="http://schemas.microsoft.com/office/drawing/2014/main" id="{54175612-40D1-48B4-85BB-8DE8625F050B}"/>
              </a:ext>
            </a:extLst>
          </p:cNvPr>
          <p:cNvSpPr>
            <a:spLocks noGrp="1"/>
          </p:cNvSpPr>
          <p:nvPr>
            <p:ph sz="quarter" idx="13"/>
          </p:nvPr>
        </p:nvSpPr>
        <p:spPr>
          <a:xfrm>
            <a:off x="6653348" y="1384300"/>
            <a:ext cx="731520" cy="457200"/>
          </a:xfrm>
        </p:spPr>
        <p:txBody>
          <a:bodyPr/>
          <a:lstStyle>
            <a:lvl1pPr marL="0" indent="0">
              <a:buNone/>
              <a:defRPr sz="1800"/>
            </a:lvl1pPr>
          </a:lstStyle>
          <a:p>
            <a:pPr lvl="0"/>
            <a:endParaRPr lang="en-US"/>
          </a:p>
        </p:txBody>
      </p:sp>
      <p:sp>
        <p:nvSpPr>
          <p:cNvPr id="8" name="Content Placeholder 3">
            <a:extLst>
              <a:ext uri="{FF2B5EF4-FFF2-40B4-BE49-F238E27FC236}">
                <a16:creationId xmlns:a16="http://schemas.microsoft.com/office/drawing/2014/main" id="{2953986B-ECCB-4E23-942C-0B130544E92C}"/>
              </a:ext>
            </a:extLst>
          </p:cNvPr>
          <p:cNvSpPr>
            <a:spLocks noGrp="1"/>
          </p:cNvSpPr>
          <p:nvPr>
            <p:ph sz="quarter" idx="14"/>
          </p:nvPr>
        </p:nvSpPr>
        <p:spPr>
          <a:xfrm>
            <a:off x="8499565" y="1384300"/>
            <a:ext cx="731520" cy="457200"/>
          </a:xfrm>
        </p:spPr>
        <p:txBody>
          <a:bodyPr/>
          <a:lstStyle>
            <a:lvl1pPr marL="0" indent="0">
              <a:buNone/>
              <a:defRPr sz="1800"/>
            </a:lvl1pPr>
          </a:lstStyle>
          <a:p>
            <a:pPr lvl="0"/>
            <a:endParaRPr lang="en-US"/>
          </a:p>
        </p:txBody>
      </p:sp>
      <p:sp>
        <p:nvSpPr>
          <p:cNvPr id="9" name="Content Placeholder 3">
            <a:extLst>
              <a:ext uri="{FF2B5EF4-FFF2-40B4-BE49-F238E27FC236}">
                <a16:creationId xmlns:a16="http://schemas.microsoft.com/office/drawing/2014/main" id="{A1DA4E9C-B627-493E-9A7A-4D7E1CF70B8F}"/>
              </a:ext>
            </a:extLst>
          </p:cNvPr>
          <p:cNvSpPr>
            <a:spLocks noGrp="1"/>
          </p:cNvSpPr>
          <p:nvPr>
            <p:ph sz="quarter" idx="15"/>
          </p:nvPr>
        </p:nvSpPr>
        <p:spPr>
          <a:xfrm>
            <a:off x="10345782" y="1384300"/>
            <a:ext cx="731520" cy="457200"/>
          </a:xfrm>
        </p:spPr>
        <p:txBody>
          <a:bodyPr/>
          <a:lstStyle>
            <a:lvl1pPr marL="0" indent="0">
              <a:buNone/>
              <a:defRPr sz="1800"/>
            </a:lvl1pPr>
          </a:lstStyle>
          <a:p>
            <a:pPr lvl="0"/>
            <a:endParaRPr lang="en-US"/>
          </a:p>
        </p:txBody>
      </p:sp>
      <p:sp>
        <p:nvSpPr>
          <p:cNvPr id="10" name="Content Placeholder 3">
            <a:extLst>
              <a:ext uri="{FF2B5EF4-FFF2-40B4-BE49-F238E27FC236}">
                <a16:creationId xmlns:a16="http://schemas.microsoft.com/office/drawing/2014/main" id="{443AA3A8-97DA-44C5-9765-2C64CB91FAE5}"/>
              </a:ext>
            </a:extLst>
          </p:cNvPr>
          <p:cNvSpPr>
            <a:spLocks noGrp="1"/>
          </p:cNvSpPr>
          <p:nvPr>
            <p:ph sz="quarter" idx="16"/>
          </p:nvPr>
        </p:nvSpPr>
        <p:spPr>
          <a:xfrm>
            <a:off x="1136831" y="2159000"/>
            <a:ext cx="731520" cy="457200"/>
          </a:xfrm>
        </p:spPr>
        <p:txBody>
          <a:bodyPr/>
          <a:lstStyle>
            <a:lvl1pPr marL="0" indent="0">
              <a:buNone/>
              <a:defRPr sz="1800"/>
            </a:lvl1pPr>
          </a:lstStyle>
          <a:p>
            <a:pPr lvl="0"/>
            <a:endParaRPr lang="en-US"/>
          </a:p>
        </p:txBody>
      </p:sp>
      <p:sp>
        <p:nvSpPr>
          <p:cNvPr id="11" name="Content Placeholder 3">
            <a:extLst>
              <a:ext uri="{FF2B5EF4-FFF2-40B4-BE49-F238E27FC236}">
                <a16:creationId xmlns:a16="http://schemas.microsoft.com/office/drawing/2014/main" id="{C18354B7-841D-4DB3-AE8D-12DE5FE0EBA9}"/>
              </a:ext>
            </a:extLst>
          </p:cNvPr>
          <p:cNvSpPr>
            <a:spLocks noGrp="1"/>
          </p:cNvSpPr>
          <p:nvPr>
            <p:ph sz="quarter" idx="17"/>
          </p:nvPr>
        </p:nvSpPr>
        <p:spPr>
          <a:xfrm>
            <a:off x="2983048" y="2159000"/>
            <a:ext cx="731520" cy="457200"/>
          </a:xfrm>
        </p:spPr>
        <p:txBody>
          <a:bodyPr/>
          <a:lstStyle>
            <a:lvl1pPr marL="0" indent="0">
              <a:buNone/>
              <a:defRPr sz="1800"/>
            </a:lvl1pPr>
          </a:lstStyle>
          <a:p>
            <a:pPr lvl="0"/>
            <a:endParaRPr lang="en-US"/>
          </a:p>
        </p:txBody>
      </p:sp>
      <p:sp>
        <p:nvSpPr>
          <p:cNvPr id="12" name="Content Placeholder 3">
            <a:extLst>
              <a:ext uri="{FF2B5EF4-FFF2-40B4-BE49-F238E27FC236}">
                <a16:creationId xmlns:a16="http://schemas.microsoft.com/office/drawing/2014/main" id="{39601693-FE13-4D81-87F6-85AA7BDF3CFA}"/>
              </a:ext>
            </a:extLst>
          </p:cNvPr>
          <p:cNvSpPr>
            <a:spLocks noGrp="1"/>
          </p:cNvSpPr>
          <p:nvPr>
            <p:ph sz="quarter" idx="18"/>
          </p:nvPr>
        </p:nvSpPr>
        <p:spPr>
          <a:xfrm>
            <a:off x="4829265" y="2159000"/>
            <a:ext cx="731520" cy="457200"/>
          </a:xfrm>
        </p:spPr>
        <p:txBody>
          <a:bodyPr/>
          <a:lstStyle>
            <a:lvl1pPr marL="0" indent="0">
              <a:buNone/>
              <a:defRPr sz="1800"/>
            </a:lvl1pPr>
          </a:lstStyle>
          <a:p>
            <a:pPr lvl="0"/>
            <a:endParaRPr lang="en-US"/>
          </a:p>
        </p:txBody>
      </p:sp>
      <p:sp>
        <p:nvSpPr>
          <p:cNvPr id="13" name="Content Placeholder 3">
            <a:extLst>
              <a:ext uri="{FF2B5EF4-FFF2-40B4-BE49-F238E27FC236}">
                <a16:creationId xmlns:a16="http://schemas.microsoft.com/office/drawing/2014/main" id="{A282615C-20CC-4DC8-99AB-6A29D28E3610}"/>
              </a:ext>
            </a:extLst>
          </p:cNvPr>
          <p:cNvSpPr>
            <a:spLocks noGrp="1"/>
          </p:cNvSpPr>
          <p:nvPr>
            <p:ph sz="quarter" idx="19"/>
          </p:nvPr>
        </p:nvSpPr>
        <p:spPr>
          <a:xfrm>
            <a:off x="6675482" y="2159000"/>
            <a:ext cx="731520" cy="457200"/>
          </a:xfrm>
        </p:spPr>
        <p:txBody>
          <a:bodyPr/>
          <a:lstStyle>
            <a:lvl1pPr marL="0" indent="0">
              <a:buNone/>
              <a:defRPr sz="1800"/>
            </a:lvl1pPr>
          </a:lstStyle>
          <a:p>
            <a:pPr lvl="0"/>
            <a:endParaRPr lang="en-US"/>
          </a:p>
        </p:txBody>
      </p:sp>
      <p:sp>
        <p:nvSpPr>
          <p:cNvPr id="14" name="Content Placeholder 3">
            <a:extLst>
              <a:ext uri="{FF2B5EF4-FFF2-40B4-BE49-F238E27FC236}">
                <a16:creationId xmlns:a16="http://schemas.microsoft.com/office/drawing/2014/main" id="{6238F3BE-0E7D-4254-9D87-B7F47BE08BA1}"/>
              </a:ext>
            </a:extLst>
          </p:cNvPr>
          <p:cNvSpPr>
            <a:spLocks noGrp="1"/>
          </p:cNvSpPr>
          <p:nvPr>
            <p:ph sz="quarter" idx="20"/>
          </p:nvPr>
        </p:nvSpPr>
        <p:spPr>
          <a:xfrm>
            <a:off x="8521699" y="2159000"/>
            <a:ext cx="731520" cy="457200"/>
          </a:xfrm>
        </p:spPr>
        <p:txBody>
          <a:bodyPr/>
          <a:lstStyle>
            <a:lvl1pPr marL="0" indent="0">
              <a:buNone/>
              <a:defRPr sz="1800"/>
            </a:lvl1pPr>
          </a:lstStyle>
          <a:p>
            <a:pPr lvl="0"/>
            <a:endParaRPr lang="en-US"/>
          </a:p>
        </p:txBody>
      </p:sp>
      <p:sp>
        <p:nvSpPr>
          <p:cNvPr id="15" name="Content Placeholder 3">
            <a:extLst>
              <a:ext uri="{FF2B5EF4-FFF2-40B4-BE49-F238E27FC236}">
                <a16:creationId xmlns:a16="http://schemas.microsoft.com/office/drawing/2014/main" id="{CCF6DFEA-B19D-45A1-A260-0DCEFAAD0CB3}"/>
              </a:ext>
            </a:extLst>
          </p:cNvPr>
          <p:cNvSpPr>
            <a:spLocks noGrp="1"/>
          </p:cNvSpPr>
          <p:nvPr>
            <p:ph sz="quarter" idx="21"/>
          </p:nvPr>
        </p:nvSpPr>
        <p:spPr>
          <a:xfrm>
            <a:off x="10367916" y="2159000"/>
            <a:ext cx="731520" cy="457200"/>
          </a:xfrm>
        </p:spPr>
        <p:txBody>
          <a:bodyPr/>
          <a:lstStyle>
            <a:lvl1pPr marL="0" indent="0">
              <a:buNone/>
              <a:defRPr sz="1800"/>
            </a:lvl1pPr>
          </a:lstStyle>
          <a:p>
            <a:pPr lvl="0"/>
            <a:endParaRPr lang="en-US"/>
          </a:p>
        </p:txBody>
      </p:sp>
    </p:spTree>
    <p:extLst>
      <p:ext uri="{BB962C8B-B14F-4D97-AF65-F5344CB8AC3E}">
        <p14:creationId xmlns:p14="http://schemas.microsoft.com/office/powerpoint/2010/main" val="91010503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3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8">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6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ABA4EC24-B9AE-4E51-9AE1-21C587944C8F}"/>
              </a:ext>
            </a:extLst>
          </p:cNvPr>
          <p:cNvSpPr>
            <a:spLocks noGrp="1"/>
          </p:cNvSpPr>
          <p:nvPr>
            <p:ph sz="quarter" idx="10"/>
          </p:nvPr>
        </p:nvSpPr>
        <p:spPr>
          <a:xfrm>
            <a:off x="3722528" y="1256420"/>
            <a:ext cx="731837" cy="366077"/>
          </a:xfrm>
        </p:spPr>
        <p:txBody>
          <a:bodyPr/>
          <a:lstStyle>
            <a:lvl1pPr marL="0" indent="0">
              <a:buNone/>
              <a:defRPr sz="1800"/>
            </a:lvl1pPr>
          </a:lstStyle>
          <a:p>
            <a:pPr lvl="0"/>
            <a:endParaRPr lang="en-US"/>
          </a:p>
        </p:txBody>
      </p:sp>
      <p:sp>
        <p:nvSpPr>
          <p:cNvPr id="5" name="Content Placeholder 3">
            <a:extLst>
              <a:ext uri="{FF2B5EF4-FFF2-40B4-BE49-F238E27FC236}">
                <a16:creationId xmlns:a16="http://schemas.microsoft.com/office/drawing/2014/main" id="{202B8290-6F9E-4235-9266-3DB4081EC2A5}"/>
              </a:ext>
            </a:extLst>
          </p:cNvPr>
          <p:cNvSpPr>
            <a:spLocks noGrp="1"/>
          </p:cNvSpPr>
          <p:nvPr>
            <p:ph sz="quarter" idx="11"/>
          </p:nvPr>
        </p:nvSpPr>
        <p:spPr>
          <a:xfrm>
            <a:off x="5941377" y="1285082"/>
            <a:ext cx="731837" cy="366077"/>
          </a:xfrm>
        </p:spPr>
        <p:txBody>
          <a:bodyPr/>
          <a:lstStyle>
            <a:lvl1pPr marL="0" indent="0">
              <a:buNone/>
              <a:defRPr sz="1800"/>
            </a:lvl1pPr>
          </a:lstStyle>
          <a:p>
            <a:pPr lvl="0"/>
            <a:endParaRPr lang="en-US"/>
          </a:p>
        </p:txBody>
      </p:sp>
      <p:sp>
        <p:nvSpPr>
          <p:cNvPr id="6" name="Content Placeholder 3">
            <a:extLst>
              <a:ext uri="{FF2B5EF4-FFF2-40B4-BE49-F238E27FC236}">
                <a16:creationId xmlns:a16="http://schemas.microsoft.com/office/drawing/2014/main" id="{895600F1-0465-4F65-B332-2502BA743846}"/>
              </a:ext>
            </a:extLst>
          </p:cNvPr>
          <p:cNvSpPr>
            <a:spLocks noGrp="1"/>
          </p:cNvSpPr>
          <p:nvPr>
            <p:ph sz="quarter" idx="12"/>
          </p:nvPr>
        </p:nvSpPr>
        <p:spPr>
          <a:xfrm>
            <a:off x="8526144" y="1285082"/>
            <a:ext cx="731837" cy="366077"/>
          </a:xfrm>
        </p:spPr>
        <p:txBody>
          <a:bodyPr/>
          <a:lstStyle>
            <a:lvl1pPr marL="0" indent="0">
              <a:buNone/>
              <a:defRPr sz="1800"/>
            </a:lvl1pPr>
          </a:lstStyle>
          <a:p>
            <a:pPr lvl="0"/>
            <a:endParaRPr lang="en-US"/>
          </a:p>
        </p:txBody>
      </p:sp>
      <p:sp>
        <p:nvSpPr>
          <p:cNvPr id="7" name="Content Placeholder 3">
            <a:extLst>
              <a:ext uri="{FF2B5EF4-FFF2-40B4-BE49-F238E27FC236}">
                <a16:creationId xmlns:a16="http://schemas.microsoft.com/office/drawing/2014/main" id="{4E69DBD9-8799-4129-8269-F5498C695BF2}"/>
              </a:ext>
            </a:extLst>
          </p:cNvPr>
          <p:cNvSpPr>
            <a:spLocks noGrp="1"/>
          </p:cNvSpPr>
          <p:nvPr>
            <p:ph sz="quarter" idx="13"/>
          </p:nvPr>
        </p:nvSpPr>
        <p:spPr>
          <a:xfrm>
            <a:off x="11110911" y="1285082"/>
            <a:ext cx="731837" cy="366077"/>
          </a:xfrm>
        </p:spPr>
        <p:txBody>
          <a:bodyPr/>
          <a:lstStyle>
            <a:lvl1pPr marL="0" indent="0">
              <a:buNone/>
              <a:defRPr sz="1800"/>
            </a:lvl1pPr>
          </a:lstStyle>
          <a:p>
            <a:pPr lvl="0"/>
            <a:endParaRPr lang="en-US"/>
          </a:p>
        </p:txBody>
      </p:sp>
      <p:sp>
        <p:nvSpPr>
          <p:cNvPr id="29" name="Rectangle 28">
            <a:extLst>
              <a:ext uri="{FF2B5EF4-FFF2-40B4-BE49-F238E27FC236}">
                <a16:creationId xmlns:a16="http://schemas.microsoft.com/office/drawing/2014/main" id="{2ACD48B2-3598-4084-824C-FF7DC5C1D30C}"/>
              </a:ext>
              <a:ext uri="{C183D7F6-B498-43B3-948B-1728B52AA6E4}">
                <adec:decorative xmlns:adec="http://schemas.microsoft.com/office/drawing/2017/decorative" val="1"/>
              </a:ext>
            </a:extLst>
          </p:cNvPr>
          <p:cNvSpPr/>
          <p:nvPr userDrawn="1"/>
        </p:nvSpPr>
        <p:spPr bwMode="auto">
          <a:xfrm>
            <a:off x="0" y="0"/>
            <a:ext cx="3501456" cy="6858000"/>
          </a:xfrm>
          <a:prstGeom prst="rect">
            <a:avLst/>
          </a:prstGeom>
          <a:solidFill>
            <a:srgbClr val="274B4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30" name="Diamond 15">
            <a:extLst>
              <a:ext uri="{FF2B5EF4-FFF2-40B4-BE49-F238E27FC236}">
                <a16:creationId xmlns:a16="http://schemas.microsoft.com/office/drawing/2014/main" id="{10EC589A-06E6-4815-9FD2-3055B3EDC63B}"/>
              </a:ext>
              <a:ext uri="{C183D7F6-B498-43B3-948B-1728B52AA6E4}">
                <adec:decorative xmlns:adec="http://schemas.microsoft.com/office/drawing/2017/decorative" val="1"/>
              </a:ext>
            </a:extLst>
          </p:cNvPr>
          <p:cNvSpPr/>
          <p:nvPr userDrawn="1"/>
        </p:nvSpPr>
        <p:spPr bwMode="auto">
          <a:xfrm>
            <a:off x="1957034" y="5428868"/>
            <a:ext cx="1163712" cy="1163702"/>
          </a:xfrm>
          <a:prstGeom prst="ellipse">
            <a:avLst/>
          </a:prstGeom>
          <a:solidFill>
            <a:schemeClr val="bg1"/>
          </a:solidFill>
          <a:ln w="5715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algn="ctr" defTabSz="913927" fontAlgn="base">
              <a:spcBef>
                <a:spcPct val="0"/>
              </a:spcBef>
              <a:spcAft>
                <a:spcPct val="0"/>
              </a:spcAft>
            </a:pPr>
            <a:endParaRPr lang="en-US" sz="2800">
              <a:solidFill>
                <a:srgbClr val="88CBFF"/>
              </a:solidFill>
              <a:latin typeface="Segoe UI Semibold" panose="020B0702040204020203" pitchFamily="34" charset="0"/>
              <a:cs typeface="Segoe UI Semibold" panose="020B0702040204020203" pitchFamily="34" charset="0"/>
            </a:endParaRPr>
          </a:p>
        </p:txBody>
      </p:sp>
      <p:grpSp>
        <p:nvGrpSpPr>
          <p:cNvPr id="31" name="Group 30">
            <a:extLst>
              <a:ext uri="{FF2B5EF4-FFF2-40B4-BE49-F238E27FC236}">
                <a16:creationId xmlns:a16="http://schemas.microsoft.com/office/drawing/2014/main" id="{F6EFA0B1-2614-4BDA-A26C-F1226D17190D}"/>
              </a:ext>
              <a:ext uri="{C183D7F6-B498-43B3-948B-1728B52AA6E4}">
                <adec:decorative xmlns:adec="http://schemas.microsoft.com/office/drawing/2017/decorative" val="1"/>
              </a:ext>
            </a:extLst>
          </p:cNvPr>
          <p:cNvGrpSpPr/>
          <p:nvPr userDrawn="1"/>
        </p:nvGrpSpPr>
        <p:grpSpPr>
          <a:xfrm>
            <a:off x="3748910" y="2014806"/>
            <a:ext cx="969186" cy="969178"/>
            <a:chOff x="3748910" y="2014806"/>
            <a:chExt cx="969186" cy="969178"/>
          </a:xfrm>
        </p:grpSpPr>
        <p:sp>
          <p:nvSpPr>
            <p:cNvPr id="32" name="Oval 31">
              <a:extLst>
                <a:ext uri="{FF2B5EF4-FFF2-40B4-BE49-F238E27FC236}">
                  <a16:creationId xmlns:a16="http://schemas.microsoft.com/office/drawing/2014/main" id="{96F43B01-8894-4105-A596-9D2CACB24597}"/>
                </a:ext>
                <a:ext uri="{C183D7F6-B498-43B3-948B-1728B52AA6E4}">
                  <adec:decorative xmlns:adec="http://schemas.microsoft.com/office/drawing/2017/decorative" val="1"/>
                </a:ext>
              </a:extLst>
            </p:cNvPr>
            <p:cNvSpPr/>
            <p:nvPr/>
          </p:nvSpPr>
          <p:spPr bwMode="auto">
            <a:xfrm rot="20777353">
              <a:off x="3748910" y="2014806"/>
              <a:ext cx="969186" cy="969178"/>
            </a:xfrm>
            <a:prstGeom prst="ellipse">
              <a:avLst/>
            </a:prstGeom>
            <a:solidFill>
              <a:schemeClr val="accent1">
                <a:lumMod val="75000"/>
              </a:schemeClr>
            </a:solidFill>
            <a:ln>
              <a:no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chemeClr val="tx1"/>
                </a:solidFill>
                <a:cs typeface="Segoe UI" pitchFamily="34" charset="0"/>
              </a:endParaRPr>
            </a:p>
          </p:txBody>
        </p:sp>
        <p:grpSp>
          <p:nvGrpSpPr>
            <p:cNvPr id="33" name="Group 32">
              <a:extLst>
                <a:ext uri="{FF2B5EF4-FFF2-40B4-BE49-F238E27FC236}">
                  <a16:creationId xmlns:a16="http://schemas.microsoft.com/office/drawing/2014/main" id="{CCE0BC91-2E0A-4BB6-BF12-44540AD2A6C2}"/>
                </a:ext>
                <a:ext uri="{C183D7F6-B498-43B3-948B-1728B52AA6E4}">
                  <adec:decorative xmlns:adec="http://schemas.microsoft.com/office/drawing/2017/decorative" val="1"/>
                </a:ext>
              </a:extLst>
            </p:cNvPr>
            <p:cNvGrpSpPr/>
            <p:nvPr/>
          </p:nvGrpSpPr>
          <p:grpSpPr>
            <a:xfrm>
              <a:off x="3777791" y="2043684"/>
              <a:ext cx="911423" cy="911415"/>
              <a:chOff x="3777791" y="2043684"/>
              <a:chExt cx="911423" cy="911415"/>
            </a:xfrm>
          </p:grpSpPr>
          <p:sp>
            <p:nvSpPr>
              <p:cNvPr id="34" name="Oval 33">
                <a:extLst>
                  <a:ext uri="{FF2B5EF4-FFF2-40B4-BE49-F238E27FC236}">
                    <a16:creationId xmlns:a16="http://schemas.microsoft.com/office/drawing/2014/main" id="{1E166E6D-B2D5-4EFA-8257-430DF511F90E}"/>
                  </a:ext>
                  <a:ext uri="{C183D7F6-B498-43B3-948B-1728B52AA6E4}">
                    <adec:decorative xmlns:adec="http://schemas.microsoft.com/office/drawing/2017/decorative" val="1"/>
                  </a:ext>
                </a:extLst>
              </p:cNvPr>
              <p:cNvSpPr/>
              <p:nvPr/>
            </p:nvSpPr>
            <p:spPr bwMode="auto">
              <a:xfrm rot="20777353">
                <a:off x="3856077" y="2121974"/>
                <a:ext cx="754851" cy="754843"/>
              </a:xfrm>
              <a:prstGeom prst="ellipse">
                <a:avLst/>
              </a:prstGeom>
              <a:solidFill>
                <a:schemeClr val="accent1"/>
              </a:solidFill>
              <a:ln>
                <a:no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chemeClr val="tx1"/>
                  </a:solidFill>
                  <a:cs typeface="Segoe UI" pitchFamily="34" charset="0"/>
                </a:endParaRPr>
              </a:p>
            </p:txBody>
          </p:sp>
          <p:sp>
            <p:nvSpPr>
              <p:cNvPr id="35" name="Oval 34">
                <a:extLst>
                  <a:ext uri="{FF2B5EF4-FFF2-40B4-BE49-F238E27FC236}">
                    <a16:creationId xmlns:a16="http://schemas.microsoft.com/office/drawing/2014/main" id="{B2EC9F4D-160E-4D21-AD40-B7C06BB55404}"/>
                  </a:ext>
                  <a:ext uri="{C183D7F6-B498-43B3-948B-1728B52AA6E4}">
                    <adec:decorative xmlns:adec="http://schemas.microsoft.com/office/drawing/2017/decorative" val="1"/>
                  </a:ext>
                </a:extLst>
              </p:cNvPr>
              <p:cNvSpPr/>
              <p:nvPr/>
            </p:nvSpPr>
            <p:spPr bwMode="auto">
              <a:xfrm rot="20777353">
                <a:off x="3805564" y="2071461"/>
                <a:ext cx="855879" cy="855868"/>
              </a:xfrm>
              <a:prstGeom prst="ellipse">
                <a:avLst/>
              </a:prstGeom>
              <a:noFill/>
              <a:ln>
                <a:solidFill>
                  <a:schemeClr val="accent3"/>
                </a:solid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chemeClr val="tx1"/>
                  </a:solidFill>
                  <a:cs typeface="Segoe UI" pitchFamily="34" charset="0"/>
                </a:endParaRPr>
              </a:p>
            </p:txBody>
          </p:sp>
          <p:sp>
            <p:nvSpPr>
              <p:cNvPr id="36" name="Picture Placeholder 53">
                <a:extLst>
                  <a:ext uri="{FF2B5EF4-FFF2-40B4-BE49-F238E27FC236}">
                    <a16:creationId xmlns:a16="http://schemas.microsoft.com/office/drawing/2014/main" id="{819B82E3-DCA3-44BC-9A80-4004F119F128}"/>
                  </a:ext>
                  <a:ext uri="{C183D7F6-B498-43B3-948B-1728B52AA6E4}">
                    <adec:decorative xmlns:adec="http://schemas.microsoft.com/office/drawing/2017/decorative" val="1"/>
                  </a:ext>
                </a:extLst>
              </p:cNvPr>
              <p:cNvSpPr txBox="1">
                <a:spLocks/>
              </p:cNvSpPr>
              <p:nvPr/>
            </p:nvSpPr>
            <p:spPr>
              <a:xfrm>
                <a:off x="3777791" y="2043684"/>
                <a:ext cx="911423" cy="911415"/>
              </a:xfrm>
              <a:prstGeom prst="ellipse">
                <a:avLst/>
              </a:prstGeom>
            </p:spPr>
            <p:txBody>
              <a:bodyPr anchor="ctr">
                <a:no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100" kern="1200" spc="0" baseline="0">
                    <a:solidFill>
                      <a:schemeClr val="bg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a:solidFill>
                    <a:schemeClr val="tx1"/>
                  </a:solidFill>
                </a:endParaRPr>
              </a:p>
            </p:txBody>
          </p:sp>
        </p:grpSp>
      </p:grpSp>
      <p:cxnSp>
        <p:nvCxnSpPr>
          <p:cNvPr id="37" name="Straight Connector 36">
            <a:extLst>
              <a:ext uri="{FF2B5EF4-FFF2-40B4-BE49-F238E27FC236}">
                <a16:creationId xmlns:a16="http://schemas.microsoft.com/office/drawing/2014/main" id="{56820126-D02D-44D1-848D-54AAC5A3AF68}"/>
              </a:ext>
              <a:ext uri="{C183D7F6-B498-43B3-948B-1728B52AA6E4}">
                <adec:decorative xmlns:adec="http://schemas.microsoft.com/office/drawing/2017/decorative" val="1"/>
              </a:ext>
            </a:extLst>
          </p:cNvPr>
          <p:cNvCxnSpPr>
            <a:cxnSpLocks/>
          </p:cNvCxnSpPr>
          <p:nvPr userDrawn="1"/>
        </p:nvCxnSpPr>
        <p:spPr>
          <a:xfrm>
            <a:off x="4921374" y="3105385"/>
            <a:ext cx="6682856" cy="0"/>
          </a:xfrm>
          <a:prstGeom prst="line">
            <a:avLst/>
          </a:prstGeom>
          <a:ln w="6350">
            <a:solidFill>
              <a:schemeClr val="bg1">
                <a:lumMod val="7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grpSp>
        <p:nvGrpSpPr>
          <p:cNvPr id="38" name="Group 37">
            <a:extLst>
              <a:ext uri="{FF2B5EF4-FFF2-40B4-BE49-F238E27FC236}">
                <a16:creationId xmlns:a16="http://schemas.microsoft.com/office/drawing/2014/main" id="{EE73F58A-10C0-4909-AD0E-7B1C259FA2CF}"/>
              </a:ext>
              <a:ext uri="{C183D7F6-B498-43B3-948B-1728B52AA6E4}">
                <adec:decorative xmlns:adec="http://schemas.microsoft.com/office/drawing/2017/decorative" val="1"/>
              </a:ext>
            </a:extLst>
          </p:cNvPr>
          <p:cNvGrpSpPr/>
          <p:nvPr userDrawn="1"/>
        </p:nvGrpSpPr>
        <p:grpSpPr>
          <a:xfrm>
            <a:off x="3748910" y="3226786"/>
            <a:ext cx="969186" cy="969178"/>
            <a:chOff x="3748910" y="3226786"/>
            <a:chExt cx="969186" cy="969178"/>
          </a:xfrm>
        </p:grpSpPr>
        <p:sp>
          <p:nvSpPr>
            <p:cNvPr id="39" name="Oval 38">
              <a:extLst>
                <a:ext uri="{FF2B5EF4-FFF2-40B4-BE49-F238E27FC236}">
                  <a16:creationId xmlns:a16="http://schemas.microsoft.com/office/drawing/2014/main" id="{4524C873-1637-48B8-938D-A63BC37D262F}"/>
                </a:ext>
                <a:ext uri="{C183D7F6-B498-43B3-948B-1728B52AA6E4}">
                  <adec:decorative xmlns:adec="http://schemas.microsoft.com/office/drawing/2017/decorative" val="1"/>
                </a:ext>
              </a:extLst>
            </p:cNvPr>
            <p:cNvSpPr/>
            <p:nvPr/>
          </p:nvSpPr>
          <p:spPr bwMode="auto">
            <a:xfrm rot="20777353">
              <a:off x="3748910" y="3226786"/>
              <a:ext cx="969186" cy="969178"/>
            </a:xfrm>
            <a:prstGeom prst="ellipse">
              <a:avLst/>
            </a:prstGeom>
            <a:solidFill>
              <a:schemeClr val="accent1">
                <a:lumMod val="75000"/>
              </a:schemeClr>
            </a:solidFill>
            <a:ln>
              <a:no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chemeClr val="tx1"/>
                </a:solidFill>
                <a:cs typeface="Segoe UI" pitchFamily="34" charset="0"/>
              </a:endParaRPr>
            </a:p>
          </p:txBody>
        </p:sp>
        <p:sp>
          <p:nvSpPr>
            <p:cNvPr id="40" name="Oval 39">
              <a:extLst>
                <a:ext uri="{FF2B5EF4-FFF2-40B4-BE49-F238E27FC236}">
                  <a16:creationId xmlns:a16="http://schemas.microsoft.com/office/drawing/2014/main" id="{C06635F6-71D9-4D14-B130-FC7089687AD4}"/>
                </a:ext>
                <a:ext uri="{C183D7F6-B498-43B3-948B-1728B52AA6E4}">
                  <adec:decorative xmlns:adec="http://schemas.microsoft.com/office/drawing/2017/decorative" val="1"/>
                </a:ext>
              </a:extLst>
            </p:cNvPr>
            <p:cNvSpPr/>
            <p:nvPr/>
          </p:nvSpPr>
          <p:spPr bwMode="auto">
            <a:xfrm rot="20777353">
              <a:off x="3856077" y="3333954"/>
              <a:ext cx="754851" cy="754843"/>
            </a:xfrm>
            <a:prstGeom prst="ellipse">
              <a:avLst/>
            </a:prstGeom>
            <a:solidFill>
              <a:schemeClr val="accent1"/>
            </a:solidFill>
            <a:ln>
              <a:no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chemeClr val="tx1"/>
                </a:solidFill>
                <a:cs typeface="Segoe UI" pitchFamily="34" charset="0"/>
              </a:endParaRPr>
            </a:p>
          </p:txBody>
        </p:sp>
        <p:sp>
          <p:nvSpPr>
            <p:cNvPr id="41" name="Oval 40">
              <a:extLst>
                <a:ext uri="{FF2B5EF4-FFF2-40B4-BE49-F238E27FC236}">
                  <a16:creationId xmlns:a16="http://schemas.microsoft.com/office/drawing/2014/main" id="{992E7996-3A34-4C55-97A1-6F6FC191AF28}"/>
                </a:ext>
                <a:ext uri="{C183D7F6-B498-43B3-948B-1728B52AA6E4}">
                  <adec:decorative xmlns:adec="http://schemas.microsoft.com/office/drawing/2017/decorative" val="1"/>
                </a:ext>
              </a:extLst>
            </p:cNvPr>
            <p:cNvSpPr/>
            <p:nvPr/>
          </p:nvSpPr>
          <p:spPr bwMode="auto">
            <a:xfrm rot="20777353">
              <a:off x="3805564" y="3283441"/>
              <a:ext cx="855879" cy="855868"/>
            </a:xfrm>
            <a:prstGeom prst="ellipse">
              <a:avLst/>
            </a:prstGeom>
            <a:noFill/>
            <a:ln>
              <a:solidFill>
                <a:schemeClr val="accent3"/>
              </a:solid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chemeClr val="tx1"/>
                </a:solidFill>
                <a:cs typeface="Segoe UI" pitchFamily="34" charset="0"/>
              </a:endParaRPr>
            </a:p>
          </p:txBody>
        </p:sp>
        <p:sp>
          <p:nvSpPr>
            <p:cNvPr id="42" name="Picture Placeholder 53">
              <a:extLst>
                <a:ext uri="{FF2B5EF4-FFF2-40B4-BE49-F238E27FC236}">
                  <a16:creationId xmlns:a16="http://schemas.microsoft.com/office/drawing/2014/main" id="{33D12E80-4379-454E-8C22-BB80B44F8AB9}"/>
                </a:ext>
                <a:ext uri="{C183D7F6-B498-43B3-948B-1728B52AA6E4}">
                  <adec:decorative xmlns:adec="http://schemas.microsoft.com/office/drawing/2017/decorative" val="1"/>
                </a:ext>
              </a:extLst>
            </p:cNvPr>
            <p:cNvSpPr txBox="1">
              <a:spLocks/>
            </p:cNvSpPr>
            <p:nvPr/>
          </p:nvSpPr>
          <p:spPr>
            <a:xfrm>
              <a:off x="3777791" y="3255664"/>
              <a:ext cx="911423" cy="911415"/>
            </a:xfrm>
            <a:prstGeom prst="ellipse">
              <a:avLst/>
            </a:prstGeom>
          </p:spPr>
          <p:txBody>
            <a:bodyPr anchor="ctr">
              <a:no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100" kern="1200" spc="0" baseline="0">
                  <a:solidFill>
                    <a:schemeClr val="bg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a:solidFill>
                  <a:schemeClr val="tx1"/>
                </a:solidFill>
              </a:endParaRPr>
            </a:p>
          </p:txBody>
        </p:sp>
      </p:grpSp>
      <p:cxnSp>
        <p:nvCxnSpPr>
          <p:cNvPr id="43" name="Straight Connector 42">
            <a:extLst>
              <a:ext uri="{FF2B5EF4-FFF2-40B4-BE49-F238E27FC236}">
                <a16:creationId xmlns:a16="http://schemas.microsoft.com/office/drawing/2014/main" id="{5C00BCD8-7ED4-4114-9865-F998B571D1A8}"/>
              </a:ext>
              <a:ext uri="{C183D7F6-B498-43B3-948B-1728B52AA6E4}">
                <adec:decorative xmlns:adec="http://schemas.microsoft.com/office/drawing/2017/decorative" val="1"/>
              </a:ext>
            </a:extLst>
          </p:cNvPr>
          <p:cNvCxnSpPr>
            <a:cxnSpLocks/>
          </p:cNvCxnSpPr>
          <p:nvPr userDrawn="1"/>
        </p:nvCxnSpPr>
        <p:spPr>
          <a:xfrm>
            <a:off x="4921374" y="4317365"/>
            <a:ext cx="6682856" cy="0"/>
          </a:xfrm>
          <a:prstGeom prst="line">
            <a:avLst/>
          </a:prstGeom>
          <a:ln w="6350">
            <a:solidFill>
              <a:schemeClr val="bg1">
                <a:lumMod val="7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grpSp>
        <p:nvGrpSpPr>
          <p:cNvPr id="44" name="Group 43">
            <a:extLst>
              <a:ext uri="{FF2B5EF4-FFF2-40B4-BE49-F238E27FC236}">
                <a16:creationId xmlns:a16="http://schemas.microsoft.com/office/drawing/2014/main" id="{F9AE84F6-B578-40D7-9D2C-1595F817CA07}"/>
              </a:ext>
              <a:ext uri="{C183D7F6-B498-43B3-948B-1728B52AA6E4}">
                <adec:decorative xmlns:adec="http://schemas.microsoft.com/office/drawing/2017/decorative" val="1"/>
              </a:ext>
            </a:extLst>
          </p:cNvPr>
          <p:cNvGrpSpPr/>
          <p:nvPr userDrawn="1"/>
        </p:nvGrpSpPr>
        <p:grpSpPr>
          <a:xfrm>
            <a:off x="3748910" y="4438765"/>
            <a:ext cx="969186" cy="969178"/>
            <a:chOff x="3748910" y="4438765"/>
            <a:chExt cx="969186" cy="969178"/>
          </a:xfrm>
        </p:grpSpPr>
        <p:sp>
          <p:nvSpPr>
            <p:cNvPr id="45" name="Oval 44">
              <a:extLst>
                <a:ext uri="{FF2B5EF4-FFF2-40B4-BE49-F238E27FC236}">
                  <a16:creationId xmlns:a16="http://schemas.microsoft.com/office/drawing/2014/main" id="{695297A7-EAF0-4972-BAB7-2020FFFF81D4}"/>
                </a:ext>
                <a:ext uri="{C183D7F6-B498-43B3-948B-1728B52AA6E4}">
                  <adec:decorative xmlns:adec="http://schemas.microsoft.com/office/drawing/2017/decorative" val="1"/>
                </a:ext>
              </a:extLst>
            </p:cNvPr>
            <p:cNvSpPr/>
            <p:nvPr/>
          </p:nvSpPr>
          <p:spPr bwMode="auto">
            <a:xfrm rot="20777353">
              <a:off x="3748910" y="4438765"/>
              <a:ext cx="969186" cy="969178"/>
            </a:xfrm>
            <a:prstGeom prst="ellipse">
              <a:avLst/>
            </a:prstGeom>
            <a:solidFill>
              <a:schemeClr val="accent1">
                <a:lumMod val="75000"/>
              </a:schemeClr>
            </a:solidFill>
            <a:ln>
              <a:no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chemeClr val="tx1"/>
                </a:solidFill>
                <a:cs typeface="Segoe UI" pitchFamily="34" charset="0"/>
              </a:endParaRPr>
            </a:p>
          </p:txBody>
        </p:sp>
        <p:sp>
          <p:nvSpPr>
            <p:cNvPr id="46" name="Oval 45">
              <a:extLst>
                <a:ext uri="{FF2B5EF4-FFF2-40B4-BE49-F238E27FC236}">
                  <a16:creationId xmlns:a16="http://schemas.microsoft.com/office/drawing/2014/main" id="{FC263398-46C8-444A-80AF-A914E9813302}"/>
                </a:ext>
                <a:ext uri="{C183D7F6-B498-43B3-948B-1728B52AA6E4}">
                  <adec:decorative xmlns:adec="http://schemas.microsoft.com/office/drawing/2017/decorative" val="1"/>
                </a:ext>
              </a:extLst>
            </p:cNvPr>
            <p:cNvSpPr/>
            <p:nvPr/>
          </p:nvSpPr>
          <p:spPr bwMode="auto">
            <a:xfrm rot="20777353">
              <a:off x="3856077" y="4545933"/>
              <a:ext cx="754851" cy="754843"/>
            </a:xfrm>
            <a:prstGeom prst="ellipse">
              <a:avLst/>
            </a:prstGeom>
            <a:solidFill>
              <a:schemeClr val="accent1"/>
            </a:solidFill>
            <a:ln>
              <a:no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chemeClr val="tx1"/>
                </a:solidFill>
                <a:cs typeface="Segoe UI" pitchFamily="34" charset="0"/>
              </a:endParaRPr>
            </a:p>
          </p:txBody>
        </p:sp>
        <p:sp>
          <p:nvSpPr>
            <p:cNvPr id="47" name="Oval 46">
              <a:extLst>
                <a:ext uri="{FF2B5EF4-FFF2-40B4-BE49-F238E27FC236}">
                  <a16:creationId xmlns:a16="http://schemas.microsoft.com/office/drawing/2014/main" id="{9FF07562-FF11-41ED-A99B-AD1C8FA02898}"/>
                </a:ext>
                <a:ext uri="{C183D7F6-B498-43B3-948B-1728B52AA6E4}">
                  <adec:decorative xmlns:adec="http://schemas.microsoft.com/office/drawing/2017/decorative" val="1"/>
                </a:ext>
              </a:extLst>
            </p:cNvPr>
            <p:cNvSpPr/>
            <p:nvPr/>
          </p:nvSpPr>
          <p:spPr bwMode="auto">
            <a:xfrm rot="20777353">
              <a:off x="3805564" y="4495420"/>
              <a:ext cx="855879" cy="855868"/>
            </a:xfrm>
            <a:prstGeom prst="ellipse">
              <a:avLst/>
            </a:prstGeom>
            <a:noFill/>
            <a:ln>
              <a:solidFill>
                <a:schemeClr val="accent3"/>
              </a:solid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chemeClr val="tx1"/>
                </a:solidFill>
                <a:cs typeface="Segoe UI" pitchFamily="34" charset="0"/>
              </a:endParaRPr>
            </a:p>
          </p:txBody>
        </p:sp>
        <p:sp>
          <p:nvSpPr>
            <p:cNvPr id="48" name="Picture Placeholder 53">
              <a:extLst>
                <a:ext uri="{FF2B5EF4-FFF2-40B4-BE49-F238E27FC236}">
                  <a16:creationId xmlns:a16="http://schemas.microsoft.com/office/drawing/2014/main" id="{BBF5672F-D541-4D4F-B80B-3173B1971AAC}"/>
                </a:ext>
                <a:ext uri="{C183D7F6-B498-43B3-948B-1728B52AA6E4}">
                  <adec:decorative xmlns:adec="http://schemas.microsoft.com/office/drawing/2017/decorative" val="1"/>
                </a:ext>
              </a:extLst>
            </p:cNvPr>
            <p:cNvSpPr txBox="1">
              <a:spLocks/>
            </p:cNvSpPr>
            <p:nvPr/>
          </p:nvSpPr>
          <p:spPr>
            <a:xfrm>
              <a:off x="3777791" y="4467643"/>
              <a:ext cx="911423" cy="911415"/>
            </a:xfrm>
            <a:prstGeom prst="ellipse">
              <a:avLst/>
            </a:prstGeom>
          </p:spPr>
          <p:txBody>
            <a:bodyPr anchor="ctr">
              <a:no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100" kern="1200" spc="0" baseline="0">
                  <a:solidFill>
                    <a:schemeClr val="bg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a:solidFill>
                  <a:schemeClr val="tx1"/>
                </a:solidFill>
              </a:endParaRPr>
            </a:p>
          </p:txBody>
        </p:sp>
      </p:grpSp>
    </p:spTree>
    <p:extLst>
      <p:ext uri="{BB962C8B-B14F-4D97-AF65-F5344CB8AC3E}">
        <p14:creationId xmlns:p14="http://schemas.microsoft.com/office/powerpoint/2010/main" val="112320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3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8">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5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049B65B3-3B64-4B86-9E0F-2400A68C32B2}"/>
              </a:ext>
            </a:extLst>
          </p:cNvPr>
          <p:cNvSpPr>
            <a:spLocks noGrp="1"/>
          </p:cNvSpPr>
          <p:nvPr>
            <p:ph sz="quarter" idx="10"/>
          </p:nvPr>
        </p:nvSpPr>
        <p:spPr>
          <a:xfrm>
            <a:off x="6621463" y="1587500"/>
            <a:ext cx="1328737" cy="685800"/>
          </a:xfrm>
        </p:spPr>
        <p:txBody>
          <a:bodyPr/>
          <a:lstStyle>
            <a:lvl1pPr marL="0" indent="0">
              <a:buNone/>
              <a:defRPr/>
            </a:lvl1pPr>
          </a:lstStyle>
          <a:p>
            <a:pPr lvl="0"/>
            <a:endParaRPr lang="en-US"/>
          </a:p>
        </p:txBody>
      </p:sp>
      <p:sp>
        <p:nvSpPr>
          <p:cNvPr id="5" name="Content Placeholder 3">
            <a:extLst>
              <a:ext uri="{FF2B5EF4-FFF2-40B4-BE49-F238E27FC236}">
                <a16:creationId xmlns:a16="http://schemas.microsoft.com/office/drawing/2014/main" id="{B2E87EF0-3005-4F07-B876-3EC38730C85C}"/>
              </a:ext>
            </a:extLst>
          </p:cNvPr>
          <p:cNvSpPr>
            <a:spLocks noGrp="1"/>
          </p:cNvSpPr>
          <p:nvPr>
            <p:ph sz="quarter" idx="11"/>
          </p:nvPr>
        </p:nvSpPr>
        <p:spPr>
          <a:xfrm>
            <a:off x="8666163" y="1587500"/>
            <a:ext cx="1328737" cy="685800"/>
          </a:xfrm>
        </p:spPr>
        <p:txBody>
          <a:bodyPr/>
          <a:lstStyle>
            <a:lvl1pPr marL="0" indent="0">
              <a:buNone/>
              <a:defRPr/>
            </a:lvl1pPr>
          </a:lstStyle>
          <a:p>
            <a:pPr lvl="0"/>
            <a:endParaRPr lang="en-US"/>
          </a:p>
        </p:txBody>
      </p:sp>
      <p:sp>
        <p:nvSpPr>
          <p:cNvPr id="6" name="Content Placeholder 3">
            <a:extLst>
              <a:ext uri="{FF2B5EF4-FFF2-40B4-BE49-F238E27FC236}">
                <a16:creationId xmlns:a16="http://schemas.microsoft.com/office/drawing/2014/main" id="{14A2624C-240E-4910-93BE-45101C662C33}"/>
              </a:ext>
            </a:extLst>
          </p:cNvPr>
          <p:cNvSpPr>
            <a:spLocks noGrp="1"/>
          </p:cNvSpPr>
          <p:nvPr>
            <p:ph sz="quarter" idx="12"/>
          </p:nvPr>
        </p:nvSpPr>
        <p:spPr>
          <a:xfrm>
            <a:off x="10507663" y="1587500"/>
            <a:ext cx="1328737" cy="685800"/>
          </a:xfrm>
        </p:spPr>
        <p:txBody>
          <a:bodyPr/>
          <a:lstStyle>
            <a:lvl1pPr marL="0" indent="0">
              <a:buNone/>
              <a:defRPr/>
            </a:lvl1pPr>
          </a:lstStyle>
          <a:p>
            <a:pPr lvl="0"/>
            <a:endParaRPr lang="en-US"/>
          </a:p>
        </p:txBody>
      </p:sp>
      <p:sp>
        <p:nvSpPr>
          <p:cNvPr id="7" name="Rectangle 6">
            <a:extLst>
              <a:ext uri="{FF2B5EF4-FFF2-40B4-BE49-F238E27FC236}">
                <a16:creationId xmlns:a16="http://schemas.microsoft.com/office/drawing/2014/main" id="{978DC632-C347-438E-92A6-D08D6436D782}"/>
              </a:ext>
              <a:ext uri="{C183D7F6-B498-43B3-948B-1728B52AA6E4}">
                <adec:decorative xmlns:adec="http://schemas.microsoft.com/office/drawing/2017/decorative" val="1"/>
              </a:ext>
            </a:extLst>
          </p:cNvPr>
          <p:cNvSpPr/>
          <p:nvPr userDrawn="1"/>
        </p:nvSpPr>
        <p:spPr bwMode="auto">
          <a:xfrm>
            <a:off x="0" y="0"/>
            <a:ext cx="3501456" cy="6858000"/>
          </a:xfrm>
          <a:prstGeom prst="rect">
            <a:avLst/>
          </a:prstGeom>
          <a:solidFill>
            <a:srgbClr val="274B4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8" name="Diamond 15">
            <a:extLst>
              <a:ext uri="{FF2B5EF4-FFF2-40B4-BE49-F238E27FC236}">
                <a16:creationId xmlns:a16="http://schemas.microsoft.com/office/drawing/2014/main" id="{79DA306C-BF0C-482A-A231-B13429A70AED}"/>
              </a:ext>
              <a:ext uri="{C183D7F6-B498-43B3-948B-1728B52AA6E4}">
                <adec:decorative xmlns:adec="http://schemas.microsoft.com/office/drawing/2017/decorative" val="1"/>
              </a:ext>
            </a:extLst>
          </p:cNvPr>
          <p:cNvSpPr/>
          <p:nvPr userDrawn="1"/>
        </p:nvSpPr>
        <p:spPr bwMode="auto">
          <a:xfrm>
            <a:off x="1957034" y="5428868"/>
            <a:ext cx="1163712" cy="1163702"/>
          </a:xfrm>
          <a:prstGeom prst="ellipse">
            <a:avLst/>
          </a:prstGeom>
          <a:solidFill>
            <a:schemeClr val="bg1"/>
          </a:solidFill>
          <a:ln w="5715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algn="ctr" defTabSz="913927" fontAlgn="base">
              <a:spcBef>
                <a:spcPct val="0"/>
              </a:spcBef>
              <a:spcAft>
                <a:spcPct val="0"/>
              </a:spcAft>
            </a:pPr>
            <a:endParaRPr lang="en-US" sz="2800">
              <a:solidFill>
                <a:srgbClr val="88CBFF"/>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116956212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3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8">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8" name="Rectangle 7">
            <a:extLst>
              <a:ext uri="{FF2B5EF4-FFF2-40B4-BE49-F238E27FC236}">
                <a16:creationId xmlns:a16="http://schemas.microsoft.com/office/drawing/2014/main" id="{C83BC028-C4D6-44AD-9909-312B6302F63B}"/>
              </a:ext>
              <a:ext uri="{C183D7F6-B498-43B3-948B-1728B52AA6E4}">
                <adec:decorative xmlns:adec="http://schemas.microsoft.com/office/drawing/2017/decorative" val="1"/>
              </a:ext>
            </a:extLst>
          </p:cNvPr>
          <p:cNvSpPr/>
          <p:nvPr userDrawn="1"/>
        </p:nvSpPr>
        <p:spPr bwMode="auto">
          <a:xfrm>
            <a:off x="0" y="0"/>
            <a:ext cx="3501456" cy="6858000"/>
          </a:xfrm>
          <a:prstGeom prst="rect">
            <a:avLst/>
          </a:prstGeom>
          <a:solidFill>
            <a:srgbClr val="274B4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9" name="Diamond 15">
            <a:extLst>
              <a:ext uri="{FF2B5EF4-FFF2-40B4-BE49-F238E27FC236}">
                <a16:creationId xmlns:a16="http://schemas.microsoft.com/office/drawing/2014/main" id="{4CFDA766-E0C6-40A8-B462-9495E490EEE1}"/>
              </a:ext>
              <a:ext uri="{C183D7F6-B498-43B3-948B-1728B52AA6E4}">
                <adec:decorative xmlns:adec="http://schemas.microsoft.com/office/drawing/2017/decorative" val="1"/>
              </a:ext>
            </a:extLst>
          </p:cNvPr>
          <p:cNvSpPr/>
          <p:nvPr userDrawn="1"/>
        </p:nvSpPr>
        <p:spPr bwMode="auto">
          <a:xfrm>
            <a:off x="1957034" y="5428868"/>
            <a:ext cx="1163712" cy="1163702"/>
          </a:xfrm>
          <a:prstGeom prst="ellipse">
            <a:avLst/>
          </a:prstGeom>
          <a:solidFill>
            <a:schemeClr val="bg1"/>
          </a:solidFill>
          <a:ln w="5715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algn="ctr" defTabSz="913927" fontAlgn="base">
              <a:spcBef>
                <a:spcPct val="0"/>
              </a:spcBef>
              <a:spcAft>
                <a:spcPct val="0"/>
              </a:spcAft>
            </a:pPr>
            <a:endParaRPr lang="en-US" sz="2800">
              <a:solidFill>
                <a:srgbClr val="88CBFF"/>
              </a:solidFill>
              <a:latin typeface="Segoe UI Semibold" panose="020B0702040204020203" pitchFamily="34" charset="0"/>
              <a:cs typeface="Segoe UI Semibold" panose="020B0702040204020203" pitchFamily="34" charset="0"/>
            </a:endParaRPr>
          </a:p>
        </p:txBody>
      </p:sp>
      <p:sp>
        <p:nvSpPr>
          <p:cNvPr id="4" name="Content Placeholder 3">
            <a:extLst>
              <a:ext uri="{FF2B5EF4-FFF2-40B4-BE49-F238E27FC236}">
                <a16:creationId xmlns:a16="http://schemas.microsoft.com/office/drawing/2014/main" id="{16A249D1-49C7-44DB-9CCA-FBFAF49FB463}"/>
              </a:ext>
            </a:extLst>
          </p:cNvPr>
          <p:cNvSpPr>
            <a:spLocks noGrp="1"/>
          </p:cNvSpPr>
          <p:nvPr>
            <p:ph sz="quarter" idx="10"/>
          </p:nvPr>
        </p:nvSpPr>
        <p:spPr>
          <a:xfrm>
            <a:off x="3355340" y="1554639"/>
            <a:ext cx="669925" cy="375602"/>
          </a:xfrm>
        </p:spPr>
        <p:txBody>
          <a:bodyPr/>
          <a:lstStyle>
            <a:lvl1pPr marL="0" indent="0">
              <a:buNone/>
              <a:defRPr sz="1800"/>
            </a:lvl1pPr>
          </a:lstStyle>
          <a:p>
            <a:pPr lvl="0"/>
            <a:endParaRPr lang="en-US"/>
          </a:p>
        </p:txBody>
      </p:sp>
      <p:sp>
        <p:nvSpPr>
          <p:cNvPr id="5" name="Content Placeholder 3">
            <a:extLst>
              <a:ext uri="{FF2B5EF4-FFF2-40B4-BE49-F238E27FC236}">
                <a16:creationId xmlns:a16="http://schemas.microsoft.com/office/drawing/2014/main" id="{A92CB978-C3E1-4D68-95A8-DB26064BB9C4}"/>
              </a:ext>
            </a:extLst>
          </p:cNvPr>
          <p:cNvSpPr>
            <a:spLocks noGrp="1"/>
          </p:cNvSpPr>
          <p:nvPr>
            <p:ph sz="quarter" idx="11"/>
          </p:nvPr>
        </p:nvSpPr>
        <p:spPr>
          <a:xfrm>
            <a:off x="5927725" y="1554639"/>
            <a:ext cx="669925" cy="375602"/>
          </a:xfrm>
        </p:spPr>
        <p:txBody>
          <a:bodyPr/>
          <a:lstStyle>
            <a:lvl1pPr marL="0" indent="0">
              <a:buNone/>
              <a:defRPr sz="1800"/>
            </a:lvl1pPr>
          </a:lstStyle>
          <a:p>
            <a:pPr lvl="0"/>
            <a:endParaRPr lang="en-US"/>
          </a:p>
        </p:txBody>
      </p:sp>
      <p:sp>
        <p:nvSpPr>
          <p:cNvPr id="6" name="Content Placeholder 3">
            <a:extLst>
              <a:ext uri="{FF2B5EF4-FFF2-40B4-BE49-F238E27FC236}">
                <a16:creationId xmlns:a16="http://schemas.microsoft.com/office/drawing/2014/main" id="{72BB4F63-DFFE-4F1D-9E6C-D530EE10E6ED}"/>
              </a:ext>
            </a:extLst>
          </p:cNvPr>
          <p:cNvSpPr>
            <a:spLocks noGrp="1"/>
          </p:cNvSpPr>
          <p:nvPr>
            <p:ph sz="quarter" idx="12"/>
          </p:nvPr>
        </p:nvSpPr>
        <p:spPr>
          <a:xfrm>
            <a:off x="8500110" y="1554639"/>
            <a:ext cx="669925" cy="375602"/>
          </a:xfrm>
        </p:spPr>
        <p:txBody>
          <a:bodyPr/>
          <a:lstStyle>
            <a:lvl1pPr marL="0" indent="0">
              <a:buNone/>
              <a:defRPr sz="1800"/>
            </a:lvl1pPr>
          </a:lstStyle>
          <a:p>
            <a:pPr lvl="0"/>
            <a:endParaRPr lang="en-US"/>
          </a:p>
        </p:txBody>
      </p:sp>
      <p:sp>
        <p:nvSpPr>
          <p:cNvPr id="7" name="Content Placeholder 3">
            <a:extLst>
              <a:ext uri="{FF2B5EF4-FFF2-40B4-BE49-F238E27FC236}">
                <a16:creationId xmlns:a16="http://schemas.microsoft.com/office/drawing/2014/main" id="{74E51973-96E5-43F9-8ABD-5954D87BD7E2}"/>
              </a:ext>
            </a:extLst>
          </p:cNvPr>
          <p:cNvSpPr>
            <a:spLocks noGrp="1"/>
          </p:cNvSpPr>
          <p:nvPr>
            <p:ph sz="quarter" idx="13"/>
          </p:nvPr>
        </p:nvSpPr>
        <p:spPr>
          <a:xfrm>
            <a:off x="11072495" y="1554639"/>
            <a:ext cx="669925" cy="375602"/>
          </a:xfrm>
        </p:spPr>
        <p:txBody>
          <a:bodyPr/>
          <a:lstStyle>
            <a:lvl1pPr marL="0" indent="0">
              <a:buNone/>
              <a:defRPr sz="1800"/>
            </a:lvl1pPr>
          </a:lstStyle>
          <a:p>
            <a:pPr lvl="0"/>
            <a:endParaRPr lang="en-US"/>
          </a:p>
        </p:txBody>
      </p:sp>
    </p:spTree>
    <p:extLst>
      <p:ext uri="{BB962C8B-B14F-4D97-AF65-F5344CB8AC3E}">
        <p14:creationId xmlns:p14="http://schemas.microsoft.com/office/powerpoint/2010/main" val="100840688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3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8">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8" name="Rectangle 7">
            <a:extLst>
              <a:ext uri="{FF2B5EF4-FFF2-40B4-BE49-F238E27FC236}">
                <a16:creationId xmlns:a16="http://schemas.microsoft.com/office/drawing/2014/main" id="{FE2B2EFA-74DE-4CD3-86BC-DF6D88B946E5}"/>
              </a:ext>
              <a:ext uri="{C183D7F6-B498-43B3-948B-1728B52AA6E4}">
                <adec:decorative xmlns:adec="http://schemas.microsoft.com/office/drawing/2017/decorative" val="1"/>
              </a:ext>
            </a:extLst>
          </p:cNvPr>
          <p:cNvSpPr/>
          <p:nvPr userDrawn="1"/>
        </p:nvSpPr>
        <p:spPr bwMode="auto">
          <a:xfrm>
            <a:off x="0" y="0"/>
            <a:ext cx="3501456" cy="6858000"/>
          </a:xfrm>
          <a:prstGeom prst="rect">
            <a:avLst/>
          </a:prstGeom>
          <a:solidFill>
            <a:srgbClr val="274B4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9" name="Diamond 15">
            <a:extLst>
              <a:ext uri="{FF2B5EF4-FFF2-40B4-BE49-F238E27FC236}">
                <a16:creationId xmlns:a16="http://schemas.microsoft.com/office/drawing/2014/main" id="{DDC0CFCA-639B-4D41-9441-1A74AF6D7F12}"/>
              </a:ext>
              <a:ext uri="{C183D7F6-B498-43B3-948B-1728B52AA6E4}">
                <adec:decorative xmlns:adec="http://schemas.microsoft.com/office/drawing/2017/decorative" val="1"/>
              </a:ext>
            </a:extLst>
          </p:cNvPr>
          <p:cNvSpPr/>
          <p:nvPr userDrawn="1"/>
        </p:nvSpPr>
        <p:spPr bwMode="auto">
          <a:xfrm>
            <a:off x="1957034" y="5428868"/>
            <a:ext cx="1163712" cy="1163702"/>
          </a:xfrm>
          <a:prstGeom prst="ellipse">
            <a:avLst/>
          </a:prstGeom>
          <a:solidFill>
            <a:schemeClr val="bg1"/>
          </a:solidFill>
          <a:ln w="5715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algn="ctr" defTabSz="913927" fontAlgn="base">
              <a:spcBef>
                <a:spcPct val="0"/>
              </a:spcBef>
              <a:spcAft>
                <a:spcPct val="0"/>
              </a:spcAft>
            </a:pPr>
            <a:endParaRPr lang="en-US" sz="2800">
              <a:solidFill>
                <a:srgbClr val="88CBFF"/>
              </a:solidFill>
              <a:latin typeface="Segoe UI Semibold" panose="020B0702040204020203" pitchFamily="34" charset="0"/>
              <a:cs typeface="Segoe UI Semibold" panose="020B0702040204020203" pitchFamily="34" charset="0"/>
            </a:endParaRPr>
          </a:p>
        </p:txBody>
      </p:sp>
      <p:grpSp>
        <p:nvGrpSpPr>
          <p:cNvPr id="10" name="Group 9">
            <a:extLst>
              <a:ext uri="{FF2B5EF4-FFF2-40B4-BE49-F238E27FC236}">
                <a16:creationId xmlns:a16="http://schemas.microsoft.com/office/drawing/2014/main" id="{49411CF2-A851-46DF-9473-095DCC3B3E6D}"/>
              </a:ext>
              <a:ext uri="{C183D7F6-B498-43B3-948B-1728B52AA6E4}">
                <adec:decorative xmlns:adec="http://schemas.microsoft.com/office/drawing/2017/decorative" val="1"/>
              </a:ext>
            </a:extLst>
          </p:cNvPr>
          <p:cNvGrpSpPr/>
          <p:nvPr userDrawn="1"/>
        </p:nvGrpSpPr>
        <p:grpSpPr>
          <a:xfrm>
            <a:off x="3781259" y="2073022"/>
            <a:ext cx="969186" cy="969178"/>
            <a:chOff x="3781259" y="2073022"/>
            <a:chExt cx="969186" cy="969178"/>
          </a:xfrm>
        </p:grpSpPr>
        <p:sp>
          <p:nvSpPr>
            <p:cNvPr id="11" name="Oval 10">
              <a:extLst>
                <a:ext uri="{FF2B5EF4-FFF2-40B4-BE49-F238E27FC236}">
                  <a16:creationId xmlns:a16="http://schemas.microsoft.com/office/drawing/2014/main" id="{F7E26F8E-45A7-4B18-8AE4-354E66A755D8}"/>
                </a:ext>
                <a:ext uri="{C183D7F6-B498-43B3-948B-1728B52AA6E4}">
                  <adec:decorative xmlns:adec="http://schemas.microsoft.com/office/drawing/2017/decorative" val="1"/>
                </a:ext>
              </a:extLst>
            </p:cNvPr>
            <p:cNvSpPr/>
            <p:nvPr/>
          </p:nvSpPr>
          <p:spPr bwMode="auto">
            <a:xfrm rot="20777353">
              <a:off x="3781259" y="2073022"/>
              <a:ext cx="969186" cy="969178"/>
            </a:xfrm>
            <a:prstGeom prst="ellipse">
              <a:avLst/>
            </a:prstGeom>
            <a:solidFill>
              <a:schemeClr val="accent1">
                <a:lumMod val="75000"/>
              </a:schemeClr>
            </a:solidFill>
            <a:ln>
              <a:no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Aft>
                  <a:spcPts val="600"/>
                </a:spcAft>
              </a:pPr>
              <a:endParaRPr lang="en-US" sz="2000" err="1">
                <a:solidFill>
                  <a:schemeClr val="tx1"/>
                </a:solidFill>
                <a:cs typeface="Segoe UI" pitchFamily="34" charset="0"/>
              </a:endParaRPr>
            </a:p>
          </p:txBody>
        </p:sp>
        <p:sp>
          <p:nvSpPr>
            <p:cNvPr id="12" name="Oval 11">
              <a:extLst>
                <a:ext uri="{FF2B5EF4-FFF2-40B4-BE49-F238E27FC236}">
                  <a16:creationId xmlns:a16="http://schemas.microsoft.com/office/drawing/2014/main" id="{1702ACF4-E64F-4447-8406-2259FC9FA3FD}"/>
                </a:ext>
                <a:ext uri="{C183D7F6-B498-43B3-948B-1728B52AA6E4}">
                  <adec:decorative xmlns:adec="http://schemas.microsoft.com/office/drawing/2017/decorative" val="1"/>
                </a:ext>
              </a:extLst>
            </p:cNvPr>
            <p:cNvSpPr/>
            <p:nvPr/>
          </p:nvSpPr>
          <p:spPr bwMode="auto">
            <a:xfrm rot="20777353">
              <a:off x="3888426" y="2180190"/>
              <a:ext cx="754851" cy="754843"/>
            </a:xfrm>
            <a:prstGeom prst="ellipse">
              <a:avLst/>
            </a:prstGeom>
            <a:solidFill>
              <a:schemeClr val="accent1"/>
            </a:solidFill>
            <a:ln>
              <a:no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Aft>
                  <a:spcPts val="600"/>
                </a:spcAft>
              </a:pPr>
              <a:endParaRPr lang="en-US" sz="2000" err="1">
                <a:solidFill>
                  <a:schemeClr val="tx1"/>
                </a:solidFill>
                <a:cs typeface="Segoe UI" pitchFamily="34" charset="0"/>
              </a:endParaRPr>
            </a:p>
          </p:txBody>
        </p:sp>
        <p:sp>
          <p:nvSpPr>
            <p:cNvPr id="13" name="Oval 12">
              <a:extLst>
                <a:ext uri="{FF2B5EF4-FFF2-40B4-BE49-F238E27FC236}">
                  <a16:creationId xmlns:a16="http://schemas.microsoft.com/office/drawing/2014/main" id="{7CEE4E99-CCE1-4403-966D-39ACADD4AFD4}"/>
                </a:ext>
                <a:ext uri="{C183D7F6-B498-43B3-948B-1728B52AA6E4}">
                  <adec:decorative xmlns:adec="http://schemas.microsoft.com/office/drawing/2017/decorative" val="1"/>
                </a:ext>
              </a:extLst>
            </p:cNvPr>
            <p:cNvSpPr/>
            <p:nvPr/>
          </p:nvSpPr>
          <p:spPr bwMode="auto">
            <a:xfrm rot="20777353">
              <a:off x="3837913" y="2129677"/>
              <a:ext cx="855879" cy="855868"/>
            </a:xfrm>
            <a:prstGeom prst="ellipse">
              <a:avLst/>
            </a:prstGeom>
            <a:noFill/>
            <a:ln>
              <a:solidFill>
                <a:schemeClr val="accent3"/>
              </a:solid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Aft>
                  <a:spcPts val="600"/>
                </a:spcAft>
              </a:pPr>
              <a:endParaRPr lang="en-US" sz="2000" err="1">
                <a:solidFill>
                  <a:schemeClr val="tx1"/>
                </a:solidFill>
                <a:cs typeface="Segoe UI" pitchFamily="34" charset="0"/>
              </a:endParaRPr>
            </a:p>
          </p:txBody>
        </p:sp>
        <p:sp>
          <p:nvSpPr>
            <p:cNvPr id="14" name="Picture Placeholder 53">
              <a:extLst>
                <a:ext uri="{FF2B5EF4-FFF2-40B4-BE49-F238E27FC236}">
                  <a16:creationId xmlns:a16="http://schemas.microsoft.com/office/drawing/2014/main" id="{8B4C731F-662B-44C6-A473-F63D719CC361}"/>
                </a:ext>
                <a:ext uri="{C183D7F6-B498-43B3-948B-1728B52AA6E4}">
                  <adec:decorative xmlns:adec="http://schemas.microsoft.com/office/drawing/2017/decorative" val="1"/>
                </a:ext>
              </a:extLst>
            </p:cNvPr>
            <p:cNvSpPr txBox="1">
              <a:spLocks/>
            </p:cNvSpPr>
            <p:nvPr/>
          </p:nvSpPr>
          <p:spPr>
            <a:xfrm>
              <a:off x="3810140" y="2101900"/>
              <a:ext cx="911423" cy="911415"/>
            </a:xfrm>
            <a:prstGeom prst="ellipse">
              <a:avLst/>
            </a:prstGeom>
          </p:spPr>
          <p:txBody>
            <a:bodyPr anchor="ctr">
              <a:no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100" kern="1200" spc="0" baseline="0">
                  <a:solidFill>
                    <a:schemeClr val="bg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0"/>
                </a:spcBef>
                <a:spcAft>
                  <a:spcPts val="600"/>
                </a:spcAft>
              </a:pPr>
              <a:endParaRPr lang="en-US">
                <a:solidFill>
                  <a:schemeClr val="tx1"/>
                </a:solidFill>
              </a:endParaRPr>
            </a:p>
          </p:txBody>
        </p:sp>
      </p:grpSp>
      <p:grpSp>
        <p:nvGrpSpPr>
          <p:cNvPr id="15" name="Group 14">
            <a:extLst>
              <a:ext uri="{FF2B5EF4-FFF2-40B4-BE49-F238E27FC236}">
                <a16:creationId xmlns:a16="http://schemas.microsoft.com/office/drawing/2014/main" id="{52D607BC-B695-4A02-820D-35B05A6A75DA}"/>
              </a:ext>
              <a:ext uri="{C183D7F6-B498-43B3-948B-1728B52AA6E4}">
                <adec:decorative xmlns:adec="http://schemas.microsoft.com/office/drawing/2017/decorative" val="1"/>
              </a:ext>
            </a:extLst>
          </p:cNvPr>
          <p:cNvGrpSpPr/>
          <p:nvPr userDrawn="1"/>
        </p:nvGrpSpPr>
        <p:grpSpPr>
          <a:xfrm>
            <a:off x="3781259" y="3470022"/>
            <a:ext cx="969186" cy="969178"/>
            <a:chOff x="3781259" y="3470022"/>
            <a:chExt cx="969186" cy="969178"/>
          </a:xfrm>
        </p:grpSpPr>
        <p:sp>
          <p:nvSpPr>
            <p:cNvPr id="16" name="Oval 15">
              <a:extLst>
                <a:ext uri="{FF2B5EF4-FFF2-40B4-BE49-F238E27FC236}">
                  <a16:creationId xmlns:a16="http://schemas.microsoft.com/office/drawing/2014/main" id="{0A4E74E3-FF99-4C98-9E49-68A867E7113D}"/>
                </a:ext>
                <a:ext uri="{C183D7F6-B498-43B3-948B-1728B52AA6E4}">
                  <adec:decorative xmlns:adec="http://schemas.microsoft.com/office/drawing/2017/decorative" val="1"/>
                </a:ext>
              </a:extLst>
            </p:cNvPr>
            <p:cNvSpPr/>
            <p:nvPr/>
          </p:nvSpPr>
          <p:spPr bwMode="auto">
            <a:xfrm rot="20777353">
              <a:off x="3781259" y="3470022"/>
              <a:ext cx="969186" cy="969178"/>
            </a:xfrm>
            <a:prstGeom prst="ellipse">
              <a:avLst/>
            </a:prstGeom>
            <a:solidFill>
              <a:schemeClr val="accent1">
                <a:lumMod val="75000"/>
              </a:schemeClr>
            </a:solidFill>
            <a:ln>
              <a:no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Aft>
                  <a:spcPts val="600"/>
                </a:spcAft>
              </a:pPr>
              <a:endParaRPr lang="en-US" sz="2000" err="1">
                <a:solidFill>
                  <a:schemeClr val="tx1"/>
                </a:solidFill>
                <a:cs typeface="Segoe UI" pitchFamily="34" charset="0"/>
              </a:endParaRPr>
            </a:p>
          </p:txBody>
        </p:sp>
        <p:sp>
          <p:nvSpPr>
            <p:cNvPr id="17" name="Oval 16">
              <a:extLst>
                <a:ext uri="{FF2B5EF4-FFF2-40B4-BE49-F238E27FC236}">
                  <a16:creationId xmlns:a16="http://schemas.microsoft.com/office/drawing/2014/main" id="{1CD6310E-3CB7-4707-993C-1F91C100AB87}"/>
                </a:ext>
                <a:ext uri="{C183D7F6-B498-43B3-948B-1728B52AA6E4}">
                  <adec:decorative xmlns:adec="http://schemas.microsoft.com/office/drawing/2017/decorative" val="1"/>
                </a:ext>
              </a:extLst>
            </p:cNvPr>
            <p:cNvSpPr/>
            <p:nvPr/>
          </p:nvSpPr>
          <p:spPr bwMode="auto">
            <a:xfrm rot="20777353">
              <a:off x="3888426" y="3577190"/>
              <a:ext cx="754851" cy="754843"/>
            </a:xfrm>
            <a:prstGeom prst="ellipse">
              <a:avLst/>
            </a:prstGeom>
            <a:solidFill>
              <a:schemeClr val="accent1"/>
            </a:solidFill>
            <a:ln>
              <a:no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Aft>
                  <a:spcPts val="600"/>
                </a:spcAft>
              </a:pPr>
              <a:endParaRPr lang="en-US" sz="2000" err="1">
                <a:solidFill>
                  <a:schemeClr val="tx1"/>
                </a:solidFill>
                <a:cs typeface="Segoe UI" pitchFamily="34" charset="0"/>
              </a:endParaRPr>
            </a:p>
          </p:txBody>
        </p:sp>
        <p:sp>
          <p:nvSpPr>
            <p:cNvPr id="18" name="Oval 17">
              <a:extLst>
                <a:ext uri="{FF2B5EF4-FFF2-40B4-BE49-F238E27FC236}">
                  <a16:creationId xmlns:a16="http://schemas.microsoft.com/office/drawing/2014/main" id="{E90CDBF8-0C53-4A3E-A5CA-0D007C4DCFF3}"/>
                </a:ext>
                <a:ext uri="{C183D7F6-B498-43B3-948B-1728B52AA6E4}">
                  <adec:decorative xmlns:adec="http://schemas.microsoft.com/office/drawing/2017/decorative" val="1"/>
                </a:ext>
              </a:extLst>
            </p:cNvPr>
            <p:cNvSpPr/>
            <p:nvPr/>
          </p:nvSpPr>
          <p:spPr bwMode="auto">
            <a:xfrm rot="20777353">
              <a:off x="3837913" y="3526677"/>
              <a:ext cx="855879" cy="855868"/>
            </a:xfrm>
            <a:prstGeom prst="ellipse">
              <a:avLst/>
            </a:prstGeom>
            <a:noFill/>
            <a:ln>
              <a:solidFill>
                <a:schemeClr val="accent3"/>
              </a:solid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Aft>
                  <a:spcPts val="600"/>
                </a:spcAft>
              </a:pPr>
              <a:endParaRPr lang="en-US" sz="2000" err="1">
                <a:solidFill>
                  <a:schemeClr val="tx1"/>
                </a:solidFill>
                <a:cs typeface="Segoe UI" pitchFamily="34" charset="0"/>
              </a:endParaRPr>
            </a:p>
          </p:txBody>
        </p:sp>
        <p:sp>
          <p:nvSpPr>
            <p:cNvPr id="19" name="Picture Placeholder 53">
              <a:extLst>
                <a:ext uri="{FF2B5EF4-FFF2-40B4-BE49-F238E27FC236}">
                  <a16:creationId xmlns:a16="http://schemas.microsoft.com/office/drawing/2014/main" id="{21A53CB2-3272-4DA6-BC08-E43889AEE24F}"/>
                </a:ext>
                <a:ext uri="{C183D7F6-B498-43B3-948B-1728B52AA6E4}">
                  <adec:decorative xmlns:adec="http://schemas.microsoft.com/office/drawing/2017/decorative" val="1"/>
                </a:ext>
              </a:extLst>
            </p:cNvPr>
            <p:cNvSpPr txBox="1">
              <a:spLocks/>
            </p:cNvSpPr>
            <p:nvPr/>
          </p:nvSpPr>
          <p:spPr>
            <a:xfrm>
              <a:off x="3810140" y="3498900"/>
              <a:ext cx="911423" cy="911415"/>
            </a:xfrm>
            <a:prstGeom prst="ellipse">
              <a:avLst/>
            </a:prstGeom>
          </p:spPr>
          <p:txBody>
            <a:bodyPr anchor="ctr">
              <a:no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100" kern="1200" spc="0" baseline="0">
                  <a:solidFill>
                    <a:schemeClr val="bg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0"/>
                </a:spcBef>
                <a:spcAft>
                  <a:spcPts val="600"/>
                </a:spcAft>
              </a:pPr>
              <a:endParaRPr lang="en-US">
                <a:solidFill>
                  <a:schemeClr val="tx1"/>
                </a:solidFill>
              </a:endParaRPr>
            </a:p>
          </p:txBody>
        </p:sp>
      </p:grpSp>
      <p:grpSp>
        <p:nvGrpSpPr>
          <p:cNvPr id="20" name="Group 19">
            <a:extLst>
              <a:ext uri="{FF2B5EF4-FFF2-40B4-BE49-F238E27FC236}">
                <a16:creationId xmlns:a16="http://schemas.microsoft.com/office/drawing/2014/main" id="{0C272C07-1285-480E-8DC7-CD8E2BB39F77}"/>
              </a:ext>
              <a:ext uri="{C183D7F6-B498-43B3-948B-1728B52AA6E4}">
                <adec:decorative xmlns:adec="http://schemas.microsoft.com/office/drawing/2017/decorative" val="1"/>
              </a:ext>
            </a:extLst>
          </p:cNvPr>
          <p:cNvGrpSpPr/>
          <p:nvPr userDrawn="1"/>
        </p:nvGrpSpPr>
        <p:grpSpPr>
          <a:xfrm>
            <a:off x="3781259" y="4867022"/>
            <a:ext cx="969186" cy="969178"/>
            <a:chOff x="3781259" y="4867022"/>
            <a:chExt cx="969186" cy="969178"/>
          </a:xfrm>
        </p:grpSpPr>
        <p:sp>
          <p:nvSpPr>
            <p:cNvPr id="21" name="Oval 20">
              <a:extLst>
                <a:ext uri="{FF2B5EF4-FFF2-40B4-BE49-F238E27FC236}">
                  <a16:creationId xmlns:a16="http://schemas.microsoft.com/office/drawing/2014/main" id="{A78FAEE6-640A-48BC-ACC5-963EDAD25EA7}"/>
                </a:ext>
                <a:ext uri="{C183D7F6-B498-43B3-948B-1728B52AA6E4}">
                  <adec:decorative xmlns:adec="http://schemas.microsoft.com/office/drawing/2017/decorative" val="1"/>
                </a:ext>
              </a:extLst>
            </p:cNvPr>
            <p:cNvSpPr/>
            <p:nvPr/>
          </p:nvSpPr>
          <p:spPr bwMode="auto">
            <a:xfrm rot="20777353">
              <a:off x="3781259" y="4867022"/>
              <a:ext cx="969186" cy="969178"/>
            </a:xfrm>
            <a:prstGeom prst="ellipse">
              <a:avLst/>
            </a:prstGeom>
            <a:solidFill>
              <a:schemeClr val="accent1">
                <a:lumMod val="75000"/>
              </a:schemeClr>
            </a:solidFill>
            <a:ln>
              <a:no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Aft>
                  <a:spcPts val="600"/>
                </a:spcAft>
              </a:pPr>
              <a:endParaRPr lang="en-US" sz="2000" err="1">
                <a:solidFill>
                  <a:schemeClr val="tx1"/>
                </a:solidFill>
                <a:cs typeface="Segoe UI" pitchFamily="34" charset="0"/>
              </a:endParaRPr>
            </a:p>
          </p:txBody>
        </p:sp>
        <p:sp>
          <p:nvSpPr>
            <p:cNvPr id="22" name="Oval 21">
              <a:extLst>
                <a:ext uri="{FF2B5EF4-FFF2-40B4-BE49-F238E27FC236}">
                  <a16:creationId xmlns:a16="http://schemas.microsoft.com/office/drawing/2014/main" id="{404903F4-8BB7-4718-A075-C177A513F914}"/>
                </a:ext>
                <a:ext uri="{C183D7F6-B498-43B3-948B-1728B52AA6E4}">
                  <adec:decorative xmlns:adec="http://schemas.microsoft.com/office/drawing/2017/decorative" val="1"/>
                </a:ext>
              </a:extLst>
            </p:cNvPr>
            <p:cNvSpPr/>
            <p:nvPr/>
          </p:nvSpPr>
          <p:spPr bwMode="auto">
            <a:xfrm rot="20777353">
              <a:off x="3888426" y="4974190"/>
              <a:ext cx="754851" cy="754843"/>
            </a:xfrm>
            <a:prstGeom prst="ellipse">
              <a:avLst/>
            </a:prstGeom>
            <a:solidFill>
              <a:schemeClr val="accent1"/>
            </a:solidFill>
            <a:ln>
              <a:no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Aft>
                  <a:spcPts val="600"/>
                </a:spcAft>
              </a:pPr>
              <a:endParaRPr lang="en-US" sz="2000" err="1">
                <a:solidFill>
                  <a:schemeClr val="tx1"/>
                </a:solidFill>
                <a:cs typeface="Segoe UI" pitchFamily="34" charset="0"/>
              </a:endParaRPr>
            </a:p>
          </p:txBody>
        </p:sp>
        <p:sp>
          <p:nvSpPr>
            <p:cNvPr id="23" name="Oval 22">
              <a:extLst>
                <a:ext uri="{FF2B5EF4-FFF2-40B4-BE49-F238E27FC236}">
                  <a16:creationId xmlns:a16="http://schemas.microsoft.com/office/drawing/2014/main" id="{4ACA770B-4DBD-482E-A516-F6A5E181FD22}"/>
                </a:ext>
                <a:ext uri="{C183D7F6-B498-43B3-948B-1728B52AA6E4}">
                  <adec:decorative xmlns:adec="http://schemas.microsoft.com/office/drawing/2017/decorative" val="1"/>
                </a:ext>
              </a:extLst>
            </p:cNvPr>
            <p:cNvSpPr/>
            <p:nvPr/>
          </p:nvSpPr>
          <p:spPr bwMode="auto">
            <a:xfrm rot="20777353">
              <a:off x="3837913" y="4923677"/>
              <a:ext cx="855879" cy="855868"/>
            </a:xfrm>
            <a:prstGeom prst="ellipse">
              <a:avLst/>
            </a:prstGeom>
            <a:noFill/>
            <a:ln>
              <a:solidFill>
                <a:schemeClr val="accent3"/>
              </a:solid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Aft>
                  <a:spcPts val="600"/>
                </a:spcAft>
              </a:pPr>
              <a:endParaRPr lang="en-US" sz="2000" err="1">
                <a:solidFill>
                  <a:schemeClr val="tx1"/>
                </a:solidFill>
                <a:cs typeface="Segoe UI" pitchFamily="34" charset="0"/>
              </a:endParaRPr>
            </a:p>
          </p:txBody>
        </p:sp>
        <p:sp>
          <p:nvSpPr>
            <p:cNvPr id="24" name="Picture Placeholder 53">
              <a:extLst>
                <a:ext uri="{FF2B5EF4-FFF2-40B4-BE49-F238E27FC236}">
                  <a16:creationId xmlns:a16="http://schemas.microsoft.com/office/drawing/2014/main" id="{4CE2298D-77C3-425A-8835-C0A5F0902478}"/>
                </a:ext>
                <a:ext uri="{C183D7F6-B498-43B3-948B-1728B52AA6E4}">
                  <adec:decorative xmlns:adec="http://schemas.microsoft.com/office/drawing/2017/decorative" val="1"/>
                </a:ext>
              </a:extLst>
            </p:cNvPr>
            <p:cNvSpPr txBox="1">
              <a:spLocks/>
            </p:cNvSpPr>
            <p:nvPr/>
          </p:nvSpPr>
          <p:spPr>
            <a:xfrm>
              <a:off x="3810140" y="4895900"/>
              <a:ext cx="911423" cy="911415"/>
            </a:xfrm>
            <a:prstGeom prst="ellipse">
              <a:avLst/>
            </a:prstGeom>
          </p:spPr>
          <p:txBody>
            <a:bodyPr anchor="ctr">
              <a:no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100" kern="1200" spc="0" baseline="0">
                  <a:solidFill>
                    <a:schemeClr val="bg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0"/>
                </a:spcBef>
                <a:spcAft>
                  <a:spcPts val="600"/>
                </a:spcAft>
              </a:pPr>
              <a:endParaRPr lang="en-US">
                <a:solidFill>
                  <a:schemeClr val="tx1"/>
                </a:solidFill>
              </a:endParaRPr>
            </a:p>
          </p:txBody>
        </p:sp>
      </p:grpSp>
      <p:sp>
        <p:nvSpPr>
          <p:cNvPr id="4" name="Content Placeholder 3">
            <a:extLst>
              <a:ext uri="{FF2B5EF4-FFF2-40B4-BE49-F238E27FC236}">
                <a16:creationId xmlns:a16="http://schemas.microsoft.com/office/drawing/2014/main" id="{AD857868-DF71-4AA6-8D78-2CC3B4D37666}"/>
              </a:ext>
            </a:extLst>
          </p:cNvPr>
          <p:cNvSpPr>
            <a:spLocks noGrp="1"/>
          </p:cNvSpPr>
          <p:nvPr>
            <p:ph sz="quarter" idx="10"/>
          </p:nvPr>
        </p:nvSpPr>
        <p:spPr>
          <a:xfrm>
            <a:off x="3657235" y="1503194"/>
            <a:ext cx="722312" cy="355917"/>
          </a:xfrm>
        </p:spPr>
        <p:txBody>
          <a:bodyPr/>
          <a:lstStyle>
            <a:lvl1pPr marL="0" indent="0">
              <a:buNone/>
              <a:defRPr sz="1800"/>
            </a:lvl1pPr>
          </a:lstStyle>
          <a:p>
            <a:pPr lvl="0"/>
            <a:endParaRPr lang="en-US"/>
          </a:p>
        </p:txBody>
      </p:sp>
      <p:sp>
        <p:nvSpPr>
          <p:cNvPr id="5" name="Content Placeholder 3">
            <a:extLst>
              <a:ext uri="{FF2B5EF4-FFF2-40B4-BE49-F238E27FC236}">
                <a16:creationId xmlns:a16="http://schemas.microsoft.com/office/drawing/2014/main" id="{CC7836F6-6F43-4F6D-9429-035BAEAB18CA}"/>
              </a:ext>
            </a:extLst>
          </p:cNvPr>
          <p:cNvSpPr>
            <a:spLocks noGrp="1"/>
          </p:cNvSpPr>
          <p:nvPr>
            <p:ph sz="quarter" idx="11"/>
          </p:nvPr>
        </p:nvSpPr>
        <p:spPr>
          <a:xfrm>
            <a:off x="6240097" y="1503194"/>
            <a:ext cx="722312" cy="355917"/>
          </a:xfrm>
        </p:spPr>
        <p:txBody>
          <a:bodyPr/>
          <a:lstStyle>
            <a:lvl1pPr marL="0" indent="0">
              <a:buNone/>
              <a:defRPr sz="1800"/>
            </a:lvl1pPr>
          </a:lstStyle>
          <a:p>
            <a:pPr lvl="0"/>
            <a:endParaRPr lang="en-US"/>
          </a:p>
        </p:txBody>
      </p:sp>
      <p:sp>
        <p:nvSpPr>
          <p:cNvPr id="6" name="Content Placeholder 3">
            <a:extLst>
              <a:ext uri="{FF2B5EF4-FFF2-40B4-BE49-F238E27FC236}">
                <a16:creationId xmlns:a16="http://schemas.microsoft.com/office/drawing/2014/main" id="{06E1E7E3-D8FD-4065-BBBA-5C1D20B11FB3}"/>
              </a:ext>
            </a:extLst>
          </p:cNvPr>
          <p:cNvSpPr>
            <a:spLocks noGrp="1"/>
          </p:cNvSpPr>
          <p:nvPr>
            <p:ph sz="quarter" idx="12"/>
          </p:nvPr>
        </p:nvSpPr>
        <p:spPr>
          <a:xfrm>
            <a:off x="8822959" y="1503194"/>
            <a:ext cx="722312" cy="355917"/>
          </a:xfrm>
        </p:spPr>
        <p:txBody>
          <a:bodyPr/>
          <a:lstStyle>
            <a:lvl1pPr marL="0" indent="0">
              <a:buNone/>
              <a:defRPr sz="1800"/>
            </a:lvl1pPr>
          </a:lstStyle>
          <a:p>
            <a:pPr lvl="0"/>
            <a:endParaRPr lang="en-US"/>
          </a:p>
        </p:txBody>
      </p:sp>
      <p:sp>
        <p:nvSpPr>
          <p:cNvPr id="7" name="Content Placeholder 3">
            <a:extLst>
              <a:ext uri="{FF2B5EF4-FFF2-40B4-BE49-F238E27FC236}">
                <a16:creationId xmlns:a16="http://schemas.microsoft.com/office/drawing/2014/main" id="{FC6E7F52-46C9-4BDC-9585-8F67A3C4C288}"/>
              </a:ext>
            </a:extLst>
          </p:cNvPr>
          <p:cNvSpPr>
            <a:spLocks noGrp="1"/>
          </p:cNvSpPr>
          <p:nvPr>
            <p:ph sz="quarter" idx="13"/>
          </p:nvPr>
        </p:nvSpPr>
        <p:spPr>
          <a:xfrm>
            <a:off x="11044665" y="1512443"/>
            <a:ext cx="722312" cy="355917"/>
          </a:xfrm>
        </p:spPr>
        <p:txBody>
          <a:bodyPr/>
          <a:lstStyle>
            <a:lvl1pPr marL="0" indent="0">
              <a:buNone/>
              <a:defRPr sz="1800"/>
            </a:lvl1pPr>
          </a:lstStyle>
          <a:p>
            <a:pPr lvl="0"/>
            <a:endParaRPr lang="en-US"/>
          </a:p>
        </p:txBody>
      </p:sp>
    </p:spTree>
    <p:extLst>
      <p:ext uri="{BB962C8B-B14F-4D97-AF65-F5344CB8AC3E}">
        <p14:creationId xmlns:p14="http://schemas.microsoft.com/office/powerpoint/2010/main" val="238937516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3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8">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grpSp>
        <p:nvGrpSpPr>
          <p:cNvPr id="3" name="Group 2">
            <a:extLst>
              <a:ext uri="{FF2B5EF4-FFF2-40B4-BE49-F238E27FC236}">
                <a16:creationId xmlns:a16="http://schemas.microsoft.com/office/drawing/2014/main" id="{82A0E12A-55C6-4ED5-B84B-72AB22885E00}"/>
              </a:ext>
              <a:ext uri="{C183D7F6-B498-43B3-948B-1728B52AA6E4}">
                <adec:decorative xmlns:adec="http://schemas.microsoft.com/office/drawing/2017/decorative" val="1"/>
              </a:ext>
            </a:extLst>
          </p:cNvPr>
          <p:cNvGrpSpPr/>
          <p:nvPr userDrawn="1"/>
        </p:nvGrpSpPr>
        <p:grpSpPr>
          <a:xfrm>
            <a:off x="0" y="1651000"/>
            <a:ext cx="8386763" cy="4339892"/>
            <a:chOff x="0" y="1651000"/>
            <a:chExt cx="8386763" cy="4339892"/>
          </a:xfrm>
        </p:grpSpPr>
        <p:sp>
          <p:nvSpPr>
            <p:cNvPr id="11" name="Rectangle 10">
              <a:extLst>
                <a:ext uri="{FF2B5EF4-FFF2-40B4-BE49-F238E27FC236}">
                  <a16:creationId xmlns:a16="http://schemas.microsoft.com/office/drawing/2014/main" id="{6947D693-6A11-4C68-A314-50BC1C361D90}"/>
                </a:ext>
                <a:ext uri="{C183D7F6-B498-43B3-948B-1728B52AA6E4}">
                  <adec:decorative xmlns:adec="http://schemas.microsoft.com/office/drawing/2017/decorative" val="1"/>
                </a:ext>
              </a:extLst>
            </p:cNvPr>
            <p:cNvSpPr/>
            <p:nvPr userDrawn="1"/>
          </p:nvSpPr>
          <p:spPr bwMode="auto">
            <a:xfrm>
              <a:off x="0" y="1651000"/>
              <a:ext cx="8386763" cy="9144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594360" tIns="45720" rIns="91440" bIns="45720" numCol="1" spcCol="0" rtlCol="0" fromWordArt="0" anchor="ctr" anchorCtr="0" forceAA="0" compatLnSpc="1">
              <a:prstTxWarp prst="textNoShape">
                <a:avLst/>
              </a:prstTxWarp>
              <a:noAutofit/>
            </a:bodyPr>
            <a:lstStyle/>
            <a:p>
              <a:pPr marL="0" marR="0" lvl="0" indent="0" algn="l" defTabSz="914367" rtl="0" eaLnBrk="1" fontAlgn="auto" latinLnBrk="0" hangingPunct="1">
                <a:spcBef>
                  <a:spcPts val="600"/>
                </a:spcBef>
                <a:buClrTx/>
                <a:buSzTx/>
                <a:buFontTx/>
                <a:buNone/>
                <a:tabLst/>
                <a:defRPr/>
              </a:pPr>
              <a:endParaRPr kumimoji="0" lang="en-US" sz="1400" b="0" i="0" u="none" strike="noStrike" kern="1200" cap="none" normalizeH="0" baseline="0" noProof="0">
                <a:ln>
                  <a:noFill/>
                </a:ln>
                <a:solidFill>
                  <a:schemeClr val="bg1"/>
                </a:solidFill>
                <a:effectLst/>
                <a:uLnTx/>
                <a:uFillTx/>
                <a:ea typeface="+mn-ea"/>
                <a:cs typeface="+mn-cs"/>
              </a:endParaRPr>
            </a:p>
          </p:txBody>
        </p:sp>
        <p:sp>
          <p:nvSpPr>
            <p:cNvPr id="13" name="Oval 12">
              <a:extLst>
                <a:ext uri="{FF2B5EF4-FFF2-40B4-BE49-F238E27FC236}">
                  <a16:creationId xmlns:a16="http://schemas.microsoft.com/office/drawing/2014/main" id="{112D5F03-4D29-4E17-836B-1E318B5363A5}"/>
                </a:ext>
                <a:ext uri="{C183D7F6-B498-43B3-948B-1728B52AA6E4}">
                  <adec:decorative xmlns:adec="http://schemas.microsoft.com/office/drawing/2017/decorative" val="1"/>
                </a:ext>
              </a:extLst>
            </p:cNvPr>
            <p:cNvSpPr/>
            <p:nvPr/>
          </p:nvSpPr>
          <p:spPr bwMode="auto">
            <a:xfrm rot="20777353">
              <a:off x="579367" y="3187701"/>
              <a:ext cx="715758" cy="715758"/>
            </a:xfrm>
            <a:prstGeom prst="ellipse">
              <a:avLst/>
            </a:prstGeom>
            <a:solidFill>
              <a:schemeClr val="accent1">
                <a:lumMod val="75000"/>
              </a:schemeClr>
            </a:solidFill>
            <a:ln>
              <a:no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ts val="600"/>
                </a:spcBef>
              </a:pPr>
              <a:endParaRPr lang="en-US" sz="2000" err="1">
                <a:solidFill>
                  <a:schemeClr val="tx1"/>
                </a:solidFill>
                <a:cs typeface="Segoe UI" pitchFamily="34" charset="0"/>
              </a:endParaRPr>
            </a:p>
          </p:txBody>
        </p:sp>
        <p:sp>
          <p:nvSpPr>
            <p:cNvPr id="14" name="Oval 13">
              <a:extLst>
                <a:ext uri="{FF2B5EF4-FFF2-40B4-BE49-F238E27FC236}">
                  <a16:creationId xmlns:a16="http://schemas.microsoft.com/office/drawing/2014/main" id="{736808C9-879E-45E3-85EE-5C257E284955}"/>
                </a:ext>
                <a:ext uri="{C183D7F6-B498-43B3-948B-1728B52AA6E4}">
                  <adec:decorative xmlns:adec="http://schemas.microsoft.com/office/drawing/2017/decorative" val="1"/>
                </a:ext>
              </a:extLst>
            </p:cNvPr>
            <p:cNvSpPr/>
            <p:nvPr/>
          </p:nvSpPr>
          <p:spPr bwMode="auto">
            <a:xfrm rot="20777353">
              <a:off x="658511" y="3266847"/>
              <a:ext cx="557469" cy="557467"/>
            </a:xfrm>
            <a:prstGeom prst="ellipse">
              <a:avLst/>
            </a:prstGeom>
            <a:solidFill>
              <a:schemeClr val="accent1"/>
            </a:solidFill>
            <a:ln>
              <a:no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ts val="600"/>
                </a:spcBef>
              </a:pPr>
              <a:endParaRPr lang="en-US" sz="2000" err="1">
                <a:solidFill>
                  <a:schemeClr val="tx1"/>
                </a:solidFill>
                <a:cs typeface="Segoe UI" pitchFamily="34" charset="0"/>
              </a:endParaRPr>
            </a:p>
          </p:txBody>
        </p:sp>
        <p:sp>
          <p:nvSpPr>
            <p:cNvPr id="15" name="Oval 14">
              <a:extLst>
                <a:ext uri="{FF2B5EF4-FFF2-40B4-BE49-F238E27FC236}">
                  <a16:creationId xmlns:a16="http://schemas.microsoft.com/office/drawing/2014/main" id="{C2F6AF8B-FEBA-4F4D-BAE2-C6D153603666}"/>
                </a:ext>
                <a:ext uri="{C183D7F6-B498-43B3-948B-1728B52AA6E4}">
                  <adec:decorative xmlns:adec="http://schemas.microsoft.com/office/drawing/2017/decorative" val="1"/>
                </a:ext>
              </a:extLst>
            </p:cNvPr>
            <p:cNvSpPr/>
            <p:nvPr/>
          </p:nvSpPr>
          <p:spPr bwMode="auto">
            <a:xfrm rot="20777353">
              <a:off x="621207" y="3229542"/>
              <a:ext cx="632079" cy="632076"/>
            </a:xfrm>
            <a:prstGeom prst="ellipse">
              <a:avLst/>
            </a:prstGeom>
            <a:noFill/>
            <a:ln>
              <a:solidFill>
                <a:schemeClr val="accent3"/>
              </a:solid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ts val="600"/>
                </a:spcBef>
              </a:pPr>
              <a:endParaRPr lang="en-US" sz="2000" err="1">
                <a:solidFill>
                  <a:schemeClr val="tx1"/>
                </a:solidFill>
                <a:cs typeface="Segoe UI" pitchFamily="34" charset="0"/>
              </a:endParaRPr>
            </a:p>
          </p:txBody>
        </p:sp>
        <p:sp>
          <p:nvSpPr>
            <p:cNvPr id="16" name="Picture Placeholder 53">
              <a:extLst>
                <a:ext uri="{FF2B5EF4-FFF2-40B4-BE49-F238E27FC236}">
                  <a16:creationId xmlns:a16="http://schemas.microsoft.com/office/drawing/2014/main" id="{81C80C73-CAD9-456B-A0F3-6617E3109658}"/>
                </a:ext>
                <a:ext uri="{C183D7F6-B498-43B3-948B-1728B52AA6E4}">
                  <adec:decorative xmlns:adec="http://schemas.microsoft.com/office/drawing/2017/decorative" val="1"/>
                </a:ext>
              </a:extLst>
            </p:cNvPr>
            <p:cNvSpPr txBox="1">
              <a:spLocks/>
            </p:cNvSpPr>
            <p:nvPr/>
          </p:nvSpPr>
          <p:spPr>
            <a:xfrm>
              <a:off x="600696" y="3209031"/>
              <a:ext cx="673099" cy="673099"/>
            </a:xfrm>
            <a:prstGeom prst="ellipse">
              <a:avLst/>
            </a:prstGeom>
          </p:spPr>
          <p:txBody>
            <a:bodyPr anchor="ctr">
              <a:no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100" kern="1200" spc="0" baseline="0">
                  <a:solidFill>
                    <a:schemeClr val="bg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600"/>
                </a:spcBef>
              </a:pPr>
              <a:endParaRPr lang="en-US">
                <a:solidFill>
                  <a:schemeClr val="tx1"/>
                </a:solidFill>
              </a:endParaRPr>
            </a:p>
          </p:txBody>
        </p:sp>
        <p:sp>
          <p:nvSpPr>
            <p:cNvPr id="18" name="Oval 17">
              <a:extLst>
                <a:ext uri="{FF2B5EF4-FFF2-40B4-BE49-F238E27FC236}">
                  <a16:creationId xmlns:a16="http://schemas.microsoft.com/office/drawing/2014/main" id="{97B62C1F-7898-47CE-BD33-04F18686C3DA}"/>
                </a:ext>
                <a:ext uri="{C183D7F6-B498-43B3-948B-1728B52AA6E4}">
                  <adec:decorative xmlns:adec="http://schemas.microsoft.com/office/drawing/2017/decorative" val="1"/>
                </a:ext>
              </a:extLst>
            </p:cNvPr>
            <p:cNvSpPr/>
            <p:nvPr/>
          </p:nvSpPr>
          <p:spPr bwMode="auto">
            <a:xfrm rot="20777353">
              <a:off x="579367" y="4226380"/>
              <a:ext cx="715758" cy="715758"/>
            </a:xfrm>
            <a:prstGeom prst="ellipse">
              <a:avLst/>
            </a:prstGeom>
            <a:solidFill>
              <a:schemeClr val="accent1">
                <a:lumMod val="75000"/>
              </a:schemeClr>
            </a:solidFill>
            <a:ln>
              <a:no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ts val="600"/>
                </a:spcBef>
              </a:pPr>
              <a:endParaRPr lang="en-US" sz="2000" err="1">
                <a:solidFill>
                  <a:schemeClr val="tx1"/>
                </a:solidFill>
                <a:cs typeface="Segoe UI" pitchFamily="34" charset="0"/>
              </a:endParaRPr>
            </a:p>
          </p:txBody>
        </p:sp>
        <p:sp>
          <p:nvSpPr>
            <p:cNvPr id="19" name="Oval 18">
              <a:extLst>
                <a:ext uri="{FF2B5EF4-FFF2-40B4-BE49-F238E27FC236}">
                  <a16:creationId xmlns:a16="http://schemas.microsoft.com/office/drawing/2014/main" id="{421EDA8D-E5A8-4CC7-A5B7-F4CC5FD0D219}"/>
                </a:ext>
                <a:ext uri="{C183D7F6-B498-43B3-948B-1728B52AA6E4}">
                  <adec:decorative xmlns:adec="http://schemas.microsoft.com/office/drawing/2017/decorative" val="1"/>
                </a:ext>
              </a:extLst>
            </p:cNvPr>
            <p:cNvSpPr/>
            <p:nvPr/>
          </p:nvSpPr>
          <p:spPr bwMode="auto">
            <a:xfrm rot="20777353">
              <a:off x="658511" y="4305526"/>
              <a:ext cx="557469" cy="557467"/>
            </a:xfrm>
            <a:prstGeom prst="ellipse">
              <a:avLst/>
            </a:prstGeom>
            <a:solidFill>
              <a:schemeClr val="accent1"/>
            </a:solidFill>
            <a:ln>
              <a:no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ts val="600"/>
                </a:spcBef>
              </a:pPr>
              <a:endParaRPr lang="en-US" sz="2000" err="1">
                <a:solidFill>
                  <a:schemeClr val="tx1"/>
                </a:solidFill>
                <a:cs typeface="Segoe UI" pitchFamily="34" charset="0"/>
              </a:endParaRPr>
            </a:p>
          </p:txBody>
        </p:sp>
        <p:sp>
          <p:nvSpPr>
            <p:cNvPr id="20" name="Oval 19">
              <a:extLst>
                <a:ext uri="{FF2B5EF4-FFF2-40B4-BE49-F238E27FC236}">
                  <a16:creationId xmlns:a16="http://schemas.microsoft.com/office/drawing/2014/main" id="{BB4A82DD-72D2-4BEF-B980-FB5709452DC2}"/>
                </a:ext>
                <a:ext uri="{C183D7F6-B498-43B3-948B-1728B52AA6E4}">
                  <adec:decorative xmlns:adec="http://schemas.microsoft.com/office/drawing/2017/decorative" val="1"/>
                </a:ext>
              </a:extLst>
            </p:cNvPr>
            <p:cNvSpPr/>
            <p:nvPr/>
          </p:nvSpPr>
          <p:spPr bwMode="auto">
            <a:xfrm rot="20777353">
              <a:off x="621207" y="4268221"/>
              <a:ext cx="632079" cy="632076"/>
            </a:xfrm>
            <a:prstGeom prst="ellipse">
              <a:avLst/>
            </a:prstGeom>
            <a:noFill/>
            <a:ln>
              <a:solidFill>
                <a:schemeClr val="accent3"/>
              </a:solid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ts val="600"/>
                </a:spcBef>
              </a:pPr>
              <a:endParaRPr lang="en-US" sz="2000" err="1">
                <a:solidFill>
                  <a:schemeClr val="tx1"/>
                </a:solidFill>
                <a:cs typeface="Segoe UI" pitchFamily="34" charset="0"/>
              </a:endParaRPr>
            </a:p>
          </p:txBody>
        </p:sp>
        <p:sp>
          <p:nvSpPr>
            <p:cNvPr id="22" name="Oval 21">
              <a:extLst>
                <a:ext uri="{FF2B5EF4-FFF2-40B4-BE49-F238E27FC236}">
                  <a16:creationId xmlns:a16="http://schemas.microsoft.com/office/drawing/2014/main" id="{B8580E7D-56C9-4B51-BD23-883EDFBD30FB}"/>
                </a:ext>
                <a:ext uri="{C183D7F6-B498-43B3-948B-1728B52AA6E4}">
                  <adec:decorative xmlns:adec="http://schemas.microsoft.com/office/drawing/2017/decorative" val="1"/>
                </a:ext>
              </a:extLst>
            </p:cNvPr>
            <p:cNvSpPr/>
            <p:nvPr/>
          </p:nvSpPr>
          <p:spPr bwMode="auto">
            <a:xfrm rot="20777353">
              <a:off x="579367" y="5275134"/>
              <a:ext cx="715758" cy="715758"/>
            </a:xfrm>
            <a:prstGeom prst="ellipse">
              <a:avLst/>
            </a:prstGeom>
            <a:solidFill>
              <a:schemeClr val="accent1">
                <a:lumMod val="75000"/>
              </a:schemeClr>
            </a:solidFill>
            <a:ln>
              <a:no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ts val="600"/>
                </a:spcBef>
              </a:pPr>
              <a:endParaRPr lang="en-US" sz="2000" err="1">
                <a:solidFill>
                  <a:schemeClr val="tx1"/>
                </a:solidFill>
                <a:cs typeface="Segoe UI" pitchFamily="34" charset="0"/>
              </a:endParaRPr>
            </a:p>
          </p:txBody>
        </p:sp>
        <p:sp>
          <p:nvSpPr>
            <p:cNvPr id="23" name="Oval 22">
              <a:extLst>
                <a:ext uri="{FF2B5EF4-FFF2-40B4-BE49-F238E27FC236}">
                  <a16:creationId xmlns:a16="http://schemas.microsoft.com/office/drawing/2014/main" id="{4F643D06-86B0-4477-84F0-3246B2433E8A}"/>
                </a:ext>
                <a:ext uri="{C183D7F6-B498-43B3-948B-1728B52AA6E4}">
                  <adec:decorative xmlns:adec="http://schemas.microsoft.com/office/drawing/2017/decorative" val="1"/>
                </a:ext>
              </a:extLst>
            </p:cNvPr>
            <p:cNvSpPr/>
            <p:nvPr/>
          </p:nvSpPr>
          <p:spPr bwMode="auto">
            <a:xfrm rot="20777353">
              <a:off x="658511" y="5354280"/>
              <a:ext cx="557469" cy="557467"/>
            </a:xfrm>
            <a:prstGeom prst="ellipse">
              <a:avLst/>
            </a:prstGeom>
            <a:solidFill>
              <a:schemeClr val="accent1"/>
            </a:solidFill>
            <a:ln>
              <a:no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ts val="600"/>
                </a:spcBef>
              </a:pPr>
              <a:endParaRPr lang="en-US" sz="2000" err="1">
                <a:solidFill>
                  <a:schemeClr val="tx1"/>
                </a:solidFill>
                <a:cs typeface="Segoe UI" pitchFamily="34" charset="0"/>
              </a:endParaRPr>
            </a:p>
          </p:txBody>
        </p:sp>
        <p:sp>
          <p:nvSpPr>
            <p:cNvPr id="24" name="Oval 23">
              <a:extLst>
                <a:ext uri="{FF2B5EF4-FFF2-40B4-BE49-F238E27FC236}">
                  <a16:creationId xmlns:a16="http://schemas.microsoft.com/office/drawing/2014/main" id="{3B8332ED-29AF-4649-B2BF-A5FA974A0A53}"/>
                </a:ext>
                <a:ext uri="{C183D7F6-B498-43B3-948B-1728B52AA6E4}">
                  <adec:decorative xmlns:adec="http://schemas.microsoft.com/office/drawing/2017/decorative" val="1"/>
                </a:ext>
              </a:extLst>
            </p:cNvPr>
            <p:cNvSpPr/>
            <p:nvPr/>
          </p:nvSpPr>
          <p:spPr bwMode="auto">
            <a:xfrm rot="20777353">
              <a:off x="621207" y="5316975"/>
              <a:ext cx="632079" cy="632076"/>
            </a:xfrm>
            <a:prstGeom prst="ellipse">
              <a:avLst/>
            </a:prstGeom>
            <a:noFill/>
            <a:ln>
              <a:solidFill>
                <a:schemeClr val="accent3"/>
              </a:solid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ts val="600"/>
                </a:spcBef>
              </a:pPr>
              <a:endParaRPr lang="en-US" sz="2000" err="1">
                <a:solidFill>
                  <a:schemeClr val="tx1"/>
                </a:solidFill>
                <a:cs typeface="Segoe UI" pitchFamily="34" charset="0"/>
              </a:endParaRPr>
            </a:p>
          </p:txBody>
        </p:sp>
      </p:grpSp>
      <p:sp>
        <p:nvSpPr>
          <p:cNvPr id="4" name="Content Placeholder 3">
            <a:extLst>
              <a:ext uri="{FF2B5EF4-FFF2-40B4-BE49-F238E27FC236}">
                <a16:creationId xmlns:a16="http://schemas.microsoft.com/office/drawing/2014/main" id="{CA8AC199-8F5C-44A0-8944-DD036BB4320E}"/>
              </a:ext>
            </a:extLst>
          </p:cNvPr>
          <p:cNvSpPr>
            <a:spLocks noGrp="1"/>
          </p:cNvSpPr>
          <p:nvPr userDrawn="1">
            <p:ph sz="quarter" idx="10"/>
          </p:nvPr>
        </p:nvSpPr>
        <p:spPr>
          <a:xfrm>
            <a:off x="488043" y="1403350"/>
            <a:ext cx="736600" cy="419100"/>
          </a:xfrm>
        </p:spPr>
        <p:txBody>
          <a:bodyPr/>
          <a:lstStyle>
            <a:lvl1pPr marL="0" indent="0">
              <a:buNone/>
              <a:defRPr sz="1800"/>
            </a:lvl1pPr>
          </a:lstStyle>
          <a:p>
            <a:pPr lvl="0"/>
            <a:endParaRPr lang="en-US"/>
          </a:p>
        </p:txBody>
      </p:sp>
      <p:sp>
        <p:nvSpPr>
          <p:cNvPr id="5" name="Content Placeholder 3">
            <a:extLst>
              <a:ext uri="{FF2B5EF4-FFF2-40B4-BE49-F238E27FC236}">
                <a16:creationId xmlns:a16="http://schemas.microsoft.com/office/drawing/2014/main" id="{81AB0949-0385-4299-8D80-5178D171A865}"/>
              </a:ext>
            </a:extLst>
          </p:cNvPr>
          <p:cNvSpPr>
            <a:spLocks noGrp="1"/>
          </p:cNvSpPr>
          <p:nvPr userDrawn="1">
            <p:ph sz="quarter" idx="11"/>
          </p:nvPr>
        </p:nvSpPr>
        <p:spPr>
          <a:xfrm>
            <a:off x="2334986" y="1403350"/>
            <a:ext cx="736600" cy="419100"/>
          </a:xfrm>
        </p:spPr>
        <p:txBody>
          <a:bodyPr/>
          <a:lstStyle>
            <a:lvl1pPr marL="0" indent="0">
              <a:buNone/>
              <a:defRPr sz="1800"/>
            </a:lvl1pPr>
          </a:lstStyle>
          <a:p>
            <a:pPr lvl="0"/>
            <a:endParaRPr lang="en-US"/>
          </a:p>
        </p:txBody>
      </p:sp>
      <p:sp>
        <p:nvSpPr>
          <p:cNvPr id="6" name="Content Placeholder 3">
            <a:extLst>
              <a:ext uri="{FF2B5EF4-FFF2-40B4-BE49-F238E27FC236}">
                <a16:creationId xmlns:a16="http://schemas.microsoft.com/office/drawing/2014/main" id="{7256FBB3-CC13-430D-8543-BEC23AE5FB0C}"/>
              </a:ext>
            </a:extLst>
          </p:cNvPr>
          <p:cNvSpPr>
            <a:spLocks noGrp="1"/>
          </p:cNvSpPr>
          <p:nvPr userDrawn="1">
            <p:ph sz="quarter" idx="12"/>
          </p:nvPr>
        </p:nvSpPr>
        <p:spPr>
          <a:xfrm>
            <a:off x="4181929" y="1403350"/>
            <a:ext cx="736600" cy="419100"/>
          </a:xfrm>
        </p:spPr>
        <p:txBody>
          <a:bodyPr/>
          <a:lstStyle>
            <a:lvl1pPr marL="0" indent="0">
              <a:buNone/>
              <a:defRPr sz="1800"/>
            </a:lvl1pPr>
          </a:lstStyle>
          <a:p>
            <a:pPr lvl="0"/>
            <a:endParaRPr lang="en-US"/>
          </a:p>
        </p:txBody>
      </p:sp>
      <p:sp>
        <p:nvSpPr>
          <p:cNvPr id="7" name="Content Placeholder 3">
            <a:extLst>
              <a:ext uri="{FF2B5EF4-FFF2-40B4-BE49-F238E27FC236}">
                <a16:creationId xmlns:a16="http://schemas.microsoft.com/office/drawing/2014/main" id="{05AAFA2A-5672-423E-ADEA-B076E09A31F7}"/>
              </a:ext>
            </a:extLst>
          </p:cNvPr>
          <p:cNvSpPr>
            <a:spLocks noGrp="1"/>
          </p:cNvSpPr>
          <p:nvPr userDrawn="1">
            <p:ph sz="quarter" idx="13"/>
          </p:nvPr>
        </p:nvSpPr>
        <p:spPr>
          <a:xfrm>
            <a:off x="6028872" y="1403350"/>
            <a:ext cx="736600" cy="419100"/>
          </a:xfrm>
        </p:spPr>
        <p:txBody>
          <a:bodyPr/>
          <a:lstStyle>
            <a:lvl1pPr marL="0" indent="0">
              <a:buNone/>
              <a:defRPr sz="1800"/>
            </a:lvl1pPr>
          </a:lstStyle>
          <a:p>
            <a:pPr lvl="0"/>
            <a:endParaRPr lang="en-US"/>
          </a:p>
        </p:txBody>
      </p:sp>
      <p:sp>
        <p:nvSpPr>
          <p:cNvPr id="8" name="Content Placeholder 3">
            <a:extLst>
              <a:ext uri="{FF2B5EF4-FFF2-40B4-BE49-F238E27FC236}">
                <a16:creationId xmlns:a16="http://schemas.microsoft.com/office/drawing/2014/main" id="{B4A0F635-87C6-4629-8DF3-6FA4C71B6CA1}"/>
              </a:ext>
            </a:extLst>
          </p:cNvPr>
          <p:cNvSpPr>
            <a:spLocks noGrp="1"/>
          </p:cNvSpPr>
          <p:nvPr userDrawn="1">
            <p:ph sz="quarter" idx="14"/>
          </p:nvPr>
        </p:nvSpPr>
        <p:spPr>
          <a:xfrm>
            <a:off x="7875815" y="1403350"/>
            <a:ext cx="736600" cy="419100"/>
          </a:xfrm>
        </p:spPr>
        <p:txBody>
          <a:bodyPr/>
          <a:lstStyle>
            <a:lvl1pPr marL="0" indent="0">
              <a:buNone/>
              <a:defRPr sz="1800"/>
            </a:lvl1pPr>
          </a:lstStyle>
          <a:p>
            <a:pPr lvl="0"/>
            <a:endParaRPr lang="en-US"/>
          </a:p>
        </p:txBody>
      </p:sp>
      <p:sp>
        <p:nvSpPr>
          <p:cNvPr id="9" name="Content Placeholder 3">
            <a:extLst>
              <a:ext uri="{FF2B5EF4-FFF2-40B4-BE49-F238E27FC236}">
                <a16:creationId xmlns:a16="http://schemas.microsoft.com/office/drawing/2014/main" id="{F2EB8F7A-0C6F-4A61-B607-96806A66AA6F}"/>
              </a:ext>
            </a:extLst>
          </p:cNvPr>
          <p:cNvSpPr>
            <a:spLocks noGrp="1"/>
          </p:cNvSpPr>
          <p:nvPr userDrawn="1">
            <p:ph sz="quarter" idx="15"/>
          </p:nvPr>
        </p:nvSpPr>
        <p:spPr>
          <a:xfrm>
            <a:off x="9722758" y="1403350"/>
            <a:ext cx="736600" cy="419100"/>
          </a:xfrm>
        </p:spPr>
        <p:txBody>
          <a:bodyPr/>
          <a:lstStyle>
            <a:lvl1pPr marL="0" indent="0">
              <a:buNone/>
              <a:defRPr sz="1800"/>
            </a:lvl1pPr>
          </a:lstStyle>
          <a:p>
            <a:pPr lvl="0"/>
            <a:endParaRPr lang="en-US"/>
          </a:p>
        </p:txBody>
      </p:sp>
      <p:sp>
        <p:nvSpPr>
          <p:cNvPr id="10" name="Content Placeholder 3">
            <a:extLst>
              <a:ext uri="{FF2B5EF4-FFF2-40B4-BE49-F238E27FC236}">
                <a16:creationId xmlns:a16="http://schemas.microsoft.com/office/drawing/2014/main" id="{70FD3167-7395-49D8-983B-93DFA33BD21F}"/>
              </a:ext>
            </a:extLst>
          </p:cNvPr>
          <p:cNvSpPr>
            <a:spLocks noGrp="1"/>
          </p:cNvSpPr>
          <p:nvPr userDrawn="1">
            <p:ph sz="quarter" idx="16"/>
          </p:nvPr>
        </p:nvSpPr>
        <p:spPr>
          <a:xfrm>
            <a:off x="11050815" y="1403350"/>
            <a:ext cx="736600" cy="419100"/>
          </a:xfrm>
        </p:spPr>
        <p:txBody>
          <a:bodyPr/>
          <a:lstStyle>
            <a:lvl1pPr marL="0" indent="0">
              <a:buNone/>
              <a:defRPr sz="1800"/>
            </a:lvl1pPr>
          </a:lstStyle>
          <a:p>
            <a:pPr lvl="0"/>
            <a:endParaRPr lang="en-US"/>
          </a:p>
        </p:txBody>
      </p:sp>
    </p:spTree>
    <p:extLst>
      <p:ext uri="{BB962C8B-B14F-4D97-AF65-F5344CB8AC3E}">
        <p14:creationId xmlns:p14="http://schemas.microsoft.com/office/powerpoint/2010/main" val="412106900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3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8">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0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60192EDF-44B5-4328-A1B7-447F9B71A35A}"/>
              </a:ext>
            </a:extLst>
          </p:cNvPr>
          <p:cNvSpPr>
            <a:spLocks noGrp="1"/>
          </p:cNvSpPr>
          <p:nvPr>
            <p:ph sz="quarter" idx="10"/>
          </p:nvPr>
        </p:nvSpPr>
        <p:spPr>
          <a:xfrm>
            <a:off x="588963" y="1387475"/>
            <a:ext cx="1636077" cy="700405"/>
          </a:xfrm>
        </p:spPr>
        <p:txBody>
          <a:bodyPr/>
          <a:lstStyle>
            <a:lvl1pPr marL="0" indent="0">
              <a:buNone/>
              <a:defRPr/>
            </a:lvl1pPr>
          </a:lstStyle>
          <a:p>
            <a:pPr lvl="0"/>
            <a:endParaRPr lang="en-US"/>
          </a:p>
        </p:txBody>
      </p:sp>
      <p:sp>
        <p:nvSpPr>
          <p:cNvPr id="5" name="Content Placeholder 3">
            <a:extLst>
              <a:ext uri="{FF2B5EF4-FFF2-40B4-BE49-F238E27FC236}">
                <a16:creationId xmlns:a16="http://schemas.microsoft.com/office/drawing/2014/main" id="{8073443A-B77A-472B-83C1-CDCBD2B151BB}"/>
              </a:ext>
            </a:extLst>
          </p:cNvPr>
          <p:cNvSpPr>
            <a:spLocks noGrp="1"/>
          </p:cNvSpPr>
          <p:nvPr>
            <p:ph sz="quarter" idx="11"/>
          </p:nvPr>
        </p:nvSpPr>
        <p:spPr>
          <a:xfrm>
            <a:off x="2554923" y="1494155"/>
            <a:ext cx="1636077" cy="700405"/>
          </a:xfrm>
        </p:spPr>
        <p:txBody>
          <a:bodyPr/>
          <a:lstStyle>
            <a:lvl1pPr marL="0" indent="0">
              <a:buNone/>
              <a:defRPr/>
            </a:lvl1pPr>
          </a:lstStyle>
          <a:p>
            <a:pPr lvl="0"/>
            <a:endParaRPr lang="en-US"/>
          </a:p>
        </p:txBody>
      </p:sp>
      <p:grpSp>
        <p:nvGrpSpPr>
          <p:cNvPr id="3" name="Group 2">
            <a:extLst>
              <a:ext uri="{FF2B5EF4-FFF2-40B4-BE49-F238E27FC236}">
                <a16:creationId xmlns:a16="http://schemas.microsoft.com/office/drawing/2014/main" id="{3B25FD8B-AA55-4B9D-9AAE-E47DDB55914D}"/>
              </a:ext>
              <a:ext uri="{C183D7F6-B498-43B3-948B-1728B52AA6E4}">
                <adec:decorative xmlns:adec="http://schemas.microsoft.com/office/drawing/2017/decorative" val="1"/>
              </a:ext>
            </a:extLst>
          </p:cNvPr>
          <p:cNvGrpSpPr/>
          <p:nvPr userDrawn="1"/>
        </p:nvGrpSpPr>
        <p:grpSpPr>
          <a:xfrm>
            <a:off x="0" y="1219198"/>
            <a:ext cx="11612880" cy="5056632"/>
            <a:chOff x="0" y="1219198"/>
            <a:chExt cx="11612880" cy="5056632"/>
          </a:xfrm>
        </p:grpSpPr>
        <p:sp>
          <p:nvSpPr>
            <p:cNvPr id="6" name="Rectangle 5">
              <a:extLst>
                <a:ext uri="{FF2B5EF4-FFF2-40B4-BE49-F238E27FC236}">
                  <a16:creationId xmlns:a16="http://schemas.microsoft.com/office/drawing/2014/main" id="{35D49574-B4A7-4A1C-B657-46C5D8ED9899}"/>
                </a:ext>
                <a:ext uri="{C183D7F6-B498-43B3-948B-1728B52AA6E4}">
                  <adec:decorative xmlns:adec="http://schemas.microsoft.com/office/drawing/2017/decorative" val="1"/>
                </a:ext>
              </a:extLst>
            </p:cNvPr>
            <p:cNvSpPr/>
            <p:nvPr userDrawn="1"/>
          </p:nvSpPr>
          <p:spPr bwMode="auto">
            <a:xfrm>
              <a:off x="584201" y="1219198"/>
              <a:ext cx="11025188" cy="5056632"/>
            </a:xfrm>
            <a:prstGeom prst="rect">
              <a:avLst/>
            </a:prstGeom>
            <a:no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737360" rIns="182880" bIns="146304" numCol="1" spcCol="0" rtlCol="0" fromWordArt="0" anchor="t" anchorCtr="0" forceAA="0" compatLnSpc="1">
              <a:prstTxWarp prst="textNoShape">
                <a:avLst/>
              </a:prstTxWarp>
              <a:noAutofit/>
            </a:bodyPr>
            <a:lstStyle/>
            <a:p>
              <a:pPr>
                <a:spcBef>
                  <a:spcPts val="1200"/>
                </a:spcBef>
              </a:pPr>
              <a:endParaRPr lang="en-US" sz="2400">
                <a:solidFill>
                  <a:schemeClr val="accent1"/>
                </a:solidFill>
              </a:endParaRPr>
            </a:p>
          </p:txBody>
        </p:sp>
        <p:sp>
          <p:nvSpPr>
            <p:cNvPr id="7" name="Rectangle 6">
              <a:extLst>
                <a:ext uri="{FF2B5EF4-FFF2-40B4-BE49-F238E27FC236}">
                  <a16:creationId xmlns:a16="http://schemas.microsoft.com/office/drawing/2014/main" id="{56BBC240-6DED-4954-9714-2738AA2469B0}"/>
                </a:ext>
                <a:ext uri="{C183D7F6-B498-43B3-948B-1728B52AA6E4}">
                  <adec:decorative xmlns:adec="http://schemas.microsoft.com/office/drawing/2017/decorative" val="1"/>
                </a:ext>
              </a:extLst>
            </p:cNvPr>
            <p:cNvSpPr/>
            <p:nvPr userDrawn="1"/>
          </p:nvSpPr>
          <p:spPr bwMode="auto">
            <a:xfrm>
              <a:off x="0" y="2176132"/>
              <a:ext cx="11612880" cy="9144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8" name="Oval 7">
              <a:extLst>
                <a:ext uri="{FF2B5EF4-FFF2-40B4-BE49-F238E27FC236}">
                  <a16:creationId xmlns:a16="http://schemas.microsoft.com/office/drawing/2014/main" id="{CBC02ABF-C177-4361-9431-9A613C3EA4E1}"/>
                </a:ext>
                <a:ext uri="{C183D7F6-B498-43B3-948B-1728B52AA6E4}">
                  <adec:decorative xmlns:adec="http://schemas.microsoft.com/office/drawing/2017/decorative" val="1"/>
                </a:ext>
              </a:extLst>
            </p:cNvPr>
            <p:cNvSpPr/>
            <p:nvPr userDrawn="1"/>
          </p:nvSpPr>
          <p:spPr bwMode="auto">
            <a:xfrm>
              <a:off x="801491" y="1620096"/>
              <a:ext cx="1203522" cy="1203512"/>
            </a:xfrm>
            <a:prstGeom prst="ellipse">
              <a:avLst/>
            </a:prstGeom>
            <a:solidFill>
              <a:schemeClr val="bg1"/>
            </a:solidFill>
            <a:ln w="50800">
              <a:solidFill>
                <a:schemeClr val="accent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9144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0078D4"/>
                </a:solidFill>
                <a:effectLst/>
                <a:uLnTx/>
                <a:uFillTx/>
                <a:latin typeface="Segoe UI"/>
                <a:ea typeface="Segoe UI" pitchFamily="34" charset="0"/>
                <a:cs typeface="Segoe UI" pitchFamily="34" charset="0"/>
              </a:endParaRPr>
            </a:p>
          </p:txBody>
        </p:sp>
        <p:sp>
          <p:nvSpPr>
            <p:cNvPr id="9" name="Oval 8">
              <a:extLst>
                <a:ext uri="{FF2B5EF4-FFF2-40B4-BE49-F238E27FC236}">
                  <a16:creationId xmlns:a16="http://schemas.microsoft.com/office/drawing/2014/main" id="{E472E43A-6727-4423-9A7C-1BFFD6F85F71}"/>
                </a:ext>
                <a:ext uri="{C183D7F6-B498-43B3-948B-1728B52AA6E4}">
                  <adec:decorative xmlns:adec="http://schemas.microsoft.com/office/drawing/2017/decorative" val="1"/>
                </a:ext>
              </a:extLst>
            </p:cNvPr>
            <p:cNvSpPr/>
            <p:nvPr userDrawn="1"/>
          </p:nvSpPr>
          <p:spPr bwMode="auto">
            <a:xfrm>
              <a:off x="893592" y="1712193"/>
              <a:ext cx="1019320" cy="1019318"/>
            </a:xfrm>
            <a:prstGeom prst="ellipse">
              <a:avLst/>
            </a:prstGeom>
            <a:solidFill>
              <a:schemeClr val="bg1"/>
            </a:solidFill>
            <a:ln w="3175">
              <a:solidFill>
                <a:schemeClr val="bg1">
                  <a:lumMod val="8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9144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0078D4"/>
                </a:solidFill>
                <a:effectLst/>
                <a:uLnTx/>
                <a:uFillTx/>
                <a:latin typeface="Segoe UI"/>
                <a:ea typeface="Segoe UI" pitchFamily="34" charset="0"/>
                <a:cs typeface="Segoe UI" pitchFamily="34" charset="0"/>
              </a:endParaRPr>
            </a:p>
          </p:txBody>
        </p:sp>
      </p:grpSp>
    </p:spTree>
    <p:extLst>
      <p:ext uri="{BB962C8B-B14F-4D97-AF65-F5344CB8AC3E}">
        <p14:creationId xmlns:p14="http://schemas.microsoft.com/office/powerpoint/2010/main" val="230644454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3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8">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grpSp>
        <p:nvGrpSpPr>
          <p:cNvPr id="3" name="Group 2">
            <a:extLst>
              <a:ext uri="{FF2B5EF4-FFF2-40B4-BE49-F238E27FC236}">
                <a16:creationId xmlns:a16="http://schemas.microsoft.com/office/drawing/2014/main" id="{CF588738-612F-42CA-A50A-4FB2F4D4CD5B}"/>
              </a:ext>
              <a:ext uri="{C183D7F6-B498-43B3-948B-1728B52AA6E4}">
                <adec:decorative xmlns:adec="http://schemas.microsoft.com/office/drawing/2017/decorative" val="1"/>
              </a:ext>
            </a:extLst>
          </p:cNvPr>
          <p:cNvGrpSpPr/>
          <p:nvPr userDrawn="1"/>
        </p:nvGrpSpPr>
        <p:grpSpPr>
          <a:xfrm>
            <a:off x="0" y="1325323"/>
            <a:ext cx="11603739" cy="5365933"/>
            <a:chOff x="0" y="1325323"/>
            <a:chExt cx="11603739" cy="5365933"/>
          </a:xfrm>
        </p:grpSpPr>
        <p:sp>
          <p:nvSpPr>
            <p:cNvPr id="11" name="Rectangle: Top Corners Rounded 10">
              <a:extLst>
                <a:ext uri="{FF2B5EF4-FFF2-40B4-BE49-F238E27FC236}">
                  <a16:creationId xmlns:a16="http://schemas.microsoft.com/office/drawing/2014/main" id="{A0754938-D386-47FE-852E-6F58A5AFAA3F}"/>
                </a:ext>
                <a:ext uri="{C183D7F6-B498-43B3-948B-1728B52AA6E4}">
                  <adec:decorative xmlns:adec="http://schemas.microsoft.com/office/drawing/2017/decorative" val="1"/>
                </a:ext>
              </a:extLst>
            </p:cNvPr>
            <p:cNvSpPr/>
            <p:nvPr/>
          </p:nvSpPr>
          <p:spPr bwMode="auto">
            <a:xfrm rot="5400000">
              <a:off x="9362296" y="-309539"/>
              <a:ext cx="606582" cy="3876305"/>
            </a:xfrm>
            <a:prstGeom prst="round2SameRect">
              <a:avLst>
                <a:gd name="adj1" fmla="val 50000"/>
                <a:gd name="adj2" fmla="val 0"/>
              </a:avLst>
            </a:prstGeom>
            <a:solidFill>
              <a:schemeClr val="accent1">
                <a:lumMod val="75000"/>
              </a:schemeClr>
            </a:solidFill>
            <a:ln>
              <a:noFill/>
              <a:headEnd type="none" w="med" len="med"/>
              <a:tailEnd type="none" w="med" len="med"/>
            </a:ln>
            <a:effectLst>
              <a:outerShdw blurRad="50800" dist="38100" algn="l" rotWithShape="0">
                <a:prstClr val="black">
                  <a:alpha val="9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270" wrap="square" lIns="91440" tIns="91440" rIns="91440" bIns="457200" numCol="1" spcCol="0" rtlCol="0" fromWordArt="0" anchor="ctr" anchorCtr="0" forceAA="0" compatLnSpc="1">
              <a:prstTxWarp prst="textNoShape">
                <a:avLst/>
              </a:prstTxWarp>
              <a:noAutofit/>
            </a:bodyPr>
            <a:lstStyle/>
            <a:p>
              <a:pPr marL="0" marR="0" lvl="0" indent="0" algn="l" defTabSz="622300" rtl="0" eaLnBrk="1" fontAlgn="auto" latinLnBrk="0" hangingPunct="1">
                <a:lnSpc>
                  <a:spcPct val="90000"/>
                </a:lnSpc>
                <a:spcBef>
                  <a:spcPct val="0"/>
                </a:spcBef>
                <a:spcAft>
                  <a:spcPct val="35000"/>
                </a:spcAft>
                <a:buClrTx/>
                <a:buSzTx/>
                <a:buFontTx/>
                <a:buNone/>
                <a:tabLst/>
                <a:defRPr/>
              </a:pPr>
              <a:endParaRPr kumimoji="0" lang="en-US" sz="1800" b="0" i="0" u="none" strike="noStrike" kern="1200" cap="none" spc="0" normalizeH="0" baseline="0" noProof="0">
                <a:ln>
                  <a:noFill/>
                </a:ln>
                <a:solidFill>
                  <a:schemeClr val="bg1"/>
                </a:solidFill>
                <a:effectLst/>
                <a:uLnTx/>
                <a:uFillTx/>
                <a:latin typeface="+mj-lt"/>
                <a:ea typeface="+mn-ea"/>
                <a:cs typeface="+mn-cs"/>
              </a:endParaRPr>
            </a:p>
          </p:txBody>
        </p:sp>
        <p:sp>
          <p:nvSpPr>
            <p:cNvPr id="12" name="Rectangle: Top Corners Rounded 11">
              <a:extLst>
                <a:ext uri="{FF2B5EF4-FFF2-40B4-BE49-F238E27FC236}">
                  <a16:creationId xmlns:a16="http://schemas.microsoft.com/office/drawing/2014/main" id="{71280319-3DF1-476D-865D-46BBB2EAF2E2}"/>
                </a:ext>
                <a:ext uri="{C183D7F6-B498-43B3-948B-1728B52AA6E4}">
                  <adec:decorative xmlns:adec="http://schemas.microsoft.com/office/drawing/2017/decorative" val="1"/>
                </a:ext>
              </a:extLst>
            </p:cNvPr>
            <p:cNvSpPr/>
            <p:nvPr/>
          </p:nvSpPr>
          <p:spPr bwMode="auto">
            <a:xfrm rot="5400000">
              <a:off x="5791189" y="-309539"/>
              <a:ext cx="606582" cy="3876305"/>
            </a:xfrm>
            <a:prstGeom prst="round2SameRect">
              <a:avLst>
                <a:gd name="adj1" fmla="val 50000"/>
                <a:gd name="adj2" fmla="val 0"/>
              </a:avLst>
            </a:prstGeom>
            <a:solidFill>
              <a:srgbClr val="007668"/>
            </a:solidFill>
            <a:ln>
              <a:noFill/>
              <a:headEnd type="none" w="med" len="med"/>
              <a:tailEnd type="none" w="med" len="med"/>
            </a:ln>
            <a:effectLst>
              <a:outerShdw blurRad="50800" dist="38100" algn="l" rotWithShape="0">
                <a:prstClr val="black">
                  <a:alpha val="9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270" wrap="square" lIns="91440" tIns="91440" rIns="91440" bIns="457200" numCol="1" spcCol="0" rtlCol="0" fromWordArt="0" anchor="ctr" anchorCtr="0" forceAA="0" compatLnSpc="1">
              <a:prstTxWarp prst="textNoShape">
                <a:avLst/>
              </a:prstTxWarp>
              <a:noAutofit/>
            </a:bodyPr>
            <a:lstStyle/>
            <a:p>
              <a:pPr marL="0" marR="0" lvl="0" indent="0" algn="l" defTabSz="622300" rtl="0" eaLnBrk="1" fontAlgn="auto" latinLnBrk="0" hangingPunct="1">
                <a:lnSpc>
                  <a:spcPct val="90000"/>
                </a:lnSpc>
                <a:spcBef>
                  <a:spcPct val="0"/>
                </a:spcBef>
                <a:spcAft>
                  <a:spcPct val="35000"/>
                </a:spcAft>
                <a:buClrTx/>
                <a:buSzTx/>
                <a:buFontTx/>
                <a:buNone/>
                <a:tabLst/>
                <a:defRPr/>
              </a:pPr>
              <a:endParaRPr kumimoji="0" lang="en-US" sz="1800" b="0" i="0" u="none" strike="noStrike" kern="1200" cap="none" spc="0" normalizeH="0" baseline="0" noProof="0">
                <a:ln>
                  <a:noFill/>
                </a:ln>
                <a:solidFill>
                  <a:schemeClr val="bg1"/>
                </a:solidFill>
                <a:effectLst/>
                <a:uLnTx/>
                <a:uFillTx/>
                <a:latin typeface="+mj-lt"/>
                <a:ea typeface="+mn-ea"/>
                <a:cs typeface="+mn-cs"/>
              </a:endParaRPr>
            </a:p>
          </p:txBody>
        </p:sp>
        <p:sp>
          <p:nvSpPr>
            <p:cNvPr id="13" name="Rectangle: Top Corners Rounded 12">
              <a:extLst>
                <a:ext uri="{FF2B5EF4-FFF2-40B4-BE49-F238E27FC236}">
                  <a16:creationId xmlns:a16="http://schemas.microsoft.com/office/drawing/2014/main" id="{D43DE7C9-A124-44C4-9A78-D8F5DDB15E51}"/>
                </a:ext>
                <a:ext uri="{C183D7F6-B498-43B3-948B-1728B52AA6E4}">
                  <adec:decorative xmlns:adec="http://schemas.microsoft.com/office/drawing/2017/decorative" val="1"/>
                </a:ext>
              </a:extLst>
            </p:cNvPr>
            <p:cNvSpPr/>
            <p:nvPr/>
          </p:nvSpPr>
          <p:spPr bwMode="auto">
            <a:xfrm rot="5400000">
              <a:off x="1927471" y="-602148"/>
              <a:ext cx="606582" cy="4461524"/>
            </a:xfrm>
            <a:prstGeom prst="round2SameRect">
              <a:avLst>
                <a:gd name="adj1" fmla="val 50000"/>
                <a:gd name="adj2" fmla="val 0"/>
              </a:avLst>
            </a:prstGeom>
            <a:solidFill>
              <a:schemeClr val="accent1"/>
            </a:solidFill>
            <a:ln>
              <a:noFill/>
              <a:headEnd type="none" w="med" len="med"/>
              <a:tailEnd type="none" w="med" len="med"/>
            </a:ln>
            <a:effectLst>
              <a:outerShdw blurRad="50800" dist="38100" algn="l" rotWithShape="0">
                <a:prstClr val="black">
                  <a:alpha val="9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270" wrap="square" lIns="91440" tIns="91440" rIns="91440" bIns="594360" numCol="1" spcCol="0" rtlCol="0" fromWordArt="0" anchor="ctr" anchorCtr="0" forceAA="0" compatLnSpc="1">
              <a:prstTxWarp prst="textNoShape">
                <a:avLst/>
              </a:prstTxWarp>
              <a:noAutofit/>
            </a:bodyPr>
            <a:lstStyle/>
            <a:p>
              <a:pPr marL="0" marR="0" lvl="0" indent="0" algn="l" defTabSz="622300" rtl="0" eaLnBrk="1" fontAlgn="auto" latinLnBrk="0" hangingPunct="1">
                <a:lnSpc>
                  <a:spcPct val="90000"/>
                </a:lnSpc>
                <a:spcBef>
                  <a:spcPct val="0"/>
                </a:spcBef>
                <a:spcAft>
                  <a:spcPct val="35000"/>
                </a:spcAft>
                <a:buClrTx/>
                <a:buSzTx/>
                <a:buFontTx/>
                <a:buNone/>
                <a:tabLst/>
                <a:defRPr/>
              </a:pPr>
              <a:endParaRPr kumimoji="0" lang="en-US" sz="1800" b="0" i="0" u="none" strike="noStrike" kern="1200" cap="none" spc="0" normalizeH="0" baseline="0" noProof="0">
                <a:ln>
                  <a:noFill/>
                </a:ln>
                <a:solidFill>
                  <a:schemeClr val="bg1"/>
                </a:solidFill>
                <a:effectLst/>
                <a:uLnTx/>
                <a:uFillTx/>
                <a:latin typeface="+mj-lt"/>
                <a:ea typeface="+mn-ea"/>
                <a:cs typeface="+mn-cs"/>
              </a:endParaRPr>
            </a:p>
          </p:txBody>
        </p:sp>
        <p:sp>
          <p:nvSpPr>
            <p:cNvPr id="23" name="Oval 22">
              <a:extLst>
                <a:ext uri="{FF2B5EF4-FFF2-40B4-BE49-F238E27FC236}">
                  <a16:creationId xmlns:a16="http://schemas.microsoft.com/office/drawing/2014/main" id="{FF2C7D39-887D-4E42-A30E-8E185AACFFE0}"/>
                </a:ext>
                <a:ext uri="{C183D7F6-B498-43B3-948B-1728B52AA6E4}">
                  <adec:decorative xmlns:adec="http://schemas.microsoft.com/office/drawing/2017/decorative" val="1"/>
                </a:ext>
              </a:extLst>
            </p:cNvPr>
            <p:cNvSpPr/>
            <p:nvPr/>
          </p:nvSpPr>
          <p:spPr bwMode="auto">
            <a:xfrm rot="20777353">
              <a:off x="3902819" y="1368287"/>
              <a:ext cx="520650" cy="520650"/>
            </a:xfrm>
            <a:prstGeom prst="ellipse">
              <a:avLst/>
            </a:prstGeom>
            <a:solidFill>
              <a:schemeClr val="accent1">
                <a:lumMod val="75000"/>
              </a:schemeClr>
            </a:solidFill>
            <a:ln>
              <a:no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24" name="Oval 23">
              <a:extLst>
                <a:ext uri="{FF2B5EF4-FFF2-40B4-BE49-F238E27FC236}">
                  <a16:creationId xmlns:a16="http://schemas.microsoft.com/office/drawing/2014/main" id="{690155B2-D585-4241-933E-D4510F8E7256}"/>
                </a:ext>
                <a:ext uri="{C183D7F6-B498-43B3-948B-1728B52AA6E4}">
                  <adec:decorative xmlns:adec="http://schemas.microsoft.com/office/drawing/2017/decorative" val="1"/>
                </a:ext>
              </a:extLst>
            </p:cNvPr>
            <p:cNvSpPr/>
            <p:nvPr/>
          </p:nvSpPr>
          <p:spPr bwMode="auto">
            <a:xfrm rot="20777353">
              <a:off x="3934773" y="1400242"/>
              <a:ext cx="456742" cy="456741"/>
            </a:xfrm>
            <a:prstGeom prst="ellipse">
              <a:avLst/>
            </a:prstGeom>
            <a:solidFill>
              <a:schemeClr val="accent1"/>
            </a:solidFill>
            <a:ln>
              <a:no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cxnSp>
          <p:nvCxnSpPr>
            <p:cNvPr id="15" name="Straight Connector 14">
              <a:extLst>
                <a:ext uri="{FF2B5EF4-FFF2-40B4-BE49-F238E27FC236}">
                  <a16:creationId xmlns:a16="http://schemas.microsoft.com/office/drawing/2014/main" id="{72223A8F-4BAC-4FAB-9DEB-C6CDB4B04F63}"/>
                </a:ext>
                <a:ext uri="{C183D7F6-B498-43B3-948B-1728B52AA6E4}">
                  <adec:decorative xmlns:adec="http://schemas.microsoft.com/office/drawing/2017/decorative" val="1"/>
                </a:ext>
              </a:extLst>
            </p:cNvPr>
            <p:cNvCxnSpPr>
              <a:cxnSpLocks/>
            </p:cNvCxnSpPr>
            <p:nvPr/>
          </p:nvCxnSpPr>
          <p:spPr>
            <a:xfrm>
              <a:off x="4147776" y="1931904"/>
              <a:ext cx="0" cy="4759352"/>
            </a:xfrm>
            <a:prstGeom prst="line">
              <a:avLst/>
            </a:prstGeom>
            <a:ln w="6350" cap="rnd">
              <a:solidFill>
                <a:schemeClr val="bg1">
                  <a:lumMod val="75000"/>
                </a:schemeClr>
              </a:solidFill>
              <a:prstDash val="sysDot"/>
              <a:headEnd type="none" w="sm" len="sm"/>
              <a:tailEnd type="oval" w="sm" len="sm"/>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0F60455C-F6C4-4513-9FB6-26B134331450}"/>
                </a:ext>
                <a:ext uri="{C183D7F6-B498-43B3-948B-1728B52AA6E4}">
                  <adec:decorative xmlns:adec="http://schemas.microsoft.com/office/drawing/2017/decorative" val="1"/>
                </a:ext>
              </a:extLst>
            </p:cNvPr>
            <p:cNvSpPr/>
            <p:nvPr/>
          </p:nvSpPr>
          <p:spPr bwMode="auto">
            <a:xfrm rot="20777353">
              <a:off x="7471366" y="1368287"/>
              <a:ext cx="520650" cy="520650"/>
            </a:xfrm>
            <a:prstGeom prst="ellipse">
              <a:avLst/>
            </a:prstGeom>
            <a:solidFill>
              <a:schemeClr val="accent1">
                <a:lumMod val="75000"/>
              </a:schemeClr>
            </a:solidFill>
            <a:ln>
              <a:no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22" name="Oval 21">
              <a:extLst>
                <a:ext uri="{FF2B5EF4-FFF2-40B4-BE49-F238E27FC236}">
                  <a16:creationId xmlns:a16="http://schemas.microsoft.com/office/drawing/2014/main" id="{DDFFF0DC-9D06-45A8-8C18-A96C48256B70}"/>
                </a:ext>
                <a:ext uri="{C183D7F6-B498-43B3-948B-1728B52AA6E4}">
                  <adec:decorative xmlns:adec="http://schemas.microsoft.com/office/drawing/2017/decorative" val="1"/>
                </a:ext>
              </a:extLst>
            </p:cNvPr>
            <p:cNvSpPr/>
            <p:nvPr/>
          </p:nvSpPr>
          <p:spPr bwMode="auto">
            <a:xfrm rot="20777353">
              <a:off x="7503320" y="1400242"/>
              <a:ext cx="456742" cy="456741"/>
            </a:xfrm>
            <a:prstGeom prst="ellipse">
              <a:avLst/>
            </a:prstGeom>
            <a:solidFill>
              <a:schemeClr val="accent1"/>
            </a:solidFill>
            <a:ln>
              <a:no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cxnSp>
          <p:nvCxnSpPr>
            <p:cNvPr id="17" name="Straight Connector 16">
              <a:extLst>
                <a:ext uri="{FF2B5EF4-FFF2-40B4-BE49-F238E27FC236}">
                  <a16:creationId xmlns:a16="http://schemas.microsoft.com/office/drawing/2014/main" id="{262218A3-B313-47C4-97DE-4EBC4F3E7976}"/>
                </a:ext>
                <a:ext uri="{C183D7F6-B498-43B3-948B-1728B52AA6E4}">
                  <adec:decorative xmlns:adec="http://schemas.microsoft.com/office/drawing/2017/decorative" val="1"/>
                </a:ext>
              </a:extLst>
            </p:cNvPr>
            <p:cNvCxnSpPr>
              <a:cxnSpLocks/>
            </p:cNvCxnSpPr>
            <p:nvPr/>
          </p:nvCxnSpPr>
          <p:spPr>
            <a:xfrm flipH="1">
              <a:off x="7716323" y="1931904"/>
              <a:ext cx="0" cy="4759352"/>
            </a:xfrm>
            <a:prstGeom prst="line">
              <a:avLst/>
            </a:prstGeom>
            <a:ln w="6350" cap="rnd">
              <a:solidFill>
                <a:schemeClr val="bg1">
                  <a:lumMod val="75000"/>
                </a:schemeClr>
              </a:solidFill>
              <a:prstDash val="sysDot"/>
              <a:headEnd type="none" w="sm" len="sm"/>
              <a:tailEnd type="oval" w="sm" len="sm"/>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49E02DB3-8021-47F7-8105-39D9AF25DED3}"/>
                </a:ext>
                <a:ext uri="{C183D7F6-B498-43B3-948B-1728B52AA6E4}">
                  <adec:decorative xmlns:adec="http://schemas.microsoft.com/office/drawing/2017/decorative" val="1"/>
                </a:ext>
              </a:extLst>
            </p:cNvPr>
            <p:cNvSpPr/>
            <p:nvPr/>
          </p:nvSpPr>
          <p:spPr bwMode="auto">
            <a:xfrm>
              <a:off x="11039913" y="1368287"/>
              <a:ext cx="520650" cy="520650"/>
            </a:xfrm>
            <a:prstGeom prst="ellipse">
              <a:avLst/>
            </a:prstGeom>
            <a:solidFill>
              <a:schemeClr val="accent1">
                <a:lumMod val="50000"/>
              </a:schemeClr>
            </a:solidFill>
            <a:ln>
              <a:no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20" name="Oval 19">
              <a:extLst>
                <a:ext uri="{FF2B5EF4-FFF2-40B4-BE49-F238E27FC236}">
                  <a16:creationId xmlns:a16="http://schemas.microsoft.com/office/drawing/2014/main" id="{C0AF047E-EBD9-4E0E-AEEF-B6620B85E6EF}"/>
                </a:ext>
                <a:ext uri="{C183D7F6-B498-43B3-948B-1728B52AA6E4}">
                  <adec:decorative xmlns:adec="http://schemas.microsoft.com/office/drawing/2017/decorative" val="1"/>
                </a:ext>
              </a:extLst>
            </p:cNvPr>
            <p:cNvSpPr/>
            <p:nvPr/>
          </p:nvSpPr>
          <p:spPr bwMode="auto">
            <a:xfrm>
              <a:off x="11071867" y="1400242"/>
              <a:ext cx="456742" cy="456741"/>
            </a:xfrm>
            <a:prstGeom prst="ellipse">
              <a:avLst/>
            </a:prstGeom>
            <a:solidFill>
              <a:schemeClr val="accent1"/>
            </a:solidFill>
            <a:ln>
              <a:no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grpSp>
      <p:sp>
        <p:nvSpPr>
          <p:cNvPr id="4" name="Content Placeholder 3">
            <a:extLst>
              <a:ext uri="{FF2B5EF4-FFF2-40B4-BE49-F238E27FC236}">
                <a16:creationId xmlns:a16="http://schemas.microsoft.com/office/drawing/2014/main" id="{39CD9CD0-EECD-466F-B903-399D2AB88008}"/>
              </a:ext>
            </a:extLst>
          </p:cNvPr>
          <p:cNvSpPr>
            <a:spLocks noGrp="1"/>
          </p:cNvSpPr>
          <p:nvPr>
            <p:ph sz="quarter" idx="10"/>
          </p:nvPr>
        </p:nvSpPr>
        <p:spPr>
          <a:xfrm>
            <a:off x="1114425" y="3238500"/>
            <a:ext cx="731837" cy="381000"/>
          </a:xfrm>
        </p:spPr>
        <p:txBody>
          <a:bodyPr/>
          <a:lstStyle>
            <a:lvl1pPr marL="0" indent="0">
              <a:buNone/>
              <a:defRPr sz="1800"/>
            </a:lvl1pPr>
          </a:lstStyle>
          <a:p>
            <a:pPr lvl="0"/>
            <a:endParaRPr lang="en-US"/>
          </a:p>
        </p:txBody>
      </p:sp>
      <p:sp>
        <p:nvSpPr>
          <p:cNvPr id="5" name="Content Placeholder 3">
            <a:extLst>
              <a:ext uri="{FF2B5EF4-FFF2-40B4-BE49-F238E27FC236}">
                <a16:creationId xmlns:a16="http://schemas.microsoft.com/office/drawing/2014/main" id="{9249E685-B3F0-4476-97F7-7A3DA5CC9151}"/>
              </a:ext>
            </a:extLst>
          </p:cNvPr>
          <p:cNvSpPr>
            <a:spLocks noGrp="1"/>
          </p:cNvSpPr>
          <p:nvPr>
            <p:ph sz="quarter" idx="11"/>
          </p:nvPr>
        </p:nvSpPr>
        <p:spPr>
          <a:xfrm>
            <a:off x="2960687" y="3238500"/>
            <a:ext cx="731837" cy="381000"/>
          </a:xfrm>
        </p:spPr>
        <p:txBody>
          <a:bodyPr/>
          <a:lstStyle>
            <a:lvl1pPr marL="0" indent="0">
              <a:buNone/>
              <a:defRPr sz="1800"/>
            </a:lvl1pPr>
          </a:lstStyle>
          <a:p>
            <a:pPr lvl="0"/>
            <a:endParaRPr lang="en-US"/>
          </a:p>
        </p:txBody>
      </p:sp>
      <p:sp>
        <p:nvSpPr>
          <p:cNvPr id="6" name="Content Placeholder 3">
            <a:extLst>
              <a:ext uri="{FF2B5EF4-FFF2-40B4-BE49-F238E27FC236}">
                <a16:creationId xmlns:a16="http://schemas.microsoft.com/office/drawing/2014/main" id="{978E4ACB-DBE4-4F35-BA88-EF4BE5A9F9AE}"/>
              </a:ext>
            </a:extLst>
          </p:cNvPr>
          <p:cNvSpPr>
            <a:spLocks noGrp="1"/>
          </p:cNvSpPr>
          <p:nvPr>
            <p:ph sz="quarter" idx="12"/>
          </p:nvPr>
        </p:nvSpPr>
        <p:spPr>
          <a:xfrm>
            <a:off x="4806949" y="3238500"/>
            <a:ext cx="731837" cy="381000"/>
          </a:xfrm>
        </p:spPr>
        <p:txBody>
          <a:bodyPr/>
          <a:lstStyle>
            <a:lvl1pPr marL="0" indent="0">
              <a:buNone/>
              <a:defRPr sz="1800"/>
            </a:lvl1pPr>
          </a:lstStyle>
          <a:p>
            <a:pPr lvl="0"/>
            <a:endParaRPr lang="en-US"/>
          </a:p>
        </p:txBody>
      </p:sp>
      <p:sp>
        <p:nvSpPr>
          <p:cNvPr id="7" name="Content Placeholder 3">
            <a:extLst>
              <a:ext uri="{FF2B5EF4-FFF2-40B4-BE49-F238E27FC236}">
                <a16:creationId xmlns:a16="http://schemas.microsoft.com/office/drawing/2014/main" id="{254465D4-AC61-41F7-AB49-89E1D149F05F}"/>
              </a:ext>
            </a:extLst>
          </p:cNvPr>
          <p:cNvSpPr>
            <a:spLocks noGrp="1"/>
          </p:cNvSpPr>
          <p:nvPr>
            <p:ph sz="quarter" idx="13"/>
          </p:nvPr>
        </p:nvSpPr>
        <p:spPr>
          <a:xfrm>
            <a:off x="6653211" y="3238500"/>
            <a:ext cx="731837" cy="381000"/>
          </a:xfrm>
        </p:spPr>
        <p:txBody>
          <a:bodyPr/>
          <a:lstStyle>
            <a:lvl1pPr marL="0" indent="0">
              <a:buNone/>
              <a:defRPr sz="1800"/>
            </a:lvl1pPr>
          </a:lstStyle>
          <a:p>
            <a:pPr lvl="0"/>
            <a:endParaRPr lang="en-US"/>
          </a:p>
        </p:txBody>
      </p:sp>
      <p:sp>
        <p:nvSpPr>
          <p:cNvPr id="8" name="Content Placeholder 3">
            <a:extLst>
              <a:ext uri="{FF2B5EF4-FFF2-40B4-BE49-F238E27FC236}">
                <a16:creationId xmlns:a16="http://schemas.microsoft.com/office/drawing/2014/main" id="{CBD4FB99-101C-481E-95E2-A6B11A63954F}"/>
              </a:ext>
            </a:extLst>
          </p:cNvPr>
          <p:cNvSpPr>
            <a:spLocks noGrp="1"/>
          </p:cNvSpPr>
          <p:nvPr>
            <p:ph sz="quarter" idx="14"/>
          </p:nvPr>
        </p:nvSpPr>
        <p:spPr>
          <a:xfrm>
            <a:off x="8499473" y="3238500"/>
            <a:ext cx="731837" cy="381000"/>
          </a:xfrm>
        </p:spPr>
        <p:txBody>
          <a:bodyPr/>
          <a:lstStyle>
            <a:lvl1pPr marL="0" indent="0">
              <a:buNone/>
              <a:defRPr sz="1800"/>
            </a:lvl1pPr>
          </a:lstStyle>
          <a:p>
            <a:pPr lvl="0"/>
            <a:endParaRPr lang="en-US"/>
          </a:p>
        </p:txBody>
      </p:sp>
      <p:sp>
        <p:nvSpPr>
          <p:cNvPr id="9" name="Content Placeholder 3">
            <a:extLst>
              <a:ext uri="{FF2B5EF4-FFF2-40B4-BE49-F238E27FC236}">
                <a16:creationId xmlns:a16="http://schemas.microsoft.com/office/drawing/2014/main" id="{130B5E6A-75C8-4B99-B6DB-7CBF5CF07E73}"/>
              </a:ext>
            </a:extLst>
          </p:cNvPr>
          <p:cNvSpPr>
            <a:spLocks noGrp="1"/>
          </p:cNvSpPr>
          <p:nvPr>
            <p:ph sz="quarter" idx="15"/>
          </p:nvPr>
        </p:nvSpPr>
        <p:spPr>
          <a:xfrm>
            <a:off x="10345735" y="3238500"/>
            <a:ext cx="731837" cy="381000"/>
          </a:xfrm>
        </p:spPr>
        <p:txBody>
          <a:bodyPr/>
          <a:lstStyle>
            <a:lvl1pPr marL="0" indent="0">
              <a:buNone/>
              <a:defRPr sz="1800"/>
            </a:lvl1pPr>
          </a:lstStyle>
          <a:p>
            <a:pPr lvl="0"/>
            <a:endParaRPr lang="en-US"/>
          </a:p>
        </p:txBody>
      </p:sp>
    </p:spTree>
    <p:extLst>
      <p:ext uri="{BB962C8B-B14F-4D97-AF65-F5344CB8AC3E}">
        <p14:creationId xmlns:p14="http://schemas.microsoft.com/office/powerpoint/2010/main" val="260169691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3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8">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p:cSld name="Title Only with sub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5" name="Text Placeholder 4">
            <a:extLst>
              <a:ext uri="{FF2B5EF4-FFF2-40B4-BE49-F238E27FC236}">
                <a16:creationId xmlns:a16="http://schemas.microsoft.com/office/drawing/2014/main" id="{274369FC-8793-431F-A2AD-11E648CF1B2B}"/>
              </a:ext>
            </a:extLst>
          </p:cNvPr>
          <p:cNvSpPr>
            <a:spLocks noGrp="1"/>
          </p:cNvSpPr>
          <p:nvPr>
            <p:ph type="body" sz="quarter" idx="10"/>
          </p:nvPr>
        </p:nvSpPr>
        <p:spPr>
          <a:xfrm>
            <a:off x="588263" y="1112838"/>
            <a:ext cx="11018520" cy="307777"/>
          </a:xfrm>
        </p:spPr>
        <p:txBody>
          <a:bodyPr/>
          <a:lstStyle>
            <a:lvl1pPr marL="0" indent="0" algn="l" defTabSz="932742" rtl="0" eaLnBrk="1" latinLnBrk="0" hangingPunct="1">
              <a:lnSpc>
                <a:spcPct val="100000"/>
              </a:lnSpc>
              <a:spcBef>
                <a:spcPct val="0"/>
              </a:spcBef>
              <a:buNone/>
              <a:defRPr lang="en-US" sz="2000" b="0" kern="1200" cap="none" spc="-50" baseline="0" dirty="0" smtClean="0">
                <a:ln w="3175">
                  <a:noFill/>
                </a:ln>
                <a:solidFill>
                  <a:schemeClr val="tx1"/>
                </a:solidFill>
                <a:effectLst/>
                <a:latin typeface="+mn-lt"/>
                <a:ea typeface="+mn-ea"/>
                <a:cs typeface="Segoe UI" pitchFamily="34" charset="0"/>
              </a:defRPr>
            </a:lvl1pPr>
          </a:lstStyle>
          <a:p>
            <a:pPr lvl="0"/>
            <a:r>
              <a:rPr lang="en-US"/>
              <a:t>Click to edit Master text styles</a:t>
            </a:r>
          </a:p>
        </p:txBody>
      </p:sp>
    </p:spTree>
    <p:extLst>
      <p:ext uri="{BB962C8B-B14F-4D97-AF65-F5344CB8AC3E}">
        <p14:creationId xmlns:p14="http://schemas.microsoft.com/office/powerpoint/2010/main" val="158753824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3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8">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185289918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003731793"/>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3567385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60519610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599346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0614761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6860538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69858212"/>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5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60192EDF-44B5-4328-A1B7-447F9B71A35A}"/>
              </a:ext>
            </a:extLst>
          </p:cNvPr>
          <p:cNvSpPr>
            <a:spLocks noGrp="1"/>
          </p:cNvSpPr>
          <p:nvPr>
            <p:ph sz="quarter" idx="10"/>
          </p:nvPr>
        </p:nvSpPr>
        <p:spPr>
          <a:xfrm>
            <a:off x="588963" y="1387475"/>
            <a:ext cx="1636077" cy="700405"/>
          </a:xfrm>
        </p:spPr>
        <p:txBody>
          <a:bodyPr/>
          <a:lstStyle>
            <a:lvl1pPr marL="0" indent="0">
              <a:buNone/>
              <a:defRPr/>
            </a:lvl1pPr>
          </a:lstStyle>
          <a:p>
            <a:pPr lvl="0"/>
            <a:endParaRPr lang="en-US"/>
          </a:p>
        </p:txBody>
      </p:sp>
      <p:sp>
        <p:nvSpPr>
          <p:cNvPr id="5" name="Content Placeholder 3">
            <a:extLst>
              <a:ext uri="{FF2B5EF4-FFF2-40B4-BE49-F238E27FC236}">
                <a16:creationId xmlns:a16="http://schemas.microsoft.com/office/drawing/2014/main" id="{8073443A-B77A-472B-83C1-CDCBD2B151BB}"/>
              </a:ext>
            </a:extLst>
          </p:cNvPr>
          <p:cNvSpPr>
            <a:spLocks noGrp="1"/>
          </p:cNvSpPr>
          <p:nvPr>
            <p:ph sz="quarter" idx="11"/>
          </p:nvPr>
        </p:nvSpPr>
        <p:spPr>
          <a:xfrm>
            <a:off x="2554923" y="1494155"/>
            <a:ext cx="1636077" cy="700405"/>
          </a:xfrm>
        </p:spPr>
        <p:txBody>
          <a:bodyPr/>
          <a:lstStyle>
            <a:lvl1pPr marL="0" indent="0">
              <a:buNone/>
              <a:defRPr/>
            </a:lvl1pPr>
          </a:lstStyle>
          <a:p>
            <a:pPr lvl="0"/>
            <a:endParaRPr lang="en-US"/>
          </a:p>
        </p:txBody>
      </p:sp>
    </p:spTree>
    <p:extLst>
      <p:ext uri="{BB962C8B-B14F-4D97-AF65-F5344CB8AC3E}">
        <p14:creationId xmlns:p14="http://schemas.microsoft.com/office/powerpoint/2010/main" val="302116774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3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8">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36495443"/>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65113902"/>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p:cSld name="title and content with picture coll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2" y="457200"/>
            <a:ext cx="5190237" cy="553998"/>
          </a:xfrm>
        </p:spPr>
        <p:txBody>
          <a:bodyPr/>
          <a:lstStyle/>
          <a:p>
            <a:r>
              <a:rPr lang="en-US"/>
              <a:t>Click to edit Master title style</a:t>
            </a:r>
          </a:p>
        </p:txBody>
      </p:sp>
      <p:sp>
        <p:nvSpPr>
          <p:cNvPr id="4" name="Text Placeholder 3">
            <a:extLst>
              <a:ext uri="{FF2B5EF4-FFF2-40B4-BE49-F238E27FC236}">
                <a16:creationId xmlns:a16="http://schemas.microsoft.com/office/drawing/2014/main" id="{1688A1B4-E32F-47C1-80C2-DDD6135AAF1A}"/>
              </a:ext>
            </a:extLst>
          </p:cNvPr>
          <p:cNvSpPr>
            <a:spLocks noGrp="1"/>
          </p:cNvSpPr>
          <p:nvPr>
            <p:ph type="body" sz="quarter" idx="10"/>
          </p:nvPr>
        </p:nvSpPr>
        <p:spPr>
          <a:xfrm>
            <a:off x="586390" y="2031270"/>
            <a:ext cx="5190236" cy="1612749"/>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2" descr="A collage of people from different culture">
            <a:extLst>
              <a:ext uri="{FF2B5EF4-FFF2-40B4-BE49-F238E27FC236}">
                <a16:creationId xmlns:a16="http://schemas.microsoft.com/office/drawing/2014/main" id="{F1C5E49B-3E17-4FA0-ACC9-56B9CF7CE292}"/>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951538" y="0"/>
            <a:ext cx="6240462" cy="6858000"/>
          </a:xfrm>
          <a:prstGeom prst="rect">
            <a:avLst/>
          </a:prstGeom>
        </p:spPr>
      </p:pic>
    </p:spTree>
    <p:extLst>
      <p:ext uri="{BB962C8B-B14F-4D97-AF65-F5344CB8AC3E}">
        <p14:creationId xmlns:p14="http://schemas.microsoft.com/office/powerpoint/2010/main" val="392200625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36">
          <p15:clr>
            <a:srgbClr val="A4A3A4"/>
          </p15:clr>
        </p15:guide>
        <p15:guide id="10" pos="1968">
          <p15:clr>
            <a:srgbClr val="A4A3A4"/>
          </p15:clr>
        </p15:guide>
        <p15:guide id="11" pos="2150">
          <p15:clr>
            <a:srgbClr val="A4A3A4"/>
          </p15:clr>
        </p15:guide>
        <p15:guide id="12" pos="2561">
          <p15:clr>
            <a:srgbClr val="A4A3A4"/>
          </p15:clr>
        </p15:guide>
        <p15:guide id="13" pos="2744">
          <p15:clr>
            <a:srgbClr val="A4A3A4"/>
          </p15:clr>
        </p15:guide>
        <p15:guide id="14" pos="3168">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p:cSld name="Title Only with images coll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457200"/>
            <a:ext cx="11018520" cy="553998"/>
          </a:xfrm>
        </p:spPr>
        <p:txBody>
          <a:bodyPr/>
          <a:lstStyle/>
          <a:p>
            <a:r>
              <a:rPr lang="en-US"/>
              <a:t>Click to edit Master title style</a:t>
            </a:r>
          </a:p>
        </p:txBody>
      </p:sp>
      <p:pic>
        <p:nvPicPr>
          <p:cNvPr id="3" name="Picture 2" descr="A child smiling">
            <a:extLst>
              <a:ext uri="{FF2B5EF4-FFF2-40B4-BE49-F238E27FC236}">
                <a16:creationId xmlns:a16="http://schemas.microsoft.com/office/drawing/2014/main" id="{69F3C6D5-303E-4E3E-9D76-8319D92BBD14}"/>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83190" y="1437343"/>
            <a:ext cx="2696694" cy="1384852"/>
          </a:xfrm>
          <a:prstGeom prst="rect">
            <a:avLst/>
          </a:prstGeom>
        </p:spPr>
      </p:pic>
      <p:sp>
        <p:nvSpPr>
          <p:cNvPr id="17" name="Text Placeholder 35">
            <a:extLst>
              <a:ext uri="{FF2B5EF4-FFF2-40B4-BE49-F238E27FC236}">
                <a16:creationId xmlns:a16="http://schemas.microsoft.com/office/drawing/2014/main" id="{3AFB0A6F-0B55-4004-8D9E-ED508BF27A5C}"/>
              </a:ext>
            </a:extLst>
          </p:cNvPr>
          <p:cNvSpPr>
            <a:spLocks noGrp="1"/>
          </p:cNvSpPr>
          <p:nvPr>
            <p:ph type="body" sz="quarter" idx="10"/>
          </p:nvPr>
        </p:nvSpPr>
        <p:spPr>
          <a:xfrm>
            <a:off x="584199" y="2970043"/>
            <a:ext cx="2697480" cy="246221"/>
          </a:xfrm>
        </p:spPr>
        <p:txBody>
          <a:bodyPr>
            <a:noAutofit/>
          </a:bodyPr>
          <a:lstStyle>
            <a:lvl1pPr marL="0" indent="0" algn="ctr">
              <a:buNone/>
              <a:defRPr sz="1600">
                <a:solidFill>
                  <a:schemeClr val="accent1"/>
                </a:solidFill>
                <a:latin typeface="+mj-lt"/>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Click to edit</a:t>
            </a:r>
          </a:p>
        </p:txBody>
      </p:sp>
      <p:sp>
        <p:nvSpPr>
          <p:cNvPr id="20" name="Text Placeholder 35">
            <a:extLst>
              <a:ext uri="{FF2B5EF4-FFF2-40B4-BE49-F238E27FC236}">
                <a16:creationId xmlns:a16="http://schemas.microsoft.com/office/drawing/2014/main" id="{E404129D-3A15-43B4-AA55-1E39D573E57A}"/>
              </a:ext>
            </a:extLst>
          </p:cNvPr>
          <p:cNvSpPr>
            <a:spLocks noGrp="1"/>
          </p:cNvSpPr>
          <p:nvPr>
            <p:ph type="body" sz="quarter" idx="14"/>
          </p:nvPr>
        </p:nvSpPr>
        <p:spPr>
          <a:xfrm>
            <a:off x="584199" y="3395466"/>
            <a:ext cx="2697480" cy="1420567"/>
          </a:xfrm>
        </p:spPr>
        <p:txBody>
          <a:bodyPr>
            <a:noAutofit/>
          </a:bodyPr>
          <a:lstStyle>
            <a:lvl1pPr marL="0" indent="0" algn="ctr">
              <a:buNone/>
              <a:defRPr sz="1400">
                <a:solidFill>
                  <a:schemeClr val="tx1"/>
                </a:solidFill>
                <a:latin typeface="+mn-lt"/>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Click to edit</a:t>
            </a:r>
          </a:p>
        </p:txBody>
      </p:sp>
      <p:pic>
        <p:nvPicPr>
          <p:cNvPr id="30" name="Picture 29" descr="A person in a lab working">
            <a:extLst>
              <a:ext uri="{FF2B5EF4-FFF2-40B4-BE49-F238E27FC236}">
                <a16:creationId xmlns:a16="http://schemas.microsoft.com/office/drawing/2014/main" id="{5A9E4435-30A8-487E-AA83-11209AD913D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360102" y="1438283"/>
            <a:ext cx="2700762" cy="1383912"/>
          </a:xfrm>
          <a:prstGeom prst="rect">
            <a:avLst/>
          </a:prstGeom>
        </p:spPr>
      </p:pic>
      <p:sp>
        <p:nvSpPr>
          <p:cNvPr id="23" name="Text Placeholder 35">
            <a:extLst>
              <a:ext uri="{FF2B5EF4-FFF2-40B4-BE49-F238E27FC236}">
                <a16:creationId xmlns:a16="http://schemas.microsoft.com/office/drawing/2014/main" id="{F39D1EAA-94BC-44A4-9AAD-C9D20054D617}"/>
              </a:ext>
            </a:extLst>
          </p:cNvPr>
          <p:cNvSpPr>
            <a:spLocks noGrp="1"/>
          </p:cNvSpPr>
          <p:nvPr>
            <p:ph type="body" sz="quarter" idx="15"/>
          </p:nvPr>
        </p:nvSpPr>
        <p:spPr>
          <a:xfrm>
            <a:off x="3360102" y="2970043"/>
            <a:ext cx="2697480" cy="246221"/>
          </a:xfrm>
        </p:spPr>
        <p:txBody>
          <a:bodyPr>
            <a:noAutofit/>
          </a:bodyPr>
          <a:lstStyle>
            <a:lvl1pPr marL="0" indent="0" algn="ctr">
              <a:buNone/>
              <a:defRPr sz="1600">
                <a:solidFill>
                  <a:schemeClr val="accent1"/>
                </a:solidFill>
                <a:latin typeface="+mj-lt"/>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Click to edit</a:t>
            </a:r>
          </a:p>
        </p:txBody>
      </p:sp>
      <p:sp>
        <p:nvSpPr>
          <p:cNvPr id="24" name="Text Placeholder 35">
            <a:extLst>
              <a:ext uri="{FF2B5EF4-FFF2-40B4-BE49-F238E27FC236}">
                <a16:creationId xmlns:a16="http://schemas.microsoft.com/office/drawing/2014/main" id="{A2B68621-B471-4555-A62E-3701694E4E5F}"/>
              </a:ext>
            </a:extLst>
          </p:cNvPr>
          <p:cNvSpPr>
            <a:spLocks noGrp="1"/>
          </p:cNvSpPr>
          <p:nvPr>
            <p:ph type="body" sz="quarter" idx="16"/>
          </p:nvPr>
        </p:nvSpPr>
        <p:spPr>
          <a:xfrm>
            <a:off x="3360102" y="3395466"/>
            <a:ext cx="2697480" cy="1420567"/>
          </a:xfrm>
        </p:spPr>
        <p:txBody>
          <a:bodyPr>
            <a:noAutofit/>
          </a:bodyPr>
          <a:lstStyle>
            <a:lvl1pPr marL="0" indent="0" algn="ctr">
              <a:buNone/>
              <a:defRPr sz="1400">
                <a:solidFill>
                  <a:schemeClr val="tx1"/>
                </a:solidFill>
                <a:latin typeface="+mn-lt"/>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Click to edit</a:t>
            </a:r>
          </a:p>
        </p:txBody>
      </p:sp>
      <p:pic>
        <p:nvPicPr>
          <p:cNvPr id="32" name="Picture 31" descr="boys high fiving each other next to computer monitors">
            <a:extLst>
              <a:ext uri="{FF2B5EF4-FFF2-40B4-BE49-F238E27FC236}">
                <a16:creationId xmlns:a16="http://schemas.microsoft.com/office/drawing/2014/main" id="{DB82D899-CABE-4A70-9A31-DA974D9B166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136005" y="1438283"/>
            <a:ext cx="2694666" cy="1383912"/>
          </a:xfrm>
          <a:prstGeom prst="rect">
            <a:avLst/>
          </a:prstGeom>
        </p:spPr>
      </p:pic>
      <p:sp>
        <p:nvSpPr>
          <p:cNvPr id="25" name="Text Placeholder 35">
            <a:extLst>
              <a:ext uri="{FF2B5EF4-FFF2-40B4-BE49-F238E27FC236}">
                <a16:creationId xmlns:a16="http://schemas.microsoft.com/office/drawing/2014/main" id="{51FEDB6F-2705-4473-9F7E-D47D2E8346F1}"/>
              </a:ext>
            </a:extLst>
          </p:cNvPr>
          <p:cNvSpPr>
            <a:spLocks noGrp="1"/>
          </p:cNvSpPr>
          <p:nvPr>
            <p:ph type="body" sz="quarter" idx="17"/>
          </p:nvPr>
        </p:nvSpPr>
        <p:spPr>
          <a:xfrm>
            <a:off x="6136005" y="2970043"/>
            <a:ext cx="2697480" cy="246221"/>
          </a:xfrm>
        </p:spPr>
        <p:txBody>
          <a:bodyPr>
            <a:noAutofit/>
          </a:bodyPr>
          <a:lstStyle>
            <a:lvl1pPr marL="0" indent="0" algn="ctr">
              <a:buNone/>
              <a:defRPr sz="1600">
                <a:solidFill>
                  <a:schemeClr val="accent1"/>
                </a:solidFill>
                <a:latin typeface="+mj-lt"/>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Click to edit</a:t>
            </a:r>
          </a:p>
        </p:txBody>
      </p:sp>
      <p:sp>
        <p:nvSpPr>
          <p:cNvPr id="26" name="Text Placeholder 35">
            <a:extLst>
              <a:ext uri="{FF2B5EF4-FFF2-40B4-BE49-F238E27FC236}">
                <a16:creationId xmlns:a16="http://schemas.microsoft.com/office/drawing/2014/main" id="{9287EDD0-D050-4CC0-B3BA-741575BB3CB1}"/>
              </a:ext>
            </a:extLst>
          </p:cNvPr>
          <p:cNvSpPr>
            <a:spLocks noGrp="1"/>
          </p:cNvSpPr>
          <p:nvPr>
            <p:ph type="body" sz="quarter" idx="18"/>
          </p:nvPr>
        </p:nvSpPr>
        <p:spPr>
          <a:xfrm>
            <a:off x="6136005" y="3395466"/>
            <a:ext cx="2697480" cy="1420567"/>
          </a:xfrm>
        </p:spPr>
        <p:txBody>
          <a:bodyPr>
            <a:noAutofit/>
          </a:bodyPr>
          <a:lstStyle>
            <a:lvl1pPr marL="0" indent="0" algn="ctr">
              <a:buNone/>
              <a:defRPr sz="1400">
                <a:solidFill>
                  <a:schemeClr val="tx1"/>
                </a:solidFill>
                <a:latin typeface="+mn-lt"/>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Click to edit</a:t>
            </a:r>
          </a:p>
        </p:txBody>
      </p:sp>
      <p:pic>
        <p:nvPicPr>
          <p:cNvPr id="33" name="Picture 32" descr="A man, woman and a child sitting together and the child is using a computer">
            <a:extLst>
              <a:ext uri="{FF2B5EF4-FFF2-40B4-BE49-F238E27FC236}">
                <a16:creationId xmlns:a16="http://schemas.microsoft.com/office/drawing/2014/main" id="{65C7E7E4-D824-4447-A9B5-6FBA5CECB3C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912117" y="1438283"/>
            <a:ext cx="2694666" cy="1383912"/>
          </a:xfrm>
          <a:prstGeom prst="rect">
            <a:avLst/>
          </a:prstGeom>
        </p:spPr>
      </p:pic>
      <p:sp>
        <p:nvSpPr>
          <p:cNvPr id="27" name="Text Placeholder 35">
            <a:extLst>
              <a:ext uri="{FF2B5EF4-FFF2-40B4-BE49-F238E27FC236}">
                <a16:creationId xmlns:a16="http://schemas.microsoft.com/office/drawing/2014/main" id="{E216A46B-E308-4703-99E4-2222C63D99F3}"/>
              </a:ext>
            </a:extLst>
          </p:cNvPr>
          <p:cNvSpPr>
            <a:spLocks noGrp="1"/>
          </p:cNvSpPr>
          <p:nvPr>
            <p:ph type="body" sz="quarter" idx="19"/>
          </p:nvPr>
        </p:nvSpPr>
        <p:spPr>
          <a:xfrm>
            <a:off x="8911908" y="2970043"/>
            <a:ext cx="2697480" cy="246221"/>
          </a:xfrm>
        </p:spPr>
        <p:txBody>
          <a:bodyPr>
            <a:noAutofit/>
          </a:bodyPr>
          <a:lstStyle>
            <a:lvl1pPr marL="0" indent="0" algn="ctr">
              <a:buNone/>
              <a:defRPr sz="1600">
                <a:solidFill>
                  <a:schemeClr val="accent1"/>
                </a:solidFill>
                <a:latin typeface="+mj-lt"/>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Click to edit</a:t>
            </a:r>
          </a:p>
        </p:txBody>
      </p:sp>
      <p:sp>
        <p:nvSpPr>
          <p:cNvPr id="28" name="Text Placeholder 35">
            <a:extLst>
              <a:ext uri="{FF2B5EF4-FFF2-40B4-BE49-F238E27FC236}">
                <a16:creationId xmlns:a16="http://schemas.microsoft.com/office/drawing/2014/main" id="{61C4D973-3977-40C3-B185-6D911F9411C8}"/>
              </a:ext>
            </a:extLst>
          </p:cNvPr>
          <p:cNvSpPr>
            <a:spLocks noGrp="1"/>
          </p:cNvSpPr>
          <p:nvPr>
            <p:ph type="body" sz="quarter" idx="20"/>
          </p:nvPr>
        </p:nvSpPr>
        <p:spPr>
          <a:xfrm>
            <a:off x="8911908" y="3395466"/>
            <a:ext cx="2697480" cy="1420567"/>
          </a:xfrm>
        </p:spPr>
        <p:txBody>
          <a:bodyPr>
            <a:noAutofit/>
          </a:bodyPr>
          <a:lstStyle>
            <a:lvl1pPr marL="0" indent="0" algn="ctr">
              <a:buNone/>
              <a:defRPr sz="1400">
                <a:solidFill>
                  <a:schemeClr val="tx1"/>
                </a:solidFill>
                <a:latin typeface="+mn-lt"/>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Click to edit</a:t>
            </a:r>
          </a:p>
        </p:txBody>
      </p:sp>
      <p:sp>
        <p:nvSpPr>
          <p:cNvPr id="10" name="Text Placeholder 15">
            <a:extLst>
              <a:ext uri="{FF2B5EF4-FFF2-40B4-BE49-F238E27FC236}">
                <a16:creationId xmlns:a16="http://schemas.microsoft.com/office/drawing/2014/main" id="{5CC0150F-1767-4DC1-A0AF-A5DC3460BD11}"/>
              </a:ext>
              <a:ext uri="{C183D7F6-B498-43B3-948B-1728B52AA6E4}">
                <adec:decorative xmlns:adec="http://schemas.microsoft.com/office/drawing/2017/decorative" val="1"/>
              </a:ext>
            </a:extLst>
          </p:cNvPr>
          <p:cNvSpPr txBox="1">
            <a:spLocks/>
          </p:cNvSpPr>
          <p:nvPr/>
        </p:nvSpPr>
        <p:spPr>
          <a:xfrm>
            <a:off x="0" y="5172075"/>
            <a:ext cx="12192000" cy="1685925"/>
          </a:xfrm>
          <a:prstGeom prst="rect">
            <a:avLst/>
          </a:prstGeom>
          <a:solidFill>
            <a:schemeClr val="accent1"/>
          </a:solidFill>
          <a:ln>
            <a:noFill/>
          </a:ln>
        </p:spPr>
        <p:txBody>
          <a:bodyPr anchor="ctr">
            <a:no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b="1" kern="1200" spc="0" baseline="0">
                <a:solidFill>
                  <a:schemeClr val="bg1"/>
                </a:solidFill>
                <a:latin typeface="+mn-lt"/>
                <a:ea typeface="+mn-ea"/>
                <a:cs typeface="Segoe UI" panose="020B0502040204020203" pitchFamily="34" charset="0"/>
              </a:defRPr>
            </a:lvl1pPr>
            <a:lvl2pPr marL="457200" marR="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ctr"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ctr"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ctr"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a:p>
        </p:txBody>
      </p:sp>
      <p:sp>
        <p:nvSpPr>
          <p:cNvPr id="11" name="Text Placeholder 9">
            <a:extLst>
              <a:ext uri="{FF2B5EF4-FFF2-40B4-BE49-F238E27FC236}">
                <a16:creationId xmlns:a16="http://schemas.microsoft.com/office/drawing/2014/main" id="{8A0170CA-44B0-4A50-BC25-72607D8FE12B}"/>
              </a:ext>
            </a:extLst>
          </p:cNvPr>
          <p:cNvSpPr>
            <a:spLocks noGrp="1"/>
          </p:cNvSpPr>
          <p:nvPr>
            <p:ph type="body" sz="quarter" idx="12"/>
          </p:nvPr>
        </p:nvSpPr>
        <p:spPr>
          <a:xfrm>
            <a:off x="584201" y="5419210"/>
            <a:ext cx="11025188" cy="276999"/>
          </a:xfrm>
        </p:spPr>
        <p:txBody>
          <a:bodyPr anchor="t"/>
          <a:lstStyle>
            <a:lvl1pPr marL="0" indent="0" algn="ctr">
              <a:buNone/>
              <a:defRPr lang="en-US" sz="1800" kern="1200" spc="0" baseline="0" dirty="0" smtClean="0">
                <a:solidFill>
                  <a:schemeClr val="bg1"/>
                </a:solidFill>
                <a:latin typeface="+mj-lt"/>
                <a:ea typeface="+mn-ea"/>
                <a:cs typeface="Segoe UI" panose="020B0502040204020203" pitchFamily="34" charset="0"/>
              </a:defRPr>
            </a:lvl1pPr>
          </a:lstStyle>
          <a:p>
            <a:pPr marL="0" marR="0" lvl="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r>
              <a:rPr lang="en-US"/>
              <a:t>Click to edit Master text style</a:t>
            </a:r>
          </a:p>
        </p:txBody>
      </p:sp>
    </p:spTree>
    <p:extLst>
      <p:ext uri="{BB962C8B-B14F-4D97-AF65-F5344CB8AC3E}">
        <p14:creationId xmlns:p14="http://schemas.microsoft.com/office/powerpoint/2010/main" val="356914002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8">
          <p15:clr>
            <a:srgbClr val="A4A3A4"/>
          </p15:clr>
        </p15:guide>
        <p15:guide id="11" pos="2150">
          <p15:clr>
            <a:srgbClr val="A4A3A4"/>
          </p15:clr>
        </p15:guide>
        <p15:guide id="12" pos="2561">
          <p15:clr>
            <a:srgbClr val="A4A3A4"/>
          </p15:clr>
        </p15:guide>
        <p15:guide id="13" pos="2736">
          <p15:clr>
            <a:srgbClr val="A4A3A4"/>
          </p15:clr>
        </p15:guide>
        <p15:guide id="14" pos="3168">
          <p15:clr>
            <a:srgbClr val="A4A3A4"/>
          </p15:clr>
        </p15:guide>
        <p15:guide id="15" pos="3338">
          <p15:clr>
            <a:srgbClr val="A4A3A4"/>
          </p15:clr>
        </p15:guide>
        <p15:guide id="16" pos="3744">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p:cSld name="Chart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4" name="Content Placeholder 9">
            <a:extLst>
              <a:ext uri="{FF2B5EF4-FFF2-40B4-BE49-F238E27FC236}">
                <a16:creationId xmlns:a16="http://schemas.microsoft.com/office/drawing/2014/main" id="{2827C757-F20B-44C5-9217-43334717B368}"/>
              </a:ext>
              <a:ext uri="{C183D7F6-B498-43B3-948B-1728B52AA6E4}">
                <adec:decorative xmlns:adec="http://schemas.microsoft.com/office/drawing/2017/decorative" val="1"/>
              </a:ext>
            </a:extLst>
          </p:cNvPr>
          <p:cNvSpPr txBox="1">
            <a:spLocks/>
          </p:cNvSpPr>
          <p:nvPr/>
        </p:nvSpPr>
        <p:spPr>
          <a:xfrm>
            <a:off x="584200" y="1436688"/>
            <a:ext cx="11025188" cy="4037012"/>
          </a:xfrm>
          <a:prstGeom prst="rect">
            <a:avLst/>
          </a:prstGeom>
          <a:ln w="6350">
            <a:solidFill>
              <a:schemeClr val="bg1">
                <a:lumMod val="75000"/>
              </a:schemeClr>
            </a:solidFill>
          </a:ln>
        </p:spPr>
        <p:txBody>
          <a:bodyPr tIns="640080"/>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a:p>
        </p:txBody>
      </p:sp>
      <p:sp>
        <p:nvSpPr>
          <p:cNvPr id="5" name="Text Placeholder 15">
            <a:extLst>
              <a:ext uri="{FF2B5EF4-FFF2-40B4-BE49-F238E27FC236}">
                <a16:creationId xmlns:a16="http://schemas.microsoft.com/office/drawing/2014/main" id="{97B02D76-AEF6-4F8E-B80C-E6BB39F6FF42}"/>
              </a:ext>
              <a:ext uri="{C183D7F6-B498-43B3-948B-1728B52AA6E4}">
                <adec:decorative xmlns:adec="http://schemas.microsoft.com/office/drawing/2017/decorative" val="1"/>
              </a:ext>
            </a:extLst>
          </p:cNvPr>
          <p:cNvSpPr txBox="1">
            <a:spLocks/>
          </p:cNvSpPr>
          <p:nvPr/>
        </p:nvSpPr>
        <p:spPr>
          <a:xfrm>
            <a:off x="0" y="5473700"/>
            <a:ext cx="12192000" cy="927100"/>
          </a:xfrm>
          <a:prstGeom prst="rect">
            <a:avLst/>
          </a:prstGeom>
          <a:solidFill>
            <a:schemeClr val="accent1"/>
          </a:solidFill>
          <a:ln>
            <a:noFill/>
          </a:ln>
        </p:spPr>
        <p:txBody>
          <a:bodyPr anchor="ctr">
            <a:no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b="1" kern="1200" spc="0" baseline="0">
                <a:solidFill>
                  <a:schemeClr val="bg1"/>
                </a:solidFill>
                <a:latin typeface="+mn-lt"/>
                <a:ea typeface="+mn-ea"/>
                <a:cs typeface="Segoe UI" panose="020B0502040204020203" pitchFamily="34" charset="0"/>
              </a:defRPr>
            </a:lvl1pPr>
            <a:lvl2pPr marL="457200" marR="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ctr"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ctr"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ctr"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a:p>
        </p:txBody>
      </p:sp>
      <p:sp>
        <p:nvSpPr>
          <p:cNvPr id="9" name="Chart Placeholder 8">
            <a:extLst>
              <a:ext uri="{FF2B5EF4-FFF2-40B4-BE49-F238E27FC236}">
                <a16:creationId xmlns:a16="http://schemas.microsoft.com/office/drawing/2014/main" id="{DB110E92-91A4-4B0B-966E-B51E26671D6B}"/>
              </a:ext>
            </a:extLst>
          </p:cNvPr>
          <p:cNvSpPr>
            <a:spLocks noGrp="1"/>
          </p:cNvSpPr>
          <p:nvPr>
            <p:ph type="chart" sz="quarter" idx="11"/>
          </p:nvPr>
        </p:nvSpPr>
        <p:spPr>
          <a:xfrm>
            <a:off x="743404" y="1648166"/>
            <a:ext cx="10706780" cy="3614057"/>
          </a:xfrm>
        </p:spPr>
        <p:txBody>
          <a:bodyPr/>
          <a:lstStyle/>
          <a:p>
            <a:endParaRPr lang="en-US"/>
          </a:p>
        </p:txBody>
      </p:sp>
      <p:sp>
        <p:nvSpPr>
          <p:cNvPr id="10" name="Text Placeholder 9">
            <a:extLst>
              <a:ext uri="{FF2B5EF4-FFF2-40B4-BE49-F238E27FC236}">
                <a16:creationId xmlns:a16="http://schemas.microsoft.com/office/drawing/2014/main" id="{CE5D6AD6-BA9F-458C-8BC8-1669F06A77CC}"/>
              </a:ext>
            </a:extLst>
          </p:cNvPr>
          <p:cNvSpPr>
            <a:spLocks noGrp="1"/>
          </p:cNvSpPr>
          <p:nvPr>
            <p:ph type="body" sz="quarter" idx="12"/>
          </p:nvPr>
        </p:nvSpPr>
        <p:spPr>
          <a:xfrm>
            <a:off x="584201" y="5752585"/>
            <a:ext cx="11025188" cy="369332"/>
          </a:xfrm>
        </p:spPr>
        <p:txBody>
          <a:bodyPr anchor="t"/>
          <a:lstStyle>
            <a:lvl1pPr marL="0" indent="0" algn="ctr">
              <a:buNone/>
              <a:defRPr lang="en-US" sz="2400" kern="1200" spc="0" baseline="0" dirty="0" smtClean="0">
                <a:solidFill>
                  <a:schemeClr val="bg1"/>
                </a:solidFill>
                <a:latin typeface="+mj-lt"/>
                <a:ea typeface="+mn-ea"/>
                <a:cs typeface="Segoe UI" panose="020B0502040204020203" pitchFamily="34" charset="0"/>
              </a:defRPr>
            </a:lvl1pPr>
          </a:lstStyle>
          <a:p>
            <a:pPr marL="0" marR="0" lvl="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r>
              <a:rPr lang="en-US"/>
              <a:t>Click to edit Master text style</a:t>
            </a:r>
          </a:p>
        </p:txBody>
      </p:sp>
    </p:spTree>
    <p:extLst>
      <p:ext uri="{BB962C8B-B14F-4D97-AF65-F5344CB8AC3E}">
        <p14:creationId xmlns:p14="http://schemas.microsoft.com/office/powerpoint/2010/main" val="222502512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8">
          <p15:clr>
            <a:srgbClr val="A4A3A4"/>
          </p15:clr>
        </p15:guide>
        <p15:guide id="15" pos="3338">
          <p15:clr>
            <a:srgbClr val="A4A3A4"/>
          </p15:clr>
        </p15:guide>
        <p15:guide id="16" pos="3749">
          <p15:clr>
            <a:srgbClr val="A4A3A4"/>
          </p15:clr>
        </p15:guide>
        <p15:guide id="17" pos="3936">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6">
          <p15:clr>
            <a:srgbClr val="5ACBF0"/>
          </p15:clr>
        </p15:guide>
        <p15:guide id="29" orient="horz" pos="1272">
          <p15:clr>
            <a:srgbClr val="5ACBF0"/>
          </p15:clr>
        </p15:guide>
        <p15:guide id="30" orient="horz" pos="288">
          <p15:clr>
            <a:srgbClr val="5ACBF0"/>
          </p15:clr>
        </p15:guide>
      </p15:sldGuideLst>
    </p:ext>
  </p:extLst>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p:cSld name="3 process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64CB944-9131-47F5-B7DC-4EA4FE3DC52B}"/>
              </a:ext>
              <a:ext uri="{C183D7F6-B498-43B3-948B-1728B52AA6E4}">
                <adec:decorative xmlns:adec="http://schemas.microsoft.com/office/drawing/2017/decorative" val="1"/>
              </a:ext>
            </a:extLst>
          </p:cNvPr>
          <p:cNvSpPr/>
          <p:nvPr/>
        </p:nvSpPr>
        <p:spPr bwMode="auto">
          <a:xfrm>
            <a:off x="0" y="4025900"/>
            <a:ext cx="12192000" cy="2270128"/>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grpSp>
        <p:nvGrpSpPr>
          <p:cNvPr id="22" name="Group 21">
            <a:extLst>
              <a:ext uri="{FF2B5EF4-FFF2-40B4-BE49-F238E27FC236}">
                <a16:creationId xmlns:a16="http://schemas.microsoft.com/office/drawing/2014/main" id="{80AF0473-620A-4D81-8482-A8BEEBC91873}"/>
              </a:ext>
              <a:ext uri="{C183D7F6-B498-43B3-948B-1728B52AA6E4}">
                <adec:decorative xmlns:adec="http://schemas.microsoft.com/office/drawing/2017/decorative" val="1"/>
              </a:ext>
            </a:extLst>
          </p:cNvPr>
          <p:cNvGrpSpPr/>
          <p:nvPr userDrawn="1"/>
        </p:nvGrpSpPr>
        <p:grpSpPr>
          <a:xfrm>
            <a:off x="1136359" y="1435100"/>
            <a:ext cx="2377070" cy="2377070"/>
            <a:chOff x="1136359" y="1435100"/>
            <a:chExt cx="2377070" cy="2377070"/>
          </a:xfrm>
        </p:grpSpPr>
        <p:sp>
          <p:nvSpPr>
            <p:cNvPr id="5" name="Oval 4">
              <a:extLst>
                <a:ext uri="{FF2B5EF4-FFF2-40B4-BE49-F238E27FC236}">
                  <a16:creationId xmlns:a16="http://schemas.microsoft.com/office/drawing/2014/main" id="{A9AFD2EA-A064-4115-94A1-4022911168AD}"/>
                </a:ext>
                <a:ext uri="{C183D7F6-B498-43B3-948B-1728B52AA6E4}">
                  <adec:decorative xmlns:adec="http://schemas.microsoft.com/office/drawing/2017/decorative" val="1"/>
                </a:ext>
              </a:extLst>
            </p:cNvPr>
            <p:cNvSpPr/>
            <p:nvPr/>
          </p:nvSpPr>
          <p:spPr bwMode="auto">
            <a:xfrm rot="20777353">
              <a:off x="1136359" y="1435100"/>
              <a:ext cx="2377070" cy="2377070"/>
            </a:xfrm>
            <a:prstGeom prst="ellipse">
              <a:avLst/>
            </a:prstGeom>
            <a:solidFill>
              <a:schemeClr val="accent1">
                <a:lumMod val="75000"/>
              </a:schemeClr>
            </a:solidFill>
            <a:ln>
              <a:no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grpSp>
          <p:nvGrpSpPr>
            <p:cNvPr id="19" name="Group 18">
              <a:extLst>
                <a:ext uri="{FF2B5EF4-FFF2-40B4-BE49-F238E27FC236}">
                  <a16:creationId xmlns:a16="http://schemas.microsoft.com/office/drawing/2014/main" id="{2DDB594A-5DFE-4AAC-9A8F-FCCE9B688FC1}"/>
                </a:ext>
              </a:extLst>
            </p:cNvPr>
            <p:cNvGrpSpPr/>
            <p:nvPr userDrawn="1"/>
          </p:nvGrpSpPr>
          <p:grpSpPr>
            <a:xfrm>
              <a:off x="1275310" y="1574055"/>
              <a:ext cx="2099167" cy="2099159"/>
              <a:chOff x="1275310" y="1574055"/>
              <a:chExt cx="2099167" cy="2099159"/>
            </a:xfrm>
          </p:grpSpPr>
          <p:sp>
            <p:nvSpPr>
              <p:cNvPr id="6" name="Oval 5">
                <a:extLst>
                  <a:ext uri="{FF2B5EF4-FFF2-40B4-BE49-F238E27FC236}">
                    <a16:creationId xmlns:a16="http://schemas.microsoft.com/office/drawing/2014/main" id="{821A8104-8A9A-4A15-B3AA-AB3441D679C3}"/>
                  </a:ext>
                  <a:ext uri="{C183D7F6-B498-43B3-948B-1728B52AA6E4}">
                    <adec:decorative xmlns:adec="http://schemas.microsoft.com/office/drawing/2017/decorative" val="1"/>
                  </a:ext>
                </a:extLst>
              </p:cNvPr>
              <p:cNvSpPr/>
              <p:nvPr/>
            </p:nvSpPr>
            <p:spPr bwMode="auto">
              <a:xfrm rot="20777353">
                <a:off x="1399202" y="1697948"/>
                <a:ext cx="1851383" cy="1851378"/>
              </a:xfrm>
              <a:prstGeom prst="ellipse">
                <a:avLst/>
              </a:prstGeom>
              <a:solidFill>
                <a:schemeClr val="accent1"/>
              </a:solidFill>
              <a:ln>
                <a:no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sp>
            <p:nvSpPr>
              <p:cNvPr id="7" name="Oval 6">
                <a:extLst>
                  <a:ext uri="{FF2B5EF4-FFF2-40B4-BE49-F238E27FC236}">
                    <a16:creationId xmlns:a16="http://schemas.microsoft.com/office/drawing/2014/main" id="{8766D83D-27DB-4DB4-99C0-2AA1CDB015BC}"/>
                  </a:ext>
                  <a:ext uri="{C183D7F6-B498-43B3-948B-1728B52AA6E4}">
                    <adec:decorative xmlns:adec="http://schemas.microsoft.com/office/drawing/2017/decorative" val="1"/>
                  </a:ext>
                </a:extLst>
              </p:cNvPr>
              <p:cNvSpPr/>
              <p:nvPr/>
            </p:nvSpPr>
            <p:spPr bwMode="auto">
              <a:xfrm rot="20777353">
                <a:off x="1275310" y="1574055"/>
                <a:ext cx="2099167" cy="2099159"/>
              </a:xfrm>
              <a:prstGeom prst="ellipse">
                <a:avLst/>
              </a:prstGeom>
              <a:noFill/>
              <a:ln>
                <a:solidFill>
                  <a:schemeClr val="accent3"/>
                </a:solid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grpSp>
      </p:grpSp>
      <p:sp>
        <p:nvSpPr>
          <p:cNvPr id="27" name="Picture Placeholder 53" descr="This photo is a 'placeholder' only. Drag or drop your photo here, or click and tap the center to insert a photo.">
            <a:extLst>
              <a:ext uri="{FF2B5EF4-FFF2-40B4-BE49-F238E27FC236}">
                <a16:creationId xmlns:a16="http://schemas.microsoft.com/office/drawing/2014/main" id="{9F460EEC-6E31-4FC7-990F-421CAEED3A8C}"/>
              </a:ext>
            </a:extLst>
          </p:cNvPr>
          <p:cNvSpPr>
            <a:spLocks noGrp="1"/>
          </p:cNvSpPr>
          <p:nvPr>
            <p:ph type="pic" sz="quarter" idx="22" hasCustomPrompt="1"/>
          </p:nvPr>
        </p:nvSpPr>
        <p:spPr>
          <a:xfrm>
            <a:off x="1526382" y="1825123"/>
            <a:ext cx="1597024" cy="1597024"/>
          </a:xfrm>
          <a:prstGeom prst="ellipse">
            <a:avLst/>
          </a:prstGeom>
        </p:spPr>
        <p:txBody>
          <a:bodyPr anchor="ctr">
            <a:noAutofit/>
          </a:bodyPr>
          <a:lstStyle>
            <a:lvl1pPr marL="0" indent="0" algn="ctr">
              <a:buNone/>
              <a:defRPr sz="1100">
                <a:solidFill>
                  <a:schemeClr val="bg1"/>
                </a:solidFill>
              </a:defRPr>
            </a:lvl1pPr>
          </a:lstStyle>
          <a:p>
            <a:r>
              <a:rPr lang="en-IN"/>
              <a:t>Click to add icon</a:t>
            </a:r>
            <a:endParaRPr lang="en-US"/>
          </a:p>
        </p:txBody>
      </p:sp>
      <p:cxnSp>
        <p:nvCxnSpPr>
          <p:cNvPr id="16" name="Straight Connector 15">
            <a:extLst>
              <a:ext uri="{FF2B5EF4-FFF2-40B4-BE49-F238E27FC236}">
                <a16:creationId xmlns:a16="http://schemas.microsoft.com/office/drawing/2014/main" id="{264F082F-092C-4D70-B270-45E4119FDD5F}"/>
              </a:ext>
              <a:ext uri="{C183D7F6-B498-43B3-948B-1728B52AA6E4}">
                <adec:decorative xmlns:adec="http://schemas.microsoft.com/office/drawing/2017/decorative" val="1"/>
              </a:ext>
            </a:extLst>
          </p:cNvPr>
          <p:cNvCxnSpPr>
            <a:cxnSpLocks/>
          </p:cNvCxnSpPr>
          <p:nvPr/>
        </p:nvCxnSpPr>
        <p:spPr>
          <a:xfrm>
            <a:off x="1619752" y="4025900"/>
            <a:ext cx="1410285" cy="0"/>
          </a:xfrm>
          <a:prstGeom prst="line">
            <a:avLst/>
          </a:prstGeom>
          <a:ln w="25400" cap="rnd">
            <a:gradFill>
              <a:gsLst>
                <a:gs pos="0">
                  <a:schemeClr val="accent1">
                    <a:alpha val="0"/>
                  </a:schemeClr>
                </a:gs>
                <a:gs pos="48600">
                  <a:schemeClr val="accent1">
                    <a:lumMod val="75000"/>
                  </a:schemeClr>
                </a:gs>
                <a:gs pos="100000">
                  <a:schemeClr val="accent1">
                    <a:alpha val="0"/>
                  </a:schemeClr>
                </a:gs>
              </a:gsLst>
              <a:lin ang="5400000" scaled="1"/>
            </a:gradFill>
            <a:round/>
          </a:ln>
        </p:spPr>
        <p:style>
          <a:lnRef idx="1">
            <a:schemeClr val="accent1"/>
          </a:lnRef>
          <a:fillRef idx="0">
            <a:schemeClr val="accent1"/>
          </a:fillRef>
          <a:effectRef idx="0">
            <a:schemeClr val="accent1"/>
          </a:effectRef>
          <a:fontRef idx="minor">
            <a:schemeClr val="tx1"/>
          </a:fontRef>
        </p:style>
      </p:cxnSp>
      <p:sp>
        <p:nvSpPr>
          <p:cNvPr id="36" name="Text Placeholder 35">
            <a:extLst>
              <a:ext uri="{FF2B5EF4-FFF2-40B4-BE49-F238E27FC236}">
                <a16:creationId xmlns:a16="http://schemas.microsoft.com/office/drawing/2014/main" id="{7BEE8C29-9BCA-4B65-AE23-F493FC5CA443}"/>
              </a:ext>
            </a:extLst>
          </p:cNvPr>
          <p:cNvSpPr>
            <a:spLocks noGrp="1"/>
          </p:cNvSpPr>
          <p:nvPr>
            <p:ph type="body" sz="quarter" idx="10"/>
          </p:nvPr>
        </p:nvSpPr>
        <p:spPr>
          <a:xfrm>
            <a:off x="795418" y="4265443"/>
            <a:ext cx="3058952" cy="246221"/>
          </a:xfrm>
        </p:spPr>
        <p:txBody>
          <a:bodyPr>
            <a:noAutofit/>
          </a:bodyPr>
          <a:lstStyle>
            <a:lvl1pPr marL="0" indent="0" algn="ctr">
              <a:buNone/>
              <a:defRPr sz="1600">
                <a:solidFill>
                  <a:schemeClr val="accent1"/>
                </a:solidFill>
                <a:latin typeface="+mj-lt"/>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Click to edit</a:t>
            </a:r>
          </a:p>
        </p:txBody>
      </p:sp>
      <p:sp>
        <p:nvSpPr>
          <p:cNvPr id="41" name="Text Placeholder 35">
            <a:extLst>
              <a:ext uri="{FF2B5EF4-FFF2-40B4-BE49-F238E27FC236}">
                <a16:creationId xmlns:a16="http://schemas.microsoft.com/office/drawing/2014/main" id="{2D403020-81B8-4B30-AFD5-3C9804F3496A}"/>
              </a:ext>
            </a:extLst>
          </p:cNvPr>
          <p:cNvSpPr>
            <a:spLocks noGrp="1"/>
          </p:cNvSpPr>
          <p:nvPr>
            <p:ph type="body" sz="quarter" idx="13"/>
          </p:nvPr>
        </p:nvSpPr>
        <p:spPr>
          <a:xfrm>
            <a:off x="795418" y="4690866"/>
            <a:ext cx="3058952" cy="1420567"/>
          </a:xfrm>
        </p:spPr>
        <p:txBody>
          <a:bodyPr>
            <a:noAutofit/>
          </a:bodyPr>
          <a:lstStyle>
            <a:lvl1pPr marL="0" indent="0" algn="ctr">
              <a:buNone/>
              <a:defRPr sz="1600">
                <a:solidFill>
                  <a:schemeClr val="tx1"/>
                </a:solidFill>
                <a:latin typeface="+mn-lt"/>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Click to edit</a:t>
            </a:r>
          </a:p>
        </p:txBody>
      </p:sp>
      <p:cxnSp>
        <p:nvCxnSpPr>
          <p:cNvPr id="25" name="Straight Connector 24">
            <a:extLst>
              <a:ext uri="{FF2B5EF4-FFF2-40B4-BE49-F238E27FC236}">
                <a16:creationId xmlns:a16="http://schemas.microsoft.com/office/drawing/2014/main" id="{CA0E4D3B-CDF0-4AF7-9C26-7CF1BABAB8A7}"/>
              </a:ext>
            </a:extLst>
          </p:cNvPr>
          <p:cNvCxnSpPr/>
          <p:nvPr/>
        </p:nvCxnSpPr>
        <p:spPr>
          <a:xfrm>
            <a:off x="4185444" y="4025900"/>
            <a:ext cx="0" cy="2243138"/>
          </a:xfrm>
          <a:prstGeom prst="line">
            <a:avLst/>
          </a:prstGeom>
          <a:ln w="3175">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2554AA9D-95B5-40BA-84A8-5F9830E4874D}"/>
              </a:ext>
              <a:ext uri="{C183D7F6-B498-43B3-948B-1728B52AA6E4}">
                <adec:decorative xmlns:adec="http://schemas.microsoft.com/office/drawing/2017/decorative" val="1"/>
              </a:ext>
            </a:extLst>
          </p:cNvPr>
          <p:cNvGrpSpPr/>
          <p:nvPr userDrawn="1"/>
        </p:nvGrpSpPr>
        <p:grpSpPr>
          <a:xfrm>
            <a:off x="4857459" y="1435100"/>
            <a:ext cx="2377070" cy="2377070"/>
            <a:chOff x="4857459" y="1435100"/>
            <a:chExt cx="2377070" cy="2377070"/>
          </a:xfrm>
        </p:grpSpPr>
        <p:sp>
          <p:nvSpPr>
            <p:cNvPr id="9" name="Oval 8">
              <a:extLst>
                <a:ext uri="{FF2B5EF4-FFF2-40B4-BE49-F238E27FC236}">
                  <a16:creationId xmlns:a16="http://schemas.microsoft.com/office/drawing/2014/main" id="{4922CFC9-F6F7-40E4-AA38-9F01A90E9811}"/>
                </a:ext>
                <a:ext uri="{C183D7F6-B498-43B3-948B-1728B52AA6E4}">
                  <adec:decorative xmlns:adec="http://schemas.microsoft.com/office/drawing/2017/decorative" val="1"/>
                </a:ext>
              </a:extLst>
            </p:cNvPr>
            <p:cNvSpPr/>
            <p:nvPr/>
          </p:nvSpPr>
          <p:spPr bwMode="auto">
            <a:xfrm rot="20777353">
              <a:off x="4857459" y="1435100"/>
              <a:ext cx="2377070" cy="2377070"/>
            </a:xfrm>
            <a:prstGeom prst="ellipse">
              <a:avLst/>
            </a:prstGeom>
            <a:solidFill>
              <a:schemeClr val="accent1">
                <a:lumMod val="75000"/>
              </a:schemeClr>
            </a:solidFill>
            <a:ln>
              <a:no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grpSp>
          <p:nvGrpSpPr>
            <p:cNvPr id="20" name="Group 19">
              <a:extLst>
                <a:ext uri="{FF2B5EF4-FFF2-40B4-BE49-F238E27FC236}">
                  <a16:creationId xmlns:a16="http://schemas.microsoft.com/office/drawing/2014/main" id="{4B01C0C2-5C82-42E9-BA0A-6F6D71F396A0}"/>
                </a:ext>
                <a:ext uri="{C183D7F6-B498-43B3-948B-1728B52AA6E4}">
                  <adec:decorative xmlns:adec="http://schemas.microsoft.com/office/drawing/2017/decorative" val="1"/>
                </a:ext>
              </a:extLst>
            </p:cNvPr>
            <p:cNvGrpSpPr/>
            <p:nvPr userDrawn="1"/>
          </p:nvGrpSpPr>
          <p:grpSpPr>
            <a:xfrm>
              <a:off x="4996410" y="1574055"/>
              <a:ext cx="2099167" cy="2099159"/>
              <a:chOff x="4996410" y="1574055"/>
              <a:chExt cx="2099167" cy="2099159"/>
            </a:xfrm>
          </p:grpSpPr>
          <p:sp>
            <p:nvSpPr>
              <p:cNvPr id="10" name="Oval 9">
                <a:extLst>
                  <a:ext uri="{FF2B5EF4-FFF2-40B4-BE49-F238E27FC236}">
                    <a16:creationId xmlns:a16="http://schemas.microsoft.com/office/drawing/2014/main" id="{7A6D76B2-07C5-415B-A4DD-BCE7C8B6BE45}"/>
                  </a:ext>
                  <a:ext uri="{C183D7F6-B498-43B3-948B-1728B52AA6E4}">
                    <adec:decorative xmlns:adec="http://schemas.microsoft.com/office/drawing/2017/decorative" val="1"/>
                  </a:ext>
                </a:extLst>
              </p:cNvPr>
              <p:cNvSpPr/>
              <p:nvPr/>
            </p:nvSpPr>
            <p:spPr bwMode="auto">
              <a:xfrm rot="20777353">
                <a:off x="5120302" y="1697948"/>
                <a:ext cx="1851383" cy="1851378"/>
              </a:xfrm>
              <a:prstGeom prst="ellipse">
                <a:avLst/>
              </a:prstGeom>
              <a:solidFill>
                <a:schemeClr val="accent1"/>
              </a:solidFill>
              <a:ln>
                <a:no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sp>
            <p:nvSpPr>
              <p:cNvPr id="11" name="Oval 10">
                <a:extLst>
                  <a:ext uri="{FF2B5EF4-FFF2-40B4-BE49-F238E27FC236}">
                    <a16:creationId xmlns:a16="http://schemas.microsoft.com/office/drawing/2014/main" id="{2F553230-59BD-4999-A4CD-9FC8F0B86B9D}"/>
                  </a:ext>
                  <a:ext uri="{C183D7F6-B498-43B3-948B-1728B52AA6E4}">
                    <adec:decorative xmlns:adec="http://schemas.microsoft.com/office/drawing/2017/decorative" val="1"/>
                  </a:ext>
                </a:extLst>
              </p:cNvPr>
              <p:cNvSpPr/>
              <p:nvPr/>
            </p:nvSpPr>
            <p:spPr bwMode="auto">
              <a:xfrm rot="20777353">
                <a:off x="4996410" y="1574055"/>
                <a:ext cx="2099167" cy="2099159"/>
              </a:xfrm>
              <a:prstGeom prst="ellipse">
                <a:avLst/>
              </a:prstGeom>
              <a:noFill/>
              <a:ln>
                <a:solidFill>
                  <a:schemeClr val="accent3"/>
                </a:solid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grpSp>
      </p:grpSp>
      <p:sp>
        <p:nvSpPr>
          <p:cNvPr id="28" name="Picture Placeholder 53" descr="This photo is a 'placeholder' only. Drag or drop your photo here, or click and tap the center to insert a photo.">
            <a:extLst>
              <a:ext uri="{FF2B5EF4-FFF2-40B4-BE49-F238E27FC236}">
                <a16:creationId xmlns:a16="http://schemas.microsoft.com/office/drawing/2014/main" id="{CA529271-F416-4151-82E3-98D814A1C94B}"/>
              </a:ext>
            </a:extLst>
          </p:cNvPr>
          <p:cNvSpPr>
            <a:spLocks noGrp="1"/>
          </p:cNvSpPr>
          <p:nvPr>
            <p:ph type="pic" sz="quarter" idx="23" hasCustomPrompt="1"/>
          </p:nvPr>
        </p:nvSpPr>
        <p:spPr>
          <a:xfrm>
            <a:off x="5247482" y="1825123"/>
            <a:ext cx="1597024" cy="1597024"/>
          </a:xfrm>
          <a:prstGeom prst="ellipse">
            <a:avLst/>
          </a:prstGeom>
        </p:spPr>
        <p:txBody>
          <a:bodyPr anchor="ctr">
            <a:noAutofit/>
          </a:bodyPr>
          <a:lstStyle>
            <a:lvl1pPr marL="0" indent="0" algn="ctr">
              <a:buNone/>
              <a:defRPr sz="1100">
                <a:solidFill>
                  <a:schemeClr val="bg1"/>
                </a:solidFill>
              </a:defRPr>
            </a:lvl1pPr>
          </a:lstStyle>
          <a:p>
            <a:r>
              <a:rPr lang="en-IN"/>
              <a:t>Click to add icon</a:t>
            </a:r>
            <a:endParaRPr lang="en-US"/>
          </a:p>
        </p:txBody>
      </p:sp>
      <p:cxnSp>
        <p:nvCxnSpPr>
          <p:cNvPr id="17" name="Straight Connector 16">
            <a:extLst>
              <a:ext uri="{FF2B5EF4-FFF2-40B4-BE49-F238E27FC236}">
                <a16:creationId xmlns:a16="http://schemas.microsoft.com/office/drawing/2014/main" id="{EB66CDE3-3C24-4C94-B734-34A81A3F1E92}"/>
              </a:ext>
              <a:ext uri="{C183D7F6-B498-43B3-948B-1728B52AA6E4}">
                <adec:decorative xmlns:adec="http://schemas.microsoft.com/office/drawing/2017/decorative" val="1"/>
              </a:ext>
            </a:extLst>
          </p:cNvPr>
          <p:cNvCxnSpPr>
            <a:cxnSpLocks/>
          </p:cNvCxnSpPr>
          <p:nvPr/>
        </p:nvCxnSpPr>
        <p:spPr>
          <a:xfrm>
            <a:off x="5340852" y="4025900"/>
            <a:ext cx="1410285" cy="0"/>
          </a:xfrm>
          <a:prstGeom prst="line">
            <a:avLst/>
          </a:prstGeom>
          <a:ln w="25400" cap="rnd">
            <a:gradFill>
              <a:gsLst>
                <a:gs pos="0">
                  <a:schemeClr val="accent1">
                    <a:alpha val="0"/>
                  </a:schemeClr>
                </a:gs>
                <a:gs pos="48600">
                  <a:schemeClr val="accent1">
                    <a:lumMod val="75000"/>
                  </a:schemeClr>
                </a:gs>
                <a:gs pos="100000">
                  <a:schemeClr val="accent1">
                    <a:alpha val="0"/>
                  </a:schemeClr>
                </a:gs>
              </a:gsLst>
              <a:lin ang="5400000" scaled="1"/>
            </a:gradFill>
            <a:round/>
          </a:ln>
        </p:spPr>
        <p:style>
          <a:lnRef idx="1">
            <a:schemeClr val="accent1"/>
          </a:lnRef>
          <a:fillRef idx="0">
            <a:schemeClr val="accent1"/>
          </a:fillRef>
          <a:effectRef idx="0">
            <a:schemeClr val="accent1"/>
          </a:effectRef>
          <a:fontRef idx="minor">
            <a:schemeClr val="tx1"/>
          </a:fontRef>
        </p:style>
      </p:cxnSp>
      <p:sp>
        <p:nvSpPr>
          <p:cNvPr id="37" name="Text Placeholder 35">
            <a:extLst>
              <a:ext uri="{FF2B5EF4-FFF2-40B4-BE49-F238E27FC236}">
                <a16:creationId xmlns:a16="http://schemas.microsoft.com/office/drawing/2014/main" id="{6B15F778-AD66-4A88-A0CC-6DBD30E8671F}"/>
              </a:ext>
            </a:extLst>
          </p:cNvPr>
          <p:cNvSpPr>
            <a:spLocks noGrp="1"/>
          </p:cNvSpPr>
          <p:nvPr>
            <p:ph type="body" sz="quarter" idx="11"/>
          </p:nvPr>
        </p:nvSpPr>
        <p:spPr>
          <a:xfrm>
            <a:off x="4516518" y="4265443"/>
            <a:ext cx="3058952" cy="246221"/>
          </a:xfrm>
        </p:spPr>
        <p:txBody>
          <a:bodyPr>
            <a:noAutofit/>
          </a:bodyPr>
          <a:lstStyle>
            <a:lvl1pPr marL="0" indent="0" algn="ctr">
              <a:buNone/>
              <a:defRPr sz="1600">
                <a:solidFill>
                  <a:schemeClr val="accent1"/>
                </a:solidFill>
                <a:latin typeface="+mj-lt"/>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Click to edit</a:t>
            </a:r>
          </a:p>
        </p:txBody>
      </p:sp>
      <p:sp>
        <p:nvSpPr>
          <p:cNvPr id="42" name="Text Placeholder 35">
            <a:extLst>
              <a:ext uri="{FF2B5EF4-FFF2-40B4-BE49-F238E27FC236}">
                <a16:creationId xmlns:a16="http://schemas.microsoft.com/office/drawing/2014/main" id="{11FAF25E-B9C5-4698-A679-8392C1652A85}"/>
              </a:ext>
            </a:extLst>
          </p:cNvPr>
          <p:cNvSpPr>
            <a:spLocks noGrp="1"/>
          </p:cNvSpPr>
          <p:nvPr>
            <p:ph type="body" sz="quarter" idx="14"/>
          </p:nvPr>
        </p:nvSpPr>
        <p:spPr>
          <a:xfrm>
            <a:off x="4516518" y="4690866"/>
            <a:ext cx="3058952" cy="1420567"/>
          </a:xfrm>
        </p:spPr>
        <p:txBody>
          <a:bodyPr>
            <a:noAutofit/>
          </a:bodyPr>
          <a:lstStyle>
            <a:lvl1pPr marL="0" indent="0" algn="ctr">
              <a:buNone/>
              <a:defRPr sz="1600">
                <a:solidFill>
                  <a:schemeClr val="tx1"/>
                </a:solidFill>
                <a:latin typeface="+mn-lt"/>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Click to edit</a:t>
            </a:r>
          </a:p>
        </p:txBody>
      </p:sp>
      <p:cxnSp>
        <p:nvCxnSpPr>
          <p:cNvPr id="26" name="Straight Connector 25">
            <a:extLst>
              <a:ext uri="{FF2B5EF4-FFF2-40B4-BE49-F238E27FC236}">
                <a16:creationId xmlns:a16="http://schemas.microsoft.com/office/drawing/2014/main" id="{94F4DE5D-5A70-457A-9E76-7318E04C715F}"/>
              </a:ext>
            </a:extLst>
          </p:cNvPr>
          <p:cNvCxnSpPr/>
          <p:nvPr/>
        </p:nvCxnSpPr>
        <p:spPr>
          <a:xfrm>
            <a:off x="7906544" y="4025900"/>
            <a:ext cx="0" cy="2243138"/>
          </a:xfrm>
          <a:prstGeom prst="line">
            <a:avLst/>
          </a:prstGeom>
          <a:ln w="3175">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D45C564D-8C9C-4196-9EAE-1BF26A1186FB}"/>
              </a:ext>
              <a:ext uri="{C183D7F6-B498-43B3-948B-1728B52AA6E4}">
                <adec:decorative xmlns:adec="http://schemas.microsoft.com/office/drawing/2017/decorative" val="1"/>
              </a:ext>
            </a:extLst>
          </p:cNvPr>
          <p:cNvGrpSpPr/>
          <p:nvPr userDrawn="1"/>
        </p:nvGrpSpPr>
        <p:grpSpPr>
          <a:xfrm>
            <a:off x="8578559" y="1435100"/>
            <a:ext cx="2377070" cy="2377070"/>
            <a:chOff x="8578559" y="1435100"/>
            <a:chExt cx="2377070" cy="2377070"/>
          </a:xfrm>
        </p:grpSpPr>
        <p:sp>
          <p:nvSpPr>
            <p:cNvPr id="13" name="Oval 12">
              <a:extLst>
                <a:ext uri="{FF2B5EF4-FFF2-40B4-BE49-F238E27FC236}">
                  <a16:creationId xmlns:a16="http://schemas.microsoft.com/office/drawing/2014/main" id="{EBC9E363-DED0-4F56-A409-E089B3438412}"/>
                </a:ext>
                <a:ext uri="{C183D7F6-B498-43B3-948B-1728B52AA6E4}">
                  <adec:decorative xmlns:adec="http://schemas.microsoft.com/office/drawing/2017/decorative" val="1"/>
                </a:ext>
              </a:extLst>
            </p:cNvPr>
            <p:cNvSpPr/>
            <p:nvPr/>
          </p:nvSpPr>
          <p:spPr bwMode="auto">
            <a:xfrm rot="20777353">
              <a:off x="8578559" y="1435100"/>
              <a:ext cx="2377070" cy="2377070"/>
            </a:xfrm>
            <a:prstGeom prst="ellipse">
              <a:avLst/>
            </a:prstGeom>
            <a:solidFill>
              <a:schemeClr val="accent1">
                <a:lumMod val="75000"/>
              </a:schemeClr>
            </a:solidFill>
            <a:ln>
              <a:no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grpSp>
          <p:nvGrpSpPr>
            <p:cNvPr id="21" name="Group 20">
              <a:extLst>
                <a:ext uri="{FF2B5EF4-FFF2-40B4-BE49-F238E27FC236}">
                  <a16:creationId xmlns:a16="http://schemas.microsoft.com/office/drawing/2014/main" id="{843A20C2-2267-44E6-821C-7B164AF86AF6}"/>
                </a:ext>
                <a:ext uri="{C183D7F6-B498-43B3-948B-1728B52AA6E4}">
                  <adec:decorative xmlns:adec="http://schemas.microsoft.com/office/drawing/2017/decorative" val="1"/>
                </a:ext>
              </a:extLst>
            </p:cNvPr>
            <p:cNvGrpSpPr/>
            <p:nvPr userDrawn="1"/>
          </p:nvGrpSpPr>
          <p:grpSpPr>
            <a:xfrm>
              <a:off x="8717510" y="1574055"/>
              <a:ext cx="2099167" cy="2099159"/>
              <a:chOff x="8717510" y="1574055"/>
              <a:chExt cx="2099167" cy="2099159"/>
            </a:xfrm>
          </p:grpSpPr>
          <p:sp>
            <p:nvSpPr>
              <p:cNvPr id="14" name="Oval 13">
                <a:extLst>
                  <a:ext uri="{FF2B5EF4-FFF2-40B4-BE49-F238E27FC236}">
                    <a16:creationId xmlns:a16="http://schemas.microsoft.com/office/drawing/2014/main" id="{D8E0C1D7-FA2F-4381-A77D-F5E52684B974}"/>
                  </a:ext>
                  <a:ext uri="{C183D7F6-B498-43B3-948B-1728B52AA6E4}">
                    <adec:decorative xmlns:adec="http://schemas.microsoft.com/office/drawing/2017/decorative" val="1"/>
                  </a:ext>
                </a:extLst>
              </p:cNvPr>
              <p:cNvSpPr/>
              <p:nvPr/>
            </p:nvSpPr>
            <p:spPr bwMode="auto">
              <a:xfrm rot="20777353">
                <a:off x="8841402" y="1697948"/>
                <a:ext cx="1851383" cy="1851378"/>
              </a:xfrm>
              <a:prstGeom prst="ellipse">
                <a:avLst/>
              </a:prstGeom>
              <a:solidFill>
                <a:schemeClr val="accent1"/>
              </a:solidFill>
              <a:ln>
                <a:no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sp>
            <p:nvSpPr>
              <p:cNvPr id="15" name="Oval 14">
                <a:extLst>
                  <a:ext uri="{FF2B5EF4-FFF2-40B4-BE49-F238E27FC236}">
                    <a16:creationId xmlns:a16="http://schemas.microsoft.com/office/drawing/2014/main" id="{B564FF90-0DB8-4038-8F4B-2AF1B573F558}"/>
                  </a:ext>
                  <a:ext uri="{C183D7F6-B498-43B3-948B-1728B52AA6E4}">
                    <adec:decorative xmlns:adec="http://schemas.microsoft.com/office/drawing/2017/decorative" val="1"/>
                  </a:ext>
                </a:extLst>
              </p:cNvPr>
              <p:cNvSpPr/>
              <p:nvPr/>
            </p:nvSpPr>
            <p:spPr bwMode="auto">
              <a:xfrm rot="20777353">
                <a:off x="8717510" y="1574055"/>
                <a:ext cx="2099167" cy="2099159"/>
              </a:xfrm>
              <a:prstGeom prst="ellipse">
                <a:avLst/>
              </a:prstGeom>
              <a:noFill/>
              <a:ln>
                <a:solidFill>
                  <a:schemeClr val="accent3"/>
                </a:solid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grpSp>
      </p:grpSp>
      <p:sp>
        <p:nvSpPr>
          <p:cNvPr id="29" name="Picture Placeholder 53" descr="This photo is a 'placeholder' only. Drag or drop your photo here, or click and tap the center to insert a photo.">
            <a:extLst>
              <a:ext uri="{FF2B5EF4-FFF2-40B4-BE49-F238E27FC236}">
                <a16:creationId xmlns:a16="http://schemas.microsoft.com/office/drawing/2014/main" id="{EE55EEE7-FC3F-4986-B238-8F3905C15AB0}"/>
              </a:ext>
            </a:extLst>
          </p:cNvPr>
          <p:cNvSpPr>
            <a:spLocks noGrp="1"/>
          </p:cNvSpPr>
          <p:nvPr>
            <p:ph type="pic" sz="quarter" idx="24" hasCustomPrompt="1"/>
          </p:nvPr>
        </p:nvSpPr>
        <p:spPr>
          <a:xfrm>
            <a:off x="8968582" y="1825123"/>
            <a:ext cx="1597024" cy="1597024"/>
          </a:xfrm>
          <a:prstGeom prst="ellipse">
            <a:avLst/>
          </a:prstGeom>
        </p:spPr>
        <p:txBody>
          <a:bodyPr anchor="ctr">
            <a:noAutofit/>
          </a:bodyPr>
          <a:lstStyle>
            <a:lvl1pPr marL="0" indent="0" algn="ctr">
              <a:buNone/>
              <a:defRPr sz="1100">
                <a:solidFill>
                  <a:schemeClr val="bg1"/>
                </a:solidFill>
              </a:defRPr>
            </a:lvl1pPr>
          </a:lstStyle>
          <a:p>
            <a:r>
              <a:rPr lang="en-IN"/>
              <a:t>Click to add icon</a:t>
            </a:r>
            <a:endParaRPr lang="en-US"/>
          </a:p>
        </p:txBody>
      </p:sp>
      <p:cxnSp>
        <p:nvCxnSpPr>
          <p:cNvPr id="18" name="Straight Connector 17">
            <a:extLst>
              <a:ext uri="{FF2B5EF4-FFF2-40B4-BE49-F238E27FC236}">
                <a16:creationId xmlns:a16="http://schemas.microsoft.com/office/drawing/2014/main" id="{08571D94-EE76-4FCD-814F-E3194553B189}"/>
              </a:ext>
              <a:ext uri="{C183D7F6-B498-43B3-948B-1728B52AA6E4}">
                <adec:decorative xmlns:adec="http://schemas.microsoft.com/office/drawing/2017/decorative" val="1"/>
              </a:ext>
            </a:extLst>
          </p:cNvPr>
          <p:cNvCxnSpPr>
            <a:cxnSpLocks/>
          </p:cNvCxnSpPr>
          <p:nvPr/>
        </p:nvCxnSpPr>
        <p:spPr>
          <a:xfrm>
            <a:off x="9061952" y="4025900"/>
            <a:ext cx="1410285" cy="0"/>
          </a:xfrm>
          <a:prstGeom prst="line">
            <a:avLst/>
          </a:prstGeom>
          <a:ln w="25400" cap="rnd">
            <a:gradFill>
              <a:gsLst>
                <a:gs pos="0">
                  <a:schemeClr val="accent1">
                    <a:alpha val="0"/>
                  </a:schemeClr>
                </a:gs>
                <a:gs pos="48600">
                  <a:schemeClr val="accent1">
                    <a:lumMod val="75000"/>
                  </a:schemeClr>
                </a:gs>
                <a:gs pos="100000">
                  <a:schemeClr val="accent1">
                    <a:alpha val="0"/>
                  </a:schemeClr>
                </a:gs>
              </a:gsLst>
              <a:lin ang="5400000" scaled="1"/>
            </a:gradFill>
            <a:round/>
          </a:ln>
        </p:spPr>
        <p:style>
          <a:lnRef idx="1">
            <a:schemeClr val="accent1"/>
          </a:lnRef>
          <a:fillRef idx="0">
            <a:schemeClr val="accent1"/>
          </a:fillRef>
          <a:effectRef idx="0">
            <a:schemeClr val="accent1"/>
          </a:effectRef>
          <a:fontRef idx="minor">
            <a:schemeClr val="tx1"/>
          </a:fontRef>
        </p:style>
      </p:cxnSp>
      <p:sp>
        <p:nvSpPr>
          <p:cNvPr id="38" name="Text Placeholder 35">
            <a:extLst>
              <a:ext uri="{FF2B5EF4-FFF2-40B4-BE49-F238E27FC236}">
                <a16:creationId xmlns:a16="http://schemas.microsoft.com/office/drawing/2014/main" id="{0278785A-0EC0-40B9-9C27-D584650284E8}"/>
              </a:ext>
            </a:extLst>
          </p:cNvPr>
          <p:cNvSpPr>
            <a:spLocks noGrp="1"/>
          </p:cNvSpPr>
          <p:nvPr>
            <p:ph type="body" sz="quarter" idx="12"/>
          </p:nvPr>
        </p:nvSpPr>
        <p:spPr>
          <a:xfrm>
            <a:off x="8237617" y="4265443"/>
            <a:ext cx="3058952" cy="246221"/>
          </a:xfrm>
        </p:spPr>
        <p:txBody>
          <a:bodyPr>
            <a:noAutofit/>
          </a:bodyPr>
          <a:lstStyle>
            <a:lvl1pPr marL="0" indent="0" algn="ctr">
              <a:buNone/>
              <a:defRPr sz="1600">
                <a:solidFill>
                  <a:schemeClr val="accent1"/>
                </a:solidFill>
                <a:latin typeface="+mj-lt"/>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Click to edit</a:t>
            </a:r>
          </a:p>
        </p:txBody>
      </p:sp>
      <p:sp>
        <p:nvSpPr>
          <p:cNvPr id="43" name="Text Placeholder 35">
            <a:extLst>
              <a:ext uri="{FF2B5EF4-FFF2-40B4-BE49-F238E27FC236}">
                <a16:creationId xmlns:a16="http://schemas.microsoft.com/office/drawing/2014/main" id="{F03AF338-5706-4DA8-85A7-DC5C6CC85161}"/>
              </a:ext>
            </a:extLst>
          </p:cNvPr>
          <p:cNvSpPr>
            <a:spLocks noGrp="1"/>
          </p:cNvSpPr>
          <p:nvPr>
            <p:ph type="body" sz="quarter" idx="15"/>
          </p:nvPr>
        </p:nvSpPr>
        <p:spPr>
          <a:xfrm>
            <a:off x="8237617" y="4690866"/>
            <a:ext cx="3058952" cy="1420567"/>
          </a:xfrm>
        </p:spPr>
        <p:txBody>
          <a:bodyPr>
            <a:noAutofit/>
          </a:bodyPr>
          <a:lstStyle>
            <a:lvl1pPr marL="0" indent="0" algn="ctr">
              <a:buNone/>
              <a:defRPr sz="1600">
                <a:solidFill>
                  <a:schemeClr val="tx1"/>
                </a:solidFill>
                <a:latin typeface="+mn-lt"/>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Click to edit</a:t>
            </a:r>
          </a:p>
        </p:txBody>
      </p:sp>
    </p:spTree>
    <p:extLst>
      <p:ext uri="{BB962C8B-B14F-4D97-AF65-F5344CB8AC3E}">
        <p14:creationId xmlns:p14="http://schemas.microsoft.com/office/powerpoint/2010/main" val="223785477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8">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6">
          <p15:clr>
            <a:srgbClr val="5ACBF0"/>
          </p15:clr>
        </p15:guide>
        <p15:guide id="29" orient="horz" pos="1272">
          <p15:clr>
            <a:srgbClr val="5ACBF0"/>
          </p15:clr>
        </p15:guide>
        <p15:guide id="30" orient="horz" pos="288">
          <p15:clr>
            <a:srgbClr val="5ACBF0"/>
          </p15:clr>
        </p15:guide>
      </p15:sldGuideLst>
    </p:ext>
  </p:extLst>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p:cSld name="6 process layout">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35A2C67D-82C1-468C-99B1-4838A45A0879}"/>
              </a:ext>
            </a:extLst>
          </p:cNvPr>
          <p:cNvSpPr/>
          <p:nvPr/>
        </p:nvSpPr>
        <p:spPr bwMode="auto">
          <a:xfrm>
            <a:off x="0" y="3272575"/>
            <a:ext cx="12192000" cy="3023453"/>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grpSp>
        <p:nvGrpSpPr>
          <p:cNvPr id="15" name="Group 14">
            <a:extLst>
              <a:ext uri="{FF2B5EF4-FFF2-40B4-BE49-F238E27FC236}">
                <a16:creationId xmlns:a16="http://schemas.microsoft.com/office/drawing/2014/main" id="{51B657DB-04ED-4AFA-BEA4-9471835BB8A6}"/>
              </a:ext>
              <a:ext uri="{C183D7F6-B498-43B3-948B-1728B52AA6E4}">
                <adec:decorative xmlns:adec="http://schemas.microsoft.com/office/drawing/2017/decorative" val="1"/>
              </a:ext>
            </a:extLst>
          </p:cNvPr>
          <p:cNvGrpSpPr/>
          <p:nvPr userDrawn="1"/>
        </p:nvGrpSpPr>
        <p:grpSpPr>
          <a:xfrm>
            <a:off x="588263" y="1519529"/>
            <a:ext cx="1598612" cy="1598612"/>
            <a:chOff x="588263" y="1519529"/>
            <a:chExt cx="1598612" cy="1598612"/>
          </a:xfrm>
        </p:grpSpPr>
        <p:sp>
          <p:nvSpPr>
            <p:cNvPr id="33" name="Oval 32">
              <a:extLst>
                <a:ext uri="{FF2B5EF4-FFF2-40B4-BE49-F238E27FC236}">
                  <a16:creationId xmlns:a16="http://schemas.microsoft.com/office/drawing/2014/main" id="{CC44BC5D-83F3-4599-B525-90AC1455C4C7}"/>
                </a:ext>
                <a:ext uri="{C183D7F6-B498-43B3-948B-1728B52AA6E4}">
                  <adec:decorative xmlns:adec="http://schemas.microsoft.com/office/drawing/2017/decorative" val="1"/>
                </a:ext>
              </a:extLst>
            </p:cNvPr>
            <p:cNvSpPr/>
            <p:nvPr/>
          </p:nvSpPr>
          <p:spPr bwMode="auto">
            <a:xfrm rot="20777353">
              <a:off x="588263" y="1519529"/>
              <a:ext cx="1598612" cy="1598612"/>
            </a:xfrm>
            <a:prstGeom prst="ellipse">
              <a:avLst/>
            </a:prstGeom>
            <a:solidFill>
              <a:schemeClr val="accent1">
                <a:lumMod val="75000"/>
              </a:schemeClr>
            </a:solidFill>
            <a:ln>
              <a:no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grpSp>
          <p:nvGrpSpPr>
            <p:cNvPr id="3" name="Group 2">
              <a:extLst>
                <a:ext uri="{FF2B5EF4-FFF2-40B4-BE49-F238E27FC236}">
                  <a16:creationId xmlns:a16="http://schemas.microsoft.com/office/drawing/2014/main" id="{AA757C4C-1041-433B-9E20-4C27917A65C6}"/>
                </a:ext>
                <a:ext uri="{C183D7F6-B498-43B3-948B-1728B52AA6E4}">
                  <adec:decorative xmlns:adec="http://schemas.microsoft.com/office/drawing/2017/decorative" val="1"/>
                </a:ext>
              </a:extLst>
            </p:cNvPr>
            <p:cNvGrpSpPr/>
            <p:nvPr userDrawn="1"/>
          </p:nvGrpSpPr>
          <p:grpSpPr>
            <a:xfrm>
              <a:off x="681710" y="1612978"/>
              <a:ext cx="1411719" cy="1411713"/>
              <a:chOff x="681710" y="1612978"/>
              <a:chExt cx="1411719" cy="1411713"/>
            </a:xfrm>
          </p:grpSpPr>
          <p:sp>
            <p:nvSpPr>
              <p:cNvPr id="34" name="Oval 33">
                <a:extLst>
                  <a:ext uri="{FF2B5EF4-FFF2-40B4-BE49-F238E27FC236}">
                    <a16:creationId xmlns:a16="http://schemas.microsoft.com/office/drawing/2014/main" id="{D98589A8-1355-4A8B-A3CB-1521F46E82FE}"/>
                  </a:ext>
                  <a:ext uri="{C183D7F6-B498-43B3-948B-1728B52AA6E4}">
                    <adec:decorative xmlns:adec="http://schemas.microsoft.com/office/drawing/2017/decorative" val="1"/>
                  </a:ext>
                </a:extLst>
              </p:cNvPr>
              <p:cNvSpPr/>
              <p:nvPr/>
            </p:nvSpPr>
            <p:spPr bwMode="auto">
              <a:xfrm rot="20777353">
                <a:off x="765029" y="1696298"/>
                <a:ext cx="1245080" cy="1245077"/>
              </a:xfrm>
              <a:prstGeom prst="ellipse">
                <a:avLst/>
              </a:prstGeom>
              <a:solidFill>
                <a:schemeClr val="accent1"/>
              </a:solidFill>
              <a:ln>
                <a:no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sp>
            <p:nvSpPr>
              <p:cNvPr id="35" name="Oval 34">
                <a:extLst>
                  <a:ext uri="{FF2B5EF4-FFF2-40B4-BE49-F238E27FC236}">
                    <a16:creationId xmlns:a16="http://schemas.microsoft.com/office/drawing/2014/main" id="{D6AB86EE-93E9-402F-9721-72ED77B298B9}"/>
                  </a:ext>
                  <a:ext uri="{C183D7F6-B498-43B3-948B-1728B52AA6E4}">
                    <adec:decorative xmlns:adec="http://schemas.microsoft.com/office/drawing/2017/decorative" val="1"/>
                  </a:ext>
                </a:extLst>
              </p:cNvPr>
              <p:cNvSpPr/>
              <p:nvPr/>
            </p:nvSpPr>
            <p:spPr bwMode="auto">
              <a:xfrm rot="20777353">
                <a:off x="681710" y="1612978"/>
                <a:ext cx="1411719" cy="1411713"/>
              </a:xfrm>
              <a:prstGeom prst="ellipse">
                <a:avLst/>
              </a:prstGeom>
              <a:noFill/>
              <a:ln>
                <a:solidFill>
                  <a:schemeClr val="accent3"/>
                </a:solid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grpSp>
      </p:grpSp>
      <p:sp>
        <p:nvSpPr>
          <p:cNvPr id="84" name="Picture Placeholder 53" descr="This photo is a 'placeholder' only. Drag or drop your photo here, or click and tap the center to insert a photo.">
            <a:extLst>
              <a:ext uri="{FF2B5EF4-FFF2-40B4-BE49-F238E27FC236}">
                <a16:creationId xmlns:a16="http://schemas.microsoft.com/office/drawing/2014/main" id="{DF69B2D7-4162-4D33-87B8-B9AA0A877977}"/>
              </a:ext>
            </a:extLst>
          </p:cNvPr>
          <p:cNvSpPr>
            <a:spLocks noGrp="1"/>
          </p:cNvSpPr>
          <p:nvPr>
            <p:ph type="pic" sz="quarter" idx="22" hasCustomPrompt="1"/>
          </p:nvPr>
        </p:nvSpPr>
        <p:spPr>
          <a:xfrm>
            <a:off x="835913" y="1767179"/>
            <a:ext cx="1103312" cy="1103312"/>
          </a:xfrm>
          <a:prstGeom prst="ellipse">
            <a:avLst/>
          </a:prstGeom>
        </p:spPr>
        <p:txBody>
          <a:bodyPr anchor="ctr">
            <a:noAutofit/>
          </a:bodyPr>
          <a:lstStyle>
            <a:lvl1pPr marL="0" indent="0" algn="ctr">
              <a:buNone/>
              <a:defRPr sz="1100">
                <a:solidFill>
                  <a:schemeClr val="bg1"/>
                </a:solidFill>
              </a:defRPr>
            </a:lvl1pPr>
          </a:lstStyle>
          <a:p>
            <a:r>
              <a:rPr lang="en-IN"/>
              <a:t>Click to add icon</a:t>
            </a:r>
            <a:endParaRPr lang="en-US"/>
          </a:p>
        </p:txBody>
      </p:sp>
      <p:cxnSp>
        <p:nvCxnSpPr>
          <p:cNvPr id="31" name="Straight Connector 30">
            <a:extLst>
              <a:ext uri="{FF2B5EF4-FFF2-40B4-BE49-F238E27FC236}">
                <a16:creationId xmlns:a16="http://schemas.microsoft.com/office/drawing/2014/main" id="{E82BE42B-F889-46A5-B73A-3A757E6C1919}"/>
              </a:ext>
              <a:ext uri="{C183D7F6-B498-43B3-948B-1728B52AA6E4}">
                <adec:decorative xmlns:adec="http://schemas.microsoft.com/office/drawing/2017/decorative" val="1"/>
              </a:ext>
            </a:extLst>
          </p:cNvPr>
          <p:cNvCxnSpPr>
            <a:cxnSpLocks/>
          </p:cNvCxnSpPr>
          <p:nvPr/>
        </p:nvCxnSpPr>
        <p:spPr>
          <a:xfrm>
            <a:off x="930620" y="3272575"/>
            <a:ext cx="913898" cy="0"/>
          </a:xfrm>
          <a:prstGeom prst="line">
            <a:avLst/>
          </a:prstGeom>
          <a:ln w="25400" cap="rnd">
            <a:gradFill>
              <a:gsLst>
                <a:gs pos="0">
                  <a:schemeClr val="accent1">
                    <a:alpha val="0"/>
                  </a:schemeClr>
                </a:gs>
                <a:gs pos="48600">
                  <a:schemeClr val="accent1">
                    <a:lumMod val="75000"/>
                  </a:schemeClr>
                </a:gs>
                <a:gs pos="100000">
                  <a:schemeClr val="accent1">
                    <a:alpha val="0"/>
                  </a:schemeClr>
                </a:gs>
              </a:gsLst>
              <a:lin ang="5400000" scaled="1"/>
            </a:gradFill>
            <a:round/>
          </a:ln>
        </p:spPr>
        <p:style>
          <a:lnRef idx="1">
            <a:schemeClr val="accent1"/>
          </a:lnRef>
          <a:fillRef idx="0">
            <a:schemeClr val="accent1"/>
          </a:fillRef>
          <a:effectRef idx="0">
            <a:schemeClr val="accent1"/>
          </a:effectRef>
          <a:fontRef idx="minor">
            <a:schemeClr val="tx1"/>
          </a:fontRef>
        </p:style>
      </p:cxnSp>
      <p:sp>
        <p:nvSpPr>
          <p:cNvPr id="72" name="Text Placeholder 35">
            <a:extLst>
              <a:ext uri="{FF2B5EF4-FFF2-40B4-BE49-F238E27FC236}">
                <a16:creationId xmlns:a16="http://schemas.microsoft.com/office/drawing/2014/main" id="{609DF5E9-B745-431F-9293-0F1C70788187}"/>
              </a:ext>
            </a:extLst>
          </p:cNvPr>
          <p:cNvSpPr>
            <a:spLocks noGrp="1"/>
          </p:cNvSpPr>
          <p:nvPr>
            <p:ph type="body" sz="quarter" idx="10"/>
          </p:nvPr>
        </p:nvSpPr>
        <p:spPr>
          <a:xfrm>
            <a:off x="581881" y="3578648"/>
            <a:ext cx="1595438" cy="246221"/>
          </a:xfrm>
        </p:spPr>
        <p:txBody>
          <a:bodyPr>
            <a:noAutofit/>
          </a:bodyPr>
          <a:lstStyle>
            <a:lvl1pPr marL="0" indent="0" algn="ctr">
              <a:buNone/>
              <a:defRPr sz="1400">
                <a:solidFill>
                  <a:schemeClr val="accent1"/>
                </a:solidFill>
                <a:latin typeface="+mj-lt"/>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Click to edit</a:t>
            </a:r>
          </a:p>
        </p:txBody>
      </p:sp>
      <p:sp>
        <p:nvSpPr>
          <p:cNvPr id="75" name="Text Placeholder 35">
            <a:extLst>
              <a:ext uri="{FF2B5EF4-FFF2-40B4-BE49-F238E27FC236}">
                <a16:creationId xmlns:a16="http://schemas.microsoft.com/office/drawing/2014/main" id="{50490CF4-2AAC-46A2-9C24-8FF06BF9BA7F}"/>
              </a:ext>
            </a:extLst>
          </p:cNvPr>
          <p:cNvSpPr>
            <a:spLocks noGrp="1"/>
          </p:cNvSpPr>
          <p:nvPr>
            <p:ph type="body" sz="quarter" idx="13"/>
          </p:nvPr>
        </p:nvSpPr>
        <p:spPr>
          <a:xfrm>
            <a:off x="581881" y="4004071"/>
            <a:ext cx="1595438" cy="2176810"/>
          </a:xfrm>
        </p:spPr>
        <p:txBody>
          <a:bodyPr>
            <a:noAutofit/>
          </a:bodyPr>
          <a:lstStyle>
            <a:lvl1pPr marL="0" indent="0" algn="ctr">
              <a:buNone/>
              <a:defRPr sz="1400">
                <a:solidFill>
                  <a:schemeClr val="tx1"/>
                </a:solidFill>
                <a:latin typeface="+mn-lt"/>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Click to edit</a:t>
            </a:r>
          </a:p>
        </p:txBody>
      </p:sp>
      <p:cxnSp>
        <p:nvCxnSpPr>
          <p:cNvPr id="67" name="Straight Connector 66">
            <a:extLst>
              <a:ext uri="{FF2B5EF4-FFF2-40B4-BE49-F238E27FC236}">
                <a16:creationId xmlns:a16="http://schemas.microsoft.com/office/drawing/2014/main" id="{3840AB4B-8973-4DEA-B3EE-55E137B093A1}"/>
              </a:ext>
            </a:extLst>
          </p:cNvPr>
          <p:cNvCxnSpPr>
            <a:cxnSpLocks/>
          </p:cNvCxnSpPr>
          <p:nvPr/>
        </p:nvCxnSpPr>
        <p:spPr>
          <a:xfrm>
            <a:off x="2322484" y="3272575"/>
            <a:ext cx="0" cy="3023453"/>
          </a:xfrm>
          <a:prstGeom prst="line">
            <a:avLst/>
          </a:prstGeom>
          <a:ln w="3175">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2BCD0EBE-DDE5-4CDA-9DC6-A8790EA2A516}"/>
              </a:ext>
              <a:ext uri="{C183D7F6-B498-43B3-948B-1728B52AA6E4}">
                <adec:decorative xmlns:adec="http://schemas.microsoft.com/office/drawing/2017/decorative" val="1"/>
              </a:ext>
            </a:extLst>
          </p:cNvPr>
          <p:cNvGrpSpPr/>
          <p:nvPr userDrawn="1"/>
        </p:nvGrpSpPr>
        <p:grpSpPr>
          <a:xfrm>
            <a:off x="2466062" y="1519529"/>
            <a:ext cx="1598612" cy="1598612"/>
            <a:chOff x="2466062" y="1519529"/>
            <a:chExt cx="1598612" cy="1598612"/>
          </a:xfrm>
        </p:grpSpPr>
        <p:sp>
          <p:nvSpPr>
            <p:cNvPr id="40" name="Oval 39">
              <a:extLst>
                <a:ext uri="{FF2B5EF4-FFF2-40B4-BE49-F238E27FC236}">
                  <a16:creationId xmlns:a16="http://schemas.microsoft.com/office/drawing/2014/main" id="{6CF1FD1A-38A1-40A1-AE9E-1CE90A8211B7}"/>
                </a:ext>
                <a:ext uri="{C183D7F6-B498-43B3-948B-1728B52AA6E4}">
                  <adec:decorative xmlns:adec="http://schemas.microsoft.com/office/drawing/2017/decorative" val="1"/>
                </a:ext>
              </a:extLst>
            </p:cNvPr>
            <p:cNvSpPr/>
            <p:nvPr/>
          </p:nvSpPr>
          <p:spPr bwMode="auto">
            <a:xfrm rot="20777353">
              <a:off x="2466062" y="1519529"/>
              <a:ext cx="1598612" cy="1598612"/>
            </a:xfrm>
            <a:prstGeom prst="ellipse">
              <a:avLst/>
            </a:prstGeom>
            <a:solidFill>
              <a:schemeClr val="accent1">
                <a:lumMod val="75000"/>
              </a:schemeClr>
            </a:solidFill>
            <a:ln>
              <a:no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grpSp>
          <p:nvGrpSpPr>
            <p:cNvPr id="4" name="Group 3">
              <a:extLst>
                <a:ext uri="{FF2B5EF4-FFF2-40B4-BE49-F238E27FC236}">
                  <a16:creationId xmlns:a16="http://schemas.microsoft.com/office/drawing/2014/main" id="{247B2D6F-32AB-4A05-8BA4-4E0007C555AD}"/>
                </a:ext>
                <a:ext uri="{C183D7F6-B498-43B3-948B-1728B52AA6E4}">
                  <adec:decorative xmlns:adec="http://schemas.microsoft.com/office/drawing/2017/decorative" val="1"/>
                </a:ext>
              </a:extLst>
            </p:cNvPr>
            <p:cNvGrpSpPr/>
            <p:nvPr userDrawn="1"/>
          </p:nvGrpSpPr>
          <p:grpSpPr>
            <a:xfrm>
              <a:off x="2559509" y="1612978"/>
              <a:ext cx="1411719" cy="1411713"/>
              <a:chOff x="2559509" y="1612978"/>
              <a:chExt cx="1411719" cy="1411713"/>
            </a:xfrm>
          </p:grpSpPr>
          <p:sp>
            <p:nvSpPr>
              <p:cNvPr id="44" name="Oval 43">
                <a:extLst>
                  <a:ext uri="{FF2B5EF4-FFF2-40B4-BE49-F238E27FC236}">
                    <a16:creationId xmlns:a16="http://schemas.microsoft.com/office/drawing/2014/main" id="{020B676E-779E-497B-819D-DC4B063A597B}"/>
                  </a:ext>
                  <a:ext uri="{C183D7F6-B498-43B3-948B-1728B52AA6E4}">
                    <adec:decorative xmlns:adec="http://schemas.microsoft.com/office/drawing/2017/decorative" val="1"/>
                  </a:ext>
                </a:extLst>
              </p:cNvPr>
              <p:cNvSpPr/>
              <p:nvPr/>
            </p:nvSpPr>
            <p:spPr bwMode="auto">
              <a:xfrm rot="20777353">
                <a:off x="2642828" y="1696298"/>
                <a:ext cx="1245080" cy="1245077"/>
              </a:xfrm>
              <a:prstGeom prst="ellipse">
                <a:avLst/>
              </a:prstGeom>
              <a:solidFill>
                <a:schemeClr val="accent1"/>
              </a:solidFill>
              <a:ln>
                <a:no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sp>
            <p:nvSpPr>
              <p:cNvPr id="45" name="Oval 44">
                <a:extLst>
                  <a:ext uri="{FF2B5EF4-FFF2-40B4-BE49-F238E27FC236}">
                    <a16:creationId xmlns:a16="http://schemas.microsoft.com/office/drawing/2014/main" id="{A5E480CE-8617-402D-A829-063FA6CD494B}"/>
                  </a:ext>
                  <a:ext uri="{C183D7F6-B498-43B3-948B-1728B52AA6E4}">
                    <adec:decorative xmlns:adec="http://schemas.microsoft.com/office/drawing/2017/decorative" val="1"/>
                  </a:ext>
                </a:extLst>
              </p:cNvPr>
              <p:cNvSpPr/>
              <p:nvPr/>
            </p:nvSpPr>
            <p:spPr bwMode="auto">
              <a:xfrm rot="20777353">
                <a:off x="2559509" y="1612978"/>
                <a:ext cx="1411719" cy="1411713"/>
              </a:xfrm>
              <a:prstGeom prst="ellipse">
                <a:avLst/>
              </a:prstGeom>
              <a:noFill/>
              <a:ln>
                <a:solidFill>
                  <a:schemeClr val="accent3"/>
                </a:solid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grpSp>
      </p:grpSp>
      <p:sp>
        <p:nvSpPr>
          <p:cNvPr id="85" name="Picture Placeholder 53" descr="This photo is a 'placeholder' only. Drag or drop your photo here, or click and tap the center to insert a photo.">
            <a:extLst>
              <a:ext uri="{FF2B5EF4-FFF2-40B4-BE49-F238E27FC236}">
                <a16:creationId xmlns:a16="http://schemas.microsoft.com/office/drawing/2014/main" id="{05D5A159-0705-4DC3-8EED-F54F74224D43}"/>
              </a:ext>
            </a:extLst>
          </p:cNvPr>
          <p:cNvSpPr>
            <a:spLocks noGrp="1"/>
          </p:cNvSpPr>
          <p:nvPr>
            <p:ph type="pic" sz="quarter" idx="23" hasCustomPrompt="1"/>
          </p:nvPr>
        </p:nvSpPr>
        <p:spPr>
          <a:xfrm>
            <a:off x="2713712" y="1767179"/>
            <a:ext cx="1103312" cy="1103312"/>
          </a:xfrm>
          <a:prstGeom prst="ellipse">
            <a:avLst/>
          </a:prstGeom>
        </p:spPr>
        <p:txBody>
          <a:bodyPr anchor="ctr">
            <a:noAutofit/>
          </a:bodyPr>
          <a:lstStyle>
            <a:lvl1pPr marL="0" indent="0" algn="ctr">
              <a:buNone/>
              <a:defRPr sz="1100">
                <a:solidFill>
                  <a:schemeClr val="bg1"/>
                </a:solidFill>
              </a:defRPr>
            </a:lvl1pPr>
          </a:lstStyle>
          <a:p>
            <a:r>
              <a:rPr lang="en-IN"/>
              <a:t>Click to add icon</a:t>
            </a:r>
            <a:endParaRPr lang="en-US"/>
          </a:p>
        </p:txBody>
      </p:sp>
      <p:cxnSp>
        <p:nvCxnSpPr>
          <p:cNvPr id="46" name="Straight Connector 45">
            <a:extLst>
              <a:ext uri="{FF2B5EF4-FFF2-40B4-BE49-F238E27FC236}">
                <a16:creationId xmlns:a16="http://schemas.microsoft.com/office/drawing/2014/main" id="{EB721DD7-1A33-4B5B-88FA-9EFE06D21A11}"/>
              </a:ext>
              <a:ext uri="{C183D7F6-B498-43B3-948B-1728B52AA6E4}">
                <adec:decorative xmlns:adec="http://schemas.microsoft.com/office/drawing/2017/decorative" val="1"/>
              </a:ext>
            </a:extLst>
          </p:cNvPr>
          <p:cNvCxnSpPr>
            <a:cxnSpLocks/>
          </p:cNvCxnSpPr>
          <p:nvPr/>
        </p:nvCxnSpPr>
        <p:spPr>
          <a:xfrm>
            <a:off x="2808419" y="3272575"/>
            <a:ext cx="913898" cy="0"/>
          </a:xfrm>
          <a:prstGeom prst="line">
            <a:avLst/>
          </a:prstGeom>
          <a:ln w="25400" cap="rnd">
            <a:gradFill>
              <a:gsLst>
                <a:gs pos="0">
                  <a:schemeClr val="accent1">
                    <a:alpha val="0"/>
                  </a:schemeClr>
                </a:gs>
                <a:gs pos="48600">
                  <a:schemeClr val="accent1">
                    <a:lumMod val="75000"/>
                  </a:schemeClr>
                </a:gs>
                <a:gs pos="100000">
                  <a:schemeClr val="accent1">
                    <a:alpha val="0"/>
                  </a:schemeClr>
                </a:gs>
              </a:gsLst>
              <a:lin ang="5400000" scaled="1"/>
            </a:gradFill>
            <a:round/>
          </a:ln>
        </p:spPr>
        <p:style>
          <a:lnRef idx="1">
            <a:schemeClr val="accent1"/>
          </a:lnRef>
          <a:fillRef idx="0">
            <a:schemeClr val="accent1"/>
          </a:fillRef>
          <a:effectRef idx="0">
            <a:schemeClr val="accent1"/>
          </a:effectRef>
          <a:fontRef idx="minor">
            <a:schemeClr val="tx1"/>
          </a:fontRef>
        </p:style>
      </p:cxnSp>
      <p:sp>
        <p:nvSpPr>
          <p:cNvPr id="73" name="Text Placeholder 35">
            <a:extLst>
              <a:ext uri="{FF2B5EF4-FFF2-40B4-BE49-F238E27FC236}">
                <a16:creationId xmlns:a16="http://schemas.microsoft.com/office/drawing/2014/main" id="{4392C683-2663-41C9-8CF6-61293B73E5DC}"/>
              </a:ext>
            </a:extLst>
          </p:cNvPr>
          <p:cNvSpPr>
            <a:spLocks noGrp="1"/>
          </p:cNvSpPr>
          <p:nvPr>
            <p:ph type="body" sz="quarter" idx="11"/>
          </p:nvPr>
        </p:nvSpPr>
        <p:spPr>
          <a:xfrm>
            <a:off x="2467649" y="3578648"/>
            <a:ext cx="1595438" cy="246221"/>
          </a:xfrm>
        </p:spPr>
        <p:txBody>
          <a:bodyPr>
            <a:noAutofit/>
          </a:bodyPr>
          <a:lstStyle>
            <a:lvl1pPr marL="0" indent="0" algn="ctr">
              <a:buNone/>
              <a:defRPr sz="1400">
                <a:solidFill>
                  <a:schemeClr val="accent1"/>
                </a:solidFill>
                <a:latin typeface="+mj-lt"/>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Click to edit</a:t>
            </a:r>
          </a:p>
        </p:txBody>
      </p:sp>
      <p:sp>
        <p:nvSpPr>
          <p:cNvPr id="76" name="Text Placeholder 35">
            <a:extLst>
              <a:ext uri="{FF2B5EF4-FFF2-40B4-BE49-F238E27FC236}">
                <a16:creationId xmlns:a16="http://schemas.microsoft.com/office/drawing/2014/main" id="{DD019ACD-FBF2-4C93-A568-ECB14B12E8E6}"/>
              </a:ext>
            </a:extLst>
          </p:cNvPr>
          <p:cNvSpPr>
            <a:spLocks noGrp="1"/>
          </p:cNvSpPr>
          <p:nvPr>
            <p:ph type="body" sz="quarter" idx="14"/>
          </p:nvPr>
        </p:nvSpPr>
        <p:spPr>
          <a:xfrm>
            <a:off x="2467649" y="4004071"/>
            <a:ext cx="1595438" cy="2176810"/>
          </a:xfrm>
        </p:spPr>
        <p:txBody>
          <a:bodyPr>
            <a:noAutofit/>
          </a:bodyPr>
          <a:lstStyle>
            <a:lvl1pPr marL="0" indent="0" algn="ctr">
              <a:buNone/>
              <a:defRPr sz="1400">
                <a:solidFill>
                  <a:schemeClr val="tx1"/>
                </a:solidFill>
                <a:latin typeface="+mn-lt"/>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Click to edit</a:t>
            </a:r>
          </a:p>
        </p:txBody>
      </p:sp>
      <p:cxnSp>
        <p:nvCxnSpPr>
          <p:cNvPr id="69" name="Straight Connector 68">
            <a:extLst>
              <a:ext uri="{FF2B5EF4-FFF2-40B4-BE49-F238E27FC236}">
                <a16:creationId xmlns:a16="http://schemas.microsoft.com/office/drawing/2014/main" id="{505BFF17-66B9-4B17-B12E-A5CA2512A4DD}"/>
              </a:ext>
            </a:extLst>
          </p:cNvPr>
          <p:cNvCxnSpPr>
            <a:cxnSpLocks/>
          </p:cNvCxnSpPr>
          <p:nvPr/>
        </p:nvCxnSpPr>
        <p:spPr>
          <a:xfrm>
            <a:off x="4208252" y="3272575"/>
            <a:ext cx="0" cy="3023453"/>
          </a:xfrm>
          <a:prstGeom prst="line">
            <a:avLst/>
          </a:prstGeom>
          <a:ln w="3175">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6B90F073-504F-421F-A17E-7D55B19DBB12}"/>
              </a:ext>
              <a:ext uri="{C183D7F6-B498-43B3-948B-1728B52AA6E4}">
                <adec:decorative xmlns:adec="http://schemas.microsoft.com/office/drawing/2017/decorative" val="1"/>
              </a:ext>
            </a:extLst>
          </p:cNvPr>
          <p:cNvGrpSpPr/>
          <p:nvPr userDrawn="1"/>
        </p:nvGrpSpPr>
        <p:grpSpPr>
          <a:xfrm>
            <a:off x="4351830" y="1519529"/>
            <a:ext cx="1598612" cy="1598612"/>
            <a:chOff x="4351830" y="1519529"/>
            <a:chExt cx="1598612" cy="1598612"/>
          </a:xfrm>
        </p:grpSpPr>
        <p:sp>
          <p:nvSpPr>
            <p:cNvPr id="48" name="Oval 47">
              <a:extLst>
                <a:ext uri="{FF2B5EF4-FFF2-40B4-BE49-F238E27FC236}">
                  <a16:creationId xmlns:a16="http://schemas.microsoft.com/office/drawing/2014/main" id="{3FD6C014-B31A-4FA4-AF6C-C2B6AA0E5BFC}"/>
                </a:ext>
                <a:ext uri="{C183D7F6-B498-43B3-948B-1728B52AA6E4}">
                  <adec:decorative xmlns:adec="http://schemas.microsoft.com/office/drawing/2017/decorative" val="1"/>
                </a:ext>
              </a:extLst>
            </p:cNvPr>
            <p:cNvSpPr/>
            <p:nvPr/>
          </p:nvSpPr>
          <p:spPr bwMode="auto">
            <a:xfrm rot="20777353">
              <a:off x="4351830" y="1519529"/>
              <a:ext cx="1598612" cy="1598612"/>
            </a:xfrm>
            <a:prstGeom prst="ellipse">
              <a:avLst/>
            </a:prstGeom>
            <a:solidFill>
              <a:schemeClr val="accent1">
                <a:lumMod val="75000"/>
              </a:schemeClr>
            </a:solidFill>
            <a:ln>
              <a:no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grpSp>
          <p:nvGrpSpPr>
            <p:cNvPr id="5" name="Group 4">
              <a:extLst>
                <a:ext uri="{FF2B5EF4-FFF2-40B4-BE49-F238E27FC236}">
                  <a16:creationId xmlns:a16="http://schemas.microsoft.com/office/drawing/2014/main" id="{2078CECA-2A7E-4E63-8FE7-42F01051FE94}"/>
                </a:ext>
                <a:ext uri="{C183D7F6-B498-43B3-948B-1728B52AA6E4}">
                  <adec:decorative xmlns:adec="http://schemas.microsoft.com/office/drawing/2017/decorative" val="1"/>
                </a:ext>
              </a:extLst>
            </p:cNvPr>
            <p:cNvGrpSpPr/>
            <p:nvPr userDrawn="1"/>
          </p:nvGrpSpPr>
          <p:grpSpPr>
            <a:xfrm>
              <a:off x="4445277" y="1612978"/>
              <a:ext cx="1411719" cy="1411713"/>
              <a:chOff x="4445277" y="1612978"/>
              <a:chExt cx="1411719" cy="1411713"/>
            </a:xfrm>
          </p:grpSpPr>
          <p:sp>
            <p:nvSpPr>
              <p:cNvPr id="49" name="Oval 48">
                <a:extLst>
                  <a:ext uri="{FF2B5EF4-FFF2-40B4-BE49-F238E27FC236}">
                    <a16:creationId xmlns:a16="http://schemas.microsoft.com/office/drawing/2014/main" id="{03EE10F9-BB04-4C5A-BA46-FA8DB098F8E1}"/>
                  </a:ext>
                  <a:ext uri="{C183D7F6-B498-43B3-948B-1728B52AA6E4}">
                    <adec:decorative xmlns:adec="http://schemas.microsoft.com/office/drawing/2017/decorative" val="1"/>
                  </a:ext>
                </a:extLst>
              </p:cNvPr>
              <p:cNvSpPr/>
              <p:nvPr/>
            </p:nvSpPr>
            <p:spPr bwMode="auto">
              <a:xfrm rot="20777353">
                <a:off x="4528596" y="1696298"/>
                <a:ext cx="1245080" cy="1245077"/>
              </a:xfrm>
              <a:prstGeom prst="ellipse">
                <a:avLst/>
              </a:prstGeom>
              <a:solidFill>
                <a:schemeClr val="accent1"/>
              </a:solidFill>
              <a:ln>
                <a:no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sp>
            <p:nvSpPr>
              <p:cNvPr id="50" name="Oval 49">
                <a:extLst>
                  <a:ext uri="{FF2B5EF4-FFF2-40B4-BE49-F238E27FC236}">
                    <a16:creationId xmlns:a16="http://schemas.microsoft.com/office/drawing/2014/main" id="{1CA04047-B20C-42B9-99F0-DD9B86ECD761}"/>
                  </a:ext>
                  <a:ext uri="{C183D7F6-B498-43B3-948B-1728B52AA6E4}">
                    <adec:decorative xmlns:adec="http://schemas.microsoft.com/office/drawing/2017/decorative" val="1"/>
                  </a:ext>
                </a:extLst>
              </p:cNvPr>
              <p:cNvSpPr/>
              <p:nvPr/>
            </p:nvSpPr>
            <p:spPr bwMode="auto">
              <a:xfrm rot="20777353">
                <a:off x="4445277" y="1612978"/>
                <a:ext cx="1411719" cy="1411713"/>
              </a:xfrm>
              <a:prstGeom prst="ellipse">
                <a:avLst/>
              </a:prstGeom>
              <a:noFill/>
              <a:ln>
                <a:solidFill>
                  <a:schemeClr val="accent3"/>
                </a:solid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grpSp>
      </p:grpSp>
      <p:sp>
        <p:nvSpPr>
          <p:cNvPr id="86" name="Picture Placeholder 53" descr="This photo is a 'placeholder' only. Drag or drop your photo here, or click and tap the center to insert a photo.">
            <a:extLst>
              <a:ext uri="{FF2B5EF4-FFF2-40B4-BE49-F238E27FC236}">
                <a16:creationId xmlns:a16="http://schemas.microsoft.com/office/drawing/2014/main" id="{FF0DC288-5A7E-415C-BD98-03A21B46DC1C}"/>
              </a:ext>
            </a:extLst>
          </p:cNvPr>
          <p:cNvSpPr>
            <a:spLocks noGrp="1"/>
          </p:cNvSpPr>
          <p:nvPr>
            <p:ph type="pic" sz="quarter" idx="24" hasCustomPrompt="1"/>
          </p:nvPr>
        </p:nvSpPr>
        <p:spPr>
          <a:xfrm>
            <a:off x="4599480" y="1767179"/>
            <a:ext cx="1103312" cy="1103312"/>
          </a:xfrm>
          <a:prstGeom prst="ellipse">
            <a:avLst/>
          </a:prstGeom>
        </p:spPr>
        <p:txBody>
          <a:bodyPr anchor="ctr">
            <a:noAutofit/>
          </a:bodyPr>
          <a:lstStyle>
            <a:lvl1pPr marL="0" indent="0" algn="ctr">
              <a:buNone/>
              <a:defRPr sz="1100">
                <a:solidFill>
                  <a:schemeClr val="bg1"/>
                </a:solidFill>
              </a:defRPr>
            </a:lvl1pPr>
          </a:lstStyle>
          <a:p>
            <a:r>
              <a:rPr lang="en-IN"/>
              <a:t>Click to add icon</a:t>
            </a:r>
            <a:endParaRPr lang="en-US"/>
          </a:p>
        </p:txBody>
      </p:sp>
      <p:cxnSp>
        <p:nvCxnSpPr>
          <p:cNvPr id="51" name="Straight Connector 50">
            <a:extLst>
              <a:ext uri="{FF2B5EF4-FFF2-40B4-BE49-F238E27FC236}">
                <a16:creationId xmlns:a16="http://schemas.microsoft.com/office/drawing/2014/main" id="{8942F3C0-7114-47E9-A7DC-EFE14F0392AC}"/>
              </a:ext>
              <a:ext uri="{C183D7F6-B498-43B3-948B-1728B52AA6E4}">
                <adec:decorative xmlns:adec="http://schemas.microsoft.com/office/drawing/2017/decorative" val="1"/>
              </a:ext>
            </a:extLst>
          </p:cNvPr>
          <p:cNvCxnSpPr>
            <a:cxnSpLocks/>
          </p:cNvCxnSpPr>
          <p:nvPr/>
        </p:nvCxnSpPr>
        <p:spPr>
          <a:xfrm>
            <a:off x="4694187" y="3272575"/>
            <a:ext cx="913898" cy="0"/>
          </a:xfrm>
          <a:prstGeom prst="line">
            <a:avLst/>
          </a:prstGeom>
          <a:ln w="25400" cap="rnd">
            <a:gradFill>
              <a:gsLst>
                <a:gs pos="0">
                  <a:schemeClr val="accent1">
                    <a:alpha val="0"/>
                  </a:schemeClr>
                </a:gs>
                <a:gs pos="48600">
                  <a:schemeClr val="accent1">
                    <a:lumMod val="75000"/>
                  </a:schemeClr>
                </a:gs>
                <a:gs pos="100000">
                  <a:schemeClr val="accent1">
                    <a:alpha val="0"/>
                  </a:schemeClr>
                </a:gs>
              </a:gsLst>
              <a:lin ang="5400000" scaled="1"/>
            </a:gradFill>
            <a:round/>
          </a:ln>
        </p:spPr>
        <p:style>
          <a:lnRef idx="1">
            <a:schemeClr val="accent1"/>
          </a:lnRef>
          <a:fillRef idx="0">
            <a:schemeClr val="accent1"/>
          </a:fillRef>
          <a:effectRef idx="0">
            <a:schemeClr val="accent1"/>
          </a:effectRef>
          <a:fontRef idx="minor">
            <a:schemeClr val="tx1"/>
          </a:fontRef>
        </p:style>
      </p:cxnSp>
      <p:sp>
        <p:nvSpPr>
          <p:cNvPr id="78" name="Text Placeholder 35">
            <a:extLst>
              <a:ext uri="{FF2B5EF4-FFF2-40B4-BE49-F238E27FC236}">
                <a16:creationId xmlns:a16="http://schemas.microsoft.com/office/drawing/2014/main" id="{FC4C4ED0-BD65-487F-BF59-9BE84378E6AC}"/>
              </a:ext>
            </a:extLst>
          </p:cNvPr>
          <p:cNvSpPr>
            <a:spLocks noGrp="1"/>
          </p:cNvSpPr>
          <p:nvPr>
            <p:ph type="body" sz="quarter" idx="16"/>
          </p:nvPr>
        </p:nvSpPr>
        <p:spPr>
          <a:xfrm>
            <a:off x="4353417" y="3578648"/>
            <a:ext cx="1595438" cy="246221"/>
          </a:xfrm>
        </p:spPr>
        <p:txBody>
          <a:bodyPr>
            <a:noAutofit/>
          </a:bodyPr>
          <a:lstStyle>
            <a:lvl1pPr marL="0" indent="0" algn="ctr">
              <a:buNone/>
              <a:defRPr sz="1400">
                <a:solidFill>
                  <a:schemeClr val="accent1"/>
                </a:solidFill>
                <a:latin typeface="+mj-lt"/>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Click to edit</a:t>
            </a:r>
          </a:p>
        </p:txBody>
      </p:sp>
      <p:sp>
        <p:nvSpPr>
          <p:cNvPr id="79" name="Text Placeholder 35">
            <a:extLst>
              <a:ext uri="{FF2B5EF4-FFF2-40B4-BE49-F238E27FC236}">
                <a16:creationId xmlns:a16="http://schemas.microsoft.com/office/drawing/2014/main" id="{AEF97DAB-F624-40D2-9E5C-2188D5230FF4}"/>
              </a:ext>
            </a:extLst>
          </p:cNvPr>
          <p:cNvSpPr>
            <a:spLocks noGrp="1"/>
          </p:cNvSpPr>
          <p:nvPr>
            <p:ph type="body" sz="quarter" idx="17"/>
          </p:nvPr>
        </p:nvSpPr>
        <p:spPr>
          <a:xfrm>
            <a:off x="4353417" y="4004071"/>
            <a:ext cx="1595438" cy="2176810"/>
          </a:xfrm>
        </p:spPr>
        <p:txBody>
          <a:bodyPr>
            <a:noAutofit/>
          </a:bodyPr>
          <a:lstStyle>
            <a:lvl1pPr marL="0" indent="0" algn="ctr">
              <a:buNone/>
              <a:defRPr sz="1400">
                <a:solidFill>
                  <a:schemeClr val="tx1"/>
                </a:solidFill>
                <a:latin typeface="+mn-lt"/>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Click to edit</a:t>
            </a:r>
          </a:p>
        </p:txBody>
      </p:sp>
      <p:cxnSp>
        <p:nvCxnSpPr>
          <p:cNvPr id="70" name="Straight Connector 69">
            <a:extLst>
              <a:ext uri="{FF2B5EF4-FFF2-40B4-BE49-F238E27FC236}">
                <a16:creationId xmlns:a16="http://schemas.microsoft.com/office/drawing/2014/main" id="{924D32F3-CC88-48F5-B214-4EB14376E580}"/>
              </a:ext>
            </a:extLst>
          </p:cNvPr>
          <p:cNvCxnSpPr>
            <a:cxnSpLocks/>
          </p:cNvCxnSpPr>
          <p:nvPr/>
        </p:nvCxnSpPr>
        <p:spPr>
          <a:xfrm>
            <a:off x="6094020" y="3272575"/>
            <a:ext cx="0" cy="3023453"/>
          </a:xfrm>
          <a:prstGeom prst="line">
            <a:avLst/>
          </a:prstGeom>
          <a:ln w="3175">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0105D985-2490-4145-9B1C-6F1F26570093}"/>
              </a:ext>
              <a:ext uri="{C183D7F6-B498-43B3-948B-1728B52AA6E4}">
                <adec:decorative xmlns:adec="http://schemas.microsoft.com/office/drawing/2017/decorative" val="1"/>
              </a:ext>
            </a:extLst>
          </p:cNvPr>
          <p:cNvGrpSpPr/>
          <p:nvPr userDrawn="1"/>
        </p:nvGrpSpPr>
        <p:grpSpPr>
          <a:xfrm>
            <a:off x="6237598" y="1519529"/>
            <a:ext cx="1598612" cy="1598612"/>
            <a:chOff x="6237598" y="1519529"/>
            <a:chExt cx="1598612" cy="1598612"/>
          </a:xfrm>
        </p:grpSpPr>
        <p:sp>
          <p:nvSpPr>
            <p:cNvPr id="53" name="Oval 52">
              <a:extLst>
                <a:ext uri="{FF2B5EF4-FFF2-40B4-BE49-F238E27FC236}">
                  <a16:creationId xmlns:a16="http://schemas.microsoft.com/office/drawing/2014/main" id="{49C93547-323D-453B-82A8-50903FA0CC8F}"/>
                </a:ext>
                <a:ext uri="{C183D7F6-B498-43B3-948B-1728B52AA6E4}">
                  <adec:decorative xmlns:adec="http://schemas.microsoft.com/office/drawing/2017/decorative" val="1"/>
                </a:ext>
              </a:extLst>
            </p:cNvPr>
            <p:cNvSpPr/>
            <p:nvPr/>
          </p:nvSpPr>
          <p:spPr bwMode="auto">
            <a:xfrm rot="20777353">
              <a:off x="6237598" y="1519529"/>
              <a:ext cx="1598612" cy="1598612"/>
            </a:xfrm>
            <a:prstGeom prst="ellipse">
              <a:avLst/>
            </a:prstGeom>
            <a:solidFill>
              <a:schemeClr val="accent1">
                <a:lumMod val="75000"/>
              </a:schemeClr>
            </a:solidFill>
            <a:ln>
              <a:no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grpSp>
          <p:nvGrpSpPr>
            <p:cNvPr id="6" name="Group 5">
              <a:extLst>
                <a:ext uri="{FF2B5EF4-FFF2-40B4-BE49-F238E27FC236}">
                  <a16:creationId xmlns:a16="http://schemas.microsoft.com/office/drawing/2014/main" id="{B00DABAA-C3E9-4A8B-8908-E309B1665025}"/>
                </a:ext>
                <a:ext uri="{C183D7F6-B498-43B3-948B-1728B52AA6E4}">
                  <adec:decorative xmlns:adec="http://schemas.microsoft.com/office/drawing/2017/decorative" val="1"/>
                </a:ext>
              </a:extLst>
            </p:cNvPr>
            <p:cNvGrpSpPr/>
            <p:nvPr userDrawn="1"/>
          </p:nvGrpSpPr>
          <p:grpSpPr>
            <a:xfrm>
              <a:off x="6331045" y="1612978"/>
              <a:ext cx="1411719" cy="1411713"/>
              <a:chOff x="6331045" y="1612978"/>
              <a:chExt cx="1411719" cy="1411713"/>
            </a:xfrm>
          </p:grpSpPr>
          <p:sp>
            <p:nvSpPr>
              <p:cNvPr id="54" name="Oval 53">
                <a:extLst>
                  <a:ext uri="{FF2B5EF4-FFF2-40B4-BE49-F238E27FC236}">
                    <a16:creationId xmlns:a16="http://schemas.microsoft.com/office/drawing/2014/main" id="{3D939CAB-0906-4918-95EF-D2A7B3FD8D95}"/>
                  </a:ext>
                  <a:ext uri="{C183D7F6-B498-43B3-948B-1728B52AA6E4}">
                    <adec:decorative xmlns:adec="http://schemas.microsoft.com/office/drawing/2017/decorative" val="1"/>
                  </a:ext>
                </a:extLst>
              </p:cNvPr>
              <p:cNvSpPr/>
              <p:nvPr/>
            </p:nvSpPr>
            <p:spPr bwMode="auto">
              <a:xfrm rot="20777353">
                <a:off x="6414364" y="1696298"/>
                <a:ext cx="1245080" cy="1245077"/>
              </a:xfrm>
              <a:prstGeom prst="ellipse">
                <a:avLst/>
              </a:prstGeom>
              <a:solidFill>
                <a:schemeClr val="accent1"/>
              </a:solidFill>
              <a:ln>
                <a:no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sp>
            <p:nvSpPr>
              <p:cNvPr id="55" name="Oval 54">
                <a:extLst>
                  <a:ext uri="{FF2B5EF4-FFF2-40B4-BE49-F238E27FC236}">
                    <a16:creationId xmlns:a16="http://schemas.microsoft.com/office/drawing/2014/main" id="{65545692-9493-40D1-9416-C6264525EC1E}"/>
                  </a:ext>
                  <a:ext uri="{C183D7F6-B498-43B3-948B-1728B52AA6E4}">
                    <adec:decorative xmlns:adec="http://schemas.microsoft.com/office/drawing/2017/decorative" val="1"/>
                  </a:ext>
                </a:extLst>
              </p:cNvPr>
              <p:cNvSpPr/>
              <p:nvPr/>
            </p:nvSpPr>
            <p:spPr bwMode="auto">
              <a:xfrm rot="20777353">
                <a:off x="6331045" y="1612978"/>
                <a:ext cx="1411719" cy="1411713"/>
              </a:xfrm>
              <a:prstGeom prst="ellipse">
                <a:avLst/>
              </a:prstGeom>
              <a:noFill/>
              <a:ln>
                <a:solidFill>
                  <a:schemeClr val="accent3"/>
                </a:solid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grpSp>
      </p:grpSp>
      <p:sp>
        <p:nvSpPr>
          <p:cNvPr id="87" name="Picture Placeholder 53" descr="This photo is a 'placeholder' only. Drag or drop your photo here, or click and tap the center to insert a photo.">
            <a:extLst>
              <a:ext uri="{FF2B5EF4-FFF2-40B4-BE49-F238E27FC236}">
                <a16:creationId xmlns:a16="http://schemas.microsoft.com/office/drawing/2014/main" id="{ABF1C182-7829-4507-B07F-E92E4B30897F}"/>
              </a:ext>
            </a:extLst>
          </p:cNvPr>
          <p:cNvSpPr>
            <a:spLocks noGrp="1"/>
          </p:cNvSpPr>
          <p:nvPr>
            <p:ph type="pic" sz="quarter" idx="25" hasCustomPrompt="1"/>
          </p:nvPr>
        </p:nvSpPr>
        <p:spPr>
          <a:xfrm>
            <a:off x="6485248" y="1767179"/>
            <a:ext cx="1103312" cy="1103312"/>
          </a:xfrm>
          <a:prstGeom prst="ellipse">
            <a:avLst/>
          </a:prstGeom>
        </p:spPr>
        <p:txBody>
          <a:bodyPr anchor="ctr">
            <a:noAutofit/>
          </a:bodyPr>
          <a:lstStyle>
            <a:lvl1pPr marL="0" indent="0" algn="ctr">
              <a:buNone/>
              <a:defRPr sz="1100">
                <a:solidFill>
                  <a:schemeClr val="bg1"/>
                </a:solidFill>
              </a:defRPr>
            </a:lvl1pPr>
          </a:lstStyle>
          <a:p>
            <a:r>
              <a:rPr lang="en-IN"/>
              <a:t>Click to add icon</a:t>
            </a:r>
            <a:endParaRPr lang="en-US"/>
          </a:p>
        </p:txBody>
      </p:sp>
      <p:cxnSp>
        <p:nvCxnSpPr>
          <p:cNvPr id="56" name="Straight Connector 55">
            <a:extLst>
              <a:ext uri="{FF2B5EF4-FFF2-40B4-BE49-F238E27FC236}">
                <a16:creationId xmlns:a16="http://schemas.microsoft.com/office/drawing/2014/main" id="{26738CF4-9AC4-4A6E-9A99-32C892F8752B}"/>
              </a:ext>
              <a:ext uri="{C183D7F6-B498-43B3-948B-1728B52AA6E4}">
                <adec:decorative xmlns:adec="http://schemas.microsoft.com/office/drawing/2017/decorative" val="1"/>
              </a:ext>
            </a:extLst>
          </p:cNvPr>
          <p:cNvCxnSpPr>
            <a:cxnSpLocks/>
          </p:cNvCxnSpPr>
          <p:nvPr/>
        </p:nvCxnSpPr>
        <p:spPr>
          <a:xfrm>
            <a:off x="6579955" y="3272575"/>
            <a:ext cx="913898" cy="0"/>
          </a:xfrm>
          <a:prstGeom prst="line">
            <a:avLst/>
          </a:prstGeom>
          <a:ln w="25400" cap="rnd">
            <a:gradFill>
              <a:gsLst>
                <a:gs pos="0">
                  <a:schemeClr val="accent1">
                    <a:alpha val="0"/>
                  </a:schemeClr>
                </a:gs>
                <a:gs pos="48600">
                  <a:schemeClr val="accent1">
                    <a:lumMod val="75000"/>
                  </a:schemeClr>
                </a:gs>
                <a:gs pos="100000">
                  <a:schemeClr val="accent1">
                    <a:alpha val="0"/>
                  </a:schemeClr>
                </a:gs>
              </a:gsLst>
              <a:lin ang="5400000" scaled="1"/>
            </a:gradFill>
            <a:round/>
          </a:ln>
        </p:spPr>
        <p:style>
          <a:lnRef idx="1">
            <a:schemeClr val="accent1"/>
          </a:lnRef>
          <a:fillRef idx="0">
            <a:schemeClr val="accent1"/>
          </a:fillRef>
          <a:effectRef idx="0">
            <a:schemeClr val="accent1"/>
          </a:effectRef>
          <a:fontRef idx="minor">
            <a:schemeClr val="tx1"/>
          </a:fontRef>
        </p:style>
      </p:cxnSp>
      <p:sp>
        <p:nvSpPr>
          <p:cNvPr id="74" name="Text Placeholder 35">
            <a:extLst>
              <a:ext uri="{FF2B5EF4-FFF2-40B4-BE49-F238E27FC236}">
                <a16:creationId xmlns:a16="http://schemas.microsoft.com/office/drawing/2014/main" id="{C03F4973-ACC0-44EC-813D-3875C0F90D5C}"/>
              </a:ext>
            </a:extLst>
          </p:cNvPr>
          <p:cNvSpPr>
            <a:spLocks noGrp="1"/>
          </p:cNvSpPr>
          <p:nvPr>
            <p:ph type="body" sz="quarter" idx="12"/>
          </p:nvPr>
        </p:nvSpPr>
        <p:spPr>
          <a:xfrm>
            <a:off x="6239185" y="3578648"/>
            <a:ext cx="1595438" cy="246221"/>
          </a:xfrm>
        </p:spPr>
        <p:txBody>
          <a:bodyPr>
            <a:noAutofit/>
          </a:bodyPr>
          <a:lstStyle>
            <a:lvl1pPr marL="0" indent="0" algn="ctr">
              <a:buNone/>
              <a:defRPr sz="1400">
                <a:solidFill>
                  <a:schemeClr val="accent1"/>
                </a:solidFill>
                <a:latin typeface="+mj-lt"/>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Click to edit</a:t>
            </a:r>
          </a:p>
        </p:txBody>
      </p:sp>
      <p:sp>
        <p:nvSpPr>
          <p:cNvPr id="77" name="Text Placeholder 35">
            <a:extLst>
              <a:ext uri="{FF2B5EF4-FFF2-40B4-BE49-F238E27FC236}">
                <a16:creationId xmlns:a16="http://schemas.microsoft.com/office/drawing/2014/main" id="{18828D5F-7322-4DB1-8417-EA50F6765749}"/>
              </a:ext>
            </a:extLst>
          </p:cNvPr>
          <p:cNvSpPr>
            <a:spLocks noGrp="1"/>
          </p:cNvSpPr>
          <p:nvPr>
            <p:ph type="body" sz="quarter" idx="15"/>
          </p:nvPr>
        </p:nvSpPr>
        <p:spPr>
          <a:xfrm>
            <a:off x="6239185" y="4004071"/>
            <a:ext cx="1595438" cy="2176810"/>
          </a:xfrm>
        </p:spPr>
        <p:txBody>
          <a:bodyPr>
            <a:noAutofit/>
          </a:bodyPr>
          <a:lstStyle>
            <a:lvl1pPr marL="0" indent="0" algn="ctr">
              <a:buNone/>
              <a:defRPr sz="1400">
                <a:solidFill>
                  <a:schemeClr val="tx1"/>
                </a:solidFill>
                <a:latin typeface="+mn-lt"/>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Click to edit</a:t>
            </a:r>
          </a:p>
        </p:txBody>
      </p:sp>
      <p:cxnSp>
        <p:nvCxnSpPr>
          <p:cNvPr id="68" name="Straight Connector 67">
            <a:extLst>
              <a:ext uri="{FF2B5EF4-FFF2-40B4-BE49-F238E27FC236}">
                <a16:creationId xmlns:a16="http://schemas.microsoft.com/office/drawing/2014/main" id="{9D995620-91F8-438B-B943-CD667F1103BA}"/>
              </a:ext>
            </a:extLst>
          </p:cNvPr>
          <p:cNvCxnSpPr>
            <a:cxnSpLocks/>
          </p:cNvCxnSpPr>
          <p:nvPr/>
        </p:nvCxnSpPr>
        <p:spPr>
          <a:xfrm>
            <a:off x="7979788" y="3272575"/>
            <a:ext cx="0" cy="3023453"/>
          </a:xfrm>
          <a:prstGeom prst="line">
            <a:avLst/>
          </a:prstGeom>
          <a:ln w="3175">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94B3253A-8AA5-4156-97AC-24BEB7207A37}"/>
              </a:ext>
              <a:ext uri="{C183D7F6-B498-43B3-948B-1728B52AA6E4}">
                <adec:decorative xmlns:adec="http://schemas.microsoft.com/office/drawing/2017/decorative" val="1"/>
              </a:ext>
            </a:extLst>
          </p:cNvPr>
          <p:cNvGrpSpPr/>
          <p:nvPr userDrawn="1"/>
        </p:nvGrpSpPr>
        <p:grpSpPr>
          <a:xfrm>
            <a:off x="8123366" y="1519529"/>
            <a:ext cx="1598612" cy="1598612"/>
            <a:chOff x="8123366" y="1519529"/>
            <a:chExt cx="1598612" cy="1598612"/>
          </a:xfrm>
        </p:grpSpPr>
        <p:sp>
          <p:nvSpPr>
            <p:cNvPr id="58" name="Oval 57">
              <a:extLst>
                <a:ext uri="{FF2B5EF4-FFF2-40B4-BE49-F238E27FC236}">
                  <a16:creationId xmlns:a16="http://schemas.microsoft.com/office/drawing/2014/main" id="{33BD9FFA-2FF2-4821-B81B-CFBA78D05366}"/>
                </a:ext>
                <a:ext uri="{C183D7F6-B498-43B3-948B-1728B52AA6E4}">
                  <adec:decorative xmlns:adec="http://schemas.microsoft.com/office/drawing/2017/decorative" val="1"/>
                </a:ext>
              </a:extLst>
            </p:cNvPr>
            <p:cNvSpPr/>
            <p:nvPr/>
          </p:nvSpPr>
          <p:spPr bwMode="auto">
            <a:xfrm rot="20777353">
              <a:off x="8123366" y="1519529"/>
              <a:ext cx="1598612" cy="1598612"/>
            </a:xfrm>
            <a:prstGeom prst="ellipse">
              <a:avLst/>
            </a:prstGeom>
            <a:solidFill>
              <a:schemeClr val="accent1">
                <a:lumMod val="75000"/>
              </a:schemeClr>
            </a:solidFill>
            <a:ln>
              <a:no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grpSp>
          <p:nvGrpSpPr>
            <p:cNvPr id="7" name="Group 6">
              <a:extLst>
                <a:ext uri="{FF2B5EF4-FFF2-40B4-BE49-F238E27FC236}">
                  <a16:creationId xmlns:a16="http://schemas.microsoft.com/office/drawing/2014/main" id="{62F4E662-B406-478E-8742-10A8E18FEF93}"/>
                </a:ext>
                <a:ext uri="{C183D7F6-B498-43B3-948B-1728B52AA6E4}">
                  <adec:decorative xmlns:adec="http://schemas.microsoft.com/office/drawing/2017/decorative" val="1"/>
                </a:ext>
              </a:extLst>
            </p:cNvPr>
            <p:cNvGrpSpPr/>
            <p:nvPr userDrawn="1"/>
          </p:nvGrpSpPr>
          <p:grpSpPr>
            <a:xfrm>
              <a:off x="8216813" y="1612978"/>
              <a:ext cx="1411719" cy="1411713"/>
              <a:chOff x="8216813" y="1612978"/>
              <a:chExt cx="1411719" cy="1411713"/>
            </a:xfrm>
          </p:grpSpPr>
          <p:sp>
            <p:nvSpPr>
              <p:cNvPr id="59" name="Oval 58">
                <a:extLst>
                  <a:ext uri="{FF2B5EF4-FFF2-40B4-BE49-F238E27FC236}">
                    <a16:creationId xmlns:a16="http://schemas.microsoft.com/office/drawing/2014/main" id="{D716A6C0-9538-4763-B4DB-7905E56B053D}"/>
                  </a:ext>
                  <a:ext uri="{C183D7F6-B498-43B3-948B-1728B52AA6E4}">
                    <adec:decorative xmlns:adec="http://schemas.microsoft.com/office/drawing/2017/decorative" val="1"/>
                  </a:ext>
                </a:extLst>
              </p:cNvPr>
              <p:cNvSpPr/>
              <p:nvPr/>
            </p:nvSpPr>
            <p:spPr bwMode="auto">
              <a:xfrm rot="20777353">
                <a:off x="8300132" y="1696298"/>
                <a:ext cx="1245080" cy="1245077"/>
              </a:xfrm>
              <a:prstGeom prst="ellipse">
                <a:avLst/>
              </a:prstGeom>
              <a:solidFill>
                <a:schemeClr val="accent1"/>
              </a:solidFill>
              <a:ln>
                <a:no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sp>
            <p:nvSpPr>
              <p:cNvPr id="60" name="Oval 59">
                <a:extLst>
                  <a:ext uri="{FF2B5EF4-FFF2-40B4-BE49-F238E27FC236}">
                    <a16:creationId xmlns:a16="http://schemas.microsoft.com/office/drawing/2014/main" id="{6234EC7A-B5A1-4485-BB81-EA59E0DDA4CD}"/>
                  </a:ext>
                  <a:ext uri="{C183D7F6-B498-43B3-948B-1728B52AA6E4}">
                    <adec:decorative xmlns:adec="http://schemas.microsoft.com/office/drawing/2017/decorative" val="1"/>
                  </a:ext>
                </a:extLst>
              </p:cNvPr>
              <p:cNvSpPr/>
              <p:nvPr/>
            </p:nvSpPr>
            <p:spPr bwMode="auto">
              <a:xfrm rot="20777353">
                <a:off x="8216813" y="1612978"/>
                <a:ext cx="1411719" cy="1411713"/>
              </a:xfrm>
              <a:prstGeom prst="ellipse">
                <a:avLst/>
              </a:prstGeom>
              <a:noFill/>
              <a:ln>
                <a:solidFill>
                  <a:schemeClr val="accent3"/>
                </a:solid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grpSp>
      </p:grpSp>
      <p:sp>
        <p:nvSpPr>
          <p:cNvPr id="88" name="Picture Placeholder 53" descr="This photo is a 'placeholder' only. Drag or drop your photo here, or click and tap the center to insert a photo.">
            <a:extLst>
              <a:ext uri="{FF2B5EF4-FFF2-40B4-BE49-F238E27FC236}">
                <a16:creationId xmlns:a16="http://schemas.microsoft.com/office/drawing/2014/main" id="{A5307FEF-69B5-4AC5-AF14-62F93B6D86E1}"/>
              </a:ext>
            </a:extLst>
          </p:cNvPr>
          <p:cNvSpPr>
            <a:spLocks noGrp="1"/>
          </p:cNvSpPr>
          <p:nvPr>
            <p:ph type="pic" sz="quarter" idx="26" hasCustomPrompt="1"/>
          </p:nvPr>
        </p:nvSpPr>
        <p:spPr>
          <a:xfrm>
            <a:off x="8371016" y="1767179"/>
            <a:ext cx="1103312" cy="1103312"/>
          </a:xfrm>
          <a:prstGeom prst="ellipse">
            <a:avLst/>
          </a:prstGeom>
        </p:spPr>
        <p:txBody>
          <a:bodyPr anchor="ctr">
            <a:noAutofit/>
          </a:bodyPr>
          <a:lstStyle>
            <a:lvl1pPr marL="0" indent="0" algn="ctr">
              <a:buNone/>
              <a:defRPr sz="1100">
                <a:solidFill>
                  <a:schemeClr val="bg1"/>
                </a:solidFill>
              </a:defRPr>
            </a:lvl1pPr>
          </a:lstStyle>
          <a:p>
            <a:r>
              <a:rPr lang="en-IN"/>
              <a:t>Click to add icon</a:t>
            </a:r>
            <a:endParaRPr lang="en-US"/>
          </a:p>
        </p:txBody>
      </p:sp>
      <p:cxnSp>
        <p:nvCxnSpPr>
          <p:cNvPr id="61" name="Straight Connector 60">
            <a:extLst>
              <a:ext uri="{FF2B5EF4-FFF2-40B4-BE49-F238E27FC236}">
                <a16:creationId xmlns:a16="http://schemas.microsoft.com/office/drawing/2014/main" id="{EF917295-52FB-47FE-8C80-268F4E9DD0B1}"/>
              </a:ext>
              <a:ext uri="{C183D7F6-B498-43B3-948B-1728B52AA6E4}">
                <adec:decorative xmlns:adec="http://schemas.microsoft.com/office/drawing/2017/decorative" val="1"/>
              </a:ext>
            </a:extLst>
          </p:cNvPr>
          <p:cNvCxnSpPr>
            <a:cxnSpLocks/>
          </p:cNvCxnSpPr>
          <p:nvPr/>
        </p:nvCxnSpPr>
        <p:spPr>
          <a:xfrm>
            <a:off x="8465723" y="3272575"/>
            <a:ext cx="913898" cy="0"/>
          </a:xfrm>
          <a:prstGeom prst="line">
            <a:avLst/>
          </a:prstGeom>
          <a:ln w="25400" cap="rnd">
            <a:gradFill>
              <a:gsLst>
                <a:gs pos="0">
                  <a:schemeClr val="accent1">
                    <a:alpha val="0"/>
                  </a:schemeClr>
                </a:gs>
                <a:gs pos="48600">
                  <a:schemeClr val="accent1">
                    <a:lumMod val="75000"/>
                  </a:schemeClr>
                </a:gs>
                <a:gs pos="100000">
                  <a:schemeClr val="accent1">
                    <a:alpha val="0"/>
                  </a:schemeClr>
                </a:gs>
              </a:gsLst>
              <a:lin ang="5400000" scaled="1"/>
            </a:gradFill>
            <a:round/>
          </a:ln>
        </p:spPr>
        <p:style>
          <a:lnRef idx="1">
            <a:schemeClr val="accent1"/>
          </a:lnRef>
          <a:fillRef idx="0">
            <a:schemeClr val="accent1"/>
          </a:fillRef>
          <a:effectRef idx="0">
            <a:schemeClr val="accent1"/>
          </a:effectRef>
          <a:fontRef idx="minor">
            <a:schemeClr val="tx1"/>
          </a:fontRef>
        </p:style>
      </p:cxnSp>
      <p:sp>
        <p:nvSpPr>
          <p:cNvPr id="80" name="Text Placeholder 35">
            <a:extLst>
              <a:ext uri="{FF2B5EF4-FFF2-40B4-BE49-F238E27FC236}">
                <a16:creationId xmlns:a16="http://schemas.microsoft.com/office/drawing/2014/main" id="{46593E46-D3E1-4F7F-8821-83DD888358BC}"/>
              </a:ext>
            </a:extLst>
          </p:cNvPr>
          <p:cNvSpPr>
            <a:spLocks noGrp="1"/>
          </p:cNvSpPr>
          <p:nvPr>
            <p:ph type="body" sz="quarter" idx="18"/>
          </p:nvPr>
        </p:nvSpPr>
        <p:spPr>
          <a:xfrm>
            <a:off x="8124953" y="3578648"/>
            <a:ext cx="1595438" cy="246221"/>
          </a:xfrm>
        </p:spPr>
        <p:txBody>
          <a:bodyPr>
            <a:noAutofit/>
          </a:bodyPr>
          <a:lstStyle>
            <a:lvl1pPr marL="0" indent="0" algn="ctr">
              <a:buNone/>
              <a:defRPr sz="1400">
                <a:solidFill>
                  <a:schemeClr val="accent1"/>
                </a:solidFill>
                <a:latin typeface="+mj-lt"/>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Click to edit</a:t>
            </a:r>
          </a:p>
        </p:txBody>
      </p:sp>
      <p:sp>
        <p:nvSpPr>
          <p:cNvPr id="81" name="Text Placeholder 35">
            <a:extLst>
              <a:ext uri="{FF2B5EF4-FFF2-40B4-BE49-F238E27FC236}">
                <a16:creationId xmlns:a16="http://schemas.microsoft.com/office/drawing/2014/main" id="{ECFF3318-91CE-48F0-BF18-C0EB14A24D45}"/>
              </a:ext>
            </a:extLst>
          </p:cNvPr>
          <p:cNvSpPr>
            <a:spLocks noGrp="1"/>
          </p:cNvSpPr>
          <p:nvPr>
            <p:ph type="body" sz="quarter" idx="19"/>
          </p:nvPr>
        </p:nvSpPr>
        <p:spPr>
          <a:xfrm>
            <a:off x="8124953" y="4004071"/>
            <a:ext cx="1595438" cy="2176810"/>
          </a:xfrm>
        </p:spPr>
        <p:txBody>
          <a:bodyPr>
            <a:noAutofit/>
          </a:bodyPr>
          <a:lstStyle>
            <a:lvl1pPr marL="0" indent="0" algn="ctr">
              <a:buNone/>
              <a:defRPr sz="1400">
                <a:solidFill>
                  <a:schemeClr val="tx1"/>
                </a:solidFill>
                <a:latin typeface="+mn-lt"/>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Click to edit</a:t>
            </a:r>
          </a:p>
        </p:txBody>
      </p:sp>
      <p:cxnSp>
        <p:nvCxnSpPr>
          <p:cNvPr id="71" name="Straight Connector 70">
            <a:extLst>
              <a:ext uri="{FF2B5EF4-FFF2-40B4-BE49-F238E27FC236}">
                <a16:creationId xmlns:a16="http://schemas.microsoft.com/office/drawing/2014/main" id="{A859A38B-F12F-45F0-AAD7-CA19CB78FFFD}"/>
              </a:ext>
            </a:extLst>
          </p:cNvPr>
          <p:cNvCxnSpPr>
            <a:cxnSpLocks/>
          </p:cNvCxnSpPr>
          <p:nvPr/>
        </p:nvCxnSpPr>
        <p:spPr>
          <a:xfrm>
            <a:off x="9865556" y="3272575"/>
            <a:ext cx="0" cy="3023453"/>
          </a:xfrm>
          <a:prstGeom prst="line">
            <a:avLst/>
          </a:prstGeom>
          <a:ln w="3175">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827AC5CE-4A0D-4397-884C-3A9F2A331D59}"/>
              </a:ext>
            </a:extLst>
          </p:cNvPr>
          <p:cNvGrpSpPr/>
          <p:nvPr userDrawn="1"/>
        </p:nvGrpSpPr>
        <p:grpSpPr>
          <a:xfrm>
            <a:off x="10008171" y="1519529"/>
            <a:ext cx="1598612" cy="1753046"/>
            <a:chOff x="10008171" y="1519529"/>
            <a:chExt cx="1598612" cy="1753046"/>
          </a:xfrm>
        </p:grpSpPr>
        <p:sp>
          <p:nvSpPr>
            <p:cNvPr id="63" name="Oval 62">
              <a:extLst>
                <a:ext uri="{FF2B5EF4-FFF2-40B4-BE49-F238E27FC236}">
                  <a16:creationId xmlns:a16="http://schemas.microsoft.com/office/drawing/2014/main" id="{54F1DC06-3362-4554-A93D-DB2AF697A1FC}"/>
                </a:ext>
                <a:ext uri="{C183D7F6-B498-43B3-948B-1728B52AA6E4}">
                  <adec:decorative xmlns:adec="http://schemas.microsoft.com/office/drawing/2017/decorative" val="1"/>
                </a:ext>
              </a:extLst>
            </p:cNvPr>
            <p:cNvSpPr/>
            <p:nvPr/>
          </p:nvSpPr>
          <p:spPr bwMode="auto">
            <a:xfrm rot="20777353">
              <a:off x="10008171" y="1519529"/>
              <a:ext cx="1598612" cy="1598612"/>
            </a:xfrm>
            <a:prstGeom prst="ellipse">
              <a:avLst/>
            </a:prstGeom>
            <a:solidFill>
              <a:schemeClr val="accent1">
                <a:lumMod val="75000"/>
              </a:schemeClr>
            </a:solidFill>
            <a:ln>
              <a:no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grpSp>
          <p:nvGrpSpPr>
            <p:cNvPr id="8" name="Group 7">
              <a:extLst>
                <a:ext uri="{FF2B5EF4-FFF2-40B4-BE49-F238E27FC236}">
                  <a16:creationId xmlns:a16="http://schemas.microsoft.com/office/drawing/2014/main" id="{DCBB3635-31F7-4FF3-9476-8907AE87CC6A}"/>
                </a:ext>
                <a:ext uri="{C183D7F6-B498-43B3-948B-1728B52AA6E4}">
                  <adec:decorative xmlns:adec="http://schemas.microsoft.com/office/drawing/2017/decorative" val="1"/>
                </a:ext>
              </a:extLst>
            </p:cNvPr>
            <p:cNvGrpSpPr/>
            <p:nvPr userDrawn="1"/>
          </p:nvGrpSpPr>
          <p:grpSpPr>
            <a:xfrm>
              <a:off x="10101618" y="1612978"/>
              <a:ext cx="1411719" cy="1411713"/>
              <a:chOff x="10101618" y="1612978"/>
              <a:chExt cx="1411719" cy="1411713"/>
            </a:xfrm>
          </p:grpSpPr>
          <p:sp>
            <p:nvSpPr>
              <p:cNvPr id="64" name="Oval 63">
                <a:extLst>
                  <a:ext uri="{FF2B5EF4-FFF2-40B4-BE49-F238E27FC236}">
                    <a16:creationId xmlns:a16="http://schemas.microsoft.com/office/drawing/2014/main" id="{B790B890-DA45-42CA-9E34-BE9DC78B2F6D}"/>
                  </a:ext>
                  <a:ext uri="{C183D7F6-B498-43B3-948B-1728B52AA6E4}">
                    <adec:decorative xmlns:adec="http://schemas.microsoft.com/office/drawing/2017/decorative" val="1"/>
                  </a:ext>
                </a:extLst>
              </p:cNvPr>
              <p:cNvSpPr/>
              <p:nvPr/>
            </p:nvSpPr>
            <p:spPr bwMode="auto">
              <a:xfrm rot="20777353">
                <a:off x="10184937" y="1696298"/>
                <a:ext cx="1245080" cy="1245077"/>
              </a:xfrm>
              <a:prstGeom prst="ellipse">
                <a:avLst/>
              </a:prstGeom>
              <a:solidFill>
                <a:schemeClr val="accent1"/>
              </a:solidFill>
              <a:ln>
                <a:no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sp>
            <p:nvSpPr>
              <p:cNvPr id="65" name="Oval 64">
                <a:extLst>
                  <a:ext uri="{FF2B5EF4-FFF2-40B4-BE49-F238E27FC236}">
                    <a16:creationId xmlns:a16="http://schemas.microsoft.com/office/drawing/2014/main" id="{986EDA4F-D9B1-452E-BE76-A21F1978D7D8}"/>
                  </a:ext>
                  <a:ext uri="{C183D7F6-B498-43B3-948B-1728B52AA6E4}">
                    <adec:decorative xmlns:adec="http://schemas.microsoft.com/office/drawing/2017/decorative" val="1"/>
                  </a:ext>
                </a:extLst>
              </p:cNvPr>
              <p:cNvSpPr/>
              <p:nvPr/>
            </p:nvSpPr>
            <p:spPr bwMode="auto">
              <a:xfrm rot="20777353">
                <a:off x="10101618" y="1612978"/>
                <a:ext cx="1411719" cy="1411713"/>
              </a:xfrm>
              <a:prstGeom prst="ellipse">
                <a:avLst/>
              </a:prstGeom>
              <a:noFill/>
              <a:ln>
                <a:solidFill>
                  <a:schemeClr val="accent3"/>
                </a:solid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grpSp>
        <p:cxnSp>
          <p:nvCxnSpPr>
            <p:cNvPr id="66" name="Straight Connector 65">
              <a:extLst>
                <a:ext uri="{FF2B5EF4-FFF2-40B4-BE49-F238E27FC236}">
                  <a16:creationId xmlns:a16="http://schemas.microsoft.com/office/drawing/2014/main" id="{BFD40A5E-6781-4FFF-A80F-C7646D218A43}"/>
                </a:ext>
                <a:ext uri="{C183D7F6-B498-43B3-948B-1728B52AA6E4}">
                  <adec:decorative xmlns:adec="http://schemas.microsoft.com/office/drawing/2017/decorative" val="1"/>
                </a:ext>
              </a:extLst>
            </p:cNvPr>
            <p:cNvCxnSpPr>
              <a:cxnSpLocks/>
            </p:cNvCxnSpPr>
            <p:nvPr/>
          </p:nvCxnSpPr>
          <p:spPr>
            <a:xfrm>
              <a:off x="10350528" y="3272575"/>
              <a:ext cx="913898" cy="0"/>
            </a:xfrm>
            <a:prstGeom prst="line">
              <a:avLst/>
            </a:prstGeom>
            <a:ln w="25400" cap="rnd">
              <a:gradFill>
                <a:gsLst>
                  <a:gs pos="0">
                    <a:schemeClr val="accent1">
                      <a:alpha val="0"/>
                    </a:schemeClr>
                  </a:gs>
                  <a:gs pos="48600">
                    <a:schemeClr val="accent1">
                      <a:lumMod val="75000"/>
                    </a:schemeClr>
                  </a:gs>
                  <a:gs pos="100000">
                    <a:schemeClr val="accent1">
                      <a:alpha val="0"/>
                    </a:schemeClr>
                  </a:gs>
                </a:gsLst>
                <a:lin ang="5400000" scaled="1"/>
              </a:gradFill>
              <a:round/>
            </a:ln>
          </p:spPr>
          <p:style>
            <a:lnRef idx="1">
              <a:schemeClr val="accent1"/>
            </a:lnRef>
            <a:fillRef idx="0">
              <a:schemeClr val="accent1"/>
            </a:fillRef>
            <a:effectRef idx="0">
              <a:schemeClr val="accent1"/>
            </a:effectRef>
            <a:fontRef idx="minor">
              <a:schemeClr val="tx1"/>
            </a:fontRef>
          </p:style>
        </p:cxnSp>
      </p:grpSp>
      <p:sp>
        <p:nvSpPr>
          <p:cNvPr id="89" name="Picture Placeholder 53" descr="This photo is a 'placeholder' only. Drag or drop your photo here, or click and tap the center to insert a photo.">
            <a:extLst>
              <a:ext uri="{FF2B5EF4-FFF2-40B4-BE49-F238E27FC236}">
                <a16:creationId xmlns:a16="http://schemas.microsoft.com/office/drawing/2014/main" id="{3215366A-E639-414D-A820-3B6B302A4F6D}"/>
              </a:ext>
            </a:extLst>
          </p:cNvPr>
          <p:cNvSpPr>
            <a:spLocks noGrp="1"/>
          </p:cNvSpPr>
          <p:nvPr>
            <p:ph type="pic" sz="quarter" idx="27" hasCustomPrompt="1"/>
          </p:nvPr>
        </p:nvSpPr>
        <p:spPr>
          <a:xfrm>
            <a:off x="10255821" y="1767179"/>
            <a:ext cx="1103312" cy="1103312"/>
          </a:xfrm>
          <a:prstGeom prst="ellipse">
            <a:avLst/>
          </a:prstGeom>
        </p:spPr>
        <p:txBody>
          <a:bodyPr anchor="ctr">
            <a:noAutofit/>
          </a:bodyPr>
          <a:lstStyle>
            <a:lvl1pPr marL="0" indent="0" algn="ctr">
              <a:buNone/>
              <a:defRPr sz="1100">
                <a:solidFill>
                  <a:schemeClr val="bg1"/>
                </a:solidFill>
              </a:defRPr>
            </a:lvl1pPr>
          </a:lstStyle>
          <a:p>
            <a:r>
              <a:rPr lang="en-IN"/>
              <a:t>Click to add icon</a:t>
            </a:r>
            <a:endParaRPr lang="en-US"/>
          </a:p>
        </p:txBody>
      </p:sp>
      <p:sp>
        <p:nvSpPr>
          <p:cNvPr id="82" name="Text Placeholder 35">
            <a:extLst>
              <a:ext uri="{FF2B5EF4-FFF2-40B4-BE49-F238E27FC236}">
                <a16:creationId xmlns:a16="http://schemas.microsoft.com/office/drawing/2014/main" id="{C14CABAF-4715-4B94-9C2E-B7FFE5B2F5AB}"/>
              </a:ext>
            </a:extLst>
          </p:cNvPr>
          <p:cNvSpPr>
            <a:spLocks noGrp="1"/>
          </p:cNvSpPr>
          <p:nvPr>
            <p:ph type="body" sz="quarter" idx="20"/>
          </p:nvPr>
        </p:nvSpPr>
        <p:spPr>
          <a:xfrm>
            <a:off x="10010725" y="3578648"/>
            <a:ext cx="1595438" cy="246221"/>
          </a:xfrm>
        </p:spPr>
        <p:txBody>
          <a:bodyPr>
            <a:noAutofit/>
          </a:bodyPr>
          <a:lstStyle>
            <a:lvl1pPr marL="0" indent="0" algn="ctr">
              <a:buNone/>
              <a:defRPr sz="1400">
                <a:solidFill>
                  <a:schemeClr val="accent1"/>
                </a:solidFill>
                <a:latin typeface="+mj-lt"/>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Click to edit</a:t>
            </a:r>
          </a:p>
        </p:txBody>
      </p:sp>
      <p:sp>
        <p:nvSpPr>
          <p:cNvPr id="83" name="Text Placeholder 35">
            <a:extLst>
              <a:ext uri="{FF2B5EF4-FFF2-40B4-BE49-F238E27FC236}">
                <a16:creationId xmlns:a16="http://schemas.microsoft.com/office/drawing/2014/main" id="{95B312B0-4588-48F5-A0AD-A71147C9072A}"/>
              </a:ext>
            </a:extLst>
          </p:cNvPr>
          <p:cNvSpPr>
            <a:spLocks noGrp="1"/>
          </p:cNvSpPr>
          <p:nvPr>
            <p:ph type="body" sz="quarter" idx="21"/>
          </p:nvPr>
        </p:nvSpPr>
        <p:spPr>
          <a:xfrm>
            <a:off x="10010725" y="4004071"/>
            <a:ext cx="1595438" cy="2176810"/>
          </a:xfrm>
        </p:spPr>
        <p:txBody>
          <a:bodyPr>
            <a:noAutofit/>
          </a:bodyPr>
          <a:lstStyle>
            <a:lvl1pPr marL="0" indent="0" algn="ctr">
              <a:buNone/>
              <a:defRPr sz="1400">
                <a:solidFill>
                  <a:schemeClr val="tx1"/>
                </a:solidFill>
                <a:latin typeface="+mn-lt"/>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Click to edit</a:t>
            </a:r>
          </a:p>
        </p:txBody>
      </p:sp>
    </p:spTree>
    <p:extLst>
      <p:ext uri="{BB962C8B-B14F-4D97-AF65-F5344CB8AC3E}">
        <p14:creationId xmlns:p14="http://schemas.microsoft.com/office/powerpoint/2010/main" val="97558607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8">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6">
          <p15:clr>
            <a:srgbClr val="5ACBF0"/>
          </p15:clr>
        </p15:guide>
        <p15:guide id="29" orient="horz" pos="1272">
          <p15:clr>
            <a:srgbClr val="5ACBF0"/>
          </p15:clr>
        </p15:guide>
        <p15:guide id="30" orient="horz" pos="288">
          <p15:clr>
            <a:srgbClr val="5ACBF0"/>
          </p15:clr>
        </p15:guide>
      </p15:sldGuideLst>
    </p:ext>
  </p:extLst>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p:cSld name="Timeline_1">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11018520" cy="553998"/>
          </a:xfrm>
        </p:spPr>
        <p:txBody>
          <a:bodyPr anchor="ctr">
            <a:spAutoFit/>
          </a:bodyPr>
          <a:lstStyle>
            <a:lvl1pPr>
              <a:defRPr>
                <a:solidFill>
                  <a:schemeClr val="tx1"/>
                </a:solidFill>
              </a:defRPr>
            </a:lvl1pPr>
          </a:lstStyle>
          <a:p>
            <a:r>
              <a:rPr lang="en-US"/>
              <a:t>Click to edit Master title style</a:t>
            </a:r>
          </a:p>
        </p:txBody>
      </p:sp>
      <p:sp>
        <p:nvSpPr>
          <p:cNvPr id="4" name="Rectangle 22">
            <a:extLst>
              <a:ext uri="{FF2B5EF4-FFF2-40B4-BE49-F238E27FC236}">
                <a16:creationId xmlns:a16="http://schemas.microsoft.com/office/drawing/2014/main" id="{A2F51694-D714-4617-BC9A-1EF761617CD4}"/>
              </a:ext>
              <a:ext uri="{C183D7F6-B498-43B3-948B-1728B52AA6E4}">
                <adec:decorative xmlns:adec="http://schemas.microsoft.com/office/drawing/2017/decorative" val="1"/>
              </a:ext>
            </a:extLst>
          </p:cNvPr>
          <p:cNvSpPr/>
          <p:nvPr/>
        </p:nvSpPr>
        <p:spPr>
          <a:xfrm>
            <a:off x="579774" y="1659731"/>
            <a:ext cx="179389" cy="4043989"/>
          </a:xfrm>
          <a:custGeom>
            <a:avLst/>
            <a:gdLst>
              <a:gd name="connsiteX0" fmla="*/ 0 w 914400"/>
              <a:gd name="connsiteY0" fmla="*/ 0 h 914400"/>
              <a:gd name="connsiteX1" fmla="*/ 914400 w 914400"/>
              <a:gd name="connsiteY1" fmla="*/ 0 h 914400"/>
              <a:gd name="connsiteX2" fmla="*/ 914400 w 914400"/>
              <a:gd name="connsiteY2" fmla="*/ 914400 h 914400"/>
              <a:gd name="connsiteX3" fmla="*/ 0 w 914400"/>
              <a:gd name="connsiteY3" fmla="*/ 914400 h 914400"/>
              <a:gd name="connsiteX4" fmla="*/ 0 w 914400"/>
              <a:gd name="connsiteY4" fmla="*/ 0 h 914400"/>
              <a:gd name="connsiteX0" fmla="*/ 914400 w 1005840"/>
              <a:gd name="connsiteY0" fmla="*/ 914400 h 1005840"/>
              <a:gd name="connsiteX1" fmla="*/ 0 w 1005840"/>
              <a:gd name="connsiteY1" fmla="*/ 914400 h 1005840"/>
              <a:gd name="connsiteX2" fmla="*/ 0 w 1005840"/>
              <a:gd name="connsiteY2" fmla="*/ 0 h 1005840"/>
              <a:gd name="connsiteX3" fmla="*/ 914400 w 1005840"/>
              <a:gd name="connsiteY3" fmla="*/ 0 h 1005840"/>
              <a:gd name="connsiteX4" fmla="*/ 1005840 w 1005840"/>
              <a:gd name="connsiteY4" fmla="*/ 1005840 h 1005840"/>
              <a:gd name="connsiteX0" fmla="*/ 914400 w 914400"/>
              <a:gd name="connsiteY0" fmla="*/ 914400 h 914400"/>
              <a:gd name="connsiteX1" fmla="*/ 0 w 914400"/>
              <a:gd name="connsiteY1" fmla="*/ 914400 h 914400"/>
              <a:gd name="connsiteX2" fmla="*/ 0 w 914400"/>
              <a:gd name="connsiteY2" fmla="*/ 0 h 914400"/>
              <a:gd name="connsiteX3" fmla="*/ 914400 w 914400"/>
              <a:gd name="connsiteY3" fmla="*/ 0 h 914400"/>
              <a:gd name="connsiteX0" fmla="*/ 0 w 914400"/>
              <a:gd name="connsiteY0" fmla="*/ 914400 h 914400"/>
              <a:gd name="connsiteX1" fmla="*/ 0 w 914400"/>
              <a:gd name="connsiteY1" fmla="*/ 0 h 914400"/>
              <a:gd name="connsiteX2" fmla="*/ 914400 w 914400"/>
              <a:gd name="connsiteY2" fmla="*/ 0 h 914400"/>
            </a:gdLst>
            <a:ahLst/>
            <a:cxnLst>
              <a:cxn ang="0">
                <a:pos x="connsiteX0" y="connsiteY0"/>
              </a:cxn>
              <a:cxn ang="0">
                <a:pos x="connsiteX1" y="connsiteY1"/>
              </a:cxn>
              <a:cxn ang="0">
                <a:pos x="connsiteX2" y="connsiteY2"/>
              </a:cxn>
            </a:cxnLst>
            <a:rect l="l" t="t" r="r" b="b"/>
            <a:pathLst>
              <a:path w="914400" h="914400">
                <a:moveTo>
                  <a:pt x="0" y="914400"/>
                </a:moveTo>
                <a:lnTo>
                  <a:pt x="0" y="0"/>
                </a:lnTo>
                <a:lnTo>
                  <a:pt x="914400" y="0"/>
                </a:lnTo>
              </a:path>
            </a:pathLst>
          </a:custGeom>
          <a:noFill/>
          <a:ln w="6350">
            <a:solidFill>
              <a:schemeClr val="bg1">
                <a:lumMod val="75000"/>
              </a:schemeClr>
            </a:solidFill>
            <a:headEnd type="none"/>
            <a:tailEnd type="none" w="sm" len="sm"/>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1" name="Group 10">
            <a:extLst>
              <a:ext uri="{FF2B5EF4-FFF2-40B4-BE49-F238E27FC236}">
                <a16:creationId xmlns:a16="http://schemas.microsoft.com/office/drawing/2014/main" id="{F22B1B1A-414E-4A52-B58C-C8C01D806DA4}"/>
              </a:ext>
              <a:ext uri="{C183D7F6-B498-43B3-948B-1728B52AA6E4}">
                <adec:decorative xmlns:adec="http://schemas.microsoft.com/office/drawing/2017/decorative" val="1"/>
              </a:ext>
            </a:extLst>
          </p:cNvPr>
          <p:cNvGrpSpPr/>
          <p:nvPr/>
        </p:nvGrpSpPr>
        <p:grpSpPr>
          <a:xfrm>
            <a:off x="692480" y="1293039"/>
            <a:ext cx="728770" cy="728770"/>
            <a:chOff x="4728474" y="854884"/>
            <a:chExt cx="6357844" cy="6357848"/>
          </a:xfrm>
        </p:grpSpPr>
        <p:sp>
          <p:nvSpPr>
            <p:cNvPr id="12" name="Oval 11">
              <a:extLst>
                <a:ext uri="{FF2B5EF4-FFF2-40B4-BE49-F238E27FC236}">
                  <a16:creationId xmlns:a16="http://schemas.microsoft.com/office/drawing/2014/main" id="{F40BDCAE-B400-4EE7-A2EE-F1A724F56369}"/>
                </a:ext>
                <a:ext uri="{C183D7F6-B498-43B3-948B-1728B52AA6E4}">
                  <adec:decorative xmlns:adec="http://schemas.microsoft.com/office/drawing/2017/decorative" val="1"/>
                </a:ext>
              </a:extLst>
            </p:cNvPr>
            <p:cNvSpPr/>
            <p:nvPr/>
          </p:nvSpPr>
          <p:spPr bwMode="auto">
            <a:xfrm rot="20777353">
              <a:off x="4728474" y="854884"/>
              <a:ext cx="6357844" cy="6357848"/>
            </a:xfrm>
            <a:prstGeom prst="ellipse">
              <a:avLst/>
            </a:prstGeom>
            <a:solidFill>
              <a:schemeClr val="accent1">
                <a:lumMod val="75000"/>
              </a:schemeClr>
            </a:solidFill>
            <a:ln>
              <a:no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cs typeface="Segoe UI" pitchFamily="34" charset="0"/>
              </a:endParaRPr>
            </a:p>
          </p:txBody>
        </p:sp>
        <p:sp>
          <p:nvSpPr>
            <p:cNvPr id="13" name="Oval 12">
              <a:extLst>
                <a:ext uri="{FF2B5EF4-FFF2-40B4-BE49-F238E27FC236}">
                  <a16:creationId xmlns:a16="http://schemas.microsoft.com/office/drawing/2014/main" id="{4BF6EE3A-EEA0-492D-A5D2-2DA24826124E}"/>
                </a:ext>
                <a:ext uri="{C183D7F6-B498-43B3-948B-1728B52AA6E4}">
                  <adec:decorative xmlns:adec="http://schemas.microsoft.com/office/drawing/2017/decorative" val="1"/>
                </a:ext>
              </a:extLst>
            </p:cNvPr>
            <p:cNvSpPr/>
            <p:nvPr/>
          </p:nvSpPr>
          <p:spPr bwMode="auto">
            <a:xfrm rot="20777353">
              <a:off x="5118673" y="1245098"/>
              <a:ext cx="5577446" cy="5577434"/>
            </a:xfrm>
            <a:prstGeom prst="ellipse">
              <a:avLst/>
            </a:prstGeom>
            <a:solidFill>
              <a:schemeClr val="accent1"/>
            </a:solidFill>
            <a:ln>
              <a:no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grpSp>
      <p:sp>
        <p:nvSpPr>
          <p:cNvPr id="54" name="Picture Placeholder 53" descr="This photo is a 'placeholder' only. Drag or drop your photo here, or click and tap the center to insert a photo.">
            <a:extLst>
              <a:ext uri="{FF2B5EF4-FFF2-40B4-BE49-F238E27FC236}">
                <a16:creationId xmlns:a16="http://schemas.microsoft.com/office/drawing/2014/main" id="{7B89D0FC-A3ED-4897-9392-6F640FB08192}"/>
              </a:ext>
            </a:extLst>
          </p:cNvPr>
          <p:cNvSpPr>
            <a:spLocks noGrp="1"/>
          </p:cNvSpPr>
          <p:nvPr>
            <p:ph type="pic" sz="quarter" idx="22"/>
          </p:nvPr>
        </p:nvSpPr>
        <p:spPr>
          <a:xfrm>
            <a:off x="745727" y="1346286"/>
            <a:ext cx="622276" cy="622276"/>
          </a:xfrm>
          <a:prstGeom prst="ellipse">
            <a:avLst/>
          </a:prstGeom>
        </p:spPr>
        <p:txBody>
          <a:bodyPr>
            <a:noAutofit/>
          </a:bodyPr>
          <a:lstStyle>
            <a:lvl1pPr marL="0" indent="0">
              <a:buNone/>
              <a:defRPr sz="900"/>
            </a:lvl1pPr>
          </a:lstStyle>
          <a:p>
            <a:endParaRPr lang="en-US"/>
          </a:p>
        </p:txBody>
      </p:sp>
      <p:sp>
        <p:nvSpPr>
          <p:cNvPr id="43" name="Text Placeholder 42">
            <a:extLst>
              <a:ext uri="{FF2B5EF4-FFF2-40B4-BE49-F238E27FC236}">
                <a16:creationId xmlns:a16="http://schemas.microsoft.com/office/drawing/2014/main" id="{3E6FE612-44E1-4580-8B57-72409EDC5966}"/>
              </a:ext>
            </a:extLst>
          </p:cNvPr>
          <p:cNvSpPr>
            <a:spLocks noGrp="1"/>
          </p:cNvSpPr>
          <p:nvPr>
            <p:ph type="body" sz="quarter" idx="14"/>
          </p:nvPr>
        </p:nvSpPr>
        <p:spPr>
          <a:xfrm>
            <a:off x="723900" y="2184400"/>
            <a:ext cx="2432050" cy="553998"/>
          </a:xfrm>
        </p:spPr>
        <p:txBody>
          <a:bodyPr/>
          <a:lstStyle>
            <a:lvl1pPr marL="0" indent="0">
              <a:buNone/>
              <a:defRPr sz="1800">
                <a:solidFill>
                  <a:schemeClr val="tx1"/>
                </a:solidFill>
              </a:defRPr>
            </a:lvl1pPr>
            <a:lvl2pPr marL="228600" indent="0">
              <a:buNone/>
              <a:defRPr sz="1600"/>
            </a:lvl2pPr>
            <a:lvl3pPr>
              <a:defRPr sz="1200"/>
            </a:lvl3pPr>
            <a:lvl4pPr>
              <a:defRPr sz="1100"/>
            </a:lvl4pPr>
            <a:lvl5pPr>
              <a:defRPr sz="1100"/>
            </a:lvl5pPr>
          </a:lstStyle>
          <a:p>
            <a:pPr lvl="0"/>
            <a:r>
              <a:rPr lang="en-US"/>
              <a:t>Click to edit Master text styles</a:t>
            </a:r>
          </a:p>
        </p:txBody>
      </p:sp>
      <p:sp>
        <p:nvSpPr>
          <p:cNvPr id="8" name="Rectangle 7">
            <a:extLst>
              <a:ext uri="{FF2B5EF4-FFF2-40B4-BE49-F238E27FC236}">
                <a16:creationId xmlns:a16="http://schemas.microsoft.com/office/drawing/2014/main" id="{19879F51-B7CD-4B65-A060-D66E73141424}"/>
              </a:ext>
              <a:ext uri="{C183D7F6-B498-43B3-948B-1728B52AA6E4}">
                <adec:decorative xmlns:adec="http://schemas.microsoft.com/office/drawing/2017/decorative" val="1"/>
              </a:ext>
            </a:extLst>
          </p:cNvPr>
          <p:cNvSpPr/>
          <p:nvPr/>
        </p:nvSpPr>
        <p:spPr bwMode="auto">
          <a:xfrm>
            <a:off x="0" y="5726761"/>
            <a:ext cx="12192000" cy="97728"/>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9" name="Oval 8">
            <a:extLst>
              <a:ext uri="{FF2B5EF4-FFF2-40B4-BE49-F238E27FC236}">
                <a16:creationId xmlns:a16="http://schemas.microsoft.com/office/drawing/2014/main" id="{7F112691-AA34-4BDF-BFFB-84194523DB1D}"/>
              </a:ext>
              <a:ext uri="{C183D7F6-B498-43B3-948B-1728B52AA6E4}">
                <adec:decorative xmlns:adec="http://schemas.microsoft.com/office/drawing/2017/decorative" val="1"/>
              </a:ext>
            </a:extLst>
          </p:cNvPr>
          <p:cNvSpPr/>
          <p:nvPr/>
        </p:nvSpPr>
        <p:spPr>
          <a:xfrm>
            <a:off x="435312" y="5621258"/>
            <a:ext cx="288928" cy="288924"/>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Arrow: Chevron 9" descr="directional arrow pointing right">
            <a:extLst>
              <a:ext uri="{FF2B5EF4-FFF2-40B4-BE49-F238E27FC236}">
                <a16:creationId xmlns:a16="http://schemas.microsoft.com/office/drawing/2014/main" id="{AFBB7C2D-2775-424B-BD19-A2D53E096AE0}"/>
              </a:ext>
            </a:extLst>
          </p:cNvPr>
          <p:cNvSpPr/>
          <p:nvPr/>
        </p:nvSpPr>
        <p:spPr>
          <a:xfrm>
            <a:off x="535305" y="5686852"/>
            <a:ext cx="96436" cy="160678"/>
          </a:xfrm>
          <a:prstGeom prst="chevron">
            <a:avLst>
              <a:gd name="adj" fmla="val 82921"/>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49" name="Text Placeholder 42">
            <a:extLst>
              <a:ext uri="{FF2B5EF4-FFF2-40B4-BE49-F238E27FC236}">
                <a16:creationId xmlns:a16="http://schemas.microsoft.com/office/drawing/2014/main" id="{FB17065C-3518-4DB3-93E4-4DEA7F7ACF26}"/>
              </a:ext>
            </a:extLst>
          </p:cNvPr>
          <p:cNvSpPr>
            <a:spLocks noGrp="1"/>
          </p:cNvSpPr>
          <p:nvPr>
            <p:ph type="body" sz="quarter" idx="18"/>
          </p:nvPr>
        </p:nvSpPr>
        <p:spPr>
          <a:xfrm>
            <a:off x="588263" y="6003925"/>
            <a:ext cx="2432050" cy="553998"/>
          </a:xfrm>
        </p:spPr>
        <p:txBody>
          <a:bodyPr/>
          <a:lstStyle>
            <a:lvl1pPr marL="0" indent="0">
              <a:buNone/>
              <a:defRPr sz="1800"/>
            </a:lvl1pPr>
            <a:lvl2pPr>
              <a:defRPr sz="1600"/>
            </a:lvl2pPr>
            <a:lvl3pPr>
              <a:defRPr sz="1200"/>
            </a:lvl3pPr>
            <a:lvl4pPr>
              <a:defRPr sz="1100"/>
            </a:lvl4pPr>
            <a:lvl5pPr>
              <a:defRPr sz="1100"/>
            </a:lvl5pPr>
          </a:lstStyle>
          <a:p>
            <a:pPr lvl="0"/>
            <a:r>
              <a:rPr lang="en-US"/>
              <a:t>Click to edit Master text styles</a:t>
            </a:r>
          </a:p>
        </p:txBody>
      </p:sp>
      <p:sp>
        <p:nvSpPr>
          <p:cNvPr id="5" name="Rectangle 22">
            <a:extLst>
              <a:ext uri="{FF2B5EF4-FFF2-40B4-BE49-F238E27FC236}">
                <a16:creationId xmlns:a16="http://schemas.microsoft.com/office/drawing/2014/main" id="{88A33D54-81EE-466C-92A1-56EFA82A632B}"/>
              </a:ext>
              <a:ext uri="{C183D7F6-B498-43B3-948B-1728B52AA6E4}">
                <adec:decorative xmlns:adec="http://schemas.microsoft.com/office/drawing/2017/decorative" val="1"/>
              </a:ext>
            </a:extLst>
          </p:cNvPr>
          <p:cNvSpPr/>
          <p:nvPr/>
        </p:nvSpPr>
        <p:spPr>
          <a:xfrm>
            <a:off x="3394941" y="1659731"/>
            <a:ext cx="179389" cy="4043989"/>
          </a:xfrm>
          <a:custGeom>
            <a:avLst/>
            <a:gdLst>
              <a:gd name="connsiteX0" fmla="*/ 0 w 914400"/>
              <a:gd name="connsiteY0" fmla="*/ 0 h 914400"/>
              <a:gd name="connsiteX1" fmla="*/ 914400 w 914400"/>
              <a:gd name="connsiteY1" fmla="*/ 0 h 914400"/>
              <a:gd name="connsiteX2" fmla="*/ 914400 w 914400"/>
              <a:gd name="connsiteY2" fmla="*/ 914400 h 914400"/>
              <a:gd name="connsiteX3" fmla="*/ 0 w 914400"/>
              <a:gd name="connsiteY3" fmla="*/ 914400 h 914400"/>
              <a:gd name="connsiteX4" fmla="*/ 0 w 914400"/>
              <a:gd name="connsiteY4" fmla="*/ 0 h 914400"/>
              <a:gd name="connsiteX0" fmla="*/ 914400 w 1005840"/>
              <a:gd name="connsiteY0" fmla="*/ 914400 h 1005840"/>
              <a:gd name="connsiteX1" fmla="*/ 0 w 1005840"/>
              <a:gd name="connsiteY1" fmla="*/ 914400 h 1005840"/>
              <a:gd name="connsiteX2" fmla="*/ 0 w 1005840"/>
              <a:gd name="connsiteY2" fmla="*/ 0 h 1005840"/>
              <a:gd name="connsiteX3" fmla="*/ 914400 w 1005840"/>
              <a:gd name="connsiteY3" fmla="*/ 0 h 1005840"/>
              <a:gd name="connsiteX4" fmla="*/ 1005840 w 1005840"/>
              <a:gd name="connsiteY4" fmla="*/ 1005840 h 1005840"/>
              <a:gd name="connsiteX0" fmla="*/ 914400 w 914400"/>
              <a:gd name="connsiteY0" fmla="*/ 914400 h 914400"/>
              <a:gd name="connsiteX1" fmla="*/ 0 w 914400"/>
              <a:gd name="connsiteY1" fmla="*/ 914400 h 914400"/>
              <a:gd name="connsiteX2" fmla="*/ 0 w 914400"/>
              <a:gd name="connsiteY2" fmla="*/ 0 h 914400"/>
              <a:gd name="connsiteX3" fmla="*/ 914400 w 914400"/>
              <a:gd name="connsiteY3" fmla="*/ 0 h 914400"/>
              <a:gd name="connsiteX0" fmla="*/ 0 w 914400"/>
              <a:gd name="connsiteY0" fmla="*/ 914400 h 914400"/>
              <a:gd name="connsiteX1" fmla="*/ 0 w 914400"/>
              <a:gd name="connsiteY1" fmla="*/ 0 h 914400"/>
              <a:gd name="connsiteX2" fmla="*/ 914400 w 914400"/>
              <a:gd name="connsiteY2" fmla="*/ 0 h 914400"/>
            </a:gdLst>
            <a:ahLst/>
            <a:cxnLst>
              <a:cxn ang="0">
                <a:pos x="connsiteX0" y="connsiteY0"/>
              </a:cxn>
              <a:cxn ang="0">
                <a:pos x="connsiteX1" y="connsiteY1"/>
              </a:cxn>
              <a:cxn ang="0">
                <a:pos x="connsiteX2" y="connsiteY2"/>
              </a:cxn>
            </a:cxnLst>
            <a:rect l="l" t="t" r="r" b="b"/>
            <a:pathLst>
              <a:path w="914400" h="914400">
                <a:moveTo>
                  <a:pt x="0" y="914400"/>
                </a:moveTo>
                <a:lnTo>
                  <a:pt x="0" y="0"/>
                </a:lnTo>
                <a:lnTo>
                  <a:pt x="914400" y="0"/>
                </a:lnTo>
              </a:path>
            </a:pathLst>
          </a:custGeom>
          <a:noFill/>
          <a:ln w="6350">
            <a:solidFill>
              <a:schemeClr val="bg1">
                <a:lumMod val="75000"/>
              </a:schemeClr>
            </a:solidFill>
            <a:headEnd type="none"/>
            <a:tailEnd type="none" w="sm" len="sm"/>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7" name="Group 16">
            <a:extLst>
              <a:ext uri="{FF2B5EF4-FFF2-40B4-BE49-F238E27FC236}">
                <a16:creationId xmlns:a16="http://schemas.microsoft.com/office/drawing/2014/main" id="{CEC807FA-BC13-4C40-AFBD-B356294ACC98}"/>
              </a:ext>
              <a:ext uri="{C183D7F6-B498-43B3-948B-1728B52AA6E4}">
                <adec:decorative xmlns:adec="http://schemas.microsoft.com/office/drawing/2017/decorative" val="1"/>
              </a:ext>
            </a:extLst>
          </p:cNvPr>
          <p:cNvGrpSpPr/>
          <p:nvPr/>
        </p:nvGrpSpPr>
        <p:grpSpPr>
          <a:xfrm>
            <a:off x="3507647" y="1293039"/>
            <a:ext cx="728770" cy="728770"/>
            <a:chOff x="4728474" y="854884"/>
            <a:chExt cx="6357844" cy="6357848"/>
          </a:xfrm>
        </p:grpSpPr>
        <p:sp>
          <p:nvSpPr>
            <p:cNvPr id="18" name="Oval 17">
              <a:extLst>
                <a:ext uri="{FF2B5EF4-FFF2-40B4-BE49-F238E27FC236}">
                  <a16:creationId xmlns:a16="http://schemas.microsoft.com/office/drawing/2014/main" id="{D0003E6A-A35F-46BF-8BC3-7ABFC1A4CD53}"/>
                </a:ext>
                <a:ext uri="{C183D7F6-B498-43B3-948B-1728B52AA6E4}">
                  <adec:decorative xmlns:adec="http://schemas.microsoft.com/office/drawing/2017/decorative" val="1"/>
                </a:ext>
              </a:extLst>
            </p:cNvPr>
            <p:cNvSpPr/>
            <p:nvPr/>
          </p:nvSpPr>
          <p:spPr bwMode="auto">
            <a:xfrm rot="20777353">
              <a:off x="4728474" y="854884"/>
              <a:ext cx="6357844" cy="6357848"/>
            </a:xfrm>
            <a:prstGeom prst="ellipse">
              <a:avLst/>
            </a:prstGeom>
            <a:solidFill>
              <a:schemeClr val="accent1">
                <a:lumMod val="75000"/>
              </a:schemeClr>
            </a:solidFill>
            <a:ln>
              <a:no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sp>
          <p:nvSpPr>
            <p:cNvPr id="19" name="Oval 18">
              <a:extLst>
                <a:ext uri="{FF2B5EF4-FFF2-40B4-BE49-F238E27FC236}">
                  <a16:creationId xmlns:a16="http://schemas.microsoft.com/office/drawing/2014/main" id="{DC8475FA-2FF4-4D36-A7D8-C26F3E094C4C}"/>
                </a:ext>
                <a:ext uri="{C183D7F6-B498-43B3-948B-1728B52AA6E4}">
                  <adec:decorative xmlns:adec="http://schemas.microsoft.com/office/drawing/2017/decorative" val="1"/>
                </a:ext>
              </a:extLst>
            </p:cNvPr>
            <p:cNvSpPr/>
            <p:nvPr/>
          </p:nvSpPr>
          <p:spPr bwMode="auto">
            <a:xfrm rot="20777353">
              <a:off x="5118673" y="1245098"/>
              <a:ext cx="5577446" cy="5577434"/>
            </a:xfrm>
            <a:prstGeom prst="ellipse">
              <a:avLst/>
            </a:prstGeom>
            <a:solidFill>
              <a:schemeClr val="accent1"/>
            </a:solidFill>
            <a:ln>
              <a:no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grpSp>
      <p:sp>
        <p:nvSpPr>
          <p:cNvPr id="55" name="Picture Placeholder 53" descr="This photo is a 'placeholder' only. Drag or drop your photo here, or click and tap the center to insert a photo.">
            <a:extLst>
              <a:ext uri="{FF2B5EF4-FFF2-40B4-BE49-F238E27FC236}">
                <a16:creationId xmlns:a16="http://schemas.microsoft.com/office/drawing/2014/main" id="{15AD6A79-2685-4683-968D-AF3986504F9A}"/>
              </a:ext>
            </a:extLst>
          </p:cNvPr>
          <p:cNvSpPr>
            <a:spLocks noGrp="1"/>
          </p:cNvSpPr>
          <p:nvPr>
            <p:ph type="pic" sz="quarter" idx="23"/>
          </p:nvPr>
        </p:nvSpPr>
        <p:spPr>
          <a:xfrm>
            <a:off x="3560894" y="1346286"/>
            <a:ext cx="622276" cy="622276"/>
          </a:xfrm>
          <a:prstGeom prst="ellipse">
            <a:avLst/>
          </a:prstGeom>
        </p:spPr>
        <p:txBody>
          <a:bodyPr>
            <a:noAutofit/>
          </a:bodyPr>
          <a:lstStyle>
            <a:lvl1pPr marL="0" indent="0">
              <a:buNone/>
              <a:defRPr sz="900"/>
            </a:lvl1pPr>
          </a:lstStyle>
          <a:p>
            <a:endParaRPr lang="en-US"/>
          </a:p>
        </p:txBody>
      </p:sp>
      <p:sp>
        <p:nvSpPr>
          <p:cNvPr id="48" name="Text Placeholder 42">
            <a:extLst>
              <a:ext uri="{FF2B5EF4-FFF2-40B4-BE49-F238E27FC236}">
                <a16:creationId xmlns:a16="http://schemas.microsoft.com/office/drawing/2014/main" id="{F74EF357-2F27-45F2-9EFE-3B74C0FF554D}"/>
              </a:ext>
            </a:extLst>
          </p:cNvPr>
          <p:cNvSpPr>
            <a:spLocks noGrp="1"/>
          </p:cNvSpPr>
          <p:nvPr>
            <p:ph type="body" sz="quarter" idx="17"/>
          </p:nvPr>
        </p:nvSpPr>
        <p:spPr>
          <a:xfrm>
            <a:off x="3539613" y="2184400"/>
            <a:ext cx="2432050" cy="553998"/>
          </a:xfrm>
        </p:spPr>
        <p:txBody>
          <a:bodyPr/>
          <a:lstStyle>
            <a:lvl1pPr marL="0" indent="0">
              <a:buNone/>
              <a:defRPr sz="1800">
                <a:solidFill>
                  <a:schemeClr val="tx1"/>
                </a:solidFill>
              </a:defRPr>
            </a:lvl1pPr>
            <a:lvl2pPr>
              <a:defRPr sz="1600"/>
            </a:lvl2pPr>
            <a:lvl3pPr>
              <a:defRPr sz="1200"/>
            </a:lvl3pPr>
            <a:lvl4pPr>
              <a:defRPr sz="1100"/>
            </a:lvl4pPr>
            <a:lvl5pPr>
              <a:defRPr sz="1100"/>
            </a:lvl5pPr>
          </a:lstStyle>
          <a:p>
            <a:pPr lvl="0"/>
            <a:r>
              <a:rPr lang="en-US"/>
              <a:t>Click to edit Master text styles</a:t>
            </a:r>
          </a:p>
        </p:txBody>
      </p:sp>
      <p:sp>
        <p:nvSpPr>
          <p:cNvPr id="15" name="Oval 14">
            <a:extLst>
              <a:ext uri="{FF2B5EF4-FFF2-40B4-BE49-F238E27FC236}">
                <a16:creationId xmlns:a16="http://schemas.microsoft.com/office/drawing/2014/main" id="{4487A053-3AD9-4EC3-9D4E-7EF7223806AB}"/>
              </a:ext>
              <a:ext uri="{C183D7F6-B498-43B3-948B-1728B52AA6E4}">
                <adec:decorative xmlns:adec="http://schemas.microsoft.com/office/drawing/2017/decorative" val="1"/>
              </a:ext>
            </a:extLst>
          </p:cNvPr>
          <p:cNvSpPr/>
          <p:nvPr/>
        </p:nvSpPr>
        <p:spPr>
          <a:xfrm>
            <a:off x="3250479" y="5621258"/>
            <a:ext cx="288928" cy="288924"/>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Arrow: Chevron 15" descr="directional arrow pointing right">
            <a:extLst>
              <a:ext uri="{FF2B5EF4-FFF2-40B4-BE49-F238E27FC236}">
                <a16:creationId xmlns:a16="http://schemas.microsoft.com/office/drawing/2014/main" id="{FD2ED426-B38D-4D5C-AD33-D99637E926F8}"/>
              </a:ext>
            </a:extLst>
          </p:cNvPr>
          <p:cNvSpPr/>
          <p:nvPr/>
        </p:nvSpPr>
        <p:spPr>
          <a:xfrm>
            <a:off x="3350472" y="5686852"/>
            <a:ext cx="96436" cy="160678"/>
          </a:xfrm>
          <a:prstGeom prst="chevron">
            <a:avLst>
              <a:gd name="adj" fmla="val 82921"/>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52" name="Text Placeholder 42">
            <a:extLst>
              <a:ext uri="{FF2B5EF4-FFF2-40B4-BE49-F238E27FC236}">
                <a16:creationId xmlns:a16="http://schemas.microsoft.com/office/drawing/2014/main" id="{CDE36307-0A4F-4BD1-935F-037412021248}"/>
              </a:ext>
            </a:extLst>
          </p:cNvPr>
          <p:cNvSpPr>
            <a:spLocks noGrp="1"/>
          </p:cNvSpPr>
          <p:nvPr>
            <p:ph type="body" sz="quarter" idx="21"/>
          </p:nvPr>
        </p:nvSpPr>
        <p:spPr>
          <a:xfrm>
            <a:off x="3394941" y="6003925"/>
            <a:ext cx="2432050" cy="553998"/>
          </a:xfrm>
        </p:spPr>
        <p:txBody>
          <a:bodyPr/>
          <a:lstStyle>
            <a:lvl1pPr marL="0" indent="0">
              <a:buNone/>
              <a:defRPr sz="1800"/>
            </a:lvl1pPr>
            <a:lvl2pPr>
              <a:defRPr sz="1600"/>
            </a:lvl2pPr>
            <a:lvl3pPr>
              <a:defRPr sz="1200"/>
            </a:lvl3pPr>
            <a:lvl4pPr>
              <a:defRPr sz="1100"/>
            </a:lvl4pPr>
            <a:lvl5pPr>
              <a:defRPr sz="1100"/>
            </a:lvl5pPr>
          </a:lstStyle>
          <a:p>
            <a:pPr lvl="0"/>
            <a:r>
              <a:rPr lang="en-US"/>
              <a:t>Click to edit Master text styles</a:t>
            </a:r>
          </a:p>
        </p:txBody>
      </p:sp>
      <p:sp>
        <p:nvSpPr>
          <p:cNvPr id="6" name="Rectangle 22">
            <a:extLst>
              <a:ext uri="{FF2B5EF4-FFF2-40B4-BE49-F238E27FC236}">
                <a16:creationId xmlns:a16="http://schemas.microsoft.com/office/drawing/2014/main" id="{D8A41D5C-CC9A-4FE5-AAA7-C97C6226B14D}"/>
              </a:ext>
              <a:ext uri="{C183D7F6-B498-43B3-948B-1728B52AA6E4}">
                <adec:decorative xmlns:adec="http://schemas.microsoft.com/office/drawing/2017/decorative" val="1"/>
              </a:ext>
            </a:extLst>
          </p:cNvPr>
          <p:cNvSpPr/>
          <p:nvPr/>
        </p:nvSpPr>
        <p:spPr>
          <a:xfrm>
            <a:off x="6210108" y="1659731"/>
            <a:ext cx="179389" cy="4043989"/>
          </a:xfrm>
          <a:custGeom>
            <a:avLst/>
            <a:gdLst>
              <a:gd name="connsiteX0" fmla="*/ 0 w 914400"/>
              <a:gd name="connsiteY0" fmla="*/ 0 h 914400"/>
              <a:gd name="connsiteX1" fmla="*/ 914400 w 914400"/>
              <a:gd name="connsiteY1" fmla="*/ 0 h 914400"/>
              <a:gd name="connsiteX2" fmla="*/ 914400 w 914400"/>
              <a:gd name="connsiteY2" fmla="*/ 914400 h 914400"/>
              <a:gd name="connsiteX3" fmla="*/ 0 w 914400"/>
              <a:gd name="connsiteY3" fmla="*/ 914400 h 914400"/>
              <a:gd name="connsiteX4" fmla="*/ 0 w 914400"/>
              <a:gd name="connsiteY4" fmla="*/ 0 h 914400"/>
              <a:gd name="connsiteX0" fmla="*/ 914400 w 1005840"/>
              <a:gd name="connsiteY0" fmla="*/ 914400 h 1005840"/>
              <a:gd name="connsiteX1" fmla="*/ 0 w 1005840"/>
              <a:gd name="connsiteY1" fmla="*/ 914400 h 1005840"/>
              <a:gd name="connsiteX2" fmla="*/ 0 w 1005840"/>
              <a:gd name="connsiteY2" fmla="*/ 0 h 1005840"/>
              <a:gd name="connsiteX3" fmla="*/ 914400 w 1005840"/>
              <a:gd name="connsiteY3" fmla="*/ 0 h 1005840"/>
              <a:gd name="connsiteX4" fmla="*/ 1005840 w 1005840"/>
              <a:gd name="connsiteY4" fmla="*/ 1005840 h 1005840"/>
              <a:gd name="connsiteX0" fmla="*/ 914400 w 914400"/>
              <a:gd name="connsiteY0" fmla="*/ 914400 h 914400"/>
              <a:gd name="connsiteX1" fmla="*/ 0 w 914400"/>
              <a:gd name="connsiteY1" fmla="*/ 914400 h 914400"/>
              <a:gd name="connsiteX2" fmla="*/ 0 w 914400"/>
              <a:gd name="connsiteY2" fmla="*/ 0 h 914400"/>
              <a:gd name="connsiteX3" fmla="*/ 914400 w 914400"/>
              <a:gd name="connsiteY3" fmla="*/ 0 h 914400"/>
              <a:gd name="connsiteX0" fmla="*/ 0 w 914400"/>
              <a:gd name="connsiteY0" fmla="*/ 914400 h 914400"/>
              <a:gd name="connsiteX1" fmla="*/ 0 w 914400"/>
              <a:gd name="connsiteY1" fmla="*/ 0 h 914400"/>
              <a:gd name="connsiteX2" fmla="*/ 914400 w 914400"/>
              <a:gd name="connsiteY2" fmla="*/ 0 h 914400"/>
            </a:gdLst>
            <a:ahLst/>
            <a:cxnLst>
              <a:cxn ang="0">
                <a:pos x="connsiteX0" y="connsiteY0"/>
              </a:cxn>
              <a:cxn ang="0">
                <a:pos x="connsiteX1" y="connsiteY1"/>
              </a:cxn>
              <a:cxn ang="0">
                <a:pos x="connsiteX2" y="connsiteY2"/>
              </a:cxn>
            </a:cxnLst>
            <a:rect l="l" t="t" r="r" b="b"/>
            <a:pathLst>
              <a:path w="914400" h="914400">
                <a:moveTo>
                  <a:pt x="0" y="914400"/>
                </a:moveTo>
                <a:lnTo>
                  <a:pt x="0" y="0"/>
                </a:lnTo>
                <a:lnTo>
                  <a:pt x="914400" y="0"/>
                </a:lnTo>
              </a:path>
            </a:pathLst>
          </a:custGeom>
          <a:noFill/>
          <a:ln w="6350">
            <a:solidFill>
              <a:schemeClr val="bg1">
                <a:lumMod val="75000"/>
              </a:schemeClr>
            </a:solidFill>
            <a:headEnd type="none"/>
            <a:tailEnd type="none" w="sm" len="sm"/>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23" name="Group 22">
            <a:extLst>
              <a:ext uri="{FF2B5EF4-FFF2-40B4-BE49-F238E27FC236}">
                <a16:creationId xmlns:a16="http://schemas.microsoft.com/office/drawing/2014/main" id="{E9C9B510-42A9-46BF-B28E-EEB4B20BDC4E}"/>
              </a:ext>
              <a:ext uri="{C183D7F6-B498-43B3-948B-1728B52AA6E4}">
                <adec:decorative xmlns:adec="http://schemas.microsoft.com/office/drawing/2017/decorative" val="1"/>
              </a:ext>
            </a:extLst>
          </p:cNvPr>
          <p:cNvGrpSpPr/>
          <p:nvPr/>
        </p:nvGrpSpPr>
        <p:grpSpPr>
          <a:xfrm>
            <a:off x="6322814" y="1293039"/>
            <a:ext cx="728770" cy="728770"/>
            <a:chOff x="4728474" y="854884"/>
            <a:chExt cx="6357844" cy="6357848"/>
          </a:xfrm>
        </p:grpSpPr>
        <p:sp>
          <p:nvSpPr>
            <p:cNvPr id="24" name="Oval 23">
              <a:extLst>
                <a:ext uri="{FF2B5EF4-FFF2-40B4-BE49-F238E27FC236}">
                  <a16:creationId xmlns:a16="http://schemas.microsoft.com/office/drawing/2014/main" id="{941B8B9C-C505-486D-B1B2-8801CB11042F}"/>
                </a:ext>
                <a:ext uri="{C183D7F6-B498-43B3-948B-1728B52AA6E4}">
                  <adec:decorative xmlns:adec="http://schemas.microsoft.com/office/drawing/2017/decorative" val="1"/>
                </a:ext>
              </a:extLst>
            </p:cNvPr>
            <p:cNvSpPr/>
            <p:nvPr/>
          </p:nvSpPr>
          <p:spPr bwMode="auto">
            <a:xfrm rot="20777353">
              <a:off x="4728474" y="854884"/>
              <a:ext cx="6357844" cy="6357848"/>
            </a:xfrm>
            <a:prstGeom prst="ellipse">
              <a:avLst/>
            </a:prstGeom>
            <a:solidFill>
              <a:schemeClr val="accent1">
                <a:lumMod val="75000"/>
              </a:schemeClr>
            </a:solidFill>
            <a:ln>
              <a:no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sp>
          <p:nvSpPr>
            <p:cNvPr id="25" name="Oval 24">
              <a:extLst>
                <a:ext uri="{FF2B5EF4-FFF2-40B4-BE49-F238E27FC236}">
                  <a16:creationId xmlns:a16="http://schemas.microsoft.com/office/drawing/2014/main" id="{8D40F9BC-DB67-4A2B-A19B-2B9A727802C5}"/>
                </a:ext>
                <a:ext uri="{C183D7F6-B498-43B3-948B-1728B52AA6E4}">
                  <adec:decorative xmlns:adec="http://schemas.microsoft.com/office/drawing/2017/decorative" val="0"/>
                </a:ext>
              </a:extLst>
            </p:cNvPr>
            <p:cNvSpPr/>
            <p:nvPr/>
          </p:nvSpPr>
          <p:spPr bwMode="auto">
            <a:xfrm rot="20777353">
              <a:off x="5118673" y="1245098"/>
              <a:ext cx="5577446" cy="5577434"/>
            </a:xfrm>
            <a:prstGeom prst="ellipse">
              <a:avLst/>
            </a:prstGeom>
            <a:solidFill>
              <a:schemeClr val="accent1"/>
            </a:solidFill>
            <a:ln>
              <a:no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grpSp>
      <p:sp>
        <p:nvSpPr>
          <p:cNvPr id="56" name="Picture Placeholder 53" descr="This photo is a 'placeholder' only. Drag or drop your photo here, or click and tap the center to insert a photo.">
            <a:extLst>
              <a:ext uri="{FF2B5EF4-FFF2-40B4-BE49-F238E27FC236}">
                <a16:creationId xmlns:a16="http://schemas.microsoft.com/office/drawing/2014/main" id="{AE627FE6-C9D8-40A2-9188-9035A3F63536}"/>
              </a:ext>
            </a:extLst>
          </p:cNvPr>
          <p:cNvSpPr>
            <a:spLocks noGrp="1"/>
          </p:cNvSpPr>
          <p:nvPr>
            <p:ph type="pic" sz="quarter" idx="24"/>
          </p:nvPr>
        </p:nvSpPr>
        <p:spPr>
          <a:xfrm>
            <a:off x="6376061" y="1346286"/>
            <a:ext cx="622276" cy="622276"/>
          </a:xfrm>
          <a:prstGeom prst="ellipse">
            <a:avLst/>
          </a:prstGeom>
        </p:spPr>
        <p:txBody>
          <a:bodyPr>
            <a:noAutofit/>
          </a:bodyPr>
          <a:lstStyle>
            <a:lvl1pPr marL="0" indent="0">
              <a:buNone/>
              <a:defRPr sz="900"/>
            </a:lvl1pPr>
          </a:lstStyle>
          <a:p>
            <a:endParaRPr lang="en-US"/>
          </a:p>
        </p:txBody>
      </p:sp>
      <p:sp>
        <p:nvSpPr>
          <p:cNvPr id="44" name="Text Placeholder 42">
            <a:extLst>
              <a:ext uri="{FF2B5EF4-FFF2-40B4-BE49-F238E27FC236}">
                <a16:creationId xmlns:a16="http://schemas.microsoft.com/office/drawing/2014/main" id="{5D69F211-056F-4305-A496-9E4D1F4641E3}"/>
              </a:ext>
            </a:extLst>
          </p:cNvPr>
          <p:cNvSpPr>
            <a:spLocks noGrp="1"/>
          </p:cNvSpPr>
          <p:nvPr>
            <p:ph type="body" sz="quarter" idx="15"/>
          </p:nvPr>
        </p:nvSpPr>
        <p:spPr>
          <a:xfrm>
            <a:off x="6354780" y="2184400"/>
            <a:ext cx="2432050" cy="553998"/>
          </a:xfrm>
        </p:spPr>
        <p:txBody>
          <a:bodyPr/>
          <a:lstStyle>
            <a:lvl1pPr marL="0" indent="0">
              <a:buNone/>
              <a:defRPr sz="1800">
                <a:solidFill>
                  <a:schemeClr val="tx1"/>
                </a:solidFill>
              </a:defRPr>
            </a:lvl1pPr>
            <a:lvl2pPr>
              <a:defRPr sz="1600"/>
            </a:lvl2pPr>
            <a:lvl3pPr>
              <a:defRPr sz="1200"/>
            </a:lvl3pPr>
            <a:lvl4pPr>
              <a:defRPr sz="1100"/>
            </a:lvl4pPr>
            <a:lvl5pPr>
              <a:defRPr sz="1100"/>
            </a:lvl5pPr>
          </a:lstStyle>
          <a:p>
            <a:pPr lvl="0"/>
            <a:r>
              <a:rPr lang="en-US"/>
              <a:t>Click to edit Master text styles</a:t>
            </a:r>
          </a:p>
        </p:txBody>
      </p:sp>
      <p:sp>
        <p:nvSpPr>
          <p:cNvPr id="21" name="Oval 20">
            <a:extLst>
              <a:ext uri="{FF2B5EF4-FFF2-40B4-BE49-F238E27FC236}">
                <a16:creationId xmlns:a16="http://schemas.microsoft.com/office/drawing/2014/main" id="{1593D4C2-AA7E-484B-AD6E-96F41EBD5984}"/>
              </a:ext>
              <a:ext uri="{C183D7F6-B498-43B3-948B-1728B52AA6E4}">
                <adec:decorative xmlns:adec="http://schemas.microsoft.com/office/drawing/2017/decorative" val="1"/>
              </a:ext>
            </a:extLst>
          </p:cNvPr>
          <p:cNvSpPr/>
          <p:nvPr/>
        </p:nvSpPr>
        <p:spPr>
          <a:xfrm>
            <a:off x="6065646" y="5621258"/>
            <a:ext cx="288928" cy="288924"/>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 name="Arrow: Chevron 21" descr="directional arrow pointing right">
            <a:extLst>
              <a:ext uri="{FF2B5EF4-FFF2-40B4-BE49-F238E27FC236}">
                <a16:creationId xmlns:a16="http://schemas.microsoft.com/office/drawing/2014/main" id="{3DCD289B-EDC3-4A27-8057-18CD1C209488}"/>
              </a:ext>
            </a:extLst>
          </p:cNvPr>
          <p:cNvSpPr/>
          <p:nvPr/>
        </p:nvSpPr>
        <p:spPr>
          <a:xfrm>
            <a:off x="6165639" y="5686852"/>
            <a:ext cx="96436" cy="160678"/>
          </a:xfrm>
          <a:prstGeom prst="chevron">
            <a:avLst>
              <a:gd name="adj" fmla="val 82921"/>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50" name="Text Placeholder 42">
            <a:extLst>
              <a:ext uri="{FF2B5EF4-FFF2-40B4-BE49-F238E27FC236}">
                <a16:creationId xmlns:a16="http://schemas.microsoft.com/office/drawing/2014/main" id="{2D82ECF1-80FA-4DF6-863F-1F7AE5EA42C4}"/>
              </a:ext>
            </a:extLst>
          </p:cNvPr>
          <p:cNvSpPr>
            <a:spLocks noGrp="1"/>
          </p:cNvSpPr>
          <p:nvPr>
            <p:ph type="body" sz="quarter" idx="19"/>
          </p:nvPr>
        </p:nvSpPr>
        <p:spPr>
          <a:xfrm>
            <a:off x="6210108" y="6003925"/>
            <a:ext cx="2432050" cy="553998"/>
          </a:xfrm>
        </p:spPr>
        <p:txBody>
          <a:bodyPr/>
          <a:lstStyle>
            <a:lvl1pPr marL="0" indent="0">
              <a:buNone/>
              <a:defRPr sz="1800"/>
            </a:lvl1pPr>
            <a:lvl2pPr>
              <a:defRPr sz="1600"/>
            </a:lvl2pPr>
            <a:lvl3pPr>
              <a:defRPr sz="1200"/>
            </a:lvl3pPr>
            <a:lvl4pPr>
              <a:defRPr sz="1100"/>
            </a:lvl4pPr>
            <a:lvl5pPr>
              <a:defRPr sz="1100"/>
            </a:lvl5pPr>
          </a:lstStyle>
          <a:p>
            <a:pPr lvl="0"/>
            <a:r>
              <a:rPr lang="en-US"/>
              <a:t>Click to edit Master text styles</a:t>
            </a:r>
          </a:p>
        </p:txBody>
      </p:sp>
      <p:sp>
        <p:nvSpPr>
          <p:cNvPr id="7" name="Rectangle 22">
            <a:extLst>
              <a:ext uri="{FF2B5EF4-FFF2-40B4-BE49-F238E27FC236}">
                <a16:creationId xmlns:a16="http://schemas.microsoft.com/office/drawing/2014/main" id="{FC7BADB9-026B-440F-9155-4B7BDF0FC9C5}"/>
              </a:ext>
              <a:ext uri="{C183D7F6-B498-43B3-948B-1728B52AA6E4}">
                <adec:decorative xmlns:adec="http://schemas.microsoft.com/office/drawing/2017/decorative" val="1"/>
              </a:ext>
            </a:extLst>
          </p:cNvPr>
          <p:cNvSpPr/>
          <p:nvPr/>
        </p:nvSpPr>
        <p:spPr>
          <a:xfrm>
            <a:off x="9025274" y="1659731"/>
            <a:ext cx="179389" cy="4043989"/>
          </a:xfrm>
          <a:custGeom>
            <a:avLst/>
            <a:gdLst>
              <a:gd name="connsiteX0" fmla="*/ 0 w 914400"/>
              <a:gd name="connsiteY0" fmla="*/ 0 h 914400"/>
              <a:gd name="connsiteX1" fmla="*/ 914400 w 914400"/>
              <a:gd name="connsiteY1" fmla="*/ 0 h 914400"/>
              <a:gd name="connsiteX2" fmla="*/ 914400 w 914400"/>
              <a:gd name="connsiteY2" fmla="*/ 914400 h 914400"/>
              <a:gd name="connsiteX3" fmla="*/ 0 w 914400"/>
              <a:gd name="connsiteY3" fmla="*/ 914400 h 914400"/>
              <a:gd name="connsiteX4" fmla="*/ 0 w 914400"/>
              <a:gd name="connsiteY4" fmla="*/ 0 h 914400"/>
              <a:gd name="connsiteX0" fmla="*/ 914400 w 1005840"/>
              <a:gd name="connsiteY0" fmla="*/ 914400 h 1005840"/>
              <a:gd name="connsiteX1" fmla="*/ 0 w 1005840"/>
              <a:gd name="connsiteY1" fmla="*/ 914400 h 1005840"/>
              <a:gd name="connsiteX2" fmla="*/ 0 w 1005840"/>
              <a:gd name="connsiteY2" fmla="*/ 0 h 1005840"/>
              <a:gd name="connsiteX3" fmla="*/ 914400 w 1005840"/>
              <a:gd name="connsiteY3" fmla="*/ 0 h 1005840"/>
              <a:gd name="connsiteX4" fmla="*/ 1005840 w 1005840"/>
              <a:gd name="connsiteY4" fmla="*/ 1005840 h 1005840"/>
              <a:gd name="connsiteX0" fmla="*/ 914400 w 914400"/>
              <a:gd name="connsiteY0" fmla="*/ 914400 h 914400"/>
              <a:gd name="connsiteX1" fmla="*/ 0 w 914400"/>
              <a:gd name="connsiteY1" fmla="*/ 914400 h 914400"/>
              <a:gd name="connsiteX2" fmla="*/ 0 w 914400"/>
              <a:gd name="connsiteY2" fmla="*/ 0 h 914400"/>
              <a:gd name="connsiteX3" fmla="*/ 914400 w 914400"/>
              <a:gd name="connsiteY3" fmla="*/ 0 h 914400"/>
              <a:gd name="connsiteX0" fmla="*/ 0 w 914400"/>
              <a:gd name="connsiteY0" fmla="*/ 914400 h 914400"/>
              <a:gd name="connsiteX1" fmla="*/ 0 w 914400"/>
              <a:gd name="connsiteY1" fmla="*/ 0 h 914400"/>
              <a:gd name="connsiteX2" fmla="*/ 914400 w 914400"/>
              <a:gd name="connsiteY2" fmla="*/ 0 h 914400"/>
            </a:gdLst>
            <a:ahLst/>
            <a:cxnLst>
              <a:cxn ang="0">
                <a:pos x="connsiteX0" y="connsiteY0"/>
              </a:cxn>
              <a:cxn ang="0">
                <a:pos x="connsiteX1" y="connsiteY1"/>
              </a:cxn>
              <a:cxn ang="0">
                <a:pos x="connsiteX2" y="connsiteY2"/>
              </a:cxn>
            </a:cxnLst>
            <a:rect l="l" t="t" r="r" b="b"/>
            <a:pathLst>
              <a:path w="914400" h="914400">
                <a:moveTo>
                  <a:pt x="0" y="914400"/>
                </a:moveTo>
                <a:lnTo>
                  <a:pt x="0" y="0"/>
                </a:lnTo>
                <a:lnTo>
                  <a:pt x="914400" y="0"/>
                </a:lnTo>
              </a:path>
            </a:pathLst>
          </a:custGeom>
          <a:noFill/>
          <a:ln w="6350">
            <a:solidFill>
              <a:schemeClr val="bg1">
                <a:lumMod val="75000"/>
              </a:schemeClr>
            </a:solidFill>
            <a:headEnd type="none"/>
            <a:tailEnd type="none" w="sm" len="sm"/>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29" name="Group 28">
            <a:extLst>
              <a:ext uri="{FF2B5EF4-FFF2-40B4-BE49-F238E27FC236}">
                <a16:creationId xmlns:a16="http://schemas.microsoft.com/office/drawing/2014/main" id="{4C7F661B-23B1-4151-B84A-FE885AC67F2C}"/>
              </a:ext>
              <a:ext uri="{C183D7F6-B498-43B3-948B-1728B52AA6E4}">
                <adec:decorative xmlns:adec="http://schemas.microsoft.com/office/drawing/2017/decorative" val="1"/>
              </a:ext>
            </a:extLst>
          </p:cNvPr>
          <p:cNvGrpSpPr/>
          <p:nvPr/>
        </p:nvGrpSpPr>
        <p:grpSpPr>
          <a:xfrm>
            <a:off x="9137980" y="1293039"/>
            <a:ext cx="728770" cy="728770"/>
            <a:chOff x="4728474" y="854884"/>
            <a:chExt cx="6357844" cy="6357848"/>
          </a:xfrm>
        </p:grpSpPr>
        <p:sp>
          <p:nvSpPr>
            <p:cNvPr id="30" name="Oval 29">
              <a:extLst>
                <a:ext uri="{FF2B5EF4-FFF2-40B4-BE49-F238E27FC236}">
                  <a16:creationId xmlns:a16="http://schemas.microsoft.com/office/drawing/2014/main" id="{80324924-8F16-413D-95F7-055052922387}"/>
                </a:ext>
                <a:ext uri="{C183D7F6-B498-43B3-948B-1728B52AA6E4}">
                  <adec:decorative xmlns:adec="http://schemas.microsoft.com/office/drawing/2017/decorative" val="1"/>
                </a:ext>
              </a:extLst>
            </p:cNvPr>
            <p:cNvSpPr/>
            <p:nvPr/>
          </p:nvSpPr>
          <p:spPr bwMode="auto">
            <a:xfrm rot="20777353">
              <a:off x="4728474" y="854884"/>
              <a:ext cx="6357844" cy="6357848"/>
            </a:xfrm>
            <a:prstGeom prst="ellipse">
              <a:avLst/>
            </a:prstGeom>
            <a:solidFill>
              <a:schemeClr val="accent1">
                <a:lumMod val="75000"/>
              </a:schemeClr>
            </a:solidFill>
            <a:ln>
              <a:no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sp>
          <p:nvSpPr>
            <p:cNvPr id="31" name="Oval 30">
              <a:extLst>
                <a:ext uri="{FF2B5EF4-FFF2-40B4-BE49-F238E27FC236}">
                  <a16:creationId xmlns:a16="http://schemas.microsoft.com/office/drawing/2014/main" id="{9177B0C5-A71A-493E-A5B2-CF1CEFBDDCE1}"/>
                </a:ext>
                <a:ext uri="{C183D7F6-B498-43B3-948B-1728B52AA6E4}">
                  <adec:decorative xmlns:adec="http://schemas.microsoft.com/office/drawing/2017/decorative" val="1"/>
                </a:ext>
              </a:extLst>
            </p:cNvPr>
            <p:cNvSpPr/>
            <p:nvPr/>
          </p:nvSpPr>
          <p:spPr bwMode="auto">
            <a:xfrm rot="20777353">
              <a:off x="5118673" y="1245098"/>
              <a:ext cx="5577446" cy="5577434"/>
            </a:xfrm>
            <a:prstGeom prst="ellipse">
              <a:avLst/>
            </a:prstGeom>
            <a:solidFill>
              <a:schemeClr val="accent1"/>
            </a:solidFill>
            <a:ln>
              <a:no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grpSp>
      <p:sp>
        <p:nvSpPr>
          <p:cNvPr id="61" name="Picture Placeholder 53" descr="This photo is a 'placeholder' only. Drag or drop your photo here, or click and tap the center to insert a photo.">
            <a:extLst>
              <a:ext uri="{FF2B5EF4-FFF2-40B4-BE49-F238E27FC236}">
                <a16:creationId xmlns:a16="http://schemas.microsoft.com/office/drawing/2014/main" id="{01D2E344-AE33-4E84-ADB0-5181AA557967}"/>
              </a:ext>
            </a:extLst>
          </p:cNvPr>
          <p:cNvSpPr>
            <a:spLocks noGrp="1"/>
          </p:cNvSpPr>
          <p:nvPr>
            <p:ph type="pic" sz="quarter" idx="25"/>
          </p:nvPr>
        </p:nvSpPr>
        <p:spPr>
          <a:xfrm>
            <a:off x="9191227" y="1346286"/>
            <a:ext cx="622276" cy="622276"/>
          </a:xfrm>
          <a:prstGeom prst="ellipse">
            <a:avLst/>
          </a:prstGeom>
        </p:spPr>
        <p:txBody>
          <a:bodyPr>
            <a:noAutofit/>
          </a:bodyPr>
          <a:lstStyle>
            <a:lvl1pPr marL="0" indent="0">
              <a:buNone/>
              <a:defRPr sz="900"/>
            </a:lvl1pPr>
          </a:lstStyle>
          <a:p>
            <a:endParaRPr lang="en-US"/>
          </a:p>
        </p:txBody>
      </p:sp>
      <p:sp>
        <p:nvSpPr>
          <p:cNvPr id="45" name="Text Placeholder 42">
            <a:extLst>
              <a:ext uri="{FF2B5EF4-FFF2-40B4-BE49-F238E27FC236}">
                <a16:creationId xmlns:a16="http://schemas.microsoft.com/office/drawing/2014/main" id="{41CC55D0-27CD-4D60-8F63-DBB40C17CACA}"/>
              </a:ext>
            </a:extLst>
          </p:cNvPr>
          <p:cNvSpPr>
            <a:spLocks noGrp="1"/>
          </p:cNvSpPr>
          <p:nvPr>
            <p:ph type="body" sz="quarter" idx="16"/>
          </p:nvPr>
        </p:nvSpPr>
        <p:spPr>
          <a:xfrm>
            <a:off x="9169946" y="2184400"/>
            <a:ext cx="2432050" cy="553998"/>
          </a:xfrm>
        </p:spPr>
        <p:txBody>
          <a:bodyPr/>
          <a:lstStyle>
            <a:lvl1pPr marL="0" indent="0">
              <a:buNone/>
              <a:defRPr sz="1800">
                <a:solidFill>
                  <a:schemeClr val="tx1"/>
                </a:solidFill>
              </a:defRPr>
            </a:lvl1pPr>
            <a:lvl2pPr marL="228600" indent="0">
              <a:buNone/>
              <a:defRPr sz="1600"/>
            </a:lvl2pPr>
            <a:lvl3pPr>
              <a:defRPr sz="1200"/>
            </a:lvl3pPr>
            <a:lvl4pPr>
              <a:defRPr sz="1100"/>
            </a:lvl4pPr>
            <a:lvl5pPr>
              <a:defRPr sz="1100"/>
            </a:lvl5pPr>
          </a:lstStyle>
          <a:p>
            <a:pPr lvl="0"/>
            <a:r>
              <a:rPr lang="en-US"/>
              <a:t>Click to edit Master text styles</a:t>
            </a:r>
          </a:p>
        </p:txBody>
      </p:sp>
      <p:sp>
        <p:nvSpPr>
          <p:cNvPr id="27" name="Oval 26">
            <a:extLst>
              <a:ext uri="{FF2B5EF4-FFF2-40B4-BE49-F238E27FC236}">
                <a16:creationId xmlns:a16="http://schemas.microsoft.com/office/drawing/2014/main" id="{F1D5E574-11EE-4C82-9C33-50694A059E5C}"/>
              </a:ext>
              <a:ext uri="{C183D7F6-B498-43B3-948B-1728B52AA6E4}">
                <adec:decorative xmlns:adec="http://schemas.microsoft.com/office/drawing/2017/decorative" val="1"/>
              </a:ext>
            </a:extLst>
          </p:cNvPr>
          <p:cNvSpPr/>
          <p:nvPr/>
        </p:nvSpPr>
        <p:spPr>
          <a:xfrm>
            <a:off x="8880812" y="5621258"/>
            <a:ext cx="288928" cy="288924"/>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Arrow: Chevron 27" descr="directional arrow pointing right">
            <a:extLst>
              <a:ext uri="{FF2B5EF4-FFF2-40B4-BE49-F238E27FC236}">
                <a16:creationId xmlns:a16="http://schemas.microsoft.com/office/drawing/2014/main" id="{C5C1284A-F46A-4E33-91E0-8F81B243C74C}"/>
              </a:ext>
            </a:extLst>
          </p:cNvPr>
          <p:cNvSpPr/>
          <p:nvPr/>
        </p:nvSpPr>
        <p:spPr>
          <a:xfrm>
            <a:off x="8980805" y="5686852"/>
            <a:ext cx="96436" cy="160678"/>
          </a:xfrm>
          <a:prstGeom prst="chevron">
            <a:avLst>
              <a:gd name="adj" fmla="val 82921"/>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51" name="Text Placeholder 42">
            <a:extLst>
              <a:ext uri="{FF2B5EF4-FFF2-40B4-BE49-F238E27FC236}">
                <a16:creationId xmlns:a16="http://schemas.microsoft.com/office/drawing/2014/main" id="{DAE8814B-D004-40E9-89C9-4CF8E9D31885}"/>
              </a:ext>
            </a:extLst>
          </p:cNvPr>
          <p:cNvSpPr>
            <a:spLocks noGrp="1"/>
          </p:cNvSpPr>
          <p:nvPr>
            <p:ph type="body" sz="quarter" idx="20"/>
          </p:nvPr>
        </p:nvSpPr>
        <p:spPr>
          <a:xfrm>
            <a:off x="9025274" y="6003925"/>
            <a:ext cx="2432050" cy="553998"/>
          </a:xfrm>
        </p:spPr>
        <p:txBody>
          <a:bodyPr/>
          <a:lstStyle>
            <a:lvl1pPr marL="0" indent="0">
              <a:buNone/>
              <a:defRPr sz="1800"/>
            </a:lvl1pPr>
            <a:lvl2pPr>
              <a:defRPr sz="1600"/>
            </a:lvl2pPr>
            <a:lvl3pPr>
              <a:defRPr sz="1200"/>
            </a:lvl3pPr>
            <a:lvl4pPr>
              <a:defRPr sz="1100"/>
            </a:lvl4pPr>
            <a:lvl5pPr>
              <a:defRPr sz="1100"/>
            </a:lvl5pPr>
          </a:lstStyle>
          <a:p>
            <a:pPr lvl="0"/>
            <a:r>
              <a:rPr lang="en-US"/>
              <a:t>Click to edit Master text styles</a:t>
            </a:r>
          </a:p>
        </p:txBody>
      </p:sp>
    </p:spTree>
    <p:extLst>
      <p:ext uri="{BB962C8B-B14F-4D97-AF65-F5344CB8AC3E}">
        <p14:creationId xmlns:p14="http://schemas.microsoft.com/office/powerpoint/2010/main" val="294816092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60">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2">
          <p15:clr>
            <a:srgbClr val="5ACBF0"/>
          </p15:clr>
        </p15:guide>
        <p15:guide id="30" orient="horz" pos="288">
          <p15:clr>
            <a:srgbClr val="5ACBF0"/>
          </p15:clr>
        </p15:guide>
      </p15:sldGuideLst>
    </p:ext>
  </p:extLst>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p:cSld name="Timeline_2">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11018520" cy="553998"/>
          </a:xfrm>
        </p:spPr>
        <p:txBody>
          <a:bodyPr anchor="ctr">
            <a:spAutoFit/>
          </a:bodyPr>
          <a:lstStyle>
            <a:lvl1pPr>
              <a:defRPr>
                <a:solidFill>
                  <a:schemeClr val="tx1"/>
                </a:solidFill>
              </a:defRPr>
            </a:lvl1pPr>
          </a:lstStyle>
          <a:p>
            <a:r>
              <a:rPr lang="en-US"/>
              <a:t>Click to edit Master title style</a:t>
            </a:r>
          </a:p>
        </p:txBody>
      </p:sp>
      <p:sp>
        <p:nvSpPr>
          <p:cNvPr id="150" name="Teardrop 149">
            <a:extLst>
              <a:ext uri="{FF2B5EF4-FFF2-40B4-BE49-F238E27FC236}">
                <a16:creationId xmlns:a16="http://schemas.microsoft.com/office/drawing/2014/main" id="{2D065EF0-4260-4E30-A9FF-1629D3BD90B6}"/>
              </a:ext>
              <a:ext uri="{C183D7F6-B498-43B3-948B-1728B52AA6E4}">
                <adec:decorative xmlns:adec="http://schemas.microsoft.com/office/drawing/2017/decorative" val="1"/>
              </a:ext>
            </a:extLst>
          </p:cNvPr>
          <p:cNvSpPr/>
          <p:nvPr/>
        </p:nvSpPr>
        <p:spPr>
          <a:xfrm rot="8096982">
            <a:off x="969046" y="1427891"/>
            <a:ext cx="914400" cy="914400"/>
          </a:xfrm>
          <a:prstGeom prst="teardrop">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8" name="Text Placeholder 4">
            <a:extLst>
              <a:ext uri="{FF2B5EF4-FFF2-40B4-BE49-F238E27FC236}">
                <a16:creationId xmlns:a16="http://schemas.microsoft.com/office/drawing/2014/main" id="{D8FF72A6-C7A4-4C45-B615-BCEFBC518EEC}"/>
              </a:ext>
              <a:ext uri="{C183D7F6-B498-43B3-948B-1728B52AA6E4}">
                <adec:decorative xmlns:adec="http://schemas.microsoft.com/office/drawing/2017/decorative" val="1"/>
              </a:ext>
            </a:extLst>
          </p:cNvPr>
          <p:cNvSpPr txBox="1">
            <a:spLocks/>
          </p:cNvSpPr>
          <p:nvPr/>
        </p:nvSpPr>
        <p:spPr>
          <a:xfrm>
            <a:off x="1033690" y="1492532"/>
            <a:ext cx="785112" cy="785112"/>
          </a:xfrm>
          <a:prstGeom prst="ellipse">
            <a:avLst/>
          </a:prstGeom>
        </p:spPr>
        <p:txBody>
          <a:bodyPr wrap="none" anchor="ctr">
            <a:noAutofit/>
          </a:bodyPr>
          <a:lstStyle>
            <a:lvl1pPr marL="0" marR="0" indent="0" algn="ctr" defTabSz="914400" rtl="0" eaLnBrk="1" fontAlgn="auto" latinLnBrk="0" hangingPunct="1">
              <a:lnSpc>
                <a:spcPct val="100000"/>
              </a:lnSpc>
              <a:spcBef>
                <a:spcPts val="0"/>
              </a:spcBef>
              <a:spcAft>
                <a:spcPts val="0"/>
              </a:spcAft>
              <a:buClrTx/>
              <a:buSzPct val="90000"/>
              <a:buFont typeface="Wingdings" panose="05000000000000000000" pitchFamily="2" charset="2"/>
              <a:buNone/>
              <a:tabLst/>
              <a:defRPr lang="en-US" sz="2000" b="1" kern="1200" spc="0" baseline="0" dirty="0">
                <a:solidFill>
                  <a:schemeClr val="accent1"/>
                </a:solidFill>
                <a:latin typeface="+mn-lt"/>
                <a:ea typeface="+mn-ea"/>
                <a:cs typeface="+mn-cs"/>
              </a:defRPr>
            </a:lvl1pPr>
            <a:lvl2pPr marL="457200" marR="0" indent="-228600" algn="l" defTabSz="932742" rtl="0" eaLnBrk="1" fontAlgn="auto" latinLnBrk="0" hangingPunct="1">
              <a:lnSpc>
                <a:spcPct val="100000"/>
              </a:lnSpc>
              <a:spcBef>
                <a:spcPts val="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ts val="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ts val="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ts val="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IN"/>
          </a:p>
        </p:txBody>
      </p:sp>
      <p:sp>
        <p:nvSpPr>
          <p:cNvPr id="156" name="Oval 155">
            <a:extLst>
              <a:ext uri="{FF2B5EF4-FFF2-40B4-BE49-F238E27FC236}">
                <a16:creationId xmlns:a16="http://schemas.microsoft.com/office/drawing/2014/main" id="{76F70DF1-1E66-4FFD-BEAE-1FB6BD00FC12}"/>
              </a:ext>
              <a:ext uri="{C183D7F6-B498-43B3-948B-1728B52AA6E4}">
                <adec:decorative xmlns:adec="http://schemas.microsoft.com/office/drawing/2017/decorative" val="1"/>
              </a:ext>
            </a:extLst>
          </p:cNvPr>
          <p:cNvSpPr/>
          <p:nvPr/>
        </p:nvSpPr>
        <p:spPr>
          <a:xfrm>
            <a:off x="1028171" y="1487013"/>
            <a:ext cx="796150" cy="7961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sz="2000" b="1">
              <a:solidFill>
                <a:schemeClr val="accent1"/>
              </a:solidFill>
            </a:endParaRPr>
          </a:p>
        </p:txBody>
      </p:sp>
      <p:sp>
        <p:nvSpPr>
          <p:cNvPr id="179" name="Picture Placeholder 53" descr="This photo is a 'placeholder' only. Drag or drop your photo here, or click and tap the center to insert a photo.">
            <a:extLst>
              <a:ext uri="{FF2B5EF4-FFF2-40B4-BE49-F238E27FC236}">
                <a16:creationId xmlns:a16="http://schemas.microsoft.com/office/drawing/2014/main" id="{CCE63D06-2620-49E6-AF18-9672BA669697}"/>
              </a:ext>
            </a:extLst>
          </p:cNvPr>
          <p:cNvSpPr>
            <a:spLocks noGrp="1"/>
          </p:cNvSpPr>
          <p:nvPr>
            <p:ph type="pic" sz="quarter" idx="23"/>
          </p:nvPr>
        </p:nvSpPr>
        <p:spPr>
          <a:xfrm>
            <a:off x="1084208" y="1543050"/>
            <a:ext cx="684076" cy="684076"/>
          </a:xfrm>
          <a:prstGeom prst="ellipse">
            <a:avLst/>
          </a:prstGeom>
        </p:spPr>
        <p:txBody>
          <a:bodyPr>
            <a:noAutofit/>
          </a:bodyPr>
          <a:lstStyle>
            <a:lvl1pPr marL="0" indent="0">
              <a:buNone/>
              <a:defRPr sz="900"/>
            </a:lvl1pPr>
          </a:lstStyle>
          <a:p>
            <a:endParaRPr lang="en-US"/>
          </a:p>
        </p:txBody>
      </p:sp>
      <p:cxnSp>
        <p:nvCxnSpPr>
          <p:cNvPr id="113" name="Straight Connector 112">
            <a:extLst>
              <a:ext uri="{FF2B5EF4-FFF2-40B4-BE49-F238E27FC236}">
                <a16:creationId xmlns:a16="http://schemas.microsoft.com/office/drawing/2014/main" id="{F7CFB5F5-2ED3-4CDA-86D2-ED296A4020A7}"/>
              </a:ext>
            </a:extLst>
          </p:cNvPr>
          <p:cNvCxnSpPr/>
          <p:nvPr/>
        </p:nvCxnSpPr>
        <p:spPr>
          <a:xfrm flipV="1">
            <a:off x="419100" y="2891972"/>
            <a:ext cx="11353800" cy="0"/>
          </a:xfrm>
          <a:prstGeom prst="line">
            <a:avLst/>
          </a:prstGeom>
          <a:ln>
            <a:solidFill>
              <a:schemeClr val="bg1">
                <a:lumMod val="75000"/>
              </a:schemeClr>
            </a:solidFill>
            <a:headEnd type="oval"/>
            <a:tailEnd type="oval"/>
          </a:ln>
        </p:spPr>
        <p:style>
          <a:lnRef idx="1">
            <a:schemeClr val="accent1"/>
          </a:lnRef>
          <a:fillRef idx="0">
            <a:schemeClr val="accent1"/>
          </a:fillRef>
          <a:effectRef idx="0">
            <a:schemeClr val="accent1"/>
          </a:effectRef>
          <a:fontRef idx="minor">
            <a:schemeClr val="tx1"/>
          </a:fontRef>
        </p:style>
      </p:cxnSp>
      <p:grpSp>
        <p:nvGrpSpPr>
          <p:cNvPr id="114" name="Group 113">
            <a:extLst>
              <a:ext uri="{FF2B5EF4-FFF2-40B4-BE49-F238E27FC236}">
                <a16:creationId xmlns:a16="http://schemas.microsoft.com/office/drawing/2014/main" id="{1B355DAB-CF51-4F0C-9C43-2E705781A6BA}"/>
              </a:ext>
              <a:ext uri="{C183D7F6-B498-43B3-948B-1728B52AA6E4}">
                <adec:decorative xmlns:adec="http://schemas.microsoft.com/office/drawing/2017/decorative" val="1"/>
              </a:ext>
            </a:extLst>
          </p:cNvPr>
          <p:cNvGrpSpPr/>
          <p:nvPr/>
        </p:nvGrpSpPr>
        <p:grpSpPr>
          <a:xfrm>
            <a:off x="1321064" y="2786790"/>
            <a:ext cx="210364" cy="210364"/>
            <a:chOff x="1430888" y="1064978"/>
            <a:chExt cx="914400" cy="914400"/>
          </a:xfrm>
          <a:solidFill>
            <a:schemeClr val="bg1"/>
          </a:solidFill>
        </p:grpSpPr>
        <p:sp>
          <p:nvSpPr>
            <p:cNvPr id="115" name="Arc 114">
              <a:extLst>
                <a:ext uri="{FF2B5EF4-FFF2-40B4-BE49-F238E27FC236}">
                  <a16:creationId xmlns:a16="http://schemas.microsoft.com/office/drawing/2014/main" id="{0E007207-DC70-48C5-814C-8077FD7AFC52}"/>
                </a:ext>
              </a:extLst>
            </p:cNvPr>
            <p:cNvSpPr/>
            <p:nvPr/>
          </p:nvSpPr>
          <p:spPr>
            <a:xfrm>
              <a:off x="1430888" y="1064978"/>
              <a:ext cx="914400" cy="914400"/>
            </a:xfrm>
            <a:prstGeom prst="arc">
              <a:avLst>
                <a:gd name="adj1" fmla="val 16888593"/>
                <a:gd name="adj2" fmla="val 20566984"/>
              </a:avLst>
            </a:prstGeom>
            <a:grpFill/>
            <a:ln w="12700" cap="rnd">
              <a:solidFill>
                <a:schemeClr val="accent1"/>
              </a:solidFill>
              <a:round/>
            </a:ln>
          </p:spPr>
          <p:style>
            <a:lnRef idx="1">
              <a:schemeClr val="accent1"/>
            </a:lnRef>
            <a:fillRef idx="0">
              <a:schemeClr val="accent1"/>
            </a:fillRef>
            <a:effectRef idx="0">
              <a:schemeClr val="accent1"/>
            </a:effectRef>
            <a:fontRef idx="minor">
              <a:schemeClr val="tx1"/>
            </a:fontRef>
          </p:style>
          <p:txBody>
            <a:bodyPr bIns="45720" rtlCol="0" anchor="ctr"/>
            <a:lstStyle/>
            <a:p>
              <a:pPr algn="ctr"/>
              <a:endParaRPr lang="en-US"/>
            </a:p>
          </p:txBody>
        </p:sp>
        <p:sp>
          <p:nvSpPr>
            <p:cNvPr id="116" name="Arc 115">
              <a:extLst>
                <a:ext uri="{FF2B5EF4-FFF2-40B4-BE49-F238E27FC236}">
                  <a16:creationId xmlns:a16="http://schemas.microsoft.com/office/drawing/2014/main" id="{C30038FA-B9DF-4F39-A03B-D196DE9F6EE7}"/>
                </a:ext>
              </a:extLst>
            </p:cNvPr>
            <p:cNvSpPr/>
            <p:nvPr/>
          </p:nvSpPr>
          <p:spPr>
            <a:xfrm>
              <a:off x="1430888" y="1064978"/>
              <a:ext cx="914400" cy="914400"/>
            </a:xfrm>
            <a:prstGeom prst="arc">
              <a:avLst>
                <a:gd name="adj1" fmla="val 12766473"/>
                <a:gd name="adj2" fmla="val 16200270"/>
              </a:avLst>
            </a:prstGeom>
            <a:grpFill/>
            <a:ln w="12700" cap="rnd">
              <a:solidFill>
                <a:schemeClr val="accent1"/>
              </a:solidFill>
              <a:round/>
            </a:ln>
          </p:spPr>
          <p:style>
            <a:lnRef idx="1">
              <a:schemeClr val="accent1"/>
            </a:lnRef>
            <a:fillRef idx="0">
              <a:schemeClr val="accent1"/>
            </a:fillRef>
            <a:effectRef idx="0">
              <a:schemeClr val="accent1"/>
            </a:effectRef>
            <a:fontRef idx="minor">
              <a:schemeClr val="tx1"/>
            </a:fontRef>
          </p:style>
          <p:txBody>
            <a:bodyPr bIns="45720" rtlCol="0" anchor="ctr"/>
            <a:lstStyle/>
            <a:p>
              <a:pPr algn="ctr"/>
              <a:endParaRPr lang="en-US"/>
            </a:p>
          </p:txBody>
        </p:sp>
        <p:sp>
          <p:nvSpPr>
            <p:cNvPr id="117" name="Arc 116">
              <a:extLst>
                <a:ext uri="{FF2B5EF4-FFF2-40B4-BE49-F238E27FC236}">
                  <a16:creationId xmlns:a16="http://schemas.microsoft.com/office/drawing/2014/main" id="{800A62C2-BCC0-45B1-BA30-8388C9977E7E}"/>
                </a:ext>
              </a:extLst>
            </p:cNvPr>
            <p:cNvSpPr/>
            <p:nvPr/>
          </p:nvSpPr>
          <p:spPr>
            <a:xfrm>
              <a:off x="1430888" y="1064978"/>
              <a:ext cx="914400" cy="914400"/>
            </a:xfrm>
            <a:prstGeom prst="arc">
              <a:avLst>
                <a:gd name="adj1" fmla="val 8394517"/>
                <a:gd name="adj2" fmla="val 12057441"/>
              </a:avLst>
            </a:prstGeom>
            <a:grpFill/>
            <a:ln w="12700" cap="rnd">
              <a:solidFill>
                <a:schemeClr val="accent1"/>
              </a:solidFill>
              <a:round/>
            </a:ln>
          </p:spPr>
          <p:style>
            <a:lnRef idx="1">
              <a:schemeClr val="accent1"/>
            </a:lnRef>
            <a:fillRef idx="0">
              <a:schemeClr val="accent1"/>
            </a:fillRef>
            <a:effectRef idx="0">
              <a:schemeClr val="accent1"/>
            </a:effectRef>
            <a:fontRef idx="minor">
              <a:schemeClr val="tx1"/>
            </a:fontRef>
          </p:style>
          <p:txBody>
            <a:bodyPr bIns="45720" rtlCol="0" anchor="ctr"/>
            <a:lstStyle/>
            <a:p>
              <a:pPr algn="ctr"/>
              <a:endParaRPr lang="en-US"/>
            </a:p>
          </p:txBody>
        </p:sp>
        <p:sp>
          <p:nvSpPr>
            <p:cNvPr id="118" name="Arc 117">
              <a:extLst>
                <a:ext uri="{FF2B5EF4-FFF2-40B4-BE49-F238E27FC236}">
                  <a16:creationId xmlns:a16="http://schemas.microsoft.com/office/drawing/2014/main" id="{0E2AED34-21E8-4CB7-AEAD-272496965DF3}"/>
                </a:ext>
              </a:extLst>
            </p:cNvPr>
            <p:cNvSpPr/>
            <p:nvPr/>
          </p:nvSpPr>
          <p:spPr>
            <a:xfrm>
              <a:off x="1430888" y="1064978"/>
              <a:ext cx="914400" cy="914400"/>
            </a:xfrm>
            <a:prstGeom prst="arc">
              <a:avLst>
                <a:gd name="adj1" fmla="val 3590825"/>
                <a:gd name="adj2" fmla="val 7770015"/>
              </a:avLst>
            </a:prstGeom>
            <a:grpFill/>
            <a:ln w="12700" cap="rnd">
              <a:solidFill>
                <a:schemeClr val="accent1"/>
              </a:solidFill>
              <a:round/>
            </a:ln>
          </p:spPr>
          <p:style>
            <a:lnRef idx="1">
              <a:schemeClr val="accent1"/>
            </a:lnRef>
            <a:fillRef idx="0">
              <a:schemeClr val="accent1"/>
            </a:fillRef>
            <a:effectRef idx="0">
              <a:schemeClr val="accent1"/>
            </a:effectRef>
            <a:fontRef idx="minor">
              <a:schemeClr val="tx1"/>
            </a:fontRef>
          </p:style>
          <p:txBody>
            <a:bodyPr bIns="45720" rtlCol="0" anchor="ctr"/>
            <a:lstStyle/>
            <a:p>
              <a:pPr algn="ctr"/>
              <a:endParaRPr lang="en-US"/>
            </a:p>
          </p:txBody>
        </p:sp>
        <p:sp>
          <p:nvSpPr>
            <p:cNvPr id="119" name="Arc 118">
              <a:extLst>
                <a:ext uri="{FF2B5EF4-FFF2-40B4-BE49-F238E27FC236}">
                  <a16:creationId xmlns:a16="http://schemas.microsoft.com/office/drawing/2014/main" id="{15FEC35E-F7DB-4D5F-AD36-D0483C59E13F}"/>
                </a:ext>
                <a:ext uri="{C183D7F6-B498-43B3-948B-1728B52AA6E4}">
                  <adec:decorative xmlns:adec="http://schemas.microsoft.com/office/drawing/2017/decorative" val="1"/>
                </a:ext>
              </a:extLst>
            </p:cNvPr>
            <p:cNvSpPr/>
            <p:nvPr/>
          </p:nvSpPr>
          <p:spPr>
            <a:xfrm>
              <a:off x="1430888" y="1064978"/>
              <a:ext cx="914400" cy="914400"/>
            </a:xfrm>
            <a:prstGeom prst="arc">
              <a:avLst>
                <a:gd name="adj1" fmla="val 21217508"/>
                <a:gd name="adj2" fmla="val 3040083"/>
              </a:avLst>
            </a:prstGeom>
            <a:grpFill/>
            <a:ln w="12700" cap="rnd">
              <a:solidFill>
                <a:schemeClr val="accent1"/>
              </a:solidFill>
              <a:round/>
            </a:ln>
          </p:spPr>
          <p:style>
            <a:lnRef idx="1">
              <a:schemeClr val="accent1"/>
            </a:lnRef>
            <a:fillRef idx="0">
              <a:schemeClr val="accent1"/>
            </a:fillRef>
            <a:effectRef idx="0">
              <a:schemeClr val="accent1"/>
            </a:effectRef>
            <a:fontRef idx="minor">
              <a:schemeClr val="tx1"/>
            </a:fontRef>
          </p:style>
          <p:txBody>
            <a:bodyPr bIns="45720" rtlCol="0" anchor="ctr"/>
            <a:lstStyle/>
            <a:p>
              <a:pPr algn="ctr"/>
              <a:endParaRPr lang="en-US"/>
            </a:p>
          </p:txBody>
        </p:sp>
      </p:grpSp>
      <p:cxnSp>
        <p:nvCxnSpPr>
          <p:cNvPr id="162" name="Straight Connector 161">
            <a:extLst>
              <a:ext uri="{FF2B5EF4-FFF2-40B4-BE49-F238E27FC236}">
                <a16:creationId xmlns:a16="http://schemas.microsoft.com/office/drawing/2014/main" id="{6E8DE0C2-8E76-4DCB-B59B-2AF82C888BFD}"/>
              </a:ext>
              <a:ext uri="{C183D7F6-B498-43B3-948B-1728B52AA6E4}">
                <adec:decorative xmlns:adec="http://schemas.microsoft.com/office/drawing/2017/decorative" val="1"/>
              </a:ext>
            </a:extLst>
          </p:cNvPr>
          <p:cNvCxnSpPr>
            <a:cxnSpLocks/>
          </p:cNvCxnSpPr>
          <p:nvPr/>
        </p:nvCxnSpPr>
        <p:spPr>
          <a:xfrm>
            <a:off x="1028627" y="3179536"/>
            <a:ext cx="795238" cy="0"/>
          </a:xfrm>
          <a:prstGeom prst="line">
            <a:avLst/>
          </a:prstGeom>
          <a:ln w="25400" cap="rnd">
            <a:gradFill>
              <a:gsLst>
                <a:gs pos="0">
                  <a:schemeClr val="accent1">
                    <a:alpha val="0"/>
                  </a:schemeClr>
                </a:gs>
                <a:gs pos="48600">
                  <a:schemeClr val="accent1">
                    <a:lumMod val="75000"/>
                  </a:schemeClr>
                </a:gs>
                <a:gs pos="100000">
                  <a:schemeClr val="accent1">
                    <a:alpha val="0"/>
                  </a:schemeClr>
                </a:gs>
              </a:gsLst>
              <a:lin ang="5400000" scaled="1"/>
            </a:gradFill>
            <a:round/>
          </a:ln>
        </p:spPr>
        <p:style>
          <a:lnRef idx="1">
            <a:schemeClr val="accent1"/>
          </a:lnRef>
          <a:fillRef idx="0">
            <a:schemeClr val="accent1"/>
          </a:fillRef>
          <a:effectRef idx="0">
            <a:schemeClr val="accent1"/>
          </a:effectRef>
          <a:fontRef idx="minor">
            <a:schemeClr val="tx1"/>
          </a:fontRef>
        </p:style>
      </p:cxnSp>
      <p:sp>
        <p:nvSpPr>
          <p:cNvPr id="43" name="Text Placeholder 42">
            <a:extLst>
              <a:ext uri="{FF2B5EF4-FFF2-40B4-BE49-F238E27FC236}">
                <a16:creationId xmlns:a16="http://schemas.microsoft.com/office/drawing/2014/main" id="{3E6FE612-44E1-4580-8B57-72409EDC5966}"/>
              </a:ext>
            </a:extLst>
          </p:cNvPr>
          <p:cNvSpPr>
            <a:spLocks noGrp="1"/>
          </p:cNvSpPr>
          <p:nvPr>
            <p:ph type="body" sz="quarter" idx="14"/>
          </p:nvPr>
        </p:nvSpPr>
        <p:spPr>
          <a:xfrm>
            <a:off x="601227" y="3476812"/>
            <a:ext cx="1650038" cy="2792224"/>
          </a:xfrm>
        </p:spPr>
        <p:txBody>
          <a:bodyPr/>
          <a:lstStyle>
            <a:lvl1pPr marL="0" indent="0" algn="ctr">
              <a:buNone/>
              <a:defRPr sz="1800">
                <a:solidFill>
                  <a:schemeClr val="tx1"/>
                </a:solidFill>
              </a:defRPr>
            </a:lvl1pPr>
            <a:lvl2pPr marL="228600" indent="0">
              <a:buNone/>
              <a:defRPr sz="1600"/>
            </a:lvl2pPr>
            <a:lvl3pPr>
              <a:defRPr sz="1200"/>
            </a:lvl3pPr>
            <a:lvl4pPr>
              <a:defRPr sz="1100"/>
            </a:lvl4pPr>
            <a:lvl5pPr>
              <a:defRPr sz="1100"/>
            </a:lvl5pPr>
          </a:lstStyle>
          <a:p>
            <a:pPr lvl="0"/>
            <a:r>
              <a:rPr lang="en-US"/>
              <a:t>Click to edit Master text styles</a:t>
            </a:r>
          </a:p>
        </p:txBody>
      </p:sp>
      <p:cxnSp>
        <p:nvCxnSpPr>
          <p:cNvPr id="14" name="Straight Connector 13">
            <a:extLst>
              <a:ext uri="{FF2B5EF4-FFF2-40B4-BE49-F238E27FC236}">
                <a16:creationId xmlns:a16="http://schemas.microsoft.com/office/drawing/2014/main" id="{99D10A90-7A98-490A-9959-81F5A94A3FE8}"/>
              </a:ext>
              <a:ext uri="{C183D7F6-B498-43B3-948B-1728B52AA6E4}">
                <adec:decorative xmlns:adec="http://schemas.microsoft.com/office/drawing/2017/decorative" val="1"/>
              </a:ext>
            </a:extLst>
          </p:cNvPr>
          <p:cNvCxnSpPr/>
          <p:nvPr/>
        </p:nvCxnSpPr>
        <p:spPr>
          <a:xfrm>
            <a:off x="2359515" y="3429000"/>
            <a:ext cx="0" cy="2840036"/>
          </a:xfrm>
          <a:prstGeom prst="line">
            <a:avLst/>
          </a:prstGeom>
          <a:ln w="3175">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51" name="Teardrop 150">
            <a:extLst>
              <a:ext uri="{FF2B5EF4-FFF2-40B4-BE49-F238E27FC236}">
                <a16:creationId xmlns:a16="http://schemas.microsoft.com/office/drawing/2014/main" id="{D0EB1B28-2A99-4B93-AACA-A9A0E5BF9F8F}"/>
              </a:ext>
              <a:ext uri="{C183D7F6-B498-43B3-948B-1728B52AA6E4}">
                <adec:decorative xmlns:adec="http://schemas.microsoft.com/office/drawing/2017/decorative" val="1"/>
              </a:ext>
            </a:extLst>
          </p:cNvPr>
          <p:cNvSpPr/>
          <p:nvPr/>
        </p:nvSpPr>
        <p:spPr>
          <a:xfrm rot="8096982">
            <a:off x="2835583" y="1427891"/>
            <a:ext cx="914400" cy="914400"/>
          </a:xfrm>
          <a:prstGeom prst="teardrop">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9" name="Text Placeholder 4">
            <a:extLst>
              <a:ext uri="{FF2B5EF4-FFF2-40B4-BE49-F238E27FC236}">
                <a16:creationId xmlns:a16="http://schemas.microsoft.com/office/drawing/2014/main" id="{FFDCF60D-AD6A-46F0-A141-5961F2F99CAE}"/>
              </a:ext>
              <a:ext uri="{C183D7F6-B498-43B3-948B-1728B52AA6E4}">
                <adec:decorative xmlns:adec="http://schemas.microsoft.com/office/drawing/2017/decorative" val="1"/>
              </a:ext>
            </a:extLst>
          </p:cNvPr>
          <p:cNvSpPr txBox="1">
            <a:spLocks/>
          </p:cNvSpPr>
          <p:nvPr/>
        </p:nvSpPr>
        <p:spPr>
          <a:xfrm>
            <a:off x="2900227" y="1492532"/>
            <a:ext cx="785112" cy="785112"/>
          </a:xfrm>
          <a:prstGeom prst="ellipse">
            <a:avLst/>
          </a:prstGeom>
        </p:spPr>
        <p:txBody>
          <a:bodyPr wrap="none" anchor="ctr">
            <a:noAutofit/>
          </a:bodyPr>
          <a:lstStyle>
            <a:lvl1pPr marL="0" marR="0" indent="0" algn="ctr" defTabSz="914400" rtl="0" eaLnBrk="1" fontAlgn="auto" latinLnBrk="0" hangingPunct="1">
              <a:lnSpc>
                <a:spcPct val="100000"/>
              </a:lnSpc>
              <a:spcBef>
                <a:spcPts val="0"/>
              </a:spcBef>
              <a:spcAft>
                <a:spcPts val="0"/>
              </a:spcAft>
              <a:buClrTx/>
              <a:buSzPct val="90000"/>
              <a:buFont typeface="Wingdings" panose="05000000000000000000" pitchFamily="2" charset="2"/>
              <a:buNone/>
              <a:tabLst/>
              <a:defRPr lang="en-US" sz="2000" b="1" kern="1200" spc="0" baseline="0" dirty="0">
                <a:solidFill>
                  <a:schemeClr val="accent2"/>
                </a:solidFill>
                <a:latin typeface="+mn-lt"/>
                <a:ea typeface="+mn-ea"/>
                <a:cs typeface="+mn-cs"/>
              </a:defRPr>
            </a:lvl1pPr>
            <a:lvl2pPr marL="457200" marR="0" indent="-228600" algn="l" defTabSz="932742" rtl="0" eaLnBrk="1" fontAlgn="auto" latinLnBrk="0" hangingPunct="1">
              <a:lnSpc>
                <a:spcPct val="100000"/>
              </a:lnSpc>
              <a:spcBef>
                <a:spcPts val="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ts val="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ts val="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ts val="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IN"/>
          </a:p>
        </p:txBody>
      </p:sp>
      <p:sp>
        <p:nvSpPr>
          <p:cNvPr id="157" name="Oval 156">
            <a:extLst>
              <a:ext uri="{FF2B5EF4-FFF2-40B4-BE49-F238E27FC236}">
                <a16:creationId xmlns:a16="http://schemas.microsoft.com/office/drawing/2014/main" id="{D2A2327E-B54E-4822-AE20-C64C2AC75E7C}"/>
              </a:ext>
              <a:ext uri="{C183D7F6-B498-43B3-948B-1728B52AA6E4}">
                <adec:decorative xmlns:adec="http://schemas.microsoft.com/office/drawing/2017/decorative" val="1"/>
              </a:ext>
            </a:extLst>
          </p:cNvPr>
          <p:cNvSpPr/>
          <p:nvPr/>
        </p:nvSpPr>
        <p:spPr>
          <a:xfrm>
            <a:off x="2894708" y="1487013"/>
            <a:ext cx="796150" cy="7961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sz="2000" b="1">
              <a:solidFill>
                <a:schemeClr val="accent1"/>
              </a:solidFill>
            </a:endParaRPr>
          </a:p>
        </p:txBody>
      </p:sp>
      <p:sp>
        <p:nvSpPr>
          <p:cNvPr id="180" name="Picture Placeholder 53" descr="This photo is a 'placeholder' only. Drag or drop your photo here, or click and tap the center to insert a photo.">
            <a:extLst>
              <a:ext uri="{FF2B5EF4-FFF2-40B4-BE49-F238E27FC236}">
                <a16:creationId xmlns:a16="http://schemas.microsoft.com/office/drawing/2014/main" id="{B99BA4EA-2BF4-410B-BCD6-6774DB8FFFD0}"/>
              </a:ext>
            </a:extLst>
          </p:cNvPr>
          <p:cNvSpPr>
            <a:spLocks noGrp="1"/>
          </p:cNvSpPr>
          <p:nvPr>
            <p:ph type="pic" sz="quarter" idx="24"/>
          </p:nvPr>
        </p:nvSpPr>
        <p:spPr>
          <a:xfrm>
            <a:off x="2950745" y="1543050"/>
            <a:ext cx="684076" cy="684076"/>
          </a:xfrm>
          <a:prstGeom prst="ellipse">
            <a:avLst/>
          </a:prstGeom>
        </p:spPr>
        <p:txBody>
          <a:bodyPr>
            <a:noAutofit/>
          </a:bodyPr>
          <a:lstStyle>
            <a:lvl1pPr marL="0" indent="0">
              <a:buNone/>
              <a:defRPr sz="900"/>
            </a:lvl1pPr>
          </a:lstStyle>
          <a:p>
            <a:endParaRPr lang="en-US"/>
          </a:p>
        </p:txBody>
      </p:sp>
      <p:grpSp>
        <p:nvGrpSpPr>
          <p:cNvPr id="120" name="Group 119">
            <a:extLst>
              <a:ext uri="{FF2B5EF4-FFF2-40B4-BE49-F238E27FC236}">
                <a16:creationId xmlns:a16="http://schemas.microsoft.com/office/drawing/2014/main" id="{0394F7DD-91B9-4A52-AAAB-FF7E9C61CB06}"/>
              </a:ext>
              <a:ext uri="{C183D7F6-B498-43B3-948B-1728B52AA6E4}">
                <adec:decorative xmlns:adec="http://schemas.microsoft.com/office/drawing/2017/decorative" val="1"/>
              </a:ext>
            </a:extLst>
          </p:cNvPr>
          <p:cNvGrpSpPr/>
          <p:nvPr/>
        </p:nvGrpSpPr>
        <p:grpSpPr>
          <a:xfrm>
            <a:off x="3187601" y="2786790"/>
            <a:ext cx="210364" cy="210364"/>
            <a:chOff x="1430888" y="1064978"/>
            <a:chExt cx="914400" cy="914400"/>
          </a:xfrm>
          <a:solidFill>
            <a:schemeClr val="bg1"/>
          </a:solidFill>
        </p:grpSpPr>
        <p:sp>
          <p:nvSpPr>
            <p:cNvPr id="121" name="Arc 120">
              <a:extLst>
                <a:ext uri="{FF2B5EF4-FFF2-40B4-BE49-F238E27FC236}">
                  <a16:creationId xmlns:a16="http://schemas.microsoft.com/office/drawing/2014/main" id="{5B16F38E-B477-4A70-B9D1-085A3B2F47A6}"/>
                </a:ext>
              </a:extLst>
            </p:cNvPr>
            <p:cNvSpPr/>
            <p:nvPr/>
          </p:nvSpPr>
          <p:spPr>
            <a:xfrm>
              <a:off x="1430888" y="1064978"/>
              <a:ext cx="914400" cy="914400"/>
            </a:xfrm>
            <a:prstGeom prst="arc">
              <a:avLst>
                <a:gd name="adj1" fmla="val 16888593"/>
                <a:gd name="adj2" fmla="val 20566984"/>
              </a:avLst>
            </a:prstGeom>
            <a:grpFill/>
            <a:ln w="12700" cap="rnd">
              <a:solidFill>
                <a:schemeClr val="accent1"/>
              </a:solidFill>
              <a:round/>
            </a:ln>
          </p:spPr>
          <p:style>
            <a:lnRef idx="1">
              <a:schemeClr val="accent1"/>
            </a:lnRef>
            <a:fillRef idx="0">
              <a:schemeClr val="accent1"/>
            </a:fillRef>
            <a:effectRef idx="0">
              <a:schemeClr val="accent1"/>
            </a:effectRef>
            <a:fontRef idx="minor">
              <a:schemeClr val="tx1"/>
            </a:fontRef>
          </p:style>
          <p:txBody>
            <a:bodyPr bIns="45720" rtlCol="0" anchor="ctr"/>
            <a:lstStyle/>
            <a:p>
              <a:pPr algn="ctr"/>
              <a:endParaRPr lang="en-US"/>
            </a:p>
          </p:txBody>
        </p:sp>
        <p:sp>
          <p:nvSpPr>
            <p:cNvPr id="122" name="Arc 121">
              <a:extLst>
                <a:ext uri="{FF2B5EF4-FFF2-40B4-BE49-F238E27FC236}">
                  <a16:creationId xmlns:a16="http://schemas.microsoft.com/office/drawing/2014/main" id="{F50B3B14-D708-4039-A6EA-73DC091EA54D}"/>
                </a:ext>
                <a:ext uri="{C183D7F6-B498-43B3-948B-1728B52AA6E4}">
                  <adec:decorative xmlns:adec="http://schemas.microsoft.com/office/drawing/2017/decorative" val="1"/>
                </a:ext>
              </a:extLst>
            </p:cNvPr>
            <p:cNvSpPr/>
            <p:nvPr/>
          </p:nvSpPr>
          <p:spPr>
            <a:xfrm>
              <a:off x="1430888" y="1064978"/>
              <a:ext cx="914400" cy="914400"/>
            </a:xfrm>
            <a:prstGeom prst="arc">
              <a:avLst>
                <a:gd name="adj1" fmla="val 12766473"/>
                <a:gd name="adj2" fmla="val 16200270"/>
              </a:avLst>
            </a:prstGeom>
            <a:grpFill/>
            <a:ln w="12700" cap="rnd">
              <a:solidFill>
                <a:schemeClr val="accent1"/>
              </a:solidFill>
              <a:round/>
            </a:ln>
          </p:spPr>
          <p:style>
            <a:lnRef idx="1">
              <a:schemeClr val="accent1"/>
            </a:lnRef>
            <a:fillRef idx="0">
              <a:schemeClr val="accent1"/>
            </a:fillRef>
            <a:effectRef idx="0">
              <a:schemeClr val="accent1"/>
            </a:effectRef>
            <a:fontRef idx="minor">
              <a:schemeClr val="tx1"/>
            </a:fontRef>
          </p:style>
          <p:txBody>
            <a:bodyPr bIns="45720" rtlCol="0" anchor="ctr"/>
            <a:lstStyle/>
            <a:p>
              <a:pPr algn="ctr"/>
              <a:endParaRPr lang="en-US"/>
            </a:p>
          </p:txBody>
        </p:sp>
        <p:sp>
          <p:nvSpPr>
            <p:cNvPr id="123" name="Arc 122">
              <a:extLst>
                <a:ext uri="{FF2B5EF4-FFF2-40B4-BE49-F238E27FC236}">
                  <a16:creationId xmlns:a16="http://schemas.microsoft.com/office/drawing/2014/main" id="{25664BF0-5E68-4E53-A6FA-239FBB935A66}"/>
                </a:ext>
                <a:ext uri="{C183D7F6-B498-43B3-948B-1728B52AA6E4}">
                  <adec:decorative xmlns:adec="http://schemas.microsoft.com/office/drawing/2017/decorative" val="1"/>
                </a:ext>
              </a:extLst>
            </p:cNvPr>
            <p:cNvSpPr/>
            <p:nvPr/>
          </p:nvSpPr>
          <p:spPr>
            <a:xfrm>
              <a:off x="1430888" y="1064978"/>
              <a:ext cx="914400" cy="914400"/>
            </a:xfrm>
            <a:prstGeom prst="arc">
              <a:avLst>
                <a:gd name="adj1" fmla="val 8394517"/>
                <a:gd name="adj2" fmla="val 12057441"/>
              </a:avLst>
            </a:prstGeom>
            <a:grpFill/>
            <a:ln w="12700" cap="rnd">
              <a:solidFill>
                <a:schemeClr val="accent1"/>
              </a:solidFill>
              <a:round/>
            </a:ln>
          </p:spPr>
          <p:style>
            <a:lnRef idx="1">
              <a:schemeClr val="accent1"/>
            </a:lnRef>
            <a:fillRef idx="0">
              <a:schemeClr val="accent1"/>
            </a:fillRef>
            <a:effectRef idx="0">
              <a:schemeClr val="accent1"/>
            </a:effectRef>
            <a:fontRef idx="minor">
              <a:schemeClr val="tx1"/>
            </a:fontRef>
          </p:style>
          <p:txBody>
            <a:bodyPr bIns="45720" rtlCol="0" anchor="ctr"/>
            <a:lstStyle/>
            <a:p>
              <a:pPr algn="ctr"/>
              <a:endParaRPr lang="en-US"/>
            </a:p>
          </p:txBody>
        </p:sp>
        <p:sp>
          <p:nvSpPr>
            <p:cNvPr id="124" name="Arc 123">
              <a:extLst>
                <a:ext uri="{FF2B5EF4-FFF2-40B4-BE49-F238E27FC236}">
                  <a16:creationId xmlns:a16="http://schemas.microsoft.com/office/drawing/2014/main" id="{22207CFA-02FD-4DF4-B420-9E9C75429324}"/>
                </a:ext>
                <a:ext uri="{C183D7F6-B498-43B3-948B-1728B52AA6E4}">
                  <adec:decorative xmlns:adec="http://schemas.microsoft.com/office/drawing/2017/decorative" val="1"/>
                </a:ext>
              </a:extLst>
            </p:cNvPr>
            <p:cNvSpPr/>
            <p:nvPr/>
          </p:nvSpPr>
          <p:spPr>
            <a:xfrm>
              <a:off x="1430888" y="1064978"/>
              <a:ext cx="914400" cy="914400"/>
            </a:xfrm>
            <a:prstGeom prst="arc">
              <a:avLst>
                <a:gd name="adj1" fmla="val 3590825"/>
                <a:gd name="adj2" fmla="val 7770015"/>
              </a:avLst>
            </a:prstGeom>
            <a:grpFill/>
            <a:ln w="12700" cap="rnd">
              <a:solidFill>
                <a:schemeClr val="accent1"/>
              </a:solidFill>
              <a:round/>
            </a:ln>
          </p:spPr>
          <p:style>
            <a:lnRef idx="1">
              <a:schemeClr val="accent1"/>
            </a:lnRef>
            <a:fillRef idx="0">
              <a:schemeClr val="accent1"/>
            </a:fillRef>
            <a:effectRef idx="0">
              <a:schemeClr val="accent1"/>
            </a:effectRef>
            <a:fontRef idx="minor">
              <a:schemeClr val="tx1"/>
            </a:fontRef>
          </p:style>
          <p:txBody>
            <a:bodyPr bIns="45720" rtlCol="0" anchor="ctr"/>
            <a:lstStyle/>
            <a:p>
              <a:pPr algn="ctr"/>
              <a:endParaRPr lang="en-US"/>
            </a:p>
          </p:txBody>
        </p:sp>
        <p:sp>
          <p:nvSpPr>
            <p:cNvPr id="125" name="Arc 124">
              <a:extLst>
                <a:ext uri="{FF2B5EF4-FFF2-40B4-BE49-F238E27FC236}">
                  <a16:creationId xmlns:a16="http://schemas.microsoft.com/office/drawing/2014/main" id="{05616EA7-F0A3-4008-A2D2-33F7BFF6B943}"/>
                </a:ext>
                <a:ext uri="{C183D7F6-B498-43B3-948B-1728B52AA6E4}">
                  <adec:decorative xmlns:adec="http://schemas.microsoft.com/office/drawing/2017/decorative" val="1"/>
                </a:ext>
              </a:extLst>
            </p:cNvPr>
            <p:cNvSpPr/>
            <p:nvPr/>
          </p:nvSpPr>
          <p:spPr>
            <a:xfrm>
              <a:off x="1430888" y="1064978"/>
              <a:ext cx="914400" cy="914400"/>
            </a:xfrm>
            <a:prstGeom prst="arc">
              <a:avLst>
                <a:gd name="adj1" fmla="val 21217508"/>
                <a:gd name="adj2" fmla="val 3040083"/>
              </a:avLst>
            </a:prstGeom>
            <a:grpFill/>
            <a:ln w="12700" cap="rnd">
              <a:solidFill>
                <a:schemeClr val="accent1"/>
              </a:solidFill>
              <a:round/>
            </a:ln>
          </p:spPr>
          <p:style>
            <a:lnRef idx="1">
              <a:schemeClr val="accent1"/>
            </a:lnRef>
            <a:fillRef idx="0">
              <a:schemeClr val="accent1"/>
            </a:fillRef>
            <a:effectRef idx="0">
              <a:schemeClr val="accent1"/>
            </a:effectRef>
            <a:fontRef idx="minor">
              <a:schemeClr val="tx1"/>
            </a:fontRef>
          </p:style>
          <p:txBody>
            <a:bodyPr bIns="45720" rtlCol="0" anchor="ctr"/>
            <a:lstStyle/>
            <a:p>
              <a:pPr algn="ctr"/>
              <a:endParaRPr lang="en-US"/>
            </a:p>
          </p:txBody>
        </p:sp>
      </p:grpSp>
      <p:cxnSp>
        <p:nvCxnSpPr>
          <p:cNvPr id="163" name="Straight Connector 162">
            <a:extLst>
              <a:ext uri="{FF2B5EF4-FFF2-40B4-BE49-F238E27FC236}">
                <a16:creationId xmlns:a16="http://schemas.microsoft.com/office/drawing/2014/main" id="{FFA5DD07-7B89-4E2B-851E-301567277D72}"/>
              </a:ext>
              <a:ext uri="{C183D7F6-B498-43B3-948B-1728B52AA6E4}">
                <adec:decorative xmlns:adec="http://schemas.microsoft.com/office/drawing/2017/decorative" val="1"/>
              </a:ext>
            </a:extLst>
          </p:cNvPr>
          <p:cNvCxnSpPr>
            <a:cxnSpLocks/>
          </p:cNvCxnSpPr>
          <p:nvPr/>
        </p:nvCxnSpPr>
        <p:spPr>
          <a:xfrm>
            <a:off x="2895164" y="3179536"/>
            <a:ext cx="795238" cy="0"/>
          </a:xfrm>
          <a:prstGeom prst="line">
            <a:avLst/>
          </a:prstGeom>
          <a:ln w="25400" cap="rnd">
            <a:gradFill>
              <a:gsLst>
                <a:gs pos="0">
                  <a:schemeClr val="accent1">
                    <a:alpha val="0"/>
                  </a:schemeClr>
                </a:gs>
                <a:gs pos="48600">
                  <a:schemeClr val="accent1">
                    <a:lumMod val="75000"/>
                  </a:schemeClr>
                </a:gs>
                <a:gs pos="100000">
                  <a:schemeClr val="accent1">
                    <a:alpha val="0"/>
                  </a:schemeClr>
                </a:gs>
              </a:gsLst>
              <a:lin ang="5400000" scaled="1"/>
            </a:gradFill>
            <a:round/>
          </a:ln>
        </p:spPr>
        <p:style>
          <a:lnRef idx="1">
            <a:schemeClr val="accent1"/>
          </a:lnRef>
          <a:fillRef idx="0">
            <a:schemeClr val="accent1"/>
          </a:fillRef>
          <a:effectRef idx="0">
            <a:schemeClr val="accent1"/>
          </a:effectRef>
          <a:fontRef idx="minor">
            <a:schemeClr val="tx1"/>
          </a:fontRef>
        </p:style>
      </p:cxnSp>
      <p:sp>
        <p:nvSpPr>
          <p:cNvPr id="174" name="Text Placeholder 42">
            <a:extLst>
              <a:ext uri="{FF2B5EF4-FFF2-40B4-BE49-F238E27FC236}">
                <a16:creationId xmlns:a16="http://schemas.microsoft.com/office/drawing/2014/main" id="{E4272ED9-28E5-4B83-81B5-2476F3B349A8}"/>
              </a:ext>
            </a:extLst>
          </p:cNvPr>
          <p:cNvSpPr>
            <a:spLocks noGrp="1"/>
          </p:cNvSpPr>
          <p:nvPr>
            <p:ph type="body" sz="quarter" idx="18"/>
          </p:nvPr>
        </p:nvSpPr>
        <p:spPr>
          <a:xfrm>
            <a:off x="2467765" y="3476812"/>
            <a:ext cx="1650038" cy="2792224"/>
          </a:xfrm>
        </p:spPr>
        <p:txBody>
          <a:bodyPr/>
          <a:lstStyle>
            <a:lvl1pPr marL="0" indent="0" algn="ctr">
              <a:buNone/>
              <a:defRPr sz="1800">
                <a:solidFill>
                  <a:schemeClr val="tx1"/>
                </a:solidFill>
              </a:defRPr>
            </a:lvl1pPr>
            <a:lvl2pPr marL="228600" indent="0">
              <a:buNone/>
              <a:defRPr sz="1600"/>
            </a:lvl2pPr>
            <a:lvl3pPr>
              <a:defRPr sz="1200"/>
            </a:lvl3pPr>
            <a:lvl4pPr>
              <a:defRPr sz="1100"/>
            </a:lvl4pPr>
            <a:lvl5pPr>
              <a:defRPr sz="1100"/>
            </a:lvl5pPr>
          </a:lstStyle>
          <a:p>
            <a:pPr lvl="0"/>
            <a:r>
              <a:rPr lang="en-US"/>
              <a:t>Click to edit Master text styles</a:t>
            </a:r>
          </a:p>
        </p:txBody>
      </p:sp>
      <p:cxnSp>
        <p:nvCxnSpPr>
          <p:cNvPr id="185" name="Straight Connector 184">
            <a:extLst>
              <a:ext uri="{FF2B5EF4-FFF2-40B4-BE49-F238E27FC236}">
                <a16:creationId xmlns:a16="http://schemas.microsoft.com/office/drawing/2014/main" id="{075F9BC6-27B4-44D8-B0D6-AAFD34637587}"/>
              </a:ext>
              <a:ext uri="{C183D7F6-B498-43B3-948B-1728B52AA6E4}">
                <adec:decorative xmlns:adec="http://schemas.microsoft.com/office/drawing/2017/decorative" val="1"/>
              </a:ext>
            </a:extLst>
          </p:cNvPr>
          <p:cNvCxnSpPr/>
          <p:nvPr/>
        </p:nvCxnSpPr>
        <p:spPr>
          <a:xfrm>
            <a:off x="4226053" y="3429000"/>
            <a:ext cx="0" cy="2840036"/>
          </a:xfrm>
          <a:prstGeom prst="line">
            <a:avLst/>
          </a:prstGeom>
          <a:ln w="3175">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52" name="Teardrop 151">
            <a:extLst>
              <a:ext uri="{FF2B5EF4-FFF2-40B4-BE49-F238E27FC236}">
                <a16:creationId xmlns:a16="http://schemas.microsoft.com/office/drawing/2014/main" id="{97A1D3F1-6B98-4A32-B6F7-904CDB334891}"/>
              </a:ext>
              <a:ext uri="{C183D7F6-B498-43B3-948B-1728B52AA6E4}">
                <adec:decorative xmlns:adec="http://schemas.microsoft.com/office/drawing/2017/decorative" val="1"/>
              </a:ext>
            </a:extLst>
          </p:cNvPr>
          <p:cNvSpPr/>
          <p:nvPr/>
        </p:nvSpPr>
        <p:spPr>
          <a:xfrm rot="8096982">
            <a:off x="4702120" y="1427891"/>
            <a:ext cx="914400" cy="914400"/>
          </a:xfrm>
          <a:prstGeom prst="teardrop">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0" name="Text Placeholder 4">
            <a:extLst>
              <a:ext uri="{FF2B5EF4-FFF2-40B4-BE49-F238E27FC236}">
                <a16:creationId xmlns:a16="http://schemas.microsoft.com/office/drawing/2014/main" id="{AC6EF5F4-FA2A-4A78-AEDB-78EA6012BBD9}"/>
              </a:ext>
              <a:ext uri="{C183D7F6-B498-43B3-948B-1728B52AA6E4}">
                <adec:decorative xmlns:adec="http://schemas.microsoft.com/office/drawing/2017/decorative" val="1"/>
              </a:ext>
            </a:extLst>
          </p:cNvPr>
          <p:cNvSpPr txBox="1">
            <a:spLocks/>
          </p:cNvSpPr>
          <p:nvPr/>
        </p:nvSpPr>
        <p:spPr>
          <a:xfrm>
            <a:off x="4766764" y="1492532"/>
            <a:ext cx="785112" cy="785112"/>
          </a:xfrm>
          <a:prstGeom prst="ellipse">
            <a:avLst/>
          </a:prstGeom>
        </p:spPr>
        <p:txBody>
          <a:bodyPr wrap="none" anchor="ctr">
            <a:noAutofit/>
          </a:bodyPr>
          <a:lstStyle>
            <a:lvl1pPr marL="0" marR="0" indent="0" algn="ctr" defTabSz="914400" rtl="0" eaLnBrk="1" fontAlgn="auto" latinLnBrk="0" hangingPunct="1">
              <a:lnSpc>
                <a:spcPct val="100000"/>
              </a:lnSpc>
              <a:spcBef>
                <a:spcPts val="0"/>
              </a:spcBef>
              <a:spcAft>
                <a:spcPts val="0"/>
              </a:spcAft>
              <a:buClrTx/>
              <a:buSzPct val="90000"/>
              <a:buFont typeface="Wingdings" panose="05000000000000000000" pitchFamily="2" charset="2"/>
              <a:buNone/>
              <a:tabLst/>
              <a:defRPr lang="en-US" sz="2000" b="1" kern="1200" spc="0" baseline="0" dirty="0">
                <a:solidFill>
                  <a:schemeClr val="accent3"/>
                </a:solidFill>
                <a:latin typeface="+mn-lt"/>
                <a:ea typeface="+mn-ea"/>
                <a:cs typeface="+mn-cs"/>
              </a:defRPr>
            </a:lvl1pPr>
            <a:lvl2pPr marL="457200" marR="0" indent="-228600" algn="l" defTabSz="932742" rtl="0" eaLnBrk="1" fontAlgn="auto" latinLnBrk="0" hangingPunct="1">
              <a:lnSpc>
                <a:spcPct val="100000"/>
              </a:lnSpc>
              <a:spcBef>
                <a:spcPts val="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ts val="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ts val="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ts val="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IN"/>
          </a:p>
        </p:txBody>
      </p:sp>
      <p:sp>
        <p:nvSpPr>
          <p:cNvPr id="158" name="Oval 157">
            <a:extLst>
              <a:ext uri="{FF2B5EF4-FFF2-40B4-BE49-F238E27FC236}">
                <a16:creationId xmlns:a16="http://schemas.microsoft.com/office/drawing/2014/main" id="{2D90D5C1-311B-49F2-ACA7-2645F8E1940D}"/>
              </a:ext>
              <a:ext uri="{C183D7F6-B498-43B3-948B-1728B52AA6E4}">
                <adec:decorative xmlns:adec="http://schemas.microsoft.com/office/drawing/2017/decorative" val="1"/>
              </a:ext>
            </a:extLst>
          </p:cNvPr>
          <p:cNvSpPr/>
          <p:nvPr/>
        </p:nvSpPr>
        <p:spPr>
          <a:xfrm>
            <a:off x="4761245" y="1487013"/>
            <a:ext cx="796150" cy="7961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sz="2000" b="1">
              <a:solidFill>
                <a:schemeClr val="accent1"/>
              </a:solidFill>
            </a:endParaRPr>
          </a:p>
        </p:txBody>
      </p:sp>
      <p:sp>
        <p:nvSpPr>
          <p:cNvPr id="181" name="Picture Placeholder 53" descr="This photo is a 'placeholder' only. Drag or drop your photo here, or click and tap the center to insert a photo.">
            <a:extLst>
              <a:ext uri="{FF2B5EF4-FFF2-40B4-BE49-F238E27FC236}">
                <a16:creationId xmlns:a16="http://schemas.microsoft.com/office/drawing/2014/main" id="{D3226CF3-7CF1-4F6E-9E4E-B6807A93504B}"/>
              </a:ext>
            </a:extLst>
          </p:cNvPr>
          <p:cNvSpPr>
            <a:spLocks noGrp="1"/>
          </p:cNvSpPr>
          <p:nvPr>
            <p:ph type="pic" sz="quarter" idx="25"/>
          </p:nvPr>
        </p:nvSpPr>
        <p:spPr>
          <a:xfrm>
            <a:off x="4817282" y="1543050"/>
            <a:ext cx="684076" cy="684076"/>
          </a:xfrm>
          <a:prstGeom prst="ellipse">
            <a:avLst/>
          </a:prstGeom>
        </p:spPr>
        <p:txBody>
          <a:bodyPr>
            <a:noAutofit/>
          </a:bodyPr>
          <a:lstStyle>
            <a:lvl1pPr marL="0" indent="0">
              <a:buNone/>
              <a:defRPr sz="900"/>
            </a:lvl1pPr>
          </a:lstStyle>
          <a:p>
            <a:endParaRPr lang="en-US"/>
          </a:p>
        </p:txBody>
      </p:sp>
      <p:grpSp>
        <p:nvGrpSpPr>
          <p:cNvPr id="126" name="Group 125">
            <a:extLst>
              <a:ext uri="{FF2B5EF4-FFF2-40B4-BE49-F238E27FC236}">
                <a16:creationId xmlns:a16="http://schemas.microsoft.com/office/drawing/2014/main" id="{A1822132-A9B9-4810-B5B4-624F3FA5F812}"/>
              </a:ext>
              <a:ext uri="{C183D7F6-B498-43B3-948B-1728B52AA6E4}">
                <adec:decorative xmlns:adec="http://schemas.microsoft.com/office/drawing/2017/decorative" val="1"/>
              </a:ext>
            </a:extLst>
          </p:cNvPr>
          <p:cNvGrpSpPr/>
          <p:nvPr/>
        </p:nvGrpSpPr>
        <p:grpSpPr>
          <a:xfrm>
            <a:off x="5054138" y="2786790"/>
            <a:ext cx="210364" cy="210364"/>
            <a:chOff x="1430888" y="1064978"/>
            <a:chExt cx="914400" cy="914400"/>
          </a:xfrm>
          <a:solidFill>
            <a:schemeClr val="bg1"/>
          </a:solidFill>
        </p:grpSpPr>
        <p:sp>
          <p:nvSpPr>
            <p:cNvPr id="127" name="Arc 126">
              <a:extLst>
                <a:ext uri="{FF2B5EF4-FFF2-40B4-BE49-F238E27FC236}">
                  <a16:creationId xmlns:a16="http://schemas.microsoft.com/office/drawing/2014/main" id="{B0D3ACEE-0E93-4675-8697-4479A527FF80}"/>
                </a:ext>
                <a:ext uri="{C183D7F6-B498-43B3-948B-1728B52AA6E4}">
                  <adec:decorative xmlns:adec="http://schemas.microsoft.com/office/drawing/2017/decorative" val="1"/>
                </a:ext>
              </a:extLst>
            </p:cNvPr>
            <p:cNvSpPr/>
            <p:nvPr/>
          </p:nvSpPr>
          <p:spPr>
            <a:xfrm>
              <a:off x="1430888" y="1064978"/>
              <a:ext cx="914400" cy="914400"/>
            </a:xfrm>
            <a:prstGeom prst="arc">
              <a:avLst>
                <a:gd name="adj1" fmla="val 16888593"/>
                <a:gd name="adj2" fmla="val 20566984"/>
              </a:avLst>
            </a:prstGeom>
            <a:grpFill/>
            <a:ln w="12700" cap="rnd">
              <a:solidFill>
                <a:schemeClr val="accent1"/>
              </a:solidFill>
              <a:round/>
            </a:ln>
          </p:spPr>
          <p:style>
            <a:lnRef idx="1">
              <a:schemeClr val="accent1"/>
            </a:lnRef>
            <a:fillRef idx="0">
              <a:schemeClr val="accent1"/>
            </a:fillRef>
            <a:effectRef idx="0">
              <a:schemeClr val="accent1"/>
            </a:effectRef>
            <a:fontRef idx="minor">
              <a:schemeClr val="tx1"/>
            </a:fontRef>
          </p:style>
          <p:txBody>
            <a:bodyPr bIns="45720" rtlCol="0" anchor="ctr"/>
            <a:lstStyle/>
            <a:p>
              <a:pPr algn="ctr"/>
              <a:endParaRPr lang="en-US"/>
            </a:p>
          </p:txBody>
        </p:sp>
        <p:sp>
          <p:nvSpPr>
            <p:cNvPr id="128" name="Arc 127">
              <a:extLst>
                <a:ext uri="{FF2B5EF4-FFF2-40B4-BE49-F238E27FC236}">
                  <a16:creationId xmlns:a16="http://schemas.microsoft.com/office/drawing/2014/main" id="{3986D1CA-5EAE-4CAC-BDFC-18D66AFEC63F}"/>
                </a:ext>
                <a:ext uri="{C183D7F6-B498-43B3-948B-1728B52AA6E4}">
                  <adec:decorative xmlns:adec="http://schemas.microsoft.com/office/drawing/2017/decorative" val="1"/>
                </a:ext>
              </a:extLst>
            </p:cNvPr>
            <p:cNvSpPr/>
            <p:nvPr/>
          </p:nvSpPr>
          <p:spPr>
            <a:xfrm>
              <a:off x="1430888" y="1064978"/>
              <a:ext cx="914400" cy="914400"/>
            </a:xfrm>
            <a:prstGeom prst="arc">
              <a:avLst>
                <a:gd name="adj1" fmla="val 12766473"/>
                <a:gd name="adj2" fmla="val 16200270"/>
              </a:avLst>
            </a:prstGeom>
            <a:grpFill/>
            <a:ln w="12700" cap="rnd">
              <a:solidFill>
                <a:schemeClr val="accent1"/>
              </a:solidFill>
              <a:round/>
            </a:ln>
          </p:spPr>
          <p:style>
            <a:lnRef idx="1">
              <a:schemeClr val="accent1"/>
            </a:lnRef>
            <a:fillRef idx="0">
              <a:schemeClr val="accent1"/>
            </a:fillRef>
            <a:effectRef idx="0">
              <a:schemeClr val="accent1"/>
            </a:effectRef>
            <a:fontRef idx="minor">
              <a:schemeClr val="tx1"/>
            </a:fontRef>
          </p:style>
          <p:txBody>
            <a:bodyPr bIns="45720" rtlCol="0" anchor="ctr"/>
            <a:lstStyle/>
            <a:p>
              <a:pPr algn="ctr"/>
              <a:endParaRPr lang="en-US"/>
            </a:p>
          </p:txBody>
        </p:sp>
        <p:sp>
          <p:nvSpPr>
            <p:cNvPr id="129" name="Arc 128">
              <a:extLst>
                <a:ext uri="{FF2B5EF4-FFF2-40B4-BE49-F238E27FC236}">
                  <a16:creationId xmlns:a16="http://schemas.microsoft.com/office/drawing/2014/main" id="{4E126B0D-1690-4008-AE5B-00A12200C1CE}"/>
                </a:ext>
                <a:ext uri="{C183D7F6-B498-43B3-948B-1728B52AA6E4}">
                  <adec:decorative xmlns:adec="http://schemas.microsoft.com/office/drawing/2017/decorative" val="1"/>
                </a:ext>
              </a:extLst>
            </p:cNvPr>
            <p:cNvSpPr/>
            <p:nvPr/>
          </p:nvSpPr>
          <p:spPr>
            <a:xfrm>
              <a:off x="1430888" y="1064978"/>
              <a:ext cx="914400" cy="914400"/>
            </a:xfrm>
            <a:prstGeom prst="arc">
              <a:avLst>
                <a:gd name="adj1" fmla="val 8394517"/>
                <a:gd name="adj2" fmla="val 12057441"/>
              </a:avLst>
            </a:prstGeom>
            <a:grpFill/>
            <a:ln w="12700" cap="rnd">
              <a:solidFill>
                <a:schemeClr val="accent1"/>
              </a:solidFill>
              <a:round/>
            </a:ln>
          </p:spPr>
          <p:style>
            <a:lnRef idx="1">
              <a:schemeClr val="accent1"/>
            </a:lnRef>
            <a:fillRef idx="0">
              <a:schemeClr val="accent1"/>
            </a:fillRef>
            <a:effectRef idx="0">
              <a:schemeClr val="accent1"/>
            </a:effectRef>
            <a:fontRef idx="minor">
              <a:schemeClr val="tx1"/>
            </a:fontRef>
          </p:style>
          <p:txBody>
            <a:bodyPr bIns="45720" rtlCol="0" anchor="ctr"/>
            <a:lstStyle/>
            <a:p>
              <a:pPr algn="ctr"/>
              <a:endParaRPr lang="en-US"/>
            </a:p>
          </p:txBody>
        </p:sp>
        <p:sp>
          <p:nvSpPr>
            <p:cNvPr id="130" name="Arc 129">
              <a:extLst>
                <a:ext uri="{FF2B5EF4-FFF2-40B4-BE49-F238E27FC236}">
                  <a16:creationId xmlns:a16="http://schemas.microsoft.com/office/drawing/2014/main" id="{086CDCDE-FC69-4BF6-B086-284E8078ED46}"/>
                </a:ext>
                <a:ext uri="{C183D7F6-B498-43B3-948B-1728B52AA6E4}">
                  <adec:decorative xmlns:adec="http://schemas.microsoft.com/office/drawing/2017/decorative" val="1"/>
                </a:ext>
              </a:extLst>
            </p:cNvPr>
            <p:cNvSpPr/>
            <p:nvPr/>
          </p:nvSpPr>
          <p:spPr>
            <a:xfrm>
              <a:off x="1430888" y="1064978"/>
              <a:ext cx="914400" cy="914400"/>
            </a:xfrm>
            <a:prstGeom prst="arc">
              <a:avLst>
                <a:gd name="adj1" fmla="val 3590825"/>
                <a:gd name="adj2" fmla="val 7770015"/>
              </a:avLst>
            </a:prstGeom>
            <a:grpFill/>
            <a:ln w="12700" cap="rnd">
              <a:solidFill>
                <a:schemeClr val="accent1"/>
              </a:solidFill>
              <a:round/>
            </a:ln>
          </p:spPr>
          <p:style>
            <a:lnRef idx="1">
              <a:schemeClr val="accent1"/>
            </a:lnRef>
            <a:fillRef idx="0">
              <a:schemeClr val="accent1"/>
            </a:fillRef>
            <a:effectRef idx="0">
              <a:schemeClr val="accent1"/>
            </a:effectRef>
            <a:fontRef idx="minor">
              <a:schemeClr val="tx1"/>
            </a:fontRef>
          </p:style>
          <p:txBody>
            <a:bodyPr bIns="45720" rtlCol="0" anchor="ctr"/>
            <a:lstStyle/>
            <a:p>
              <a:pPr algn="ctr"/>
              <a:endParaRPr lang="en-US"/>
            </a:p>
          </p:txBody>
        </p:sp>
        <p:sp>
          <p:nvSpPr>
            <p:cNvPr id="131" name="Arc 130">
              <a:extLst>
                <a:ext uri="{FF2B5EF4-FFF2-40B4-BE49-F238E27FC236}">
                  <a16:creationId xmlns:a16="http://schemas.microsoft.com/office/drawing/2014/main" id="{0C7F683D-0A11-4592-A2B3-0432683230C4}"/>
                </a:ext>
                <a:ext uri="{C183D7F6-B498-43B3-948B-1728B52AA6E4}">
                  <adec:decorative xmlns:adec="http://schemas.microsoft.com/office/drawing/2017/decorative" val="1"/>
                </a:ext>
              </a:extLst>
            </p:cNvPr>
            <p:cNvSpPr/>
            <p:nvPr/>
          </p:nvSpPr>
          <p:spPr>
            <a:xfrm>
              <a:off x="1430888" y="1064978"/>
              <a:ext cx="914400" cy="914400"/>
            </a:xfrm>
            <a:prstGeom prst="arc">
              <a:avLst>
                <a:gd name="adj1" fmla="val 21217508"/>
                <a:gd name="adj2" fmla="val 3040083"/>
              </a:avLst>
            </a:prstGeom>
            <a:grpFill/>
            <a:ln w="12700" cap="rnd">
              <a:solidFill>
                <a:schemeClr val="accent1"/>
              </a:solidFill>
              <a:round/>
            </a:ln>
          </p:spPr>
          <p:style>
            <a:lnRef idx="1">
              <a:schemeClr val="accent1"/>
            </a:lnRef>
            <a:fillRef idx="0">
              <a:schemeClr val="accent1"/>
            </a:fillRef>
            <a:effectRef idx="0">
              <a:schemeClr val="accent1"/>
            </a:effectRef>
            <a:fontRef idx="minor">
              <a:schemeClr val="tx1"/>
            </a:fontRef>
          </p:style>
          <p:txBody>
            <a:bodyPr bIns="45720" rtlCol="0" anchor="ctr"/>
            <a:lstStyle/>
            <a:p>
              <a:pPr algn="ctr"/>
              <a:endParaRPr lang="en-US"/>
            </a:p>
          </p:txBody>
        </p:sp>
      </p:grpSp>
      <p:cxnSp>
        <p:nvCxnSpPr>
          <p:cNvPr id="164" name="Straight Connector 163">
            <a:extLst>
              <a:ext uri="{FF2B5EF4-FFF2-40B4-BE49-F238E27FC236}">
                <a16:creationId xmlns:a16="http://schemas.microsoft.com/office/drawing/2014/main" id="{87963C5A-6696-49E8-AB11-78E32413733A}"/>
              </a:ext>
              <a:ext uri="{C183D7F6-B498-43B3-948B-1728B52AA6E4}">
                <adec:decorative xmlns:adec="http://schemas.microsoft.com/office/drawing/2017/decorative" val="1"/>
              </a:ext>
            </a:extLst>
          </p:cNvPr>
          <p:cNvCxnSpPr>
            <a:cxnSpLocks/>
          </p:cNvCxnSpPr>
          <p:nvPr/>
        </p:nvCxnSpPr>
        <p:spPr>
          <a:xfrm>
            <a:off x="4761701" y="3179536"/>
            <a:ext cx="795238" cy="0"/>
          </a:xfrm>
          <a:prstGeom prst="line">
            <a:avLst/>
          </a:prstGeom>
          <a:ln w="25400" cap="rnd">
            <a:gradFill>
              <a:gsLst>
                <a:gs pos="0">
                  <a:schemeClr val="accent1">
                    <a:alpha val="0"/>
                  </a:schemeClr>
                </a:gs>
                <a:gs pos="48600">
                  <a:schemeClr val="accent1">
                    <a:lumMod val="75000"/>
                  </a:schemeClr>
                </a:gs>
                <a:gs pos="100000">
                  <a:schemeClr val="accent1">
                    <a:alpha val="0"/>
                  </a:schemeClr>
                </a:gs>
              </a:gsLst>
              <a:lin ang="5400000" scaled="1"/>
            </a:gradFill>
            <a:round/>
          </a:ln>
        </p:spPr>
        <p:style>
          <a:lnRef idx="1">
            <a:schemeClr val="accent1"/>
          </a:lnRef>
          <a:fillRef idx="0">
            <a:schemeClr val="accent1"/>
          </a:fillRef>
          <a:effectRef idx="0">
            <a:schemeClr val="accent1"/>
          </a:effectRef>
          <a:fontRef idx="minor">
            <a:schemeClr val="tx1"/>
          </a:fontRef>
        </p:style>
      </p:cxnSp>
      <p:sp>
        <p:nvSpPr>
          <p:cNvPr id="175" name="Text Placeholder 42">
            <a:extLst>
              <a:ext uri="{FF2B5EF4-FFF2-40B4-BE49-F238E27FC236}">
                <a16:creationId xmlns:a16="http://schemas.microsoft.com/office/drawing/2014/main" id="{DD6E5767-3AF4-41B2-9995-7D6ECDD4F657}"/>
              </a:ext>
              <a:ext uri="{C183D7F6-B498-43B3-948B-1728B52AA6E4}">
                <adec:decorative xmlns:adec="http://schemas.microsoft.com/office/drawing/2017/decorative" val="0"/>
              </a:ext>
            </a:extLst>
          </p:cNvPr>
          <p:cNvSpPr>
            <a:spLocks noGrp="1"/>
          </p:cNvSpPr>
          <p:nvPr>
            <p:ph type="body" sz="quarter" idx="19"/>
          </p:nvPr>
        </p:nvSpPr>
        <p:spPr>
          <a:xfrm>
            <a:off x="4334303" y="3476812"/>
            <a:ext cx="1650038" cy="2792224"/>
          </a:xfrm>
        </p:spPr>
        <p:txBody>
          <a:bodyPr/>
          <a:lstStyle>
            <a:lvl1pPr marL="0" indent="0" algn="ctr">
              <a:buNone/>
              <a:defRPr sz="1800">
                <a:solidFill>
                  <a:schemeClr val="tx1"/>
                </a:solidFill>
              </a:defRPr>
            </a:lvl1pPr>
            <a:lvl2pPr marL="228600" indent="0">
              <a:buNone/>
              <a:defRPr sz="1600"/>
            </a:lvl2pPr>
            <a:lvl3pPr>
              <a:defRPr sz="1200"/>
            </a:lvl3pPr>
            <a:lvl4pPr>
              <a:defRPr sz="1100"/>
            </a:lvl4pPr>
            <a:lvl5pPr>
              <a:defRPr sz="1100"/>
            </a:lvl5pPr>
          </a:lstStyle>
          <a:p>
            <a:pPr lvl="0"/>
            <a:r>
              <a:rPr lang="en-US"/>
              <a:t>Click to edit Master text styles</a:t>
            </a:r>
          </a:p>
        </p:txBody>
      </p:sp>
      <p:cxnSp>
        <p:nvCxnSpPr>
          <p:cNvPr id="186" name="Straight Connector 185">
            <a:extLst>
              <a:ext uri="{FF2B5EF4-FFF2-40B4-BE49-F238E27FC236}">
                <a16:creationId xmlns:a16="http://schemas.microsoft.com/office/drawing/2014/main" id="{AD0D77B8-943A-4F73-B308-B4670EA1FBB7}"/>
              </a:ext>
              <a:ext uri="{C183D7F6-B498-43B3-948B-1728B52AA6E4}">
                <adec:decorative xmlns:adec="http://schemas.microsoft.com/office/drawing/2017/decorative" val="1"/>
              </a:ext>
            </a:extLst>
          </p:cNvPr>
          <p:cNvCxnSpPr/>
          <p:nvPr/>
        </p:nvCxnSpPr>
        <p:spPr>
          <a:xfrm>
            <a:off x="6092591" y="3429000"/>
            <a:ext cx="0" cy="2840036"/>
          </a:xfrm>
          <a:prstGeom prst="line">
            <a:avLst/>
          </a:prstGeom>
          <a:ln w="3175">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53" name="Teardrop 152">
            <a:extLst>
              <a:ext uri="{FF2B5EF4-FFF2-40B4-BE49-F238E27FC236}">
                <a16:creationId xmlns:a16="http://schemas.microsoft.com/office/drawing/2014/main" id="{04D39758-8A61-4E9B-A02C-FE7CE027606E}"/>
              </a:ext>
              <a:ext uri="{C183D7F6-B498-43B3-948B-1728B52AA6E4}">
                <adec:decorative xmlns:adec="http://schemas.microsoft.com/office/drawing/2017/decorative" val="1"/>
              </a:ext>
            </a:extLst>
          </p:cNvPr>
          <p:cNvSpPr/>
          <p:nvPr/>
        </p:nvSpPr>
        <p:spPr>
          <a:xfrm rot="8096982">
            <a:off x="6568657" y="1427891"/>
            <a:ext cx="914400" cy="914400"/>
          </a:xfrm>
          <a:prstGeom prst="teardrop">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1" name="Text Placeholder 4">
            <a:extLst>
              <a:ext uri="{FF2B5EF4-FFF2-40B4-BE49-F238E27FC236}">
                <a16:creationId xmlns:a16="http://schemas.microsoft.com/office/drawing/2014/main" id="{E155923A-6BEA-4A0A-832B-DEBBDB9B2EBB}"/>
              </a:ext>
              <a:ext uri="{C183D7F6-B498-43B3-948B-1728B52AA6E4}">
                <adec:decorative xmlns:adec="http://schemas.microsoft.com/office/drawing/2017/decorative" val="1"/>
              </a:ext>
            </a:extLst>
          </p:cNvPr>
          <p:cNvSpPr txBox="1">
            <a:spLocks/>
          </p:cNvSpPr>
          <p:nvPr/>
        </p:nvSpPr>
        <p:spPr>
          <a:xfrm>
            <a:off x="6633301" y="1492532"/>
            <a:ext cx="785112" cy="785112"/>
          </a:xfrm>
          <a:prstGeom prst="ellipse">
            <a:avLst/>
          </a:prstGeom>
        </p:spPr>
        <p:txBody>
          <a:bodyPr wrap="none" anchor="ctr">
            <a:noAutofit/>
          </a:bodyPr>
          <a:lstStyle>
            <a:lvl1pPr marL="0" marR="0" indent="0" algn="ctr" defTabSz="914400" rtl="0" eaLnBrk="1" fontAlgn="auto" latinLnBrk="0" hangingPunct="1">
              <a:lnSpc>
                <a:spcPct val="100000"/>
              </a:lnSpc>
              <a:spcBef>
                <a:spcPts val="0"/>
              </a:spcBef>
              <a:spcAft>
                <a:spcPts val="0"/>
              </a:spcAft>
              <a:buClrTx/>
              <a:buSzPct val="90000"/>
              <a:buFont typeface="Wingdings" panose="05000000000000000000" pitchFamily="2" charset="2"/>
              <a:buNone/>
              <a:tabLst/>
              <a:defRPr lang="en-US" sz="2000" b="1" kern="1200" spc="0" baseline="0" dirty="0">
                <a:solidFill>
                  <a:schemeClr val="accent4"/>
                </a:solidFill>
                <a:latin typeface="+mn-lt"/>
                <a:ea typeface="+mn-ea"/>
                <a:cs typeface="+mn-cs"/>
              </a:defRPr>
            </a:lvl1pPr>
            <a:lvl2pPr marL="457200" marR="0" indent="-228600" algn="l" defTabSz="932742" rtl="0" eaLnBrk="1" fontAlgn="auto" latinLnBrk="0" hangingPunct="1">
              <a:lnSpc>
                <a:spcPct val="100000"/>
              </a:lnSpc>
              <a:spcBef>
                <a:spcPts val="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ts val="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ts val="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ts val="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IN"/>
          </a:p>
        </p:txBody>
      </p:sp>
      <p:sp>
        <p:nvSpPr>
          <p:cNvPr id="159" name="Oval 158">
            <a:extLst>
              <a:ext uri="{FF2B5EF4-FFF2-40B4-BE49-F238E27FC236}">
                <a16:creationId xmlns:a16="http://schemas.microsoft.com/office/drawing/2014/main" id="{44D3DBA7-59CD-44F8-91C2-5A9095930B83}"/>
              </a:ext>
              <a:ext uri="{C183D7F6-B498-43B3-948B-1728B52AA6E4}">
                <adec:decorative xmlns:adec="http://schemas.microsoft.com/office/drawing/2017/decorative" val="1"/>
              </a:ext>
            </a:extLst>
          </p:cNvPr>
          <p:cNvSpPr/>
          <p:nvPr/>
        </p:nvSpPr>
        <p:spPr>
          <a:xfrm>
            <a:off x="6627782" y="1487013"/>
            <a:ext cx="796150" cy="7961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sz="2000" b="1">
              <a:solidFill>
                <a:schemeClr val="accent1"/>
              </a:solidFill>
            </a:endParaRPr>
          </a:p>
        </p:txBody>
      </p:sp>
      <p:sp>
        <p:nvSpPr>
          <p:cNvPr id="182" name="Picture Placeholder 53" descr="This photo is a 'placeholder' only. Drag or drop your photo here, or click and tap the center to insert a photo.">
            <a:extLst>
              <a:ext uri="{FF2B5EF4-FFF2-40B4-BE49-F238E27FC236}">
                <a16:creationId xmlns:a16="http://schemas.microsoft.com/office/drawing/2014/main" id="{15BD5405-A013-4C2C-B078-4D252F5340FA}"/>
              </a:ext>
            </a:extLst>
          </p:cNvPr>
          <p:cNvSpPr>
            <a:spLocks noGrp="1"/>
          </p:cNvSpPr>
          <p:nvPr>
            <p:ph type="pic" sz="quarter" idx="26"/>
          </p:nvPr>
        </p:nvSpPr>
        <p:spPr>
          <a:xfrm>
            <a:off x="6683819" y="1543050"/>
            <a:ext cx="684076" cy="684076"/>
          </a:xfrm>
          <a:prstGeom prst="ellipse">
            <a:avLst/>
          </a:prstGeom>
        </p:spPr>
        <p:txBody>
          <a:bodyPr>
            <a:noAutofit/>
          </a:bodyPr>
          <a:lstStyle>
            <a:lvl1pPr marL="0" indent="0">
              <a:buNone/>
              <a:defRPr sz="900"/>
            </a:lvl1pPr>
          </a:lstStyle>
          <a:p>
            <a:endParaRPr lang="en-US"/>
          </a:p>
        </p:txBody>
      </p:sp>
      <p:grpSp>
        <p:nvGrpSpPr>
          <p:cNvPr id="132" name="Group 131">
            <a:extLst>
              <a:ext uri="{FF2B5EF4-FFF2-40B4-BE49-F238E27FC236}">
                <a16:creationId xmlns:a16="http://schemas.microsoft.com/office/drawing/2014/main" id="{03EE8925-9E4F-4686-96AE-E434E51F55C1}"/>
              </a:ext>
              <a:ext uri="{C183D7F6-B498-43B3-948B-1728B52AA6E4}">
                <adec:decorative xmlns:adec="http://schemas.microsoft.com/office/drawing/2017/decorative" val="1"/>
              </a:ext>
            </a:extLst>
          </p:cNvPr>
          <p:cNvGrpSpPr/>
          <p:nvPr/>
        </p:nvGrpSpPr>
        <p:grpSpPr>
          <a:xfrm>
            <a:off x="6920675" y="2786790"/>
            <a:ext cx="210364" cy="210364"/>
            <a:chOff x="1430888" y="1064978"/>
            <a:chExt cx="914400" cy="914400"/>
          </a:xfrm>
          <a:solidFill>
            <a:schemeClr val="bg1"/>
          </a:solidFill>
        </p:grpSpPr>
        <p:sp>
          <p:nvSpPr>
            <p:cNvPr id="133" name="Arc 132">
              <a:extLst>
                <a:ext uri="{FF2B5EF4-FFF2-40B4-BE49-F238E27FC236}">
                  <a16:creationId xmlns:a16="http://schemas.microsoft.com/office/drawing/2014/main" id="{8BDCC63E-EBDC-4869-A440-AFE1EAA7AB1B}"/>
                </a:ext>
                <a:ext uri="{C183D7F6-B498-43B3-948B-1728B52AA6E4}">
                  <adec:decorative xmlns:adec="http://schemas.microsoft.com/office/drawing/2017/decorative" val="1"/>
                </a:ext>
              </a:extLst>
            </p:cNvPr>
            <p:cNvSpPr/>
            <p:nvPr/>
          </p:nvSpPr>
          <p:spPr>
            <a:xfrm>
              <a:off x="1430888" y="1064978"/>
              <a:ext cx="914400" cy="914400"/>
            </a:xfrm>
            <a:prstGeom prst="arc">
              <a:avLst>
                <a:gd name="adj1" fmla="val 16888593"/>
                <a:gd name="adj2" fmla="val 20566984"/>
              </a:avLst>
            </a:prstGeom>
            <a:grpFill/>
            <a:ln w="12700" cap="rnd">
              <a:solidFill>
                <a:schemeClr val="accent1"/>
              </a:solidFill>
              <a:round/>
            </a:ln>
          </p:spPr>
          <p:style>
            <a:lnRef idx="1">
              <a:schemeClr val="accent1"/>
            </a:lnRef>
            <a:fillRef idx="0">
              <a:schemeClr val="accent1"/>
            </a:fillRef>
            <a:effectRef idx="0">
              <a:schemeClr val="accent1"/>
            </a:effectRef>
            <a:fontRef idx="minor">
              <a:schemeClr val="tx1"/>
            </a:fontRef>
          </p:style>
          <p:txBody>
            <a:bodyPr bIns="45720" rtlCol="0" anchor="ctr"/>
            <a:lstStyle/>
            <a:p>
              <a:pPr algn="ctr"/>
              <a:endParaRPr lang="en-US"/>
            </a:p>
          </p:txBody>
        </p:sp>
        <p:sp>
          <p:nvSpPr>
            <p:cNvPr id="134" name="Arc 133">
              <a:extLst>
                <a:ext uri="{FF2B5EF4-FFF2-40B4-BE49-F238E27FC236}">
                  <a16:creationId xmlns:a16="http://schemas.microsoft.com/office/drawing/2014/main" id="{637DF177-39F3-4BFD-8CC6-3F0D96415855}"/>
                </a:ext>
                <a:ext uri="{C183D7F6-B498-43B3-948B-1728B52AA6E4}">
                  <adec:decorative xmlns:adec="http://schemas.microsoft.com/office/drawing/2017/decorative" val="1"/>
                </a:ext>
              </a:extLst>
            </p:cNvPr>
            <p:cNvSpPr/>
            <p:nvPr/>
          </p:nvSpPr>
          <p:spPr>
            <a:xfrm>
              <a:off x="1430888" y="1064978"/>
              <a:ext cx="914400" cy="914400"/>
            </a:xfrm>
            <a:prstGeom prst="arc">
              <a:avLst>
                <a:gd name="adj1" fmla="val 12766473"/>
                <a:gd name="adj2" fmla="val 16200270"/>
              </a:avLst>
            </a:prstGeom>
            <a:grpFill/>
            <a:ln w="12700" cap="rnd">
              <a:solidFill>
                <a:schemeClr val="accent1"/>
              </a:solidFill>
              <a:round/>
            </a:ln>
          </p:spPr>
          <p:style>
            <a:lnRef idx="1">
              <a:schemeClr val="accent1"/>
            </a:lnRef>
            <a:fillRef idx="0">
              <a:schemeClr val="accent1"/>
            </a:fillRef>
            <a:effectRef idx="0">
              <a:schemeClr val="accent1"/>
            </a:effectRef>
            <a:fontRef idx="minor">
              <a:schemeClr val="tx1"/>
            </a:fontRef>
          </p:style>
          <p:txBody>
            <a:bodyPr bIns="45720" rtlCol="0" anchor="ctr"/>
            <a:lstStyle/>
            <a:p>
              <a:pPr algn="ctr"/>
              <a:endParaRPr lang="en-US"/>
            </a:p>
          </p:txBody>
        </p:sp>
        <p:sp>
          <p:nvSpPr>
            <p:cNvPr id="135" name="Arc 134">
              <a:extLst>
                <a:ext uri="{FF2B5EF4-FFF2-40B4-BE49-F238E27FC236}">
                  <a16:creationId xmlns:a16="http://schemas.microsoft.com/office/drawing/2014/main" id="{21C70FF0-40B2-44C9-B8B7-414011C2AF60}"/>
                </a:ext>
                <a:ext uri="{C183D7F6-B498-43B3-948B-1728B52AA6E4}">
                  <adec:decorative xmlns:adec="http://schemas.microsoft.com/office/drawing/2017/decorative" val="1"/>
                </a:ext>
              </a:extLst>
            </p:cNvPr>
            <p:cNvSpPr/>
            <p:nvPr/>
          </p:nvSpPr>
          <p:spPr>
            <a:xfrm>
              <a:off x="1430888" y="1064978"/>
              <a:ext cx="914400" cy="914400"/>
            </a:xfrm>
            <a:prstGeom prst="arc">
              <a:avLst>
                <a:gd name="adj1" fmla="val 8394517"/>
                <a:gd name="adj2" fmla="val 12057441"/>
              </a:avLst>
            </a:prstGeom>
            <a:grpFill/>
            <a:ln w="12700" cap="rnd">
              <a:solidFill>
                <a:schemeClr val="accent1"/>
              </a:solidFill>
              <a:round/>
            </a:ln>
          </p:spPr>
          <p:style>
            <a:lnRef idx="1">
              <a:schemeClr val="accent1"/>
            </a:lnRef>
            <a:fillRef idx="0">
              <a:schemeClr val="accent1"/>
            </a:fillRef>
            <a:effectRef idx="0">
              <a:schemeClr val="accent1"/>
            </a:effectRef>
            <a:fontRef idx="minor">
              <a:schemeClr val="tx1"/>
            </a:fontRef>
          </p:style>
          <p:txBody>
            <a:bodyPr bIns="45720" rtlCol="0" anchor="ctr"/>
            <a:lstStyle/>
            <a:p>
              <a:pPr algn="ctr"/>
              <a:endParaRPr lang="en-US"/>
            </a:p>
          </p:txBody>
        </p:sp>
        <p:sp>
          <p:nvSpPr>
            <p:cNvPr id="136" name="Arc 135">
              <a:extLst>
                <a:ext uri="{FF2B5EF4-FFF2-40B4-BE49-F238E27FC236}">
                  <a16:creationId xmlns:a16="http://schemas.microsoft.com/office/drawing/2014/main" id="{2E300055-6949-4B17-A86A-52CF421EB3A2}"/>
                </a:ext>
                <a:ext uri="{C183D7F6-B498-43B3-948B-1728B52AA6E4}">
                  <adec:decorative xmlns:adec="http://schemas.microsoft.com/office/drawing/2017/decorative" val="1"/>
                </a:ext>
              </a:extLst>
            </p:cNvPr>
            <p:cNvSpPr/>
            <p:nvPr/>
          </p:nvSpPr>
          <p:spPr>
            <a:xfrm>
              <a:off x="1430888" y="1064978"/>
              <a:ext cx="914400" cy="914400"/>
            </a:xfrm>
            <a:prstGeom prst="arc">
              <a:avLst>
                <a:gd name="adj1" fmla="val 3590825"/>
                <a:gd name="adj2" fmla="val 7770015"/>
              </a:avLst>
            </a:prstGeom>
            <a:grpFill/>
            <a:ln w="12700" cap="rnd">
              <a:solidFill>
                <a:schemeClr val="accent1"/>
              </a:solidFill>
              <a:round/>
            </a:ln>
          </p:spPr>
          <p:style>
            <a:lnRef idx="1">
              <a:schemeClr val="accent1"/>
            </a:lnRef>
            <a:fillRef idx="0">
              <a:schemeClr val="accent1"/>
            </a:fillRef>
            <a:effectRef idx="0">
              <a:schemeClr val="accent1"/>
            </a:effectRef>
            <a:fontRef idx="minor">
              <a:schemeClr val="tx1"/>
            </a:fontRef>
          </p:style>
          <p:txBody>
            <a:bodyPr bIns="45720" rtlCol="0" anchor="ctr"/>
            <a:lstStyle/>
            <a:p>
              <a:pPr algn="ctr"/>
              <a:endParaRPr lang="en-US"/>
            </a:p>
          </p:txBody>
        </p:sp>
        <p:sp>
          <p:nvSpPr>
            <p:cNvPr id="137" name="Arc 136">
              <a:extLst>
                <a:ext uri="{FF2B5EF4-FFF2-40B4-BE49-F238E27FC236}">
                  <a16:creationId xmlns:a16="http://schemas.microsoft.com/office/drawing/2014/main" id="{43E313D3-843B-4BD6-8EF2-E3EFCA7FAEEC}"/>
                </a:ext>
                <a:ext uri="{C183D7F6-B498-43B3-948B-1728B52AA6E4}">
                  <adec:decorative xmlns:adec="http://schemas.microsoft.com/office/drawing/2017/decorative" val="1"/>
                </a:ext>
              </a:extLst>
            </p:cNvPr>
            <p:cNvSpPr/>
            <p:nvPr/>
          </p:nvSpPr>
          <p:spPr>
            <a:xfrm>
              <a:off x="1430888" y="1064978"/>
              <a:ext cx="914400" cy="914400"/>
            </a:xfrm>
            <a:prstGeom prst="arc">
              <a:avLst>
                <a:gd name="adj1" fmla="val 21217508"/>
                <a:gd name="adj2" fmla="val 3040083"/>
              </a:avLst>
            </a:prstGeom>
            <a:grpFill/>
            <a:ln w="12700" cap="rnd">
              <a:solidFill>
                <a:schemeClr val="accent1"/>
              </a:solidFill>
              <a:round/>
            </a:ln>
          </p:spPr>
          <p:style>
            <a:lnRef idx="1">
              <a:schemeClr val="accent1"/>
            </a:lnRef>
            <a:fillRef idx="0">
              <a:schemeClr val="accent1"/>
            </a:fillRef>
            <a:effectRef idx="0">
              <a:schemeClr val="accent1"/>
            </a:effectRef>
            <a:fontRef idx="minor">
              <a:schemeClr val="tx1"/>
            </a:fontRef>
          </p:style>
          <p:txBody>
            <a:bodyPr bIns="45720" rtlCol="0" anchor="ctr"/>
            <a:lstStyle/>
            <a:p>
              <a:pPr algn="ctr"/>
              <a:endParaRPr lang="en-US"/>
            </a:p>
          </p:txBody>
        </p:sp>
      </p:grpSp>
      <p:cxnSp>
        <p:nvCxnSpPr>
          <p:cNvPr id="165" name="Straight Connector 164">
            <a:extLst>
              <a:ext uri="{FF2B5EF4-FFF2-40B4-BE49-F238E27FC236}">
                <a16:creationId xmlns:a16="http://schemas.microsoft.com/office/drawing/2014/main" id="{D679CDA6-BDD7-471A-A101-21EFC474587C}"/>
              </a:ext>
              <a:ext uri="{C183D7F6-B498-43B3-948B-1728B52AA6E4}">
                <adec:decorative xmlns:adec="http://schemas.microsoft.com/office/drawing/2017/decorative" val="1"/>
              </a:ext>
            </a:extLst>
          </p:cNvPr>
          <p:cNvCxnSpPr>
            <a:cxnSpLocks/>
          </p:cNvCxnSpPr>
          <p:nvPr/>
        </p:nvCxnSpPr>
        <p:spPr>
          <a:xfrm>
            <a:off x="6628238" y="3179536"/>
            <a:ext cx="795238" cy="0"/>
          </a:xfrm>
          <a:prstGeom prst="line">
            <a:avLst/>
          </a:prstGeom>
          <a:ln w="25400" cap="rnd">
            <a:gradFill>
              <a:gsLst>
                <a:gs pos="0">
                  <a:schemeClr val="accent1">
                    <a:alpha val="0"/>
                  </a:schemeClr>
                </a:gs>
                <a:gs pos="48600">
                  <a:schemeClr val="accent1">
                    <a:lumMod val="75000"/>
                  </a:schemeClr>
                </a:gs>
                <a:gs pos="100000">
                  <a:schemeClr val="accent1">
                    <a:alpha val="0"/>
                  </a:schemeClr>
                </a:gs>
              </a:gsLst>
              <a:lin ang="5400000" scaled="1"/>
            </a:gradFill>
            <a:round/>
          </a:ln>
        </p:spPr>
        <p:style>
          <a:lnRef idx="1">
            <a:schemeClr val="accent1"/>
          </a:lnRef>
          <a:fillRef idx="0">
            <a:schemeClr val="accent1"/>
          </a:fillRef>
          <a:effectRef idx="0">
            <a:schemeClr val="accent1"/>
          </a:effectRef>
          <a:fontRef idx="minor">
            <a:schemeClr val="tx1"/>
          </a:fontRef>
        </p:style>
      </p:cxnSp>
      <p:sp>
        <p:nvSpPr>
          <p:cNvPr id="176" name="Text Placeholder 42">
            <a:extLst>
              <a:ext uri="{FF2B5EF4-FFF2-40B4-BE49-F238E27FC236}">
                <a16:creationId xmlns:a16="http://schemas.microsoft.com/office/drawing/2014/main" id="{E3701B0F-0CBD-49B8-B069-6670F6266CDA}"/>
              </a:ext>
            </a:extLst>
          </p:cNvPr>
          <p:cNvSpPr>
            <a:spLocks noGrp="1"/>
          </p:cNvSpPr>
          <p:nvPr>
            <p:ph type="body" sz="quarter" idx="20"/>
          </p:nvPr>
        </p:nvSpPr>
        <p:spPr>
          <a:xfrm>
            <a:off x="6200841" y="3476812"/>
            <a:ext cx="1650038" cy="2792224"/>
          </a:xfrm>
        </p:spPr>
        <p:txBody>
          <a:bodyPr/>
          <a:lstStyle>
            <a:lvl1pPr marL="0" indent="0" algn="ctr">
              <a:buNone/>
              <a:defRPr sz="1800">
                <a:solidFill>
                  <a:schemeClr val="tx1"/>
                </a:solidFill>
              </a:defRPr>
            </a:lvl1pPr>
            <a:lvl2pPr marL="228600" indent="0">
              <a:buNone/>
              <a:defRPr sz="1600"/>
            </a:lvl2pPr>
            <a:lvl3pPr>
              <a:defRPr sz="1200"/>
            </a:lvl3pPr>
            <a:lvl4pPr>
              <a:defRPr sz="1100"/>
            </a:lvl4pPr>
            <a:lvl5pPr>
              <a:defRPr sz="1100"/>
            </a:lvl5pPr>
          </a:lstStyle>
          <a:p>
            <a:pPr lvl="0"/>
            <a:r>
              <a:rPr lang="en-US"/>
              <a:t>Click to edit Master text styles</a:t>
            </a:r>
          </a:p>
        </p:txBody>
      </p:sp>
      <p:cxnSp>
        <p:nvCxnSpPr>
          <p:cNvPr id="187" name="Straight Connector 186">
            <a:extLst>
              <a:ext uri="{FF2B5EF4-FFF2-40B4-BE49-F238E27FC236}">
                <a16:creationId xmlns:a16="http://schemas.microsoft.com/office/drawing/2014/main" id="{A968CE87-2A8B-4CEA-BFC3-FF41349A6F0D}"/>
              </a:ext>
              <a:ext uri="{C183D7F6-B498-43B3-948B-1728B52AA6E4}">
                <adec:decorative xmlns:adec="http://schemas.microsoft.com/office/drawing/2017/decorative" val="1"/>
              </a:ext>
            </a:extLst>
          </p:cNvPr>
          <p:cNvCxnSpPr/>
          <p:nvPr/>
        </p:nvCxnSpPr>
        <p:spPr>
          <a:xfrm>
            <a:off x="7959129" y="3429000"/>
            <a:ext cx="0" cy="2840036"/>
          </a:xfrm>
          <a:prstGeom prst="line">
            <a:avLst/>
          </a:prstGeom>
          <a:ln w="3175">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54" name="Teardrop 153">
            <a:extLst>
              <a:ext uri="{FF2B5EF4-FFF2-40B4-BE49-F238E27FC236}">
                <a16:creationId xmlns:a16="http://schemas.microsoft.com/office/drawing/2014/main" id="{CE8E8381-8954-4950-8453-4E297819CEA6}"/>
              </a:ext>
              <a:ext uri="{C183D7F6-B498-43B3-948B-1728B52AA6E4}">
                <adec:decorative xmlns:adec="http://schemas.microsoft.com/office/drawing/2017/decorative" val="1"/>
              </a:ext>
            </a:extLst>
          </p:cNvPr>
          <p:cNvSpPr/>
          <p:nvPr/>
        </p:nvSpPr>
        <p:spPr>
          <a:xfrm rot="8096982">
            <a:off x="8435194" y="1427890"/>
            <a:ext cx="914400" cy="914400"/>
          </a:xfrm>
          <a:prstGeom prst="teardrop">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2" name="Text Placeholder 4">
            <a:extLst>
              <a:ext uri="{FF2B5EF4-FFF2-40B4-BE49-F238E27FC236}">
                <a16:creationId xmlns:a16="http://schemas.microsoft.com/office/drawing/2014/main" id="{2C3EF962-F923-4088-8239-E62030FC7D8D}"/>
              </a:ext>
              <a:ext uri="{C183D7F6-B498-43B3-948B-1728B52AA6E4}">
                <adec:decorative xmlns:adec="http://schemas.microsoft.com/office/drawing/2017/decorative" val="1"/>
              </a:ext>
            </a:extLst>
          </p:cNvPr>
          <p:cNvSpPr txBox="1">
            <a:spLocks/>
          </p:cNvSpPr>
          <p:nvPr/>
        </p:nvSpPr>
        <p:spPr>
          <a:xfrm>
            <a:off x="8499838" y="1492532"/>
            <a:ext cx="785112" cy="785112"/>
          </a:xfrm>
          <a:prstGeom prst="ellipse">
            <a:avLst/>
          </a:prstGeom>
        </p:spPr>
        <p:txBody>
          <a:bodyPr wrap="none" anchor="ctr">
            <a:noAutofit/>
          </a:bodyPr>
          <a:lstStyle>
            <a:lvl1pPr marL="0" marR="0" indent="0" algn="ctr" defTabSz="914400" rtl="0" eaLnBrk="1" fontAlgn="auto" latinLnBrk="0" hangingPunct="1">
              <a:lnSpc>
                <a:spcPct val="100000"/>
              </a:lnSpc>
              <a:spcBef>
                <a:spcPts val="0"/>
              </a:spcBef>
              <a:spcAft>
                <a:spcPts val="0"/>
              </a:spcAft>
              <a:buClrTx/>
              <a:buSzPct val="90000"/>
              <a:buFont typeface="Wingdings" panose="05000000000000000000" pitchFamily="2" charset="2"/>
              <a:buNone/>
              <a:tabLst/>
              <a:defRPr lang="en-US" sz="2000" b="1" kern="1200" spc="0" baseline="0" dirty="0">
                <a:solidFill>
                  <a:schemeClr val="accent5"/>
                </a:solidFill>
                <a:latin typeface="+mn-lt"/>
                <a:ea typeface="+mn-ea"/>
                <a:cs typeface="+mn-cs"/>
              </a:defRPr>
            </a:lvl1pPr>
            <a:lvl2pPr marL="457200" marR="0" indent="-228600" algn="l" defTabSz="932742" rtl="0" eaLnBrk="1" fontAlgn="auto" latinLnBrk="0" hangingPunct="1">
              <a:lnSpc>
                <a:spcPct val="100000"/>
              </a:lnSpc>
              <a:spcBef>
                <a:spcPts val="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ts val="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ts val="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ts val="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IN"/>
          </a:p>
        </p:txBody>
      </p:sp>
      <p:sp>
        <p:nvSpPr>
          <p:cNvPr id="160" name="Oval 159">
            <a:extLst>
              <a:ext uri="{FF2B5EF4-FFF2-40B4-BE49-F238E27FC236}">
                <a16:creationId xmlns:a16="http://schemas.microsoft.com/office/drawing/2014/main" id="{74EAEA8C-9AD7-466C-BA77-C3E7AC27B1F9}"/>
              </a:ext>
              <a:ext uri="{C183D7F6-B498-43B3-948B-1728B52AA6E4}">
                <adec:decorative xmlns:adec="http://schemas.microsoft.com/office/drawing/2017/decorative" val="1"/>
              </a:ext>
            </a:extLst>
          </p:cNvPr>
          <p:cNvSpPr/>
          <p:nvPr/>
        </p:nvSpPr>
        <p:spPr>
          <a:xfrm>
            <a:off x="8494319" y="1487013"/>
            <a:ext cx="796150" cy="7961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sz="2000" b="1">
              <a:solidFill>
                <a:schemeClr val="accent1"/>
              </a:solidFill>
            </a:endParaRPr>
          </a:p>
        </p:txBody>
      </p:sp>
      <p:sp>
        <p:nvSpPr>
          <p:cNvPr id="183" name="Picture Placeholder 53" descr="This photo is a 'placeholder' only. Drag or drop your photo here, or click and tap the center to insert a photo.">
            <a:extLst>
              <a:ext uri="{FF2B5EF4-FFF2-40B4-BE49-F238E27FC236}">
                <a16:creationId xmlns:a16="http://schemas.microsoft.com/office/drawing/2014/main" id="{900AC79D-D903-42A9-A5C1-C4CC7E126A15}"/>
              </a:ext>
            </a:extLst>
          </p:cNvPr>
          <p:cNvSpPr>
            <a:spLocks noGrp="1"/>
          </p:cNvSpPr>
          <p:nvPr>
            <p:ph type="pic" sz="quarter" idx="27"/>
          </p:nvPr>
        </p:nvSpPr>
        <p:spPr>
          <a:xfrm>
            <a:off x="8550356" y="1543050"/>
            <a:ext cx="684076" cy="684076"/>
          </a:xfrm>
          <a:prstGeom prst="ellipse">
            <a:avLst/>
          </a:prstGeom>
        </p:spPr>
        <p:txBody>
          <a:bodyPr>
            <a:noAutofit/>
          </a:bodyPr>
          <a:lstStyle>
            <a:lvl1pPr marL="0" indent="0">
              <a:buNone/>
              <a:defRPr sz="900"/>
            </a:lvl1pPr>
          </a:lstStyle>
          <a:p>
            <a:endParaRPr lang="en-US"/>
          </a:p>
        </p:txBody>
      </p:sp>
      <p:grpSp>
        <p:nvGrpSpPr>
          <p:cNvPr id="138" name="Group 137">
            <a:extLst>
              <a:ext uri="{FF2B5EF4-FFF2-40B4-BE49-F238E27FC236}">
                <a16:creationId xmlns:a16="http://schemas.microsoft.com/office/drawing/2014/main" id="{D6CC2CD2-A040-4C06-B15E-3979A7961D78}"/>
              </a:ext>
              <a:ext uri="{C183D7F6-B498-43B3-948B-1728B52AA6E4}">
                <adec:decorative xmlns:adec="http://schemas.microsoft.com/office/drawing/2017/decorative" val="1"/>
              </a:ext>
            </a:extLst>
          </p:cNvPr>
          <p:cNvGrpSpPr/>
          <p:nvPr/>
        </p:nvGrpSpPr>
        <p:grpSpPr>
          <a:xfrm>
            <a:off x="8787212" y="2786790"/>
            <a:ext cx="210364" cy="210364"/>
            <a:chOff x="1430888" y="1064978"/>
            <a:chExt cx="914400" cy="914400"/>
          </a:xfrm>
          <a:solidFill>
            <a:schemeClr val="bg1"/>
          </a:solidFill>
        </p:grpSpPr>
        <p:sp>
          <p:nvSpPr>
            <p:cNvPr id="139" name="Arc 138">
              <a:extLst>
                <a:ext uri="{FF2B5EF4-FFF2-40B4-BE49-F238E27FC236}">
                  <a16:creationId xmlns:a16="http://schemas.microsoft.com/office/drawing/2014/main" id="{FD623E9E-85E2-44E5-A8ED-FD7F2CC0444F}"/>
                </a:ext>
                <a:ext uri="{C183D7F6-B498-43B3-948B-1728B52AA6E4}">
                  <adec:decorative xmlns:adec="http://schemas.microsoft.com/office/drawing/2017/decorative" val="1"/>
                </a:ext>
              </a:extLst>
            </p:cNvPr>
            <p:cNvSpPr/>
            <p:nvPr/>
          </p:nvSpPr>
          <p:spPr>
            <a:xfrm>
              <a:off x="1430888" y="1064978"/>
              <a:ext cx="914400" cy="914400"/>
            </a:xfrm>
            <a:prstGeom prst="arc">
              <a:avLst>
                <a:gd name="adj1" fmla="val 16888593"/>
                <a:gd name="adj2" fmla="val 20566984"/>
              </a:avLst>
            </a:prstGeom>
            <a:grpFill/>
            <a:ln w="12700" cap="rnd">
              <a:solidFill>
                <a:schemeClr val="accent1"/>
              </a:solidFill>
              <a:round/>
            </a:ln>
          </p:spPr>
          <p:style>
            <a:lnRef idx="1">
              <a:schemeClr val="accent1"/>
            </a:lnRef>
            <a:fillRef idx="0">
              <a:schemeClr val="accent1"/>
            </a:fillRef>
            <a:effectRef idx="0">
              <a:schemeClr val="accent1"/>
            </a:effectRef>
            <a:fontRef idx="minor">
              <a:schemeClr val="tx1"/>
            </a:fontRef>
          </p:style>
          <p:txBody>
            <a:bodyPr bIns="45720" rtlCol="0" anchor="ctr"/>
            <a:lstStyle/>
            <a:p>
              <a:pPr algn="ctr"/>
              <a:endParaRPr lang="en-US"/>
            </a:p>
          </p:txBody>
        </p:sp>
        <p:sp>
          <p:nvSpPr>
            <p:cNvPr id="140" name="Arc 139">
              <a:extLst>
                <a:ext uri="{FF2B5EF4-FFF2-40B4-BE49-F238E27FC236}">
                  <a16:creationId xmlns:a16="http://schemas.microsoft.com/office/drawing/2014/main" id="{A7215E2C-C60C-42F1-824C-C8D7D9B93892}"/>
                </a:ext>
                <a:ext uri="{C183D7F6-B498-43B3-948B-1728B52AA6E4}">
                  <adec:decorative xmlns:adec="http://schemas.microsoft.com/office/drawing/2017/decorative" val="1"/>
                </a:ext>
              </a:extLst>
            </p:cNvPr>
            <p:cNvSpPr/>
            <p:nvPr/>
          </p:nvSpPr>
          <p:spPr>
            <a:xfrm>
              <a:off x="1430888" y="1064978"/>
              <a:ext cx="914400" cy="914400"/>
            </a:xfrm>
            <a:prstGeom prst="arc">
              <a:avLst>
                <a:gd name="adj1" fmla="val 12766473"/>
                <a:gd name="adj2" fmla="val 16200270"/>
              </a:avLst>
            </a:prstGeom>
            <a:grpFill/>
            <a:ln w="12700" cap="rnd">
              <a:solidFill>
                <a:schemeClr val="accent1"/>
              </a:solidFill>
              <a:round/>
            </a:ln>
          </p:spPr>
          <p:style>
            <a:lnRef idx="1">
              <a:schemeClr val="accent1"/>
            </a:lnRef>
            <a:fillRef idx="0">
              <a:schemeClr val="accent1"/>
            </a:fillRef>
            <a:effectRef idx="0">
              <a:schemeClr val="accent1"/>
            </a:effectRef>
            <a:fontRef idx="minor">
              <a:schemeClr val="tx1"/>
            </a:fontRef>
          </p:style>
          <p:txBody>
            <a:bodyPr bIns="45720" rtlCol="0" anchor="ctr"/>
            <a:lstStyle/>
            <a:p>
              <a:pPr algn="ctr"/>
              <a:endParaRPr lang="en-US"/>
            </a:p>
          </p:txBody>
        </p:sp>
        <p:sp>
          <p:nvSpPr>
            <p:cNvPr id="141" name="Arc 140">
              <a:extLst>
                <a:ext uri="{FF2B5EF4-FFF2-40B4-BE49-F238E27FC236}">
                  <a16:creationId xmlns:a16="http://schemas.microsoft.com/office/drawing/2014/main" id="{C8B14153-A7FB-4389-9E92-65B5FB135250}"/>
                </a:ext>
                <a:ext uri="{C183D7F6-B498-43B3-948B-1728B52AA6E4}">
                  <adec:decorative xmlns:adec="http://schemas.microsoft.com/office/drawing/2017/decorative" val="1"/>
                </a:ext>
              </a:extLst>
            </p:cNvPr>
            <p:cNvSpPr/>
            <p:nvPr/>
          </p:nvSpPr>
          <p:spPr>
            <a:xfrm>
              <a:off x="1430888" y="1064978"/>
              <a:ext cx="914400" cy="914400"/>
            </a:xfrm>
            <a:prstGeom prst="arc">
              <a:avLst>
                <a:gd name="adj1" fmla="val 8394517"/>
                <a:gd name="adj2" fmla="val 12057441"/>
              </a:avLst>
            </a:prstGeom>
            <a:grpFill/>
            <a:ln w="12700" cap="rnd">
              <a:solidFill>
                <a:schemeClr val="accent1"/>
              </a:solidFill>
              <a:round/>
            </a:ln>
          </p:spPr>
          <p:style>
            <a:lnRef idx="1">
              <a:schemeClr val="accent1"/>
            </a:lnRef>
            <a:fillRef idx="0">
              <a:schemeClr val="accent1"/>
            </a:fillRef>
            <a:effectRef idx="0">
              <a:schemeClr val="accent1"/>
            </a:effectRef>
            <a:fontRef idx="minor">
              <a:schemeClr val="tx1"/>
            </a:fontRef>
          </p:style>
          <p:txBody>
            <a:bodyPr bIns="45720" rtlCol="0" anchor="ctr"/>
            <a:lstStyle/>
            <a:p>
              <a:pPr algn="ctr"/>
              <a:endParaRPr lang="en-US"/>
            </a:p>
          </p:txBody>
        </p:sp>
        <p:sp>
          <p:nvSpPr>
            <p:cNvPr id="142" name="Arc 141">
              <a:extLst>
                <a:ext uri="{FF2B5EF4-FFF2-40B4-BE49-F238E27FC236}">
                  <a16:creationId xmlns:a16="http://schemas.microsoft.com/office/drawing/2014/main" id="{77AE03F3-E045-4339-90A8-0F3F36B9AEB8}"/>
                </a:ext>
                <a:ext uri="{C183D7F6-B498-43B3-948B-1728B52AA6E4}">
                  <adec:decorative xmlns:adec="http://schemas.microsoft.com/office/drawing/2017/decorative" val="1"/>
                </a:ext>
              </a:extLst>
            </p:cNvPr>
            <p:cNvSpPr/>
            <p:nvPr/>
          </p:nvSpPr>
          <p:spPr>
            <a:xfrm>
              <a:off x="1430888" y="1064978"/>
              <a:ext cx="914400" cy="914400"/>
            </a:xfrm>
            <a:prstGeom prst="arc">
              <a:avLst>
                <a:gd name="adj1" fmla="val 3590825"/>
                <a:gd name="adj2" fmla="val 7770015"/>
              </a:avLst>
            </a:prstGeom>
            <a:grpFill/>
            <a:ln w="12700" cap="rnd">
              <a:solidFill>
                <a:schemeClr val="accent1"/>
              </a:solidFill>
              <a:round/>
            </a:ln>
          </p:spPr>
          <p:style>
            <a:lnRef idx="1">
              <a:schemeClr val="accent1"/>
            </a:lnRef>
            <a:fillRef idx="0">
              <a:schemeClr val="accent1"/>
            </a:fillRef>
            <a:effectRef idx="0">
              <a:schemeClr val="accent1"/>
            </a:effectRef>
            <a:fontRef idx="minor">
              <a:schemeClr val="tx1"/>
            </a:fontRef>
          </p:style>
          <p:txBody>
            <a:bodyPr bIns="45720" rtlCol="0" anchor="ctr"/>
            <a:lstStyle/>
            <a:p>
              <a:pPr algn="ctr"/>
              <a:endParaRPr lang="en-US"/>
            </a:p>
          </p:txBody>
        </p:sp>
        <p:sp>
          <p:nvSpPr>
            <p:cNvPr id="143" name="Arc 142">
              <a:extLst>
                <a:ext uri="{FF2B5EF4-FFF2-40B4-BE49-F238E27FC236}">
                  <a16:creationId xmlns:a16="http://schemas.microsoft.com/office/drawing/2014/main" id="{BB81E078-BC45-4509-9A99-960A10571351}"/>
                </a:ext>
                <a:ext uri="{C183D7F6-B498-43B3-948B-1728B52AA6E4}">
                  <adec:decorative xmlns:adec="http://schemas.microsoft.com/office/drawing/2017/decorative" val="1"/>
                </a:ext>
              </a:extLst>
            </p:cNvPr>
            <p:cNvSpPr/>
            <p:nvPr/>
          </p:nvSpPr>
          <p:spPr>
            <a:xfrm>
              <a:off x="1430888" y="1064978"/>
              <a:ext cx="914400" cy="914400"/>
            </a:xfrm>
            <a:prstGeom prst="arc">
              <a:avLst>
                <a:gd name="adj1" fmla="val 21217508"/>
                <a:gd name="adj2" fmla="val 3040083"/>
              </a:avLst>
            </a:prstGeom>
            <a:grpFill/>
            <a:ln w="12700" cap="rnd">
              <a:solidFill>
                <a:schemeClr val="accent1"/>
              </a:solidFill>
              <a:round/>
            </a:ln>
          </p:spPr>
          <p:style>
            <a:lnRef idx="1">
              <a:schemeClr val="accent1"/>
            </a:lnRef>
            <a:fillRef idx="0">
              <a:schemeClr val="accent1"/>
            </a:fillRef>
            <a:effectRef idx="0">
              <a:schemeClr val="accent1"/>
            </a:effectRef>
            <a:fontRef idx="minor">
              <a:schemeClr val="tx1"/>
            </a:fontRef>
          </p:style>
          <p:txBody>
            <a:bodyPr bIns="45720" rtlCol="0" anchor="ctr"/>
            <a:lstStyle/>
            <a:p>
              <a:pPr algn="ctr"/>
              <a:endParaRPr lang="en-US"/>
            </a:p>
          </p:txBody>
        </p:sp>
      </p:grpSp>
      <p:cxnSp>
        <p:nvCxnSpPr>
          <p:cNvPr id="166" name="Straight Connector 165">
            <a:extLst>
              <a:ext uri="{FF2B5EF4-FFF2-40B4-BE49-F238E27FC236}">
                <a16:creationId xmlns:a16="http://schemas.microsoft.com/office/drawing/2014/main" id="{9D0E771C-2EAC-4C34-86BC-ADEB1CD0034D}"/>
              </a:ext>
              <a:ext uri="{C183D7F6-B498-43B3-948B-1728B52AA6E4}">
                <adec:decorative xmlns:adec="http://schemas.microsoft.com/office/drawing/2017/decorative" val="1"/>
              </a:ext>
            </a:extLst>
          </p:cNvPr>
          <p:cNvCxnSpPr>
            <a:cxnSpLocks/>
          </p:cNvCxnSpPr>
          <p:nvPr/>
        </p:nvCxnSpPr>
        <p:spPr>
          <a:xfrm>
            <a:off x="8494775" y="3179536"/>
            <a:ext cx="795238" cy="0"/>
          </a:xfrm>
          <a:prstGeom prst="line">
            <a:avLst/>
          </a:prstGeom>
          <a:ln w="25400" cap="rnd">
            <a:gradFill>
              <a:gsLst>
                <a:gs pos="0">
                  <a:schemeClr val="accent1">
                    <a:alpha val="0"/>
                  </a:schemeClr>
                </a:gs>
                <a:gs pos="48600">
                  <a:schemeClr val="accent1">
                    <a:lumMod val="75000"/>
                  </a:schemeClr>
                </a:gs>
                <a:gs pos="100000">
                  <a:schemeClr val="accent1">
                    <a:alpha val="0"/>
                  </a:schemeClr>
                </a:gs>
              </a:gsLst>
              <a:lin ang="5400000" scaled="1"/>
            </a:gradFill>
            <a:round/>
          </a:ln>
        </p:spPr>
        <p:style>
          <a:lnRef idx="1">
            <a:schemeClr val="accent1"/>
          </a:lnRef>
          <a:fillRef idx="0">
            <a:schemeClr val="accent1"/>
          </a:fillRef>
          <a:effectRef idx="0">
            <a:schemeClr val="accent1"/>
          </a:effectRef>
          <a:fontRef idx="minor">
            <a:schemeClr val="tx1"/>
          </a:fontRef>
        </p:style>
      </p:cxnSp>
      <p:sp>
        <p:nvSpPr>
          <p:cNvPr id="177" name="Text Placeholder 42">
            <a:extLst>
              <a:ext uri="{FF2B5EF4-FFF2-40B4-BE49-F238E27FC236}">
                <a16:creationId xmlns:a16="http://schemas.microsoft.com/office/drawing/2014/main" id="{26F99C71-AA1E-4498-BA6A-7704EDDF2AEF}"/>
              </a:ext>
            </a:extLst>
          </p:cNvPr>
          <p:cNvSpPr>
            <a:spLocks noGrp="1"/>
          </p:cNvSpPr>
          <p:nvPr>
            <p:ph type="body" sz="quarter" idx="21"/>
          </p:nvPr>
        </p:nvSpPr>
        <p:spPr>
          <a:xfrm>
            <a:off x="8067379" y="3476812"/>
            <a:ext cx="1650038" cy="2792224"/>
          </a:xfrm>
        </p:spPr>
        <p:txBody>
          <a:bodyPr/>
          <a:lstStyle>
            <a:lvl1pPr marL="0" indent="0" algn="ctr">
              <a:buNone/>
              <a:defRPr sz="1800">
                <a:solidFill>
                  <a:schemeClr val="tx1"/>
                </a:solidFill>
              </a:defRPr>
            </a:lvl1pPr>
            <a:lvl2pPr marL="228600" indent="0">
              <a:buNone/>
              <a:defRPr sz="1600"/>
            </a:lvl2pPr>
            <a:lvl3pPr>
              <a:defRPr sz="1200"/>
            </a:lvl3pPr>
            <a:lvl4pPr>
              <a:defRPr sz="1100"/>
            </a:lvl4pPr>
            <a:lvl5pPr>
              <a:defRPr sz="1100"/>
            </a:lvl5pPr>
          </a:lstStyle>
          <a:p>
            <a:pPr lvl="0"/>
            <a:r>
              <a:rPr lang="en-US"/>
              <a:t>Click to edit Master text styles</a:t>
            </a:r>
          </a:p>
        </p:txBody>
      </p:sp>
      <p:cxnSp>
        <p:nvCxnSpPr>
          <p:cNvPr id="188" name="Straight Connector 187">
            <a:extLst>
              <a:ext uri="{FF2B5EF4-FFF2-40B4-BE49-F238E27FC236}">
                <a16:creationId xmlns:a16="http://schemas.microsoft.com/office/drawing/2014/main" id="{91A846DF-FF6C-4467-BDDF-0066443BD93D}"/>
              </a:ext>
              <a:ext uri="{C183D7F6-B498-43B3-948B-1728B52AA6E4}">
                <adec:decorative xmlns:adec="http://schemas.microsoft.com/office/drawing/2017/decorative" val="1"/>
              </a:ext>
            </a:extLst>
          </p:cNvPr>
          <p:cNvCxnSpPr/>
          <p:nvPr/>
        </p:nvCxnSpPr>
        <p:spPr>
          <a:xfrm>
            <a:off x="9825667" y="3429000"/>
            <a:ext cx="0" cy="2840036"/>
          </a:xfrm>
          <a:prstGeom prst="line">
            <a:avLst/>
          </a:prstGeom>
          <a:ln w="3175">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55" name="Teardrop 154">
            <a:extLst>
              <a:ext uri="{FF2B5EF4-FFF2-40B4-BE49-F238E27FC236}">
                <a16:creationId xmlns:a16="http://schemas.microsoft.com/office/drawing/2014/main" id="{9C155918-AAAD-44AC-868E-347D8B05E495}"/>
              </a:ext>
              <a:ext uri="{C183D7F6-B498-43B3-948B-1728B52AA6E4}">
                <adec:decorative xmlns:adec="http://schemas.microsoft.com/office/drawing/2017/decorative" val="1"/>
              </a:ext>
            </a:extLst>
          </p:cNvPr>
          <p:cNvSpPr/>
          <p:nvPr/>
        </p:nvSpPr>
        <p:spPr>
          <a:xfrm rot="8096982">
            <a:off x="10301732" y="1427888"/>
            <a:ext cx="914400" cy="914400"/>
          </a:xfrm>
          <a:prstGeom prst="teardrop">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3" name="Text Placeholder 4">
            <a:extLst>
              <a:ext uri="{FF2B5EF4-FFF2-40B4-BE49-F238E27FC236}">
                <a16:creationId xmlns:a16="http://schemas.microsoft.com/office/drawing/2014/main" id="{7C491C88-748A-4BB2-BB23-69751610C245}"/>
              </a:ext>
              <a:ext uri="{C183D7F6-B498-43B3-948B-1728B52AA6E4}">
                <adec:decorative xmlns:adec="http://schemas.microsoft.com/office/drawing/2017/decorative" val="1"/>
              </a:ext>
            </a:extLst>
          </p:cNvPr>
          <p:cNvSpPr txBox="1">
            <a:spLocks/>
          </p:cNvSpPr>
          <p:nvPr/>
        </p:nvSpPr>
        <p:spPr>
          <a:xfrm>
            <a:off x="10366376" y="1492532"/>
            <a:ext cx="785112" cy="785112"/>
          </a:xfrm>
          <a:prstGeom prst="ellipse">
            <a:avLst/>
          </a:prstGeom>
        </p:spPr>
        <p:txBody>
          <a:bodyPr wrap="none" anchor="ctr">
            <a:noAutofit/>
          </a:bodyPr>
          <a:lstStyle>
            <a:lvl1pPr marL="0" marR="0" indent="0" algn="ctr" defTabSz="914400" rtl="0" eaLnBrk="1" fontAlgn="auto" latinLnBrk="0" hangingPunct="1">
              <a:lnSpc>
                <a:spcPct val="100000"/>
              </a:lnSpc>
              <a:spcBef>
                <a:spcPts val="0"/>
              </a:spcBef>
              <a:spcAft>
                <a:spcPts val="0"/>
              </a:spcAft>
              <a:buClrTx/>
              <a:buSzPct val="90000"/>
              <a:buFont typeface="Wingdings" panose="05000000000000000000" pitchFamily="2" charset="2"/>
              <a:buNone/>
              <a:tabLst/>
              <a:defRPr lang="en-US" sz="2000" b="1" kern="1200" spc="0" baseline="0" dirty="0">
                <a:solidFill>
                  <a:schemeClr val="accent6"/>
                </a:solidFill>
                <a:latin typeface="+mn-lt"/>
                <a:ea typeface="+mn-ea"/>
                <a:cs typeface="+mn-cs"/>
              </a:defRPr>
            </a:lvl1pPr>
            <a:lvl2pPr marL="457200" marR="0" indent="-228600" algn="l" defTabSz="932742" rtl="0" eaLnBrk="1" fontAlgn="auto" latinLnBrk="0" hangingPunct="1">
              <a:lnSpc>
                <a:spcPct val="100000"/>
              </a:lnSpc>
              <a:spcBef>
                <a:spcPts val="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ts val="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ts val="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ts val="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IN"/>
          </a:p>
        </p:txBody>
      </p:sp>
      <p:sp>
        <p:nvSpPr>
          <p:cNvPr id="161" name="Oval 160">
            <a:extLst>
              <a:ext uri="{FF2B5EF4-FFF2-40B4-BE49-F238E27FC236}">
                <a16:creationId xmlns:a16="http://schemas.microsoft.com/office/drawing/2014/main" id="{429BCCB6-FCC2-4C14-A433-5FC8B14D5109}"/>
              </a:ext>
              <a:ext uri="{C183D7F6-B498-43B3-948B-1728B52AA6E4}">
                <adec:decorative xmlns:adec="http://schemas.microsoft.com/office/drawing/2017/decorative" val="1"/>
              </a:ext>
            </a:extLst>
          </p:cNvPr>
          <p:cNvSpPr/>
          <p:nvPr/>
        </p:nvSpPr>
        <p:spPr>
          <a:xfrm>
            <a:off x="10360857" y="1487013"/>
            <a:ext cx="796150" cy="7961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sz="2000" b="1">
              <a:solidFill>
                <a:schemeClr val="accent1"/>
              </a:solidFill>
            </a:endParaRPr>
          </a:p>
        </p:txBody>
      </p:sp>
      <p:sp>
        <p:nvSpPr>
          <p:cNvPr id="184" name="Picture Placeholder 53" descr="This photo is a 'placeholder' only. Drag or drop your photo here, or click and tap the center to insert a photo.">
            <a:extLst>
              <a:ext uri="{FF2B5EF4-FFF2-40B4-BE49-F238E27FC236}">
                <a16:creationId xmlns:a16="http://schemas.microsoft.com/office/drawing/2014/main" id="{0D1E762D-C72A-4B83-A22E-0AA4D0FA7889}"/>
              </a:ext>
              <a:ext uri="{C183D7F6-B498-43B3-948B-1728B52AA6E4}">
                <adec:decorative xmlns:adec="http://schemas.microsoft.com/office/drawing/2017/decorative" val="1"/>
              </a:ext>
            </a:extLst>
          </p:cNvPr>
          <p:cNvSpPr>
            <a:spLocks noGrp="1"/>
          </p:cNvSpPr>
          <p:nvPr>
            <p:ph type="pic" sz="quarter" idx="28"/>
          </p:nvPr>
        </p:nvSpPr>
        <p:spPr>
          <a:xfrm>
            <a:off x="10416894" y="1543050"/>
            <a:ext cx="684076" cy="684076"/>
          </a:xfrm>
          <a:prstGeom prst="ellipse">
            <a:avLst/>
          </a:prstGeom>
        </p:spPr>
        <p:txBody>
          <a:bodyPr>
            <a:noAutofit/>
          </a:bodyPr>
          <a:lstStyle>
            <a:lvl1pPr marL="0" indent="0">
              <a:buNone/>
              <a:defRPr sz="900"/>
            </a:lvl1pPr>
          </a:lstStyle>
          <a:p>
            <a:endParaRPr lang="en-US"/>
          </a:p>
        </p:txBody>
      </p:sp>
      <p:grpSp>
        <p:nvGrpSpPr>
          <p:cNvPr id="144" name="Group 143">
            <a:extLst>
              <a:ext uri="{FF2B5EF4-FFF2-40B4-BE49-F238E27FC236}">
                <a16:creationId xmlns:a16="http://schemas.microsoft.com/office/drawing/2014/main" id="{8BBF3269-95C6-4C12-BA7F-E118CFEFED28}"/>
              </a:ext>
              <a:ext uri="{C183D7F6-B498-43B3-948B-1728B52AA6E4}">
                <adec:decorative xmlns:adec="http://schemas.microsoft.com/office/drawing/2017/decorative" val="1"/>
              </a:ext>
            </a:extLst>
          </p:cNvPr>
          <p:cNvGrpSpPr/>
          <p:nvPr/>
        </p:nvGrpSpPr>
        <p:grpSpPr>
          <a:xfrm>
            <a:off x="10653750" y="2786790"/>
            <a:ext cx="210364" cy="210364"/>
            <a:chOff x="1430888" y="1064978"/>
            <a:chExt cx="914400" cy="914400"/>
          </a:xfrm>
          <a:solidFill>
            <a:schemeClr val="bg1"/>
          </a:solidFill>
        </p:grpSpPr>
        <p:sp>
          <p:nvSpPr>
            <p:cNvPr id="145" name="Arc 144">
              <a:extLst>
                <a:ext uri="{FF2B5EF4-FFF2-40B4-BE49-F238E27FC236}">
                  <a16:creationId xmlns:a16="http://schemas.microsoft.com/office/drawing/2014/main" id="{AD2F27AF-7197-401D-B3E8-518393620896}"/>
                </a:ext>
                <a:ext uri="{C183D7F6-B498-43B3-948B-1728B52AA6E4}">
                  <adec:decorative xmlns:adec="http://schemas.microsoft.com/office/drawing/2017/decorative" val="1"/>
                </a:ext>
              </a:extLst>
            </p:cNvPr>
            <p:cNvSpPr/>
            <p:nvPr/>
          </p:nvSpPr>
          <p:spPr>
            <a:xfrm>
              <a:off x="1430888" y="1064978"/>
              <a:ext cx="914400" cy="914400"/>
            </a:xfrm>
            <a:prstGeom prst="arc">
              <a:avLst>
                <a:gd name="adj1" fmla="val 16888593"/>
                <a:gd name="adj2" fmla="val 20566984"/>
              </a:avLst>
            </a:prstGeom>
            <a:grpFill/>
            <a:ln w="12700" cap="rnd">
              <a:solidFill>
                <a:schemeClr val="accent1"/>
              </a:solidFill>
              <a:round/>
            </a:ln>
          </p:spPr>
          <p:style>
            <a:lnRef idx="1">
              <a:schemeClr val="accent1"/>
            </a:lnRef>
            <a:fillRef idx="0">
              <a:schemeClr val="accent1"/>
            </a:fillRef>
            <a:effectRef idx="0">
              <a:schemeClr val="accent1"/>
            </a:effectRef>
            <a:fontRef idx="minor">
              <a:schemeClr val="tx1"/>
            </a:fontRef>
          </p:style>
          <p:txBody>
            <a:bodyPr bIns="45720" rtlCol="0" anchor="ctr"/>
            <a:lstStyle/>
            <a:p>
              <a:pPr algn="ctr"/>
              <a:endParaRPr lang="en-US"/>
            </a:p>
          </p:txBody>
        </p:sp>
        <p:sp>
          <p:nvSpPr>
            <p:cNvPr id="146" name="Arc 145">
              <a:extLst>
                <a:ext uri="{FF2B5EF4-FFF2-40B4-BE49-F238E27FC236}">
                  <a16:creationId xmlns:a16="http://schemas.microsoft.com/office/drawing/2014/main" id="{5BDE445F-6DB7-4F32-9500-DDCE18B78925}"/>
                </a:ext>
                <a:ext uri="{C183D7F6-B498-43B3-948B-1728B52AA6E4}">
                  <adec:decorative xmlns:adec="http://schemas.microsoft.com/office/drawing/2017/decorative" val="1"/>
                </a:ext>
              </a:extLst>
            </p:cNvPr>
            <p:cNvSpPr/>
            <p:nvPr/>
          </p:nvSpPr>
          <p:spPr>
            <a:xfrm>
              <a:off x="1430888" y="1064978"/>
              <a:ext cx="914400" cy="914400"/>
            </a:xfrm>
            <a:prstGeom prst="arc">
              <a:avLst>
                <a:gd name="adj1" fmla="val 12766473"/>
                <a:gd name="adj2" fmla="val 16200270"/>
              </a:avLst>
            </a:prstGeom>
            <a:grpFill/>
            <a:ln w="12700" cap="rnd">
              <a:solidFill>
                <a:schemeClr val="accent1"/>
              </a:solidFill>
              <a:round/>
            </a:ln>
          </p:spPr>
          <p:style>
            <a:lnRef idx="1">
              <a:schemeClr val="accent1"/>
            </a:lnRef>
            <a:fillRef idx="0">
              <a:schemeClr val="accent1"/>
            </a:fillRef>
            <a:effectRef idx="0">
              <a:schemeClr val="accent1"/>
            </a:effectRef>
            <a:fontRef idx="minor">
              <a:schemeClr val="tx1"/>
            </a:fontRef>
          </p:style>
          <p:txBody>
            <a:bodyPr bIns="45720" rtlCol="0" anchor="ctr"/>
            <a:lstStyle/>
            <a:p>
              <a:pPr algn="ctr"/>
              <a:endParaRPr lang="en-US"/>
            </a:p>
          </p:txBody>
        </p:sp>
        <p:sp>
          <p:nvSpPr>
            <p:cNvPr id="147" name="Arc 146">
              <a:extLst>
                <a:ext uri="{FF2B5EF4-FFF2-40B4-BE49-F238E27FC236}">
                  <a16:creationId xmlns:a16="http://schemas.microsoft.com/office/drawing/2014/main" id="{DA0F7A89-90BC-4F5D-B444-D500BD232323}"/>
                </a:ext>
                <a:ext uri="{C183D7F6-B498-43B3-948B-1728B52AA6E4}">
                  <adec:decorative xmlns:adec="http://schemas.microsoft.com/office/drawing/2017/decorative" val="1"/>
                </a:ext>
              </a:extLst>
            </p:cNvPr>
            <p:cNvSpPr/>
            <p:nvPr/>
          </p:nvSpPr>
          <p:spPr>
            <a:xfrm>
              <a:off x="1430888" y="1064978"/>
              <a:ext cx="914400" cy="914400"/>
            </a:xfrm>
            <a:prstGeom prst="arc">
              <a:avLst>
                <a:gd name="adj1" fmla="val 8394517"/>
                <a:gd name="adj2" fmla="val 12057441"/>
              </a:avLst>
            </a:prstGeom>
            <a:grpFill/>
            <a:ln w="12700" cap="rnd">
              <a:solidFill>
                <a:schemeClr val="accent1"/>
              </a:solidFill>
              <a:round/>
            </a:ln>
          </p:spPr>
          <p:style>
            <a:lnRef idx="1">
              <a:schemeClr val="accent1"/>
            </a:lnRef>
            <a:fillRef idx="0">
              <a:schemeClr val="accent1"/>
            </a:fillRef>
            <a:effectRef idx="0">
              <a:schemeClr val="accent1"/>
            </a:effectRef>
            <a:fontRef idx="minor">
              <a:schemeClr val="tx1"/>
            </a:fontRef>
          </p:style>
          <p:txBody>
            <a:bodyPr bIns="45720" rtlCol="0" anchor="ctr"/>
            <a:lstStyle/>
            <a:p>
              <a:pPr algn="ctr"/>
              <a:endParaRPr lang="en-US"/>
            </a:p>
          </p:txBody>
        </p:sp>
        <p:sp>
          <p:nvSpPr>
            <p:cNvPr id="148" name="Arc 147">
              <a:extLst>
                <a:ext uri="{FF2B5EF4-FFF2-40B4-BE49-F238E27FC236}">
                  <a16:creationId xmlns:a16="http://schemas.microsoft.com/office/drawing/2014/main" id="{636B728D-F574-433D-BD75-A5C31939D886}"/>
                </a:ext>
                <a:ext uri="{C183D7F6-B498-43B3-948B-1728B52AA6E4}">
                  <adec:decorative xmlns:adec="http://schemas.microsoft.com/office/drawing/2017/decorative" val="1"/>
                </a:ext>
              </a:extLst>
            </p:cNvPr>
            <p:cNvSpPr/>
            <p:nvPr/>
          </p:nvSpPr>
          <p:spPr>
            <a:xfrm>
              <a:off x="1430888" y="1064978"/>
              <a:ext cx="914400" cy="914400"/>
            </a:xfrm>
            <a:prstGeom prst="arc">
              <a:avLst>
                <a:gd name="adj1" fmla="val 3590825"/>
                <a:gd name="adj2" fmla="val 7770015"/>
              </a:avLst>
            </a:prstGeom>
            <a:grpFill/>
            <a:ln w="12700" cap="rnd">
              <a:solidFill>
                <a:schemeClr val="accent1"/>
              </a:solidFill>
              <a:round/>
            </a:ln>
          </p:spPr>
          <p:style>
            <a:lnRef idx="1">
              <a:schemeClr val="accent1"/>
            </a:lnRef>
            <a:fillRef idx="0">
              <a:schemeClr val="accent1"/>
            </a:fillRef>
            <a:effectRef idx="0">
              <a:schemeClr val="accent1"/>
            </a:effectRef>
            <a:fontRef idx="minor">
              <a:schemeClr val="tx1"/>
            </a:fontRef>
          </p:style>
          <p:txBody>
            <a:bodyPr bIns="45720" rtlCol="0" anchor="ctr"/>
            <a:lstStyle/>
            <a:p>
              <a:pPr algn="ctr"/>
              <a:endParaRPr lang="en-US"/>
            </a:p>
          </p:txBody>
        </p:sp>
        <p:sp>
          <p:nvSpPr>
            <p:cNvPr id="149" name="Arc 148">
              <a:extLst>
                <a:ext uri="{FF2B5EF4-FFF2-40B4-BE49-F238E27FC236}">
                  <a16:creationId xmlns:a16="http://schemas.microsoft.com/office/drawing/2014/main" id="{2EECD998-4CAE-410A-85E0-3339EF041149}"/>
                </a:ext>
                <a:ext uri="{C183D7F6-B498-43B3-948B-1728B52AA6E4}">
                  <adec:decorative xmlns:adec="http://schemas.microsoft.com/office/drawing/2017/decorative" val="1"/>
                </a:ext>
              </a:extLst>
            </p:cNvPr>
            <p:cNvSpPr/>
            <p:nvPr/>
          </p:nvSpPr>
          <p:spPr>
            <a:xfrm>
              <a:off x="1430888" y="1064978"/>
              <a:ext cx="914400" cy="914400"/>
            </a:xfrm>
            <a:prstGeom prst="arc">
              <a:avLst>
                <a:gd name="adj1" fmla="val 21217508"/>
                <a:gd name="adj2" fmla="val 3040083"/>
              </a:avLst>
            </a:prstGeom>
            <a:grpFill/>
            <a:ln w="12700" cap="rnd">
              <a:solidFill>
                <a:schemeClr val="accent1"/>
              </a:solidFill>
              <a:round/>
            </a:ln>
          </p:spPr>
          <p:style>
            <a:lnRef idx="1">
              <a:schemeClr val="accent1"/>
            </a:lnRef>
            <a:fillRef idx="0">
              <a:schemeClr val="accent1"/>
            </a:fillRef>
            <a:effectRef idx="0">
              <a:schemeClr val="accent1"/>
            </a:effectRef>
            <a:fontRef idx="minor">
              <a:schemeClr val="tx1"/>
            </a:fontRef>
          </p:style>
          <p:txBody>
            <a:bodyPr bIns="45720" rtlCol="0" anchor="ctr"/>
            <a:lstStyle/>
            <a:p>
              <a:pPr algn="ctr"/>
              <a:endParaRPr lang="en-US"/>
            </a:p>
          </p:txBody>
        </p:sp>
      </p:grpSp>
      <p:cxnSp>
        <p:nvCxnSpPr>
          <p:cNvPr id="167" name="Straight Connector 166">
            <a:extLst>
              <a:ext uri="{FF2B5EF4-FFF2-40B4-BE49-F238E27FC236}">
                <a16:creationId xmlns:a16="http://schemas.microsoft.com/office/drawing/2014/main" id="{AC0E1EF4-F945-4545-BF68-169D8DAA54AA}"/>
              </a:ext>
              <a:ext uri="{C183D7F6-B498-43B3-948B-1728B52AA6E4}">
                <adec:decorative xmlns:adec="http://schemas.microsoft.com/office/drawing/2017/decorative" val="1"/>
              </a:ext>
            </a:extLst>
          </p:cNvPr>
          <p:cNvCxnSpPr>
            <a:cxnSpLocks/>
          </p:cNvCxnSpPr>
          <p:nvPr/>
        </p:nvCxnSpPr>
        <p:spPr>
          <a:xfrm>
            <a:off x="10361313" y="3179536"/>
            <a:ext cx="795238" cy="0"/>
          </a:xfrm>
          <a:prstGeom prst="line">
            <a:avLst/>
          </a:prstGeom>
          <a:ln w="25400" cap="rnd">
            <a:gradFill>
              <a:gsLst>
                <a:gs pos="0">
                  <a:schemeClr val="accent1">
                    <a:alpha val="0"/>
                  </a:schemeClr>
                </a:gs>
                <a:gs pos="48600">
                  <a:schemeClr val="accent1">
                    <a:lumMod val="75000"/>
                  </a:schemeClr>
                </a:gs>
                <a:gs pos="100000">
                  <a:schemeClr val="accent1">
                    <a:alpha val="0"/>
                  </a:schemeClr>
                </a:gs>
              </a:gsLst>
              <a:lin ang="5400000" scaled="1"/>
            </a:gradFill>
            <a:round/>
          </a:ln>
        </p:spPr>
        <p:style>
          <a:lnRef idx="1">
            <a:schemeClr val="accent1"/>
          </a:lnRef>
          <a:fillRef idx="0">
            <a:schemeClr val="accent1"/>
          </a:fillRef>
          <a:effectRef idx="0">
            <a:schemeClr val="accent1"/>
          </a:effectRef>
          <a:fontRef idx="minor">
            <a:schemeClr val="tx1"/>
          </a:fontRef>
        </p:style>
      </p:cxnSp>
      <p:sp>
        <p:nvSpPr>
          <p:cNvPr id="178" name="Text Placeholder 42">
            <a:extLst>
              <a:ext uri="{FF2B5EF4-FFF2-40B4-BE49-F238E27FC236}">
                <a16:creationId xmlns:a16="http://schemas.microsoft.com/office/drawing/2014/main" id="{E4D82286-D168-4C20-804E-A10FE2A0E0BD}"/>
              </a:ext>
            </a:extLst>
          </p:cNvPr>
          <p:cNvSpPr>
            <a:spLocks noGrp="1"/>
          </p:cNvSpPr>
          <p:nvPr>
            <p:ph type="body" sz="quarter" idx="22"/>
          </p:nvPr>
        </p:nvSpPr>
        <p:spPr>
          <a:xfrm>
            <a:off x="9933913" y="3476812"/>
            <a:ext cx="1650038" cy="2792224"/>
          </a:xfrm>
        </p:spPr>
        <p:txBody>
          <a:bodyPr/>
          <a:lstStyle>
            <a:lvl1pPr marL="0" indent="0" algn="ctr">
              <a:buNone/>
              <a:defRPr sz="1800">
                <a:solidFill>
                  <a:schemeClr val="tx1"/>
                </a:solidFill>
              </a:defRPr>
            </a:lvl1pPr>
            <a:lvl2pPr marL="228600" indent="0">
              <a:buNone/>
              <a:defRPr sz="1600"/>
            </a:lvl2pPr>
            <a:lvl3pPr>
              <a:defRPr sz="1200"/>
            </a:lvl3pPr>
            <a:lvl4pPr>
              <a:defRPr sz="1100"/>
            </a:lvl4pPr>
            <a:lvl5pPr>
              <a:defRPr sz="1100"/>
            </a:lvl5pPr>
          </a:lstStyle>
          <a:p>
            <a:pPr lvl="0"/>
            <a:r>
              <a:rPr lang="en-US"/>
              <a:t>Click to edit Master text styles</a:t>
            </a:r>
          </a:p>
        </p:txBody>
      </p:sp>
    </p:spTree>
    <p:extLst>
      <p:ext uri="{BB962C8B-B14F-4D97-AF65-F5344CB8AC3E}">
        <p14:creationId xmlns:p14="http://schemas.microsoft.com/office/powerpoint/2010/main" val="333323247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60">
          <p15:clr>
            <a:srgbClr val="A4A3A4"/>
          </p15:clr>
        </p15:guide>
        <p15:guide id="14" pos="3144">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0">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2">
          <p15:clr>
            <a:srgbClr val="5ACBF0"/>
          </p15:clr>
        </p15:guide>
        <p15:guide id="30" orient="horz" pos="288">
          <p15:clr>
            <a:srgbClr val="5ACBF0"/>
          </p15:clr>
        </p15:guide>
      </p15:sldGuideLst>
    </p:ext>
  </p:extLst>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p:cSld name="Teams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131" name="Oval 130">
            <a:extLst>
              <a:ext uri="{FF2B5EF4-FFF2-40B4-BE49-F238E27FC236}">
                <a16:creationId xmlns:a16="http://schemas.microsoft.com/office/drawing/2014/main" id="{D6C0394C-BC2D-45DE-9CEC-52767B325BC7}"/>
              </a:ext>
              <a:ext uri="{C183D7F6-B498-43B3-948B-1728B52AA6E4}">
                <adec:decorative xmlns:adec="http://schemas.microsoft.com/office/drawing/2017/decorative" val="1"/>
              </a:ext>
            </a:extLst>
          </p:cNvPr>
          <p:cNvSpPr/>
          <p:nvPr/>
        </p:nvSpPr>
        <p:spPr bwMode="auto">
          <a:xfrm>
            <a:off x="658219" y="1451430"/>
            <a:ext cx="2407840" cy="2407840"/>
          </a:xfrm>
          <a:prstGeom prst="ellipse">
            <a:avLst/>
          </a:prstGeom>
          <a:noFill/>
          <a:ln w="28575">
            <a:solidFill>
              <a:schemeClr val="accent1"/>
            </a:solid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sp>
        <p:nvSpPr>
          <p:cNvPr id="127" name="Picture Placeholder" descr="This photo is a 'placeholder' only. Drag or drop your photo here, or click and tap the center to insert a photo.">
            <a:extLst>
              <a:ext uri="{FF2B5EF4-FFF2-40B4-BE49-F238E27FC236}">
                <a16:creationId xmlns:a16="http://schemas.microsoft.com/office/drawing/2014/main" id="{8DB56400-4018-4AB5-BA81-6691BFBC47E5}"/>
              </a:ext>
            </a:extLst>
          </p:cNvPr>
          <p:cNvSpPr>
            <a:spLocks noGrp="1"/>
          </p:cNvSpPr>
          <p:nvPr>
            <p:ph type="pic" sz="quarter" idx="28" hasCustomPrompt="1"/>
          </p:nvPr>
        </p:nvSpPr>
        <p:spPr bwMode="ltGray">
          <a:xfrm>
            <a:off x="782139" y="1575350"/>
            <a:ext cx="2160000" cy="2160000"/>
          </a:xfrm>
          <a:prstGeom prst="ellipse">
            <a:avLst/>
          </a:prstGeom>
          <a:blipFill>
            <a:blip r:embed="rId2" cstate="email">
              <a:extLst>
                <a:ext uri="{28A0092B-C50C-407E-A947-70E740481C1C}">
                  <a14:useLocalDpi xmlns:a14="http://schemas.microsoft.com/office/drawing/2010/main"/>
                </a:ext>
              </a:extLst>
            </a:blip>
            <a:stretch>
              <a:fillRect/>
            </a:stretch>
          </a:blipFill>
        </p:spPr>
        <p:txBody>
          <a:bodyPr lIns="0" tIns="64008" rIns="0" bIns="594360" anchor="t" anchorCtr="0">
            <a:noAutofit/>
          </a:bodyPr>
          <a:lstStyle>
            <a:lvl1pPr marL="0" indent="0" algn="ctr">
              <a:lnSpc>
                <a:spcPct val="100000"/>
              </a:lnSpc>
              <a:buNone/>
              <a:defRPr sz="1600" b="0">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15" name="Text Placeholder 24">
            <a:extLst>
              <a:ext uri="{FF2B5EF4-FFF2-40B4-BE49-F238E27FC236}">
                <a16:creationId xmlns:a16="http://schemas.microsoft.com/office/drawing/2014/main" id="{70099F04-C889-44DD-98E9-5D78D12FE08D}"/>
              </a:ext>
            </a:extLst>
          </p:cNvPr>
          <p:cNvSpPr>
            <a:spLocks noGrp="1"/>
          </p:cNvSpPr>
          <p:nvPr>
            <p:ph type="body" sz="quarter" idx="11" hasCustomPrompt="1"/>
          </p:nvPr>
        </p:nvSpPr>
        <p:spPr>
          <a:xfrm>
            <a:off x="601664" y="4176112"/>
            <a:ext cx="2520950" cy="276999"/>
          </a:xfrm>
        </p:spPr>
        <p:txBody>
          <a:bodyPr/>
          <a:lstStyle>
            <a:lvl1pPr marL="0" indent="0" algn="ctr">
              <a:buNone/>
              <a:defRPr sz="1800">
                <a:solidFill>
                  <a:schemeClr val="accent1"/>
                </a:solidFill>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116" name="Text Placeholder 26">
            <a:extLst>
              <a:ext uri="{FF2B5EF4-FFF2-40B4-BE49-F238E27FC236}">
                <a16:creationId xmlns:a16="http://schemas.microsoft.com/office/drawing/2014/main" id="{6A6DBD73-20BB-42F9-B04B-73B5E0939E92}"/>
              </a:ext>
            </a:extLst>
          </p:cNvPr>
          <p:cNvSpPr>
            <a:spLocks noGrp="1"/>
          </p:cNvSpPr>
          <p:nvPr>
            <p:ph type="body" sz="quarter" idx="12" hasCustomPrompt="1"/>
          </p:nvPr>
        </p:nvSpPr>
        <p:spPr>
          <a:xfrm>
            <a:off x="601664" y="4540696"/>
            <a:ext cx="2520950" cy="215444"/>
          </a:xfrm>
        </p:spPr>
        <p:txBody>
          <a:bodyPr/>
          <a:lstStyle>
            <a:lvl1pPr marL="0" indent="0" algn="ctr">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138" name="Text Placeholder 42">
            <a:extLst>
              <a:ext uri="{FF2B5EF4-FFF2-40B4-BE49-F238E27FC236}">
                <a16:creationId xmlns:a16="http://schemas.microsoft.com/office/drawing/2014/main" id="{265580C5-1532-46A4-816F-9CC9BB95B8A9}"/>
              </a:ext>
            </a:extLst>
          </p:cNvPr>
          <p:cNvSpPr>
            <a:spLocks noGrp="1"/>
          </p:cNvSpPr>
          <p:nvPr>
            <p:ph type="body" sz="quarter" idx="32"/>
          </p:nvPr>
        </p:nvSpPr>
        <p:spPr>
          <a:xfrm>
            <a:off x="601227" y="4899916"/>
            <a:ext cx="2521386" cy="1369122"/>
          </a:xfrm>
        </p:spPr>
        <p:txBody>
          <a:bodyPr>
            <a:noAutofit/>
          </a:bodyPr>
          <a:lstStyle>
            <a:lvl1pPr marL="0" indent="0" algn="ctr">
              <a:buNone/>
              <a:defRPr sz="1200">
                <a:solidFill>
                  <a:schemeClr val="tx1"/>
                </a:solidFill>
              </a:defRPr>
            </a:lvl1pPr>
            <a:lvl2pPr marL="228600" indent="0">
              <a:buNone/>
              <a:defRPr sz="1600"/>
            </a:lvl2pPr>
            <a:lvl3pPr>
              <a:defRPr sz="1200"/>
            </a:lvl3pPr>
            <a:lvl4pPr>
              <a:defRPr sz="1100"/>
            </a:lvl4pPr>
            <a:lvl5pPr>
              <a:defRPr sz="1100"/>
            </a:lvl5pPr>
          </a:lstStyle>
          <a:p>
            <a:pPr lvl="0"/>
            <a:r>
              <a:rPr lang="en-US"/>
              <a:t>Click to edit Master text styles</a:t>
            </a:r>
          </a:p>
        </p:txBody>
      </p:sp>
      <p:cxnSp>
        <p:nvCxnSpPr>
          <p:cNvPr id="135" name="Straight Connector 134">
            <a:extLst>
              <a:ext uri="{FF2B5EF4-FFF2-40B4-BE49-F238E27FC236}">
                <a16:creationId xmlns:a16="http://schemas.microsoft.com/office/drawing/2014/main" id="{CB5EA7D3-313D-4810-BD5E-5EA3EE42DEE3}"/>
              </a:ext>
            </a:extLst>
          </p:cNvPr>
          <p:cNvCxnSpPr>
            <a:cxnSpLocks/>
          </p:cNvCxnSpPr>
          <p:nvPr/>
        </p:nvCxnSpPr>
        <p:spPr>
          <a:xfrm>
            <a:off x="3273691" y="4176112"/>
            <a:ext cx="0" cy="2119916"/>
          </a:xfrm>
          <a:prstGeom prst="line">
            <a:avLst/>
          </a:prstGeom>
          <a:ln w="3175">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32" name="Oval 131">
            <a:extLst>
              <a:ext uri="{FF2B5EF4-FFF2-40B4-BE49-F238E27FC236}">
                <a16:creationId xmlns:a16="http://schemas.microsoft.com/office/drawing/2014/main" id="{748A062E-E244-4B06-AEEB-5A8A501F1BB0}"/>
              </a:ext>
              <a:ext uri="{C183D7F6-B498-43B3-948B-1728B52AA6E4}">
                <adec:decorative xmlns:adec="http://schemas.microsoft.com/office/drawing/2017/decorative" val="1"/>
              </a:ext>
            </a:extLst>
          </p:cNvPr>
          <p:cNvSpPr/>
          <p:nvPr/>
        </p:nvSpPr>
        <p:spPr bwMode="auto">
          <a:xfrm>
            <a:off x="3481323" y="1451430"/>
            <a:ext cx="2407840" cy="2407840"/>
          </a:xfrm>
          <a:prstGeom prst="ellipse">
            <a:avLst/>
          </a:prstGeom>
          <a:noFill/>
          <a:ln w="28575">
            <a:solidFill>
              <a:schemeClr val="accent1"/>
            </a:solid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sp>
        <p:nvSpPr>
          <p:cNvPr id="128" name="Picture Placeholder" descr="This photo is a 'placeholder' only. Drag or drop your photo here, or click and tap the center to insert a photo.">
            <a:extLst>
              <a:ext uri="{FF2B5EF4-FFF2-40B4-BE49-F238E27FC236}">
                <a16:creationId xmlns:a16="http://schemas.microsoft.com/office/drawing/2014/main" id="{B6FE79AA-8251-4C29-9317-4AB46863B5DF}"/>
              </a:ext>
            </a:extLst>
          </p:cNvPr>
          <p:cNvSpPr>
            <a:spLocks noGrp="1"/>
          </p:cNvSpPr>
          <p:nvPr>
            <p:ph type="pic" sz="quarter" idx="29" hasCustomPrompt="1"/>
          </p:nvPr>
        </p:nvSpPr>
        <p:spPr bwMode="ltGray">
          <a:xfrm>
            <a:off x="3605243" y="1575350"/>
            <a:ext cx="2160000" cy="2160000"/>
          </a:xfrm>
          <a:prstGeom prst="ellipse">
            <a:avLst/>
          </a:prstGeom>
          <a:blipFill>
            <a:blip r:embed="rId2" cstate="email">
              <a:extLst>
                <a:ext uri="{28A0092B-C50C-407E-A947-70E740481C1C}">
                  <a14:useLocalDpi xmlns:a14="http://schemas.microsoft.com/office/drawing/2010/main"/>
                </a:ext>
              </a:extLst>
            </a:blip>
            <a:stretch>
              <a:fillRect/>
            </a:stretch>
          </a:blipFill>
        </p:spPr>
        <p:txBody>
          <a:bodyPr lIns="0" tIns="64008" rIns="0" bIns="594360" anchor="t" anchorCtr="0">
            <a:noAutofit/>
          </a:bodyPr>
          <a:lstStyle>
            <a:lvl1pPr marL="0" indent="0" algn="ctr">
              <a:lnSpc>
                <a:spcPct val="100000"/>
              </a:lnSpc>
              <a:buNone/>
              <a:defRPr sz="1600" b="0">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18" name="Text Placeholder 24">
            <a:extLst>
              <a:ext uri="{FF2B5EF4-FFF2-40B4-BE49-F238E27FC236}">
                <a16:creationId xmlns:a16="http://schemas.microsoft.com/office/drawing/2014/main" id="{4DC88E29-C822-4E89-A810-926F1B7C9A56}"/>
              </a:ext>
            </a:extLst>
          </p:cNvPr>
          <p:cNvSpPr>
            <a:spLocks noGrp="1"/>
          </p:cNvSpPr>
          <p:nvPr>
            <p:ph type="body" sz="quarter" idx="14" hasCustomPrompt="1"/>
          </p:nvPr>
        </p:nvSpPr>
        <p:spPr>
          <a:xfrm>
            <a:off x="3424768" y="4168321"/>
            <a:ext cx="2520950" cy="276999"/>
          </a:xfrm>
        </p:spPr>
        <p:txBody>
          <a:bodyPr/>
          <a:lstStyle>
            <a:lvl1pPr marL="0" indent="0" algn="ctr">
              <a:buNone/>
              <a:defRPr sz="1800">
                <a:solidFill>
                  <a:schemeClr val="accent1"/>
                </a:solidFill>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119" name="Text Placeholder 26">
            <a:extLst>
              <a:ext uri="{FF2B5EF4-FFF2-40B4-BE49-F238E27FC236}">
                <a16:creationId xmlns:a16="http://schemas.microsoft.com/office/drawing/2014/main" id="{9B061301-097D-42A7-BC32-5C123E48E067}"/>
              </a:ext>
            </a:extLst>
          </p:cNvPr>
          <p:cNvSpPr>
            <a:spLocks noGrp="1"/>
          </p:cNvSpPr>
          <p:nvPr>
            <p:ph type="body" sz="quarter" idx="15" hasCustomPrompt="1"/>
          </p:nvPr>
        </p:nvSpPr>
        <p:spPr>
          <a:xfrm>
            <a:off x="3424768" y="4532905"/>
            <a:ext cx="2520950" cy="215444"/>
          </a:xfrm>
        </p:spPr>
        <p:txBody>
          <a:bodyPr/>
          <a:lstStyle>
            <a:lvl1pPr marL="0" indent="0" algn="ctr">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139" name="Text Placeholder 42">
            <a:extLst>
              <a:ext uri="{FF2B5EF4-FFF2-40B4-BE49-F238E27FC236}">
                <a16:creationId xmlns:a16="http://schemas.microsoft.com/office/drawing/2014/main" id="{A66D3771-1085-48C5-8399-F6107263473D}"/>
              </a:ext>
            </a:extLst>
          </p:cNvPr>
          <p:cNvSpPr>
            <a:spLocks noGrp="1"/>
          </p:cNvSpPr>
          <p:nvPr>
            <p:ph type="body" sz="quarter" idx="33"/>
          </p:nvPr>
        </p:nvSpPr>
        <p:spPr>
          <a:xfrm>
            <a:off x="3424332" y="4899916"/>
            <a:ext cx="2521386" cy="1369122"/>
          </a:xfrm>
        </p:spPr>
        <p:txBody>
          <a:bodyPr>
            <a:noAutofit/>
          </a:bodyPr>
          <a:lstStyle>
            <a:lvl1pPr marL="0" indent="0" algn="ctr">
              <a:buNone/>
              <a:defRPr sz="1200">
                <a:solidFill>
                  <a:schemeClr val="tx1"/>
                </a:solidFill>
              </a:defRPr>
            </a:lvl1pPr>
            <a:lvl2pPr marL="228600" indent="0">
              <a:buNone/>
              <a:defRPr sz="1600"/>
            </a:lvl2pPr>
            <a:lvl3pPr>
              <a:defRPr sz="1200"/>
            </a:lvl3pPr>
            <a:lvl4pPr>
              <a:defRPr sz="1100"/>
            </a:lvl4pPr>
            <a:lvl5pPr>
              <a:defRPr sz="1100"/>
            </a:lvl5pPr>
          </a:lstStyle>
          <a:p>
            <a:pPr lvl="0"/>
            <a:r>
              <a:rPr lang="en-US"/>
              <a:t>Click to edit Master text styles</a:t>
            </a:r>
          </a:p>
        </p:txBody>
      </p:sp>
      <p:cxnSp>
        <p:nvCxnSpPr>
          <p:cNvPr id="136" name="Straight Connector 135">
            <a:extLst>
              <a:ext uri="{FF2B5EF4-FFF2-40B4-BE49-F238E27FC236}">
                <a16:creationId xmlns:a16="http://schemas.microsoft.com/office/drawing/2014/main" id="{BCB7E8A7-809D-47E9-B5F7-6CB69999454A}"/>
              </a:ext>
            </a:extLst>
          </p:cNvPr>
          <p:cNvCxnSpPr>
            <a:cxnSpLocks/>
          </p:cNvCxnSpPr>
          <p:nvPr/>
        </p:nvCxnSpPr>
        <p:spPr>
          <a:xfrm>
            <a:off x="6096795" y="4176112"/>
            <a:ext cx="0" cy="2119916"/>
          </a:xfrm>
          <a:prstGeom prst="line">
            <a:avLst/>
          </a:prstGeom>
          <a:ln w="3175">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33" name="Oval 132">
            <a:extLst>
              <a:ext uri="{FF2B5EF4-FFF2-40B4-BE49-F238E27FC236}">
                <a16:creationId xmlns:a16="http://schemas.microsoft.com/office/drawing/2014/main" id="{A8FD4BFF-5845-471F-ABD4-906947DB1DFF}"/>
              </a:ext>
              <a:ext uri="{C183D7F6-B498-43B3-948B-1728B52AA6E4}">
                <adec:decorative xmlns:adec="http://schemas.microsoft.com/office/drawing/2017/decorative" val="1"/>
              </a:ext>
            </a:extLst>
          </p:cNvPr>
          <p:cNvSpPr/>
          <p:nvPr/>
        </p:nvSpPr>
        <p:spPr bwMode="auto">
          <a:xfrm>
            <a:off x="6312893" y="1451430"/>
            <a:ext cx="2407840" cy="2407840"/>
          </a:xfrm>
          <a:prstGeom prst="ellipse">
            <a:avLst/>
          </a:prstGeom>
          <a:noFill/>
          <a:ln w="28575">
            <a:solidFill>
              <a:schemeClr val="accent1"/>
            </a:solid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sp>
        <p:nvSpPr>
          <p:cNvPr id="129" name="Picture Placeholder" descr="This photo is a 'placeholder' only. Drag or drop your photo here, or click and tap the center to insert a photo.">
            <a:extLst>
              <a:ext uri="{FF2B5EF4-FFF2-40B4-BE49-F238E27FC236}">
                <a16:creationId xmlns:a16="http://schemas.microsoft.com/office/drawing/2014/main" id="{19B028EE-EADD-49D3-84D8-2C6D788EE99F}"/>
              </a:ext>
            </a:extLst>
          </p:cNvPr>
          <p:cNvSpPr>
            <a:spLocks noGrp="1"/>
          </p:cNvSpPr>
          <p:nvPr>
            <p:ph type="pic" sz="quarter" idx="30" hasCustomPrompt="1"/>
          </p:nvPr>
        </p:nvSpPr>
        <p:spPr bwMode="ltGray">
          <a:xfrm>
            <a:off x="6436813" y="1575350"/>
            <a:ext cx="2160000" cy="2160000"/>
          </a:xfrm>
          <a:prstGeom prst="ellipse">
            <a:avLst/>
          </a:prstGeom>
          <a:blipFill>
            <a:blip r:embed="rId2" cstate="email">
              <a:extLst>
                <a:ext uri="{28A0092B-C50C-407E-A947-70E740481C1C}">
                  <a14:useLocalDpi xmlns:a14="http://schemas.microsoft.com/office/drawing/2010/main"/>
                </a:ext>
              </a:extLst>
            </a:blip>
            <a:stretch>
              <a:fillRect/>
            </a:stretch>
          </a:blipFill>
        </p:spPr>
        <p:txBody>
          <a:bodyPr lIns="0" tIns="64008" rIns="0" bIns="594360" anchor="t" anchorCtr="0">
            <a:noAutofit/>
          </a:bodyPr>
          <a:lstStyle>
            <a:lvl1pPr marL="0" indent="0" algn="ctr">
              <a:lnSpc>
                <a:spcPct val="100000"/>
              </a:lnSpc>
              <a:buNone/>
              <a:defRPr sz="1600" b="0">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1" name="Text Placeholder 24">
            <a:extLst>
              <a:ext uri="{FF2B5EF4-FFF2-40B4-BE49-F238E27FC236}">
                <a16:creationId xmlns:a16="http://schemas.microsoft.com/office/drawing/2014/main" id="{F700E8BB-7925-44D7-A662-79A5F2869AA3}"/>
              </a:ext>
            </a:extLst>
          </p:cNvPr>
          <p:cNvSpPr>
            <a:spLocks noGrp="1"/>
          </p:cNvSpPr>
          <p:nvPr>
            <p:ph type="body" sz="quarter" idx="17" hasCustomPrompt="1"/>
          </p:nvPr>
        </p:nvSpPr>
        <p:spPr>
          <a:xfrm>
            <a:off x="6256338" y="4168321"/>
            <a:ext cx="2520950" cy="276999"/>
          </a:xfrm>
        </p:spPr>
        <p:txBody>
          <a:bodyPr/>
          <a:lstStyle>
            <a:lvl1pPr marL="0" indent="0" algn="ctr">
              <a:buNone/>
              <a:defRPr sz="1800">
                <a:solidFill>
                  <a:schemeClr val="accent1"/>
                </a:solidFill>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122" name="Text Placeholder 26">
            <a:extLst>
              <a:ext uri="{FF2B5EF4-FFF2-40B4-BE49-F238E27FC236}">
                <a16:creationId xmlns:a16="http://schemas.microsoft.com/office/drawing/2014/main" id="{CDD77081-94D1-4AC1-A6E2-2C47CC572143}"/>
              </a:ext>
            </a:extLst>
          </p:cNvPr>
          <p:cNvSpPr>
            <a:spLocks noGrp="1"/>
          </p:cNvSpPr>
          <p:nvPr>
            <p:ph type="body" sz="quarter" idx="18" hasCustomPrompt="1"/>
          </p:nvPr>
        </p:nvSpPr>
        <p:spPr>
          <a:xfrm>
            <a:off x="6256338" y="4532905"/>
            <a:ext cx="2520950" cy="215444"/>
          </a:xfrm>
        </p:spPr>
        <p:txBody>
          <a:bodyPr/>
          <a:lstStyle>
            <a:lvl1pPr marL="0" indent="0" algn="ctr">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140" name="Text Placeholder 42">
            <a:extLst>
              <a:ext uri="{FF2B5EF4-FFF2-40B4-BE49-F238E27FC236}">
                <a16:creationId xmlns:a16="http://schemas.microsoft.com/office/drawing/2014/main" id="{42EE15D5-5226-49D0-8BCB-300C88B02F64}"/>
              </a:ext>
            </a:extLst>
          </p:cNvPr>
          <p:cNvSpPr>
            <a:spLocks noGrp="1"/>
          </p:cNvSpPr>
          <p:nvPr>
            <p:ph type="body" sz="quarter" idx="34"/>
          </p:nvPr>
        </p:nvSpPr>
        <p:spPr>
          <a:xfrm>
            <a:off x="6255902" y="4899916"/>
            <a:ext cx="2521386" cy="1369122"/>
          </a:xfrm>
        </p:spPr>
        <p:txBody>
          <a:bodyPr>
            <a:noAutofit/>
          </a:bodyPr>
          <a:lstStyle>
            <a:lvl1pPr marL="0" indent="0" algn="ctr">
              <a:buNone/>
              <a:defRPr sz="1200">
                <a:solidFill>
                  <a:schemeClr val="tx1"/>
                </a:solidFill>
              </a:defRPr>
            </a:lvl1pPr>
            <a:lvl2pPr marL="228600" indent="0">
              <a:buNone/>
              <a:defRPr sz="1600"/>
            </a:lvl2pPr>
            <a:lvl3pPr>
              <a:defRPr sz="1200"/>
            </a:lvl3pPr>
            <a:lvl4pPr>
              <a:defRPr sz="1100"/>
            </a:lvl4pPr>
            <a:lvl5pPr>
              <a:defRPr sz="1100"/>
            </a:lvl5pPr>
          </a:lstStyle>
          <a:p>
            <a:pPr lvl="0"/>
            <a:r>
              <a:rPr lang="en-US"/>
              <a:t>Click to edit Master text styles</a:t>
            </a:r>
          </a:p>
        </p:txBody>
      </p:sp>
      <p:cxnSp>
        <p:nvCxnSpPr>
          <p:cNvPr id="137" name="Straight Connector 136">
            <a:extLst>
              <a:ext uri="{FF2B5EF4-FFF2-40B4-BE49-F238E27FC236}">
                <a16:creationId xmlns:a16="http://schemas.microsoft.com/office/drawing/2014/main" id="{C5FDE61B-2B47-41D7-9CFE-C9D884820798}"/>
              </a:ext>
            </a:extLst>
          </p:cNvPr>
          <p:cNvCxnSpPr>
            <a:cxnSpLocks/>
          </p:cNvCxnSpPr>
          <p:nvPr/>
        </p:nvCxnSpPr>
        <p:spPr>
          <a:xfrm>
            <a:off x="8919899" y="4176112"/>
            <a:ext cx="0" cy="2119916"/>
          </a:xfrm>
          <a:prstGeom prst="line">
            <a:avLst/>
          </a:prstGeom>
          <a:ln w="3175">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34" name="Oval 133">
            <a:extLst>
              <a:ext uri="{FF2B5EF4-FFF2-40B4-BE49-F238E27FC236}">
                <a16:creationId xmlns:a16="http://schemas.microsoft.com/office/drawing/2014/main" id="{C7F244BF-8DCF-4E98-857C-323FA04B167E}"/>
              </a:ext>
              <a:ext uri="{C183D7F6-B498-43B3-948B-1728B52AA6E4}">
                <adec:decorative xmlns:adec="http://schemas.microsoft.com/office/drawing/2017/decorative" val="1"/>
              </a:ext>
            </a:extLst>
          </p:cNvPr>
          <p:cNvSpPr/>
          <p:nvPr/>
        </p:nvSpPr>
        <p:spPr bwMode="auto">
          <a:xfrm>
            <a:off x="9127530" y="1451430"/>
            <a:ext cx="2407840" cy="2407840"/>
          </a:xfrm>
          <a:prstGeom prst="ellipse">
            <a:avLst/>
          </a:prstGeom>
          <a:noFill/>
          <a:ln w="28575">
            <a:solidFill>
              <a:schemeClr val="accent1"/>
            </a:solid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sp>
        <p:nvSpPr>
          <p:cNvPr id="130" name="Picture Placeholder" descr="This photo is a 'placeholder' only. Drag or drop your photo here, or click and tap the center to insert a photo.">
            <a:extLst>
              <a:ext uri="{FF2B5EF4-FFF2-40B4-BE49-F238E27FC236}">
                <a16:creationId xmlns:a16="http://schemas.microsoft.com/office/drawing/2014/main" id="{D17AB13D-2DAA-4BF4-9A1C-966A5580D077}"/>
              </a:ext>
            </a:extLst>
          </p:cNvPr>
          <p:cNvSpPr>
            <a:spLocks noGrp="1"/>
          </p:cNvSpPr>
          <p:nvPr>
            <p:ph type="pic" sz="quarter" idx="31" hasCustomPrompt="1"/>
          </p:nvPr>
        </p:nvSpPr>
        <p:spPr bwMode="ltGray">
          <a:xfrm>
            <a:off x="9251450" y="1575350"/>
            <a:ext cx="2160000" cy="2160000"/>
          </a:xfrm>
          <a:prstGeom prst="ellipse">
            <a:avLst/>
          </a:prstGeom>
          <a:blipFill>
            <a:blip r:embed="rId2" cstate="email">
              <a:extLst>
                <a:ext uri="{28A0092B-C50C-407E-A947-70E740481C1C}">
                  <a14:useLocalDpi xmlns:a14="http://schemas.microsoft.com/office/drawing/2010/main"/>
                </a:ext>
              </a:extLst>
            </a:blip>
            <a:stretch>
              <a:fillRect/>
            </a:stretch>
          </a:blipFill>
        </p:spPr>
        <p:txBody>
          <a:bodyPr lIns="0" tIns="64008" rIns="0" bIns="594360" anchor="t" anchorCtr="0">
            <a:noAutofit/>
          </a:bodyPr>
          <a:lstStyle>
            <a:lvl1pPr marL="0" indent="0" algn="ctr">
              <a:lnSpc>
                <a:spcPct val="100000"/>
              </a:lnSpc>
              <a:buNone/>
              <a:defRPr sz="1600" b="0">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4" name="Text Placeholder 24">
            <a:extLst>
              <a:ext uri="{FF2B5EF4-FFF2-40B4-BE49-F238E27FC236}">
                <a16:creationId xmlns:a16="http://schemas.microsoft.com/office/drawing/2014/main" id="{7977F7A2-35C3-4A71-85C7-483823457BDA}"/>
              </a:ext>
            </a:extLst>
          </p:cNvPr>
          <p:cNvSpPr>
            <a:spLocks noGrp="1"/>
          </p:cNvSpPr>
          <p:nvPr>
            <p:ph type="body" sz="quarter" idx="20" hasCustomPrompt="1"/>
          </p:nvPr>
        </p:nvSpPr>
        <p:spPr>
          <a:xfrm>
            <a:off x="9070975" y="4168321"/>
            <a:ext cx="2520950" cy="276999"/>
          </a:xfrm>
        </p:spPr>
        <p:txBody>
          <a:bodyPr/>
          <a:lstStyle>
            <a:lvl1pPr marL="0" indent="0" algn="ctr">
              <a:buNone/>
              <a:defRPr sz="1800">
                <a:solidFill>
                  <a:schemeClr val="accent1"/>
                </a:solidFill>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125" name="Text Placeholder 26">
            <a:extLst>
              <a:ext uri="{FF2B5EF4-FFF2-40B4-BE49-F238E27FC236}">
                <a16:creationId xmlns:a16="http://schemas.microsoft.com/office/drawing/2014/main" id="{DDD52F99-8CE5-4588-9334-89F99F253EAE}"/>
              </a:ext>
            </a:extLst>
          </p:cNvPr>
          <p:cNvSpPr>
            <a:spLocks noGrp="1"/>
          </p:cNvSpPr>
          <p:nvPr>
            <p:ph type="body" sz="quarter" idx="21" hasCustomPrompt="1"/>
          </p:nvPr>
        </p:nvSpPr>
        <p:spPr>
          <a:xfrm>
            <a:off x="9070975" y="4532905"/>
            <a:ext cx="2520950" cy="215444"/>
          </a:xfrm>
        </p:spPr>
        <p:txBody>
          <a:bodyPr/>
          <a:lstStyle>
            <a:lvl1pPr marL="0" indent="0" algn="ctr">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141" name="Text Placeholder 42">
            <a:extLst>
              <a:ext uri="{FF2B5EF4-FFF2-40B4-BE49-F238E27FC236}">
                <a16:creationId xmlns:a16="http://schemas.microsoft.com/office/drawing/2014/main" id="{DB339B75-F934-47B6-95F1-75565B9C3F10}"/>
              </a:ext>
            </a:extLst>
          </p:cNvPr>
          <p:cNvSpPr>
            <a:spLocks noGrp="1"/>
          </p:cNvSpPr>
          <p:nvPr>
            <p:ph type="body" sz="quarter" idx="35"/>
          </p:nvPr>
        </p:nvSpPr>
        <p:spPr>
          <a:xfrm>
            <a:off x="9070539" y="4899916"/>
            <a:ext cx="2521386" cy="1369122"/>
          </a:xfrm>
        </p:spPr>
        <p:txBody>
          <a:bodyPr>
            <a:noAutofit/>
          </a:bodyPr>
          <a:lstStyle>
            <a:lvl1pPr marL="0" indent="0" algn="ctr">
              <a:buNone/>
              <a:defRPr sz="1200">
                <a:solidFill>
                  <a:schemeClr val="tx1"/>
                </a:solidFill>
              </a:defRPr>
            </a:lvl1pPr>
            <a:lvl2pPr marL="228600" indent="0">
              <a:buNone/>
              <a:defRPr sz="1600"/>
            </a:lvl2pPr>
            <a:lvl3pPr>
              <a:defRPr sz="1200"/>
            </a:lvl3pPr>
            <a:lvl4pPr>
              <a:defRPr sz="1100"/>
            </a:lvl4pPr>
            <a:lvl5pPr>
              <a:defRPr sz="1100"/>
            </a:lvl5pPr>
          </a:lstStyle>
          <a:p>
            <a:pPr lvl="0"/>
            <a:r>
              <a:rPr lang="en-US"/>
              <a:t>Click to edit Master text styles</a:t>
            </a:r>
          </a:p>
        </p:txBody>
      </p:sp>
    </p:spTree>
    <p:extLst>
      <p:ext uri="{BB962C8B-B14F-4D97-AF65-F5344CB8AC3E}">
        <p14:creationId xmlns:p14="http://schemas.microsoft.com/office/powerpoint/2010/main" val="211837077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3480">
          <p15:clr>
            <a:srgbClr val="A4A3A4"/>
          </p15:clr>
        </p15:guide>
        <p15:guide id="13" pos="2744">
          <p15:clr>
            <a:srgbClr val="A4A3A4"/>
          </p15:clr>
        </p15:guide>
        <p15:guide id="14" pos="3168">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68">
          <p15:clr>
            <a:srgbClr val="A4A3A4"/>
          </p15:clr>
        </p15:guide>
        <p15:guide id="21" pos="5120">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6">
          <p15:clr>
            <a:srgbClr val="5ACBF0"/>
          </p15:clr>
        </p15:guide>
        <p15:guide id="29" orient="horz" pos="1272">
          <p15:clr>
            <a:srgbClr val="5ACBF0"/>
          </p15:clr>
        </p15:guide>
        <p15:guide id="30" orient="horz" pos="288">
          <p15:clr>
            <a:srgbClr val="5ACBF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9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7BC767FB-B695-44F1-A536-D2DA5875A38F}"/>
              </a:ext>
            </a:extLst>
          </p:cNvPr>
          <p:cNvSpPr>
            <a:spLocks noGrp="1"/>
          </p:cNvSpPr>
          <p:nvPr>
            <p:ph sz="quarter" idx="10"/>
          </p:nvPr>
        </p:nvSpPr>
        <p:spPr>
          <a:xfrm>
            <a:off x="473075" y="1447800"/>
            <a:ext cx="1477646" cy="553998"/>
          </a:xfrm>
        </p:spPr>
        <p:txBody>
          <a:bodyPr/>
          <a:lstStyle>
            <a:lvl1pPr marL="0" indent="0">
              <a:buNone/>
              <a:defRPr/>
            </a:lvl1pPr>
          </a:lstStyle>
          <a:p>
            <a:pPr lvl="0"/>
            <a:endParaRPr lang="en-US"/>
          </a:p>
        </p:txBody>
      </p:sp>
      <p:sp>
        <p:nvSpPr>
          <p:cNvPr id="5" name="Content Placeholder 3">
            <a:extLst>
              <a:ext uri="{FF2B5EF4-FFF2-40B4-BE49-F238E27FC236}">
                <a16:creationId xmlns:a16="http://schemas.microsoft.com/office/drawing/2014/main" id="{F9B33125-52A0-428C-8030-77C99D2E324D}"/>
              </a:ext>
            </a:extLst>
          </p:cNvPr>
          <p:cNvSpPr>
            <a:spLocks noGrp="1"/>
          </p:cNvSpPr>
          <p:nvPr>
            <p:ph sz="quarter" idx="11"/>
          </p:nvPr>
        </p:nvSpPr>
        <p:spPr>
          <a:xfrm>
            <a:off x="2195195" y="1447800"/>
            <a:ext cx="1477646" cy="553998"/>
          </a:xfrm>
        </p:spPr>
        <p:txBody>
          <a:bodyPr/>
          <a:lstStyle>
            <a:lvl1pPr marL="0" indent="0">
              <a:buNone/>
              <a:defRPr/>
            </a:lvl1pPr>
          </a:lstStyle>
          <a:p>
            <a:pPr lvl="0"/>
            <a:endParaRPr lang="en-US"/>
          </a:p>
        </p:txBody>
      </p:sp>
      <p:sp>
        <p:nvSpPr>
          <p:cNvPr id="6" name="Content Placeholder 3">
            <a:extLst>
              <a:ext uri="{FF2B5EF4-FFF2-40B4-BE49-F238E27FC236}">
                <a16:creationId xmlns:a16="http://schemas.microsoft.com/office/drawing/2014/main" id="{392B8D3B-E0B6-4616-8F68-446973AF3D8E}"/>
              </a:ext>
            </a:extLst>
          </p:cNvPr>
          <p:cNvSpPr>
            <a:spLocks noGrp="1"/>
          </p:cNvSpPr>
          <p:nvPr>
            <p:ph sz="quarter" idx="12"/>
          </p:nvPr>
        </p:nvSpPr>
        <p:spPr>
          <a:xfrm>
            <a:off x="473075" y="2161401"/>
            <a:ext cx="1477646" cy="553998"/>
          </a:xfrm>
        </p:spPr>
        <p:txBody>
          <a:bodyPr/>
          <a:lstStyle>
            <a:lvl1pPr marL="0" indent="0">
              <a:buNone/>
              <a:defRPr/>
            </a:lvl1pPr>
          </a:lstStyle>
          <a:p>
            <a:pPr lvl="0"/>
            <a:endParaRPr lang="en-US"/>
          </a:p>
        </p:txBody>
      </p:sp>
      <p:sp>
        <p:nvSpPr>
          <p:cNvPr id="7" name="Content Placeholder 3">
            <a:extLst>
              <a:ext uri="{FF2B5EF4-FFF2-40B4-BE49-F238E27FC236}">
                <a16:creationId xmlns:a16="http://schemas.microsoft.com/office/drawing/2014/main" id="{2D23BA71-DD39-4F25-AA84-608EA7FE7AA8}"/>
              </a:ext>
            </a:extLst>
          </p:cNvPr>
          <p:cNvSpPr>
            <a:spLocks noGrp="1"/>
          </p:cNvSpPr>
          <p:nvPr>
            <p:ph sz="quarter" idx="13"/>
          </p:nvPr>
        </p:nvSpPr>
        <p:spPr>
          <a:xfrm>
            <a:off x="2195195" y="2161401"/>
            <a:ext cx="1477646" cy="553998"/>
          </a:xfrm>
        </p:spPr>
        <p:txBody>
          <a:bodyPr/>
          <a:lstStyle>
            <a:lvl1pPr marL="0" indent="0">
              <a:buNone/>
              <a:defRPr/>
            </a:lvl1pPr>
          </a:lstStyle>
          <a:p>
            <a:pPr lvl="0"/>
            <a:endParaRPr lang="en-US"/>
          </a:p>
        </p:txBody>
      </p:sp>
      <p:sp>
        <p:nvSpPr>
          <p:cNvPr id="8" name="Content Placeholder 3">
            <a:extLst>
              <a:ext uri="{FF2B5EF4-FFF2-40B4-BE49-F238E27FC236}">
                <a16:creationId xmlns:a16="http://schemas.microsoft.com/office/drawing/2014/main" id="{A236997B-24C1-4F0F-A59A-965C97BF0A62}"/>
              </a:ext>
            </a:extLst>
          </p:cNvPr>
          <p:cNvSpPr>
            <a:spLocks noGrp="1"/>
          </p:cNvSpPr>
          <p:nvPr>
            <p:ph sz="quarter" idx="14"/>
          </p:nvPr>
        </p:nvSpPr>
        <p:spPr>
          <a:xfrm>
            <a:off x="473075" y="2918043"/>
            <a:ext cx="1477646" cy="553998"/>
          </a:xfrm>
        </p:spPr>
        <p:txBody>
          <a:bodyPr/>
          <a:lstStyle>
            <a:lvl1pPr marL="0" indent="0">
              <a:buNone/>
              <a:defRPr/>
            </a:lvl1pPr>
          </a:lstStyle>
          <a:p>
            <a:pPr lvl="0"/>
            <a:endParaRPr lang="en-US"/>
          </a:p>
        </p:txBody>
      </p:sp>
      <p:sp>
        <p:nvSpPr>
          <p:cNvPr id="9" name="Content Placeholder 3">
            <a:extLst>
              <a:ext uri="{FF2B5EF4-FFF2-40B4-BE49-F238E27FC236}">
                <a16:creationId xmlns:a16="http://schemas.microsoft.com/office/drawing/2014/main" id="{7AE50917-D519-4803-81E9-774E41043CA9}"/>
              </a:ext>
            </a:extLst>
          </p:cNvPr>
          <p:cNvSpPr>
            <a:spLocks noGrp="1"/>
          </p:cNvSpPr>
          <p:nvPr>
            <p:ph sz="quarter" idx="15"/>
          </p:nvPr>
        </p:nvSpPr>
        <p:spPr>
          <a:xfrm>
            <a:off x="2195195" y="2918043"/>
            <a:ext cx="1477646" cy="553998"/>
          </a:xfrm>
        </p:spPr>
        <p:txBody>
          <a:bodyPr/>
          <a:lstStyle>
            <a:lvl1pPr marL="0" indent="0">
              <a:buNone/>
              <a:defRPr/>
            </a:lvl1pPr>
          </a:lstStyle>
          <a:p>
            <a:pPr lvl="0"/>
            <a:endParaRPr lang="en-US"/>
          </a:p>
        </p:txBody>
      </p:sp>
      <p:sp>
        <p:nvSpPr>
          <p:cNvPr id="10" name="Content Placeholder 3">
            <a:extLst>
              <a:ext uri="{FF2B5EF4-FFF2-40B4-BE49-F238E27FC236}">
                <a16:creationId xmlns:a16="http://schemas.microsoft.com/office/drawing/2014/main" id="{6B07CC71-3C4B-4679-B276-AD098F888D3F}"/>
              </a:ext>
            </a:extLst>
          </p:cNvPr>
          <p:cNvSpPr>
            <a:spLocks noGrp="1"/>
          </p:cNvSpPr>
          <p:nvPr>
            <p:ph sz="quarter" idx="16"/>
          </p:nvPr>
        </p:nvSpPr>
        <p:spPr>
          <a:xfrm>
            <a:off x="473075" y="3601165"/>
            <a:ext cx="1477646" cy="553998"/>
          </a:xfrm>
        </p:spPr>
        <p:txBody>
          <a:bodyPr/>
          <a:lstStyle>
            <a:lvl1pPr marL="0" indent="0">
              <a:buNone/>
              <a:defRPr/>
            </a:lvl1pPr>
          </a:lstStyle>
          <a:p>
            <a:pPr lvl="0"/>
            <a:endParaRPr lang="en-US"/>
          </a:p>
        </p:txBody>
      </p:sp>
      <p:sp>
        <p:nvSpPr>
          <p:cNvPr id="11" name="Content Placeholder 3">
            <a:extLst>
              <a:ext uri="{FF2B5EF4-FFF2-40B4-BE49-F238E27FC236}">
                <a16:creationId xmlns:a16="http://schemas.microsoft.com/office/drawing/2014/main" id="{BB6AB83C-FABC-45FA-927B-F0889C01B9A6}"/>
              </a:ext>
            </a:extLst>
          </p:cNvPr>
          <p:cNvSpPr>
            <a:spLocks noGrp="1"/>
          </p:cNvSpPr>
          <p:nvPr>
            <p:ph sz="quarter" idx="17"/>
          </p:nvPr>
        </p:nvSpPr>
        <p:spPr>
          <a:xfrm>
            <a:off x="2195195" y="3601165"/>
            <a:ext cx="1477646" cy="553998"/>
          </a:xfrm>
        </p:spPr>
        <p:txBody>
          <a:bodyPr/>
          <a:lstStyle>
            <a:lvl1pPr marL="0" indent="0">
              <a:buNone/>
              <a:defRPr/>
            </a:lvl1pPr>
          </a:lstStyle>
          <a:p>
            <a:pPr lvl="0"/>
            <a:endParaRPr lang="en-US"/>
          </a:p>
        </p:txBody>
      </p:sp>
      <p:sp>
        <p:nvSpPr>
          <p:cNvPr id="12" name="Content Placeholder 3">
            <a:extLst>
              <a:ext uri="{FF2B5EF4-FFF2-40B4-BE49-F238E27FC236}">
                <a16:creationId xmlns:a16="http://schemas.microsoft.com/office/drawing/2014/main" id="{29D33278-523D-4642-8674-F2E9063BC816}"/>
              </a:ext>
            </a:extLst>
          </p:cNvPr>
          <p:cNvSpPr>
            <a:spLocks noGrp="1"/>
          </p:cNvSpPr>
          <p:nvPr>
            <p:ph sz="quarter" idx="18"/>
          </p:nvPr>
        </p:nvSpPr>
        <p:spPr>
          <a:xfrm>
            <a:off x="473075" y="4284287"/>
            <a:ext cx="1477646" cy="553998"/>
          </a:xfrm>
        </p:spPr>
        <p:txBody>
          <a:bodyPr/>
          <a:lstStyle>
            <a:lvl1pPr marL="0" indent="0">
              <a:buNone/>
              <a:defRPr/>
            </a:lvl1pPr>
          </a:lstStyle>
          <a:p>
            <a:pPr lvl="0"/>
            <a:endParaRPr lang="en-US"/>
          </a:p>
        </p:txBody>
      </p:sp>
      <p:sp>
        <p:nvSpPr>
          <p:cNvPr id="13" name="Content Placeholder 3">
            <a:extLst>
              <a:ext uri="{FF2B5EF4-FFF2-40B4-BE49-F238E27FC236}">
                <a16:creationId xmlns:a16="http://schemas.microsoft.com/office/drawing/2014/main" id="{4C0BDEA0-CA1F-43B2-8F63-96C83D77CA62}"/>
              </a:ext>
            </a:extLst>
          </p:cNvPr>
          <p:cNvSpPr>
            <a:spLocks noGrp="1"/>
          </p:cNvSpPr>
          <p:nvPr>
            <p:ph sz="quarter" idx="19"/>
          </p:nvPr>
        </p:nvSpPr>
        <p:spPr>
          <a:xfrm>
            <a:off x="2195195" y="4284287"/>
            <a:ext cx="1477646" cy="553998"/>
          </a:xfrm>
        </p:spPr>
        <p:txBody>
          <a:bodyPr/>
          <a:lstStyle>
            <a:lvl1pPr marL="0" indent="0">
              <a:buNone/>
              <a:defRPr/>
            </a:lvl1pPr>
          </a:lstStyle>
          <a:p>
            <a:pPr lvl="0"/>
            <a:endParaRPr lang="en-US"/>
          </a:p>
        </p:txBody>
      </p:sp>
      <p:sp>
        <p:nvSpPr>
          <p:cNvPr id="14" name="Content Placeholder 3">
            <a:extLst>
              <a:ext uri="{FF2B5EF4-FFF2-40B4-BE49-F238E27FC236}">
                <a16:creationId xmlns:a16="http://schemas.microsoft.com/office/drawing/2014/main" id="{0D37E2C2-3A46-4450-89F2-978EA93AD608}"/>
              </a:ext>
            </a:extLst>
          </p:cNvPr>
          <p:cNvSpPr>
            <a:spLocks noGrp="1"/>
          </p:cNvSpPr>
          <p:nvPr>
            <p:ph sz="quarter" idx="20"/>
          </p:nvPr>
        </p:nvSpPr>
        <p:spPr>
          <a:xfrm>
            <a:off x="473075" y="4967409"/>
            <a:ext cx="1477646" cy="553998"/>
          </a:xfrm>
        </p:spPr>
        <p:txBody>
          <a:bodyPr/>
          <a:lstStyle>
            <a:lvl1pPr marL="0" indent="0">
              <a:buNone/>
              <a:defRPr/>
            </a:lvl1pPr>
          </a:lstStyle>
          <a:p>
            <a:pPr lvl="0"/>
            <a:endParaRPr lang="en-US"/>
          </a:p>
        </p:txBody>
      </p:sp>
      <p:sp>
        <p:nvSpPr>
          <p:cNvPr id="15" name="Content Placeholder 3">
            <a:extLst>
              <a:ext uri="{FF2B5EF4-FFF2-40B4-BE49-F238E27FC236}">
                <a16:creationId xmlns:a16="http://schemas.microsoft.com/office/drawing/2014/main" id="{A2FFBDAD-85C0-465E-A2EF-16F05B081C18}"/>
              </a:ext>
            </a:extLst>
          </p:cNvPr>
          <p:cNvSpPr>
            <a:spLocks noGrp="1"/>
          </p:cNvSpPr>
          <p:nvPr>
            <p:ph sz="quarter" idx="21"/>
          </p:nvPr>
        </p:nvSpPr>
        <p:spPr>
          <a:xfrm>
            <a:off x="2195195" y="4967409"/>
            <a:ext cx="1477646" cy="553998"/>
          </a:xfrm>
        </p:spPr>
        <p:txBody>
          <a:bodyPr/>
          <a:lstStyle>
            <a:lvl1pPr marL="0" indent="0">
              <a:buNone/>
              <a:defRPr/>
            </a:lvl1pPr>
          </a:lstStyle>
          <a:p>
            <a:pPr lvl="0"/>
            <a:endParaRPr lang="en-US"/>
          </a:p>
        </p:txBody>
      </p:sp>
      <p:grpSp>
        <p:nvGrpSpPr>
          <p:cNvPr id="3" name="Group 2">
            <a:extLst>
              <a:ext uri="{FF2B5EF4-FFF2-40B4-BE49-F238E27FC236}">
                <a16:creationId xmlns:a16="http://schemas.microsoft.com/office/drawing/2014/main" id="{A45FEE66-3EFA-4543-9CB9-072EC1D2B466}"/>
              </a:ext>
              <a:ext uri="{C183D7F6-B498-43B3-948B-1728B52AA6E4}">
                <adec:decorative xmlns:adec="http://schemas.microsoft.com/office/drawing/2017/decorative" val="1"/>
              </a:ext>
            </a:extLst>
          </p:cNvPr>
          <p:cNvGrpSpPr/>
          <p:nvPr userDrawn="1"/>
        </p:nvGrpSpPr>
        <p:grpSpPr>
          <a:xfrm>
            <a:off x="0" y="1219198"/>
            <a:ext cx="11612880" cy="5056632"/>
            <a:chOff x="0" y="1219198"/>
            <a:chExt cx="11612880" cy="5056632"/>
          </a:xfrm>
        </p:grpSpPr>
        <p:sp>
          <p:nvSpPr>
            <p:cNvPr id="16" name="Rectangle 15">
              <a:extLst>
                <a:ext uri="{FF2B5EF4-FFF2-40B4-BE49-F238E27FC236}">
                  <a16:creationId xmlns:a16="http://schemas.microsoft.com/office/drawing/2014/main" id="{BB78A447-015B-409E-A813-E0BFB54DBB02}"/>
                </a:ext>
                <a:ext uri="{C183D7F6-B498-43B3-948B-1728B52AA6E4}">
                  <adec:decorative xmlns:adec="http://schemas.microsoft.com/office/drawing/2017/decorative" val="1"/>
                </a:ext>
              </a:extLst>
            </p:cNvPr>
            <p:cNvSpPr/>
            <p:nvPr userDrawn="1"/>
          </p:nvSpPr>
          <p:spPr bwMode="auto">
            <a:xfrm>
              <a:off x="584201" y="1219198"/>
              <a:ext cx="11025188" cy="5056632"/>
            </a:xfrm>
            <a:prstGeom prst="rect">
              <a:avLst/>
            </a:prstGeom>
            <a:no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737360" rIns="182880" bIns="146304" numCol="1" spcCol="0" rtlCol="0" fromWordArt="0" anchor="t" anchorCtr="0" forceAA="0" compatLnSpc="1">
              <a:prstTxWarp prst="textNoShape">
                <a:avLst/>
              </a:prstTxWarp>
              <a:noAutofit/>
            </a:bodyPr>
            <a:lstStyle/>
            <a:p>
              <a:pPr>
                <a:spcBef>
                  <a:spcPts val="1200"/>
                </a:spcBef>
              </a:pPr>
              <a:endParaRPr lang="en-US" sz="2400">
                <a:solidFill>
                  <a:schemeClr val="accent1"/>
                </a:solidFill>
              </a:endParaRPr>
            </a:p>
          </p:txBody>
        </p:sp>
        <p:sp>
          <p:nvSpPr>
            <p:cNvPr id="17" name="Rectangle 16">
              <a:extLst>
                <a:ext uri="{FF2B5EF4-FFF2-40B4-BE49-F238E27FC236}">
                  <a16:creationId xmlns:a16="http://schemas.microsoft.com/office/drawing/2014/main" id="{660EDFF0-F43C-4FCF-A5CE-2194D110E599}"/>
                </a:ext>
                <a:ext uri="{C183D7F6-B498-43B3-948B-1728B52AA6E4}">
                  <adec:decorative xmlns:adec="http://schemas.microsoft.com/office/drawing/2017/decorative" val="1"/>
                </a:ext>
              </a:extLst>
            </p:cNvPr>
            <p:cNvSpPr/>
            <p:nvPr userDrawn="1"/>
          </p:nvSpPr>
          <p:spPr bwMode="auto">
            <a:xfrm>
              <a:off x="0" y="2176132"/>
              <a:ext cx="11612880" cy="9144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grpSp>
    </p:spTree>
    <p:extLst>
      <p:ext uri="{BB962C8B-B14F-4D97-AF65-F5344CB8AC3E}">
        <p14:creationId xmlns:p14="http://schemas.microsoft.com/office/powerpoint/2010/main" val="284683367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3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8">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p:cSld name="Quote slide_1">
    <p:bg>
      <p:bgPr>
        <a:solidFill>
          <a:schemeClr val="tx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70880CD-F64D-426E-BC62-BD0D65BDF90F}"/>
              </a:ext>
              <a:ext uri="{C183D7F6-B498-43B3-948B-1728B52AA6E4}">
                <adec:decorative xmlns:adec="http://schemas.microsoft.com/office/drawing/2017/decorative" val="1"/>
              </a:ext>
            </a:extLst>
          </p:cNvPr>
          <p:cNvSpPr/>
          <p:nvPr/>
        </p:nvSpPr>
        <p:spPr bwMode="auto">
          <a:xfrm>
            <a:off x="0" y="0"/>
            <a:ext cx="12192000" cy="5048250"/>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nvGrpSpPr>
          <p:cNvPr id="2" name="Group 1" descr="Open Inverted Commas">
            <a:extLst>
              <a:ext uri="{FF2B5EF4-FFF2-40B4-BE49-F238E27FC236}">
                <a16:creationId xmlns:a16="http://schemas.microsoft.com/office/drawing/2014/main" id="{EEED84AB-A2C5-4945-A16E-83A2EAD3C2A5}"/>
              </a:ext>
            </a:extLst>
          </p:cNvPr>
          <p:cNvGrpSpPr/>
          <p:nvPr userDrawn="1"/>
        </p:nvGrpSpPr>
        <p:grpSpPr>
          <a:xfrm>
            <a:off x="583875" y="590997"/>
            <a:ext cx="841301" cy="534628"/>
            <a:chOff x="583875" y="590997"/>
            <a:chExt cx="841301" cy="534628"/>
          </a:xfrm>
        </p:grpSpPr>
        <p:sp>
          <p:nvSpPr>
            <p:cNvPr id="7" name="Freeform: Shape 6">
              <a:extLst>
                <a:ext uri="{FF2B5EF4-FFF2-40B4-BE49-F238E27FC236}">
                  <a16:creationId xmlns:a16="http://schemas.microsoft.com/office/drawing/2014/main" id="{8E750239-54BE-4F46-A87D-769529AE9EE7}"/>
                </a:ext>
                <a:ext uri="{C183D7F6-B498-43B3-948B-1728B52AA6E4}">
                  <adec:decorative xmlns:adec="http://schemas.microsoft.com/office/drawing/2017/decorative" val="1"/>
                </a:ext>
              </a:extLst>
            </p:cNvPr>
            <p:cNvSpPr/>
            <p:nvPr/>
          </p:nvSpPr>
          <p:spPr>
            <a:xfrm>
              <a:off x="583875" y="590997"/>
              <a:ext cx="390007" cy="534628"/>
            </a:xfrm>
            <a:custGeom>
              <a:avLst/>
              <a:gdLst>
                <a:gd name="connsiteX0" fmla="*/ 390007 w 390007"/>
                <a:gd name="connsiteY0" fmla="*/ 194472 h 534628"/>
                <a:gd name="connsiteX1" fmla="*/ 195535 w 390007"/>
                <a:gd name="connsiteY1" fmla="*/ 0 h 534628"/>
                <a:gd name="connsiteX2" fmla="*/ 1063 w 390007"/>
                <a:gd name="connsiteY2" fmla="*/ 191091 h 534628"/>
                <a:gd name="connsiteX3" fmla="*/ 261858 w 390007"/>
                <a:gd name="connsiteY3" fmla="*/ 534629 h 534628"/>
                <a:gd name="connsiteX4" fmla="*/ 168732 w 390007"/>
                <a:gd name="connsiteY4" fmla="*/ 386810 h 534628"/>
                <a:gd name="connsiteX5" fmla="*/ 195535 w 390007"/>
                <a:gd name="connsiteY5" fmla="*/ 388944 h 534628"/>
                <a:gd name="connsiteX6" fmla="*/ 390007 w 390007"/>
                <a:gd name="connsiteY6" fmla="*/ 194472 h 534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0007" h="534628">
                  <a:moveTo>
                    <a:pt x="390007" y="194472"/>
                  </a:moveTo>
                  <a:cubicBezTo>
                    <a:pt x="390007" y="87068"/>
                    <a:pt x="302949" y="0"/>
                    <a:pt x="195535" y="0"/>
                  </a:cubicBezTo>
                  <a:cubicBezTo>
                    <a:pt x="88122" y="0"/>
                    <a:pt x="10160" y="84068"/>
                    <a:pt x="1063" y="191091"/>
                  </a:cubicBezTo>
                  <a:cubicBezTo>
                    <a:pt x="-12824" y="354397"/>
                    <a:pt x="111239" y="491128"/>
                    <a:pt x="261858" y="534629"/>
                  </a:cubicBezTo>
                  <a:cubicBezTo>
                    <a:pt x="210518" y="503587"/>
                    <a:pt x="174704" y="449599"/>
                    <a:pt x="168732" y="386810"/>
                  </a:cubicBezTo>
                  <a:cubicBezTo>
                    <a:pt x="177523" y="388058"/>
                    <a:pt x="186420" y="388944"/>
                    <a:pt x="195535" y="388944"/>
                  </a:cubicBezTo>
                  <a:cubicBezTo>
                    <a:pt x="302949" y="388944"/>
                    <a:pt x="390007" y="301885"/>
                    <a:pt x="390007" y="194472"/>
                  </a:cubicBezTo>
                  <a:close/>
                </a:path>
              </a:pathLst>
            </a:custGeom>
            <a:solidFill>
              <a:schemeClr val="accent1"/>
            </a:solid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BA72BC7B-FA88-4C66-9CB6-744A6E217598}"/>
                </a:ext>
                <a:ext uri="{C183D7F6-B498-43B3-948B-1728B52AA6E4}">
                  <adec:decorative xmlns:adec="http://schemas.microsoft.com/office/drawing/2017/decorative" val="1"/>
                </a:ext>
              </a:extLst>
            </p:cNvPr>
            <p:cNvSpPr/>
            <p:nvPr/>
          </p:nvSpPr>
          <p:spPr>
            <a:xfrm>
              <a:off x="994669" y="590997"/>
              <a:ext cx="390026" cy="534628"/>
            </a:xfrm>
            <a:custGeom>
              <a:avLst/>
              <a:gdLst>
                <a:gd name="connsiteX0" fmla="*/ 390026 w 390026"/>
                <a:gd name="connsiteY0" fmla="*/ 194472 h 534628"/>
                <a:gd name="connsiteX1" fmla="*/ 195545 w 390026"/>
                <a:gd name="connsiteY1" fmla="*/ 0 h 534628"/>
                <a:gd name="connsiteX2" fmla="*/ 1063 w 390026"/>
                <a:gd name="connsiteY2" fmla="*/ 191091 h 534628"/>
                <a:gd name="connsiteX3" fmla="*/ 261867 w 390026"/>
                <a:gd name="connsiteY3" fmla="*/ 534629 h 534628"/>
                <a:gd name="connsiteX4" fmla="*/ 168741 w 390026"/>
                <a:gd name="connsiteY4" fmla="*/ 386810 h 534628"/>
                <a:gd name="connsiteX5" fmla="*/ 195545 w 390026"/>
                <a:gd name="connsiteY5" fmla="*/ 388944 h 534628"/>
                <a:gd name="connsiteX6" fmla="*/ 390026 w 390026"/>
                <a:gd name="connsiteY6" fmla="*/ 194472 h 534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0026" h="534628">
                  <a:moveTo>
                    <a:pt x="390026" y="194472"/>
                  </a:moveTo>
                  <a:cubicBezTo>
                    <a:pt x="390026" y="87068"/>
                    <a:pt x="302968" y="0"/>
                    <a:pt x="195545" y="0"/>
                  </a:cubicBezTo>
                  <a:cubicBezTo>
                    <a:pt x="88141" y="0"/>
                    <a:pt x="10169" y="84068"/>
                    <a:pt x="1063" y="191091"/>
                  </a:cubicBezTo>
                  <a:cubicBezTo>
                    <a:pt x="-12824" y="354397"/>
                    <a:pt x="111239" y="491128"/>
                    <a:pt x="261867" y="534629"/>
                  </a:cubicBezTo>
                  <a:cubicBezTo>
                    <a:pt x="210527" y="503587"/>
                    <a:pt x="174723" y="449599"/>
                    <a:pt x="168741" y="386810"/>
                  </a:cubicBezTo>
                  <a:cubicBezTo>
                    <a:pt x="177533" y="388058"/>
                    <a:pt x="186439" y="388944"/>
                    <a:pt x="195545" y="388944"/>
                  </a:cubicBezTo>
                  <a:cubicBezTo>
                    <a:pt x="302968" y="388944"/>
                    <a:pt x="390026" y="301885"/>
                    <a:pt x="390026" y="194472"/>
                  </a:cubicBezTo>
                  <a:close/>
                </a:path>
              </a:pathLst>
            </a:custGeom>
            <a:solidFill>
              <a:schemeClr val="accent1"/>
            </a:solid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DEBA007A-8B55-4A7B-8D00-F52D2BF34884}"/>
                </a:ext>
                <a:ext uri="{C183D7F6-B498-43B3-948B-1728B52AA6E4}">
                  <adec:decorative xmlns:adec="http://schemas.microsoft.com/office/drawing/2017/decorative" val="1"/>
                </a:ext>
              </a:extLst>
            </p:cNvPr>
            <p:cNvSpPr/>
            <p:nvPr/>
          </p:nvSpPr>
          <p:spPr>
            <a:xfrm>
              <a:off x="624356" y="590997"/>
              <a:ext cx="390007" cy="534628"/>
            </a:xfrm>
            <a:custGeom>
              <a:avLst/>
              <a:gdLst>
                <a:gd name="connsiteX0" fmla="*/ 390007 w 390007"/>
                <a:gd name="connsiteY0" fmla="*/ 194472 h 534628"/>
                <a:gd name="connsiteX1" fmla="*/ 195535 w 390007"/>
                <a:gd name="connsiteY1" fmla="*/ 0 h 534628"/>
                <a:gd name="connsiteX2" fmla="*/ 1063 w 390007"/>
                <a:gd name="connsiteY2" fmla="*/ 191091 h 534628"/>
                <a:gd name="connsiteX3" fmla="*/ 261858 w 390007"/>
                <a:gd name="connsiteY3" fmla="*/ 534629 h 534628"/>
                <a:gd name="connsiteX4" fmla="*/ 168732 w 390007"/>
                <a:gd name="connsiteY4" fmla="*/ 386810 h 534628"/>
                <a:gd name="connsiteX5" fmla="*/ 195535 w 390007"/>
                <a:gd name="connsiteY5" fmla="*/ 388944 h 534628"/>
                <a:gd name="connsiteX6" fmla="*/ 390007 w 390007"/>
                <a:gd name="connsiteY6" fmla="*/ 194472 h 534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0007" h="534628">
                  <a:moveTo>
                    <a:pt x="390007" y="194472"/>
                  </a:moveTo>
                  <a:cubicBezTo>
                    <a:pt x="390007" y="87068"/>
                    <a:pt x="302949" y="0"/>
                    <a:pt x="195535" y="0"/>
                  </a:cubicBezTo>
                  <a:cubicBezTo>
                    <a:pt x="88122" y="0"/>
                    <a:pt x="10160" y="84068"/>
                    <a:pt x="1063" y="191091"/>
                  </a:cubicBezTo>
                  <a:cubicBezTo>
                    <a:pt x="-12824" y="354397"/>
                    <a:pt x="111239" y="491128"/>
                    <a:pt x="261858" y="534629"/>
                  </a:cubicBezTo>
                  <a:cubicBezTo>
                    <a:pt x="210518" y="503587"/>
                    <a:pt x="174704" y="449599"/>
                    <a:pt x="168732" y="386810"/>
                  </a:cubicBezTo>
                  <a:cubicBezTo>
                    <a:pt x="177523" y="388058"/>
                    <a:pt x="186420" y="388944"/>
                    <a:pt x="195535" y="388944"/>
                  </a:cubicBezTo>
                  <a:cubicBezTo>
                    <a:pt x="302949" y="388944"/>
                    <a:pt x="390007" y="301885"/>
                    <a:pt x="390007" y="194472"/>
                  </a:cubicBezTo>
                  <a:close/>
                </a:path>
              </a:pathLst>
            </a:custGeom>
            <a:solidFill>
              <a:schemeClr val="accent1">
                <a:alpha val="30000"/>
              </a:schemeClr>
            </a:solid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37C202DA-B706-4B1C-8216-B86C000B27E4}"/>
                </a:ext>
                <a:ext uri="{C183D7F6-B498-43B3-948B-1728B52AA6E4}">
                  <adec:decorative xmlns:adec="http://schemas.microsoft.com/office/drawing/2017/decorative" val="1"/>
                </a:ext>
              </a:extLst>
            </p:cNvPr>
            <p:cNvSpPr/>
            <p:nvPr/>
          </p:nvSpPr>
          <p:spPr>
            <a:xfrm>
              <a:off x="1035150" y="590997"/>
              <a:ext cx="390026" cy="534628"/>
            </a:xfrm>
            <a:custGeom>
              <a:avLst/>
              <a:gdLst>
                <a:gd name="connsiteX0" fmla="*/ 390026 w 390026"/>
                <a:gd name="connsiteY0" fmla="*/ 194472 h 534628"/>
                <a:gd name="connsiteX1" fmla="*/ 195545 w 390026"/>
                <a:gd name="connsiteY1" fmla="*/ 0 h 534628"/>
                <a:gd name="connsiteX2" fmla="*/ 1063 w 390026"/>
                <a:gd name="connsiteY2" fmla="*/ 191091 h 534628"/>
                <a:gd name="connsiteX3" fmla="*/ 261867 w 390026"/>
                <a:gd name="connsiteY3" fmla="*/ 534629 h 534628"/>
                <a:gd name="connsiteX4" fmla="*/ 168741 w 390026"/>
                <a:gd name="connsiteY4" fmla="*/ 386810 h 534628"/>
                <a:gd name="connsiteX5" fmla="*/ 195545 w 390026"/>
                <a:gd name="connsiteY5" fmla="*/ 388944 h 534628"/>
                <a:gd name="connsiteX6" fmla="*/ 390026 w 390026"/>
                <a:gd name="connsiteY6" fmla="*/ 194472 h 534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0026" h="534628">
                  <a:moveTo>
                    <a:pt x="390026" y="194472"/>
                  </a:moveTo>
                  <a:cubicBezTo>
                    <a:pt x="390026" y="87068"/>
                    <a:pt x="302968" y="0"/>
                    <a:pt x="195545" y="0"/>
                  </a:cubicBezTo>
                  <a:cubicBezTo>
                    <a:pt x="88141" y="0"/>
                    <a:pt x="10169" y="84068"/>
                    <a:pt x="1063" y="191091"/>
                  </a:cubicBezTo>
                  <a:cubicBezTo>
                    <a:pt x="-12824" y="354397"/>
                    <a:pt x="111239" y="491128"/>
                    <a:pt x="261867" y="534629"/>
                  </a:cubicBezTo>
                  <a:cubicBezTo>
                    <a:pt x="210527" y="503587"/>
                    <a:pt x="174723" y="449599"/>
                    <a:pt x="168741" y="386810"/>
                  </a:cubicBezTo>
                  <a:cubicBezTo>
                    <a:pt x="177533" y="388058"/>
                    <a:pt x="186439" y="388944"/>
                    <a:pt x="195545" y="388944"/>
                  </a:cubicBezTo>
                  <a:cubicBezTo>
                    <a:pt x="302968" y="388944"/>
                    <a:pt x="390026" y="301885"/>
                    <a:pt x="390026" y="194472"/>
                  </a:cubicBezTo>
                  <a:close/>
                </a:path>
              </a:pathLst>
            </a:custGeom>
            <a:solidFill>
              <a:schemeClr val="accent1">
                <a:alpha val="30000"/>
              </a:schemeClr>
            </a:solidFill>
            <a:ln w="9525" cap="flat">
              <a:noFill/>
              <a:prstDash val="solid"/>
              <a:miter/>
            </a:ln>
          </p:spPr>
          <p:txBody>
            <a:bodyPr rtlCol="0" anchor="ctr"/>
            <a:lstStyle/>
            <a:p>
              <a:endParaRPr lang="en-US"/>
            </a:p>
          </p:txBody>
        </p:sp>
      </p:grpSp>
      <p:sp>
        <p:nvSpPr>
          <p:cNvPr id="10" name="Title 1">
            <a:extLst>
              <a:ext uri="{FF2B5EF4-FFF2-40B4-BE49-F238E27FC236}">
                <a16:creationId xmlns:a16="http://schemas.microsoft.com/office/drawing/2014/main" id="{4B9A47D2-7C06-3E47-802E-BD98760204B1}"/>
              </a:ext>
            </a:extLst>
          </p:cNvPr>
          <p:cNvSpPr>
            <a:spLocks noGrp="1"/>
          </p:cNvSpPr>
          <p:nvPr>
            <p:ph type="title" hasCustomPrompt="1"/>
          </p:nvPr>
        </p:nvSpPr>
        <p:spPr>
          <a:xfrm>
            <a:off x="583875" y="1358403"/>
            <a:ext cx="8795795" cy="3486974"/>
          </a:xfrm>
        </p:spPr>
        <p:txBody>
          <a:bodyPr anchor="t">
            <a:noAutofit/>
          </a:bodyPr>
          <a:lstStyle>
            <a:lvl1pPr>
              <a:defRPr>
                <a:solidFill>
                  <a:schemeClr val="accent3"/>
                </a:solidFill>
              </a:defRPr>
            </a:lvl1pPr>
          </a:lstStyle>
          <a:p>
            <a:r>
              <a:rPr lang="en-US"/>
              <a:t>Add quote text here Add quote text here Add quote text here Add quote text here Add quote text here</a:t>
            </a:r>
          </a:p>
        </p:txBody>
      </p:sp>
      <p:sp>
        <p:nvSpPr>
          <p:cNvPr id="8" name="Text Placeholder 3">
            <a:extLst>
              <a:ext uri="{FF2B5EF4-FFF2-40B4-BE49-F238E27FC236}">
                <a16:creationId xmlns:a16="http://schemas.microsoft.com/office/drawing/2014/main" id="{DD89A49A-58E0-6646-8574-0B0729961CFB}"/>
              </a:ext>
            </a:extLst>
          </p:cNvPr>
          <p:cNvSpPr>
            <a:spLocks noGrp="1"/>
          </p:cNvSpPr>
          <p:nvPr>
            <p:ph type="body" sz="quarter" idx="18" hasCustomPrompt="1"/>
          </p:nvPr>
        </p:nvSpPr>
        <p:spPr>
          <a:xfrm>
            <a:off x="583875" y="5233604"/>
            <a:ext cx="5795963" cy="276999"/>
          </a:xfrm>
        </p:spPr>
        <p:txBody>
          <a:bodyPr/>
          <a:lstStyle>
            <a:lvl1pPr marL="0" indent="0" algn="l">
              <a:spcBef>
                <a:spcPts val="0"/>
              </a:spcBef>
              <a:buNone/>
              <a:defRPr sz="1800">
                <a:solidFill>
                  <a:schemeClr val="bg1"/>
                </a:solidFill>
                <a:latin typeface="+mj-lt"/>
              </a:defRPr>
            </a:lvl1pPr>
          </a:lstStyle>
          <a:p>
            <a:pPr lvl="0"/>
            <a:r>
              <a:rPr lang="en-US"/>
              <a:t>Name attribute</a:t>
            </a:r>
          </a:p>
        </p:txBody>
      </p:sp>
      <p:sp>
        <p:nvSpPr>
          <p:cNvPr id="9" name="Text Placeholder 3">
            <a:extLst>
              <a:ext uri="{FF2B5EF4-FFF2-40B4-BE49-F238E27FC236}">
                <a16:creationId xmlns:a16="http://schemas.microsoft.com/office/drawing/2014/main" id="{53C890AF-C449-E34D-86FC-4BE82A41ED0D}"/>
              </a:ext>
            </a:extLst>
          </p:cNvPr>
          <p:cNvSpPr>
            <a:spLocks noGrp="1"/>
          </p:cNvSpPr>
          <p:nvPr>
            <p:ph type="body" sz="quarter" idx="20" hasCustomPrompt="1"/>
          </p:nvPr>
        </p:nvSpPr>
        <p:spPr>
          <a:xfrm>
            <a:off x="583875" y="5676326"/>
            <a:ext cx="5795963" cy="215444"/>
          </a:xfrm>
        </p:spPr>
        <p:txBody>
          <a:bodyPr/>
          <a:lstStyle>
            <a:lvl1pPr marL="0" indent="0" algn="l">
              <a:spcBef>
                <a:spcPts val="0"/>
              </a:spcBef>
              <a:buNone/>
              <a:defRPr sz="1400">
                <a:solidFill>
                  <a:schemeClr val="bg1"/>
                </a:solidFill>
                <a:latin typeface="+mn-lt"/>
              </a:defRPr>
            </a:lvl1pPr>
          </a:lstStyle>
          <a:p>
            <a:pPr lvl="0"/>
            <a:r>
              <a:rPr lang="en-US"/>
              <a:t>Job title or another attribute</a:t>
            </a:r>
          </a:p>
        </p:txBody>
      </p:sp>
      <p:pic>
        <p:nvPicPr>
          <p:cNvPr id="14" name="Picture 13">
            <a:extLst>
              <a:ext uri="{FF2B5EF4-FFF2-40B4-BE49-F238E27FC236}">
                <a16:creationId xmlns:a16="http://schemas.microsoft.com/office/drawing/2014/main" id="{C9B2658A-FC84-4CAD-9B0A-0BCF07B4246E}"/>
              </a:ext>
              <a:ext uri="{C183D7F6-B498-43B3-948B-1728B52AA6E4}">
                <adec:decorative xmlns:adec="http://schemas.microsoft.com/office/drawing/2017/decorative" val="1"/>
              </a:ext>
            </a:extLst>
          </p:cNvPr>
          <p:cNvPicPr>
            <a:picLocks noChangeAspect="1"/>
          </p:cNvPicPr>
          <p:nvPr/>
        </p:nvPicPr>
        <p:blipFill>
          <a:blip r:embed="rId2" cstate="email">
            <a:extLst>
              <a:ext uri="{28A0092B-C50C-407E-A947-70E740481C1C}">
                <a14:useLocalDpi xmlns:a14="http://schemas.microsoft.com/office/drawing/2010/main"/>
              </a:ext>
            </a:extLst>
          </a:blip>
          <a:srcRect t="50000" r="50000"/>
          <a:stretch>
            <a:fillRect/>
          </a:stretch>
        </p:blipFill>
        <p:spPr>
          <a:xfrm>
            <a:off x="9030995" y="1"/>
            <a:ext cx="3161004" cy="3161007"/>
          </a:xfrm>
          <a:custGeom>
            <a:avLst/>
            <a:gdLst>
              <a:gd name="connsiteX0" fmla="*/ 0 w 3161004"/>
              <a:gd name="connsiteY0" fmla="*/ 0 h 3161007"/>
              <a:gd name="connsiteX1" fmla="*/ 3161004 w 3161004"/>
              <a:gd name="connsiteY1" fmla="*/ 0 h 3161007"/>
              <a:gd name="connsiteX2" fmla="*/ 3161004 w 3161004"/>
              <a:gd name="connsiteY2" fmla="*/ 3161007 h 3161007"/>
              <a:gd name="connsiteX3" fmla="*/ 0 w 3161004"/>
              <a:gd name="connsiteY3" fmla="*/ 3161007 h 3161007"/>
            </a:gdLst>
            <a:ahLst/>
            <a:cxnLst>
              <a:cxn ang="0">
                <a:pos x="connsiteX0" y="connsiteY0"/>
              </a:cxn>
              <a:cxn ang="0">
                <a:pos x="connsiteX1" y="connsiteY1"/>
              </a:cxn>
              <a:cxn ang="0">
                <a:pos x="connsiteX2" y="connsiteY2"/>
              </a:cxn>
              <a:cxn ang="0">
                <a:pos x="connsiteX3" y="connsiteY3"/>
              </a:cxn>
            </a:cxnLst>
            <a:rect l="l" t="t" r="r" b="b"/>
            <a:pathLst>
              <a:path w="3161004" h="3161007">
                <a:moveTo>
                  <a:pt x="0" y="0"/>
                </a:moveTo>
                <a:lnTo>
                  <a:pt x="3161004" y="0"/>
                </a:lnTo>
                <a:lnTo>
                  <a:pt x="3161004" y="3161007"/>
                </a:lnTo>
                <a:lnTo>
                  <a:pt x="0" y="3161007"/>
                </a:lnTo>
                <a:close/>
              </a:path>
            </a:pathLst>
          </a:custGeom>
        </p:spPr>
      </p:pic>
    </p:spTree>
    <p:extLst>
      <p:ext uri="{BB962C8B-B14F-4D97-AF65-F5344CB8AC3E}">
        <p14:creationId xmlns:p14="http://schemas.microsoft.com/office/powerpoint/2010/main" val="3212920667"/>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2" pos="2561">
          <p15:clr>
            <a:srgbClr val="A4A3A4"/>
          </p15:clr>
        </p15:guide>
        <p15:guide id="13" pos="2744">
          <p15:clr>
            <a:srgbClr val="A4A3A4"/>
          </p15:clr>
        </p15:guide>
        <p15:guide id="20" pos="4937">
          <p15:clr>
            <a:srgbClr val="A4A3A4"/>
          </p15:clr>
        </p15:guide>
        <p15:guide id="21" pos="5120">
          <p15:clr>
            <a:srgbClr val="A4A3A4"/>
          </p15:clr>
        </p15:guide>
        <p15:guide id="22" pos="2682">
          <p15:clr>
            <a:srgbClr val="F26B43"/>
          </p15:clr>
        </p15:guide>
        <p15:guide id="23" pos="4998">
          <p15:clr>
            <a:srgbClr val="F26B43"/>
          </p15:clr>
        </p15:guide>
      </p15:sldGuideLst>
    </p:ext>
  </p:extLst>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p:cSld name="Quote slide_2">
    <p:bg>
      <p:bgRef idx="1001">
        <a:schemeClr val="bg2"/>
      </p:bgRef>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8D2CCAC-0DFB-4400-98F1-EAE9562FE8C5}"/>
              </a:ext>
              <a:ext uri="{C183D7F6-B498-43B3-948B-1728B52AA6E4}">
                <adec:decorative xmlns:adec="http://schemas.microsoft.com/office/drawing/2017/decorative" val="1"/>
              </a:ext>
            </a:extLst>
          </p:cNvPr>
          <p:cNvGrpSpPr/>
          <p:nvPr userDrawn="1"/>
        </p:nvGrpSpPr>
        <p:grpSpPr>
          <a:xfrm>
            <a:off x="320118" y="1075038"/>
            <a:ext cx="4707922" cy="4707924"/>
            <a:chOff x="320118" y="1075038"/>
            <a:chExt cx="4707922" cy="4707924"/>
          </a:xfrm>
        </p:grpSpPr>
        <p:sp>
          <p:nvSpPr>
            <p:cNvPr id="6" name="Oval 5">
              <a:extLst>
                <a:ext uri="{FF2B5EF4-FFF2-40B4-BE49-F238E27FC236}">
                  <a16:creationId xmlns:a16="http://schemas.microsoft.com/office/drawing/2014/main" id="{DB02D28D-F6AF-4BFD-A0A7-40F37A858FBF}"/>
                </a:ext>
                <a:ext uri="{C183D7F6-B498-43B3-948B-1728B52AA6E4}">
                  <adec:decorative xmlns:adec="http://schemas.microsoft.com/office/drawing/2017/decorative" val="1"/>
                </a:ext>
              </a:extLst>
            </p:cNvPr>
            <p:cNvSpPr/>
            <p:nvPr/>
          </p:nvSpPr>
          <p:spPr bwMode="auto">
            <a:xfrm>
              <a:off x="320118" y="1075038"/>
              <a:ext cx="4707922" cy="4707924"/>
            </a:xfrm>
            <a:prstGeom prst="ellipse">
              <a:avLst/>
            </a:prstGeom>
            <a:solidFill>
              <a:schemeClr val="accent1">
                <a:alpha val="40000"/>
              </a:schemeClr>
            </a:solidFill>
            <a:ln>
              <a:no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cs typeface="Segoe UI" pitchFamily="34" charset="0"/>
              </a:endParaRPr>
            </a:p>
          </p:txBody>
        </p:sp>
        <p:sp>
          <p:nvSpPr>
            <p:cNvPr id="7" name="Oval 6">
              <a:extLst>
                <a:ext uri="{FF2B5EF4-FFF2-40B4-BE49-F238E27FC236}">
                  <a16:creationId xmlns:a16="http://schemas.microsoft.com/office/drawing/2014/main" id="{809BBDC8-1E2E-4A21-9E89-200A2198E484}"/>
                </a:ext>
                <a:ext uri="{C183D7F6-B498-43B3-948B-1728B52AA6E4}">
                  <adec:decorative xmlns:adec="http://schemas.microsoft.com/office/drawing/2017/decorative" val="1"/>
                </a:ext>
              </a:extLst>
            </p:cNvPr>
            <p:cNvSpPr/>
            <p:nvPr/>
          </p:nvSpPr>
          <p:spPr bwMode="auto">
            <a:xfrm>
              <a:off x="604927" y="1359847"/>
              <a:ext cx="4138306" cy="4138307"/>
            </a:xfrm>
            <a:prstGeom prst="ellipse">
              <a:avLst/>
            </a:prstGeom>
            <a:solidFill>
              <a:schemeClr val="accent1">
                <a:alpha val="40000"/>
              </a:schemeClr>
            </a:solidFill>
            <a:ln>
              <a:no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sp>
          <p:nvSpPr>
            <p:cNvPr id="11" name="Oval 10">
              <a:extLst>
                <a:ext uri="{FF2B5EF4-FFF2-40B4-BE49-F238E27FC236}">
                  <a16:creationId xmlns:a16="http://schemas.microsoft.com/office/drawing/2014/main" id="{FDFA60CB-1FA3-4BDB-BF63-E84B1C9FC00C}"/>
                </a:ext>
                <a:ext uri="{C183D7F6-B498-43B3-948B-1728B52AA6E4}">
                  <adec:decorative xmlns:adec="http://schemas.microsoft.com/office/drawing/2017/decorative" val="1"/>
                </a:ext>
              </a:extLst>
            </p:cNvPr>
            <p:cNvSpPr/>
            <p:nvPr/>
          </p:nvSpPr>
          <p:spPr bwMode="auto">
            <a:xfrm>
              <a:off x="956681" y="1711600"/>
              <a:ext cx="3434797" cy="3434799"/>
            </a:xfrm>
            <a:prstGeom prst="ellipse">
              <a:avLst/>
            </a:prstGeom>
            <a:noFill/>
            <a:ln w="28575">
              <a:solidFill>
                <a:schemeClr val="accent3"/>
              </a:solid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gr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0E6219F2-E8B8-4D2E-B4CD-5E38CC2632E4}"/>
              </a:ext>
            </a:extLst>
          </p:cNvPr>
          <p:cNvSpPr>
            <a:spLocks noGrp="1"/>
          </p:cNvSpPr>
          <p:nvPr>
            <p:ph type="pic" sz="quarter" idx="13" hasCustomPrompt="1"/>
          </p:nvPr>
        </p:nvSpPr>
        <p:spPr bwMode="ltGray">
          <a:xfrm>
            <a:off x="1105927" y="1875120"/>
            <a:ext cx="3136305" cy="3107760"/>
          </a:xfrm>
          <a:prstGeom prst="ellipse">
            <a:avLst/>
          </a:prstGeom>
          <a:blipFill>
            <a:blip r:embed="rId2" cstate="email">
              <a:extLst>
                <a:ext uri="{28A0092B-C50C-407E-A947-70E740481C1C}">
                  <a14:useLocalDpi xmlns:a14="http://schemas.microsoft.com/office/drawing/2010/main"/>
                </a:ext>
              </a:extLst>
            </a:blip>
            <a:stretch>
              <a:fillRect/>
            </a:stretch>
          </a:blipFill>
        </p:spPr>
        <p:txBody>
          <a:bodyPr lIns="0" tIns="0" rIns="0" bIns="0" anchor="ctr" anchorCtr="0">
            <a:noAutofit/>
          </a:bodyPr>
          <a:lstStyle>
            <a:lvl1pPr marL="0" indent="0" algn="ctr">
              <a:lnSpc>
                <a:spcPct val="100000"/>
              </a:lnSpc>
              <a:buNone/>
              <a:defRPr sz="1600" b="0">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0" name="Title 1">
            <a:extLst>
              <a:ext uri="{FF2B5EF4-FFF2-40B4-BE49-F238E27FC236}">
                <a16:creationId xmlns:a16="http://schemas.microsoft.com/office/drawing/2014/main" id="{4B9A47D2-7C06-3E47-802E-BD98760204B1}"/>
              </a:ext>
            </a:extLst>
          </p:cNvPr>
          <p:cNvSpPr>
            <a:spLocks noGrp="1"/>
          </p:cNvSpPr>
          <p:nvPr>
            <p:ph type="title" hasCustomPrompt="1"/>
          </p:nvPr>
        </p:nvSpPr>
        <p:spPr>
          <a:xfrm>
            <a:off x="5312849" y="1524000"/>
            <a:ext cx="6293363" cy="2163643"/>
          </a:xfrm>
        </p:spPr>
        <p:txBody>
          <a:bodyPr anchor="b"/>
          <a:lstStyle>
            <a:lvl1pPr>
              <a:defRPr>
                <a:solidFill>
                  <a:schemeClr val="accent3"/>
                </a:solidFill>
              </a:defRPr>
            </a:lvl1pPr>
          </a:lstStyle>
          <a:p>
            <a:r>
              <a:rPr lang="en-US"/>
              <a:t>Add quote text here Add quote text here Add quote text here Add quote text here Add quote text here</a:t>
            </a:r>
          </a:p>
        </p:txBody>
      </p:sp>
      <p:sp>
        <p:nvSpPr>
          <p:cNvPr id="8" name="Text Placeholder 3">
            <a:extLst>
              <a:ext uri="{FF2B5EF4-FFF2-40B4-BE49-F238E27FC236}">
                <a16:creationId xmlns:a16="http://schemas.microsoft.com/office/drawing/2014/main" id="{DD89A49A-58E0-6646-8574-0B0729961CFB}"/>
              </a:ext>
            </a:extLst>
          </p:cNvPr>
          <p:cNvSpPr>
            <a:spLocks noGrp="1"/>
          </p:cNvSpPr>
          <p:nvPr>
            <p:ph type="body" sz="quarter" idx="18" hasCustomPrompt="1"/>
          </p:nvPr>
        </p:nvSpPr>
        <p:spPr>
          <a:xfrm>
            <a:off x="5312849" y="3779493"/>
            <a:ext cx="5795963" cy="276999"/>
          </a:xfrm>
        </p:spPr>
        <p:txBody>
          <a:bodyPr/>
          <a:lstStyle>
            <a:lvl1pPr marL="0" indent="0" algn="l">
              <a:spcBef>
                <a:spcPts val="0"/>
              </a:spcBef>
              <a:buNone/>
              <a:defRPr sz="1800">
                <a:solidFill>
                  <a:schemeClr val="tx1"/>
                </a:solidFill>
                <a:latin typeface="+mj-lt"/>
              </a:defRPr>
            </a:lvl1pPr>
          </a:lstStyle>
          <a:p>
            <a:pPr lvl="0"/>
            <a:r>
              <a:rPr lang="en-US"/>
              <a:t>Name attribute</a:t>
            </a:r>
          </a:p>
        </p:txBody>
      </p:sp>
      <p:sp>
        <p:nvSpPr>
          <p:cNvPr id="9" name="Text Placeholder 3">
            <a:extLst>
              <a:ext uri="{FF2B5EF4-FFF2-40B4-BE49-F238E27FC236}">
                <a16:creationId xmlns:a16="http://schemas.microsoft.com/office/drawing/2014/main" id="{53C890AF-C449-E34D-86FC-4BE82A41ED0D}"/>
              </a:ext>
            </a:extLst>
          </p:cNvPr>
          <p:cNvSpPr>
            <a:spLocks noGrp="1"/>
          </p:cNvSpPr>
          <p:nvPr>
            <p:ph type="body" sz="quarter" idx="20" hasCustomPrompt="1"/>
          </p:nvPr>
        </p:nvSpPr>
        <p:spPr>
          <a:xfrm>
            <a:off x="5312849" y="4077072"/>
            <a:ext cx="5795963" cy="215444"/>
          </a:xfrm>
        </p:spPr>
        <p:txBody>
          <a:bodyPr/>
          <a:lstStyle>
            <a:lvl1pPr marL="0" indent="0" algn="l">
              <a:spcBef>
                <a:spcPts val="0"/>
              </a:spcBef>
              <a:buNone/>
              <a:defRPr sz="1400">
                <a:solidFill>
                  <a:schemeClr val="tx1"/>
                </a:solidFill>
                <a:latin typeface="+mn-lt"/>
              </a:defRPr>
            </a:lvl1pPr>
          </a:lstStyle>
          <a:p>
            <a:pPr lvl="0"/>
            <a:r>
              <a:rPr lang="en-US"/>
              <a:t>Job title or another attribute</a:t>
            </a:r>
          </a:p>
        </p:txBody>
      </p:sp>
    </p:spTree>
    <p:extLst>
      <p:ext uri="{BB962C8B-B14F-4D97-AF65-F5344CB8AC3E}">
        <p14:creationId xmlns:p14="http://schemas.microsoft.com/office/powerpoint/2010/main" val="3126739882"/>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2" pos="2561">
          <p15:clr>
            <a:srgbClr val="A4A3A4"/>
          </p15:clr>
        </p15:guide>
        <p15:guide id="13" pos="2736">
          <p15:clr>
            <a:srgbClr val="A4A3A4"/>
          </p15:clr>
        </p15:guide>
        <p15:guide id="20" pos="4944">
          <p15:clr>
            <a:srgbClr val="A4A3A4"/>
          </p15:clr>
        </p15:guide>
        <p15:guide id="21" pos="5120">
          <p15:clr>
            <a:srgbClr val="A4A3A4"/>
          </p15:clr>
        </p15:guide>
        <p15:guide id="22" pos="2682">
          <p15:clr>
            <a:srgbClr val="F26B43"/>
          </p15:clr>
        </p15:guide>
        <p15:guide id="23" pos="5016">
          <p15:clr>
            <a:srgbClr val="F26B43"/>
          </p15:clr>
        </p15:guide>
      </p15:sldGuideLst>
    </p:ext>
  </p:extLst>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p:cSld name="Quote slide_3">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4CF06FC-93D1-4F79-A171-615C01C38F51}"/>
              </a:ext>
              <a:ext uri="{C183D7F6-B498-43B3-948B-1728B52AA6E4}">
                <adec:decorative xmlns:adec="http://schemas.microsoft.com/office/drawing/2017/decorative" val="1"/>
              </a:ext>
            </a:extLst>
          </p:cNvPr>
          <p:cNvSpPr/>
          <p:nvPr/>
        </p:nvSpPr>
        <p:spPr bwMode="auto">
          <a:xfrm>
            <a:off x="1" y="5226503"/>
            <a:ext cx="12192000" cy="1631497"/>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nvGrpSpPr>
          <p:cNvPr id="2" name="Group 1">
            <a:extLst>
              <a:ext uri="{FF2B5EF4-FFF2-40B4-BE49-F238E27FC236}">
                <a16:creationId xmlns:a16="http://schemas.microsoft.com/office/drawing/2014/main" id="{ED9C1104-8A78-4FD0-9797-E9E8F2A1EF67}"/>
              </a:ext>
              <a:ext uri="{C183D7F6-B498-43B3-948B-1728B52AA6E4}">
                <adec:decorative xmlns:adec="http://schemas.microsoft.com/office/drawing/2017/decorative" val="1"/>
              </a:ext>
            </a:extLst>
          </p:cNvPr>
          <p:cNvGrpSpPr/>
          <p:nvPr/>
        </p:nvGrpSpPr>
        <p:grpSpPr>
          <a:xfrm>
            <a:off x="0" y="-8682"/>
            <a:ext cx="4949884" cy="5960924"/>
            <a:chOff x="0" y="-8682"/>
            <a:chExt cx="4949884" cy="5960924"/>
          </a:xfrm>
        </p:grpSpPr>
        <p:pic>
          <p:nvPicPr>
            <p:cNvPr id="23" name="Picture 22">
              <a:extLst>
                <a:ext uri="{FF2B5EF4-FFF2-40B4-BE49-F238E27FC236}">
                  <a16:creationId xmlns:a16="http://schemas.microsoft.com/office/drawing/2014/main" id="{E68E6909-64D2-4D35-8474-263D55EA37A3}"/>
                </a:ext>
                <a:ext uri="{C183D7F6-B498-43B3-948B-1728B52AA6E4}">
                  <adec:decorative xmlns:adec="http://schemas.microsoft.com/office/drawing/2017/decorative" val="1"/>
                </a:ext>
              </a:extLst>
            </p:cNvPr>
            <p:cNvPicPr>
              <a:picLocks noChangeAspect="1"/>
            </p:cNvPicPr>
            <p:nvPr/>
          </p:nvPicPr>
          <p:blipFill>
            <a:blip r:embed="rId2" cstate="email">
              <a:extLst>
                <a:ext uri="{28A0092B-C50C-407E-A947-70E740481C1C}">
                  <a14:useLocalDpi xmlns:a14="http://schemas.microsoft.com/office/drawing/2010/main"/>
                </a:ext>
              </a:extLst>
            </a:blip>
            <a:srcRect l="24473" t="9263"/>
            <a:stretch>
              <a:fillRect/>
            </a:stretch>
          </p:blipFill>
          <p:spPr>
            <a:xfrm>
              <a:off x="0" y="0"/>
              <a:ext cx="4949884" cy="5952242"/>
            </a:xfrm>
            <a:custGeom>
              <a:avLst/>
              <a:gdLst>
                <a:gd name="connsiteX0" fmla="*/ 0 w 4949884"/>
                <a:gd name="connsiteY0" fmla="*/ 0 h 5952242"/>
                <a:gd name="connsiteX1" fmla="*/ 4949884 w 4949884"/>
                <a:gd name="connsiteY1" fmla="*/ 0 h 5952242"/>
                <a:gd name="connsiteX2" fmla="*/ 4949884 w 4949884"/>
                <a:gd name="connsiteY2" fmla="*/ 5952242 h 5952242"/>
                <a:gd name="connsiteX3" fmla="*/ 0 w 4949884"/>
                <a:gd name="connsiteY3" fmla="*/ 5952242 h 5952242"/>
              </a:gdLst>
              <a:ahLst/>
              <a:cxnLst>
                <a:cxn ang="0">
                  <a:pos x="connsiteX0" y="connsiteY0"/>
                </a:cxn>
                <a:cxn ang="0">
                  <a:pos x="connsiteX1" y="connsiteY1"/>
                </a:cxn>
                <a:cxn ang="0">
                  <a:pos x="connsiteX2" y="connsiteY2"/>
                </a:cxn>
                <a:cxn ang="0">
                  <a:pos x="connsiteX3" y="connsiteY3"/>
                </a:cxn>
              </a:cxnLst>
              <a:rect l="l" t="t" r="r" b="b"/>
              <a:pathLst>
                <a:path w="4949884" h="5952242">
                  <a:moveTo>
                    <a:pt x="0" y="0"/>
                  </a:moveTo>
                  <a:lnTo>
                    <a:pt x="4949884" y="0"/>
                  </a:lnTo>
                  <a:lnTo>
                    <a:pt x="4949884" y="5952242"/>
                  </a:lnTo>
                  <a:lnTo>
                    <a:pt x="0" y="5952242"/>
                  </a:lnTo>
                  <a:close/>
                </a:path>
              </a:pathLst>
            </a:custGeom>
          </p:spPr>
        </p:pic>
        <p:pic>
          <p:nvPicPr>
            <p:cNvPr id="28" name="Picture 27">
              <a:extLst>
                <a:ext uri="{FF2B5EF4-FFF2-40B4-BE49-F238E27FC236}">
                  <a16:creationId xmlns:a16="http://schemas.microsoft.com/office/drawing/2014/main" id="{6B6D1A6A-1920-483C-88F3-F4D3C3A73EF4}"/>
                </a:ext>
                <a:ext uri="{C183D7F6-B498-43B3-948B-1728B52AA6E4}">
                  <adec:decorative xmlns:adec="http://schemas.microsoft.com/office/drawing/2017/decorative" val="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 y="-8682"/>
              <a:ext cx="4353991" cy="5361982"/>
            </a:xfrm>
            <a:custGeom>
              <a:avLst/>
              <a:gdLst>
                <a:gd name="connsiteX0" fmla="*/ 1575399 w 4353991"/>
                <a:gd name="connsiteY0" fmla="*/ 1869 h 5361982"/>
                <a:gd name="connsiteX1" fmla="*/ 4276991 w 4353991"/>
                <a:gd name="connsiteY1" fmla="*/ 2045688 h 5361982"/>
                <a:gd name="connsiteX2" fmla="*/ 2308304 w 4353991"/>
                <a:gd name="connsiteY2" fmla="*/ 5284982 h 5361982"/>
                <a:gd name="connsiteX3" fmla="*/ 67747 w 4353991"/>
                <a:gd name="connsiteY3" fmla="*/ 4827603 h 5361982"/>
                <a:gd name="connsiteX4" fmla="*/ 0 w 4353991"/>
                <a:gd name="connsiteY4" fmla="*/ 4771756 h 5361982"/>
                <a:gd name="connsiteX5" fmla="*/ 0 w 4353991"/>
                <a:gd name="connsiteY5" fmla="*/ 589803 h 5361982"/>
                <a:gd name="connsiteX6" fmla="*/ 74031 w 4353991"/>
                <a:gd name="connsiteY6" fmla="*/ 528924 h 5361982"/>
                <a:gd name="connsiteX7" fmla="*/ 1037697 w 4353991"/>
                <a:gd name="connsiteY7" fmla="*/ 77001 h 5361982"/>
                <a:gd name="connsiteX8" fmla="*/ 1575399 w 4353991"/>
                <a:gd name="connsiteY8" fmla="*/ 1869 h 5361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53991" h="5361982">
                  <a:moveTo>
                    <a:pt x="1575399" y="1869"/>
                  </a:moveTo>
                  <a:cubicBezTo>
                    <a:pt x="2821233" y="-44816"/>
                    <a:pt x="3969982" y="787312"/>
                    <a:pt x="4276991" y="2045688"/>
                  </a:cubicBezTo>
                  <a:cubicBezTo>
                    <a:pt x="4627860" y="3483832"/>
                    <a:pt x="3746449" y="4934114"/>
                    <a:pt x="2308304" y="5284982"/>
                  </a:cubicBezTo>
                  <a:cubicBezTo>
                    <a:pt x="1499348" y="5482346"/>
                    <a:pt x="686552" y="5289809"/>
                    <a:pt x="67747" y="4827603"/>
                  </a:cubicBezTo>
                  <a:lnTo>
                    <a:pt x="0" y="4771756"/>
                  </a:lnTo>
                  <a:lnTo>
                    <a:pt x="0" y="589803"/>
                  </a:lnTo>
                  <a:lnTo>
                    <a:pt x="74031" y="528924"/>
                  </a:lnTo>
                  <a:cubicBezTo>
                    <a:pt x="353420" y="321148"/>
                    <a:pt x="678160" y="164718"/>
                    <a:pt x="1037697" y="77001"/>
                  </a:cubicBezTo>
                  <a:cubicBezTo>
                    <a:pt x="1217465" y="33142"/>
                    <a:pt x="1397423" y="8538"/>
                    <a:pt x="1575399" y="1869"/>
                  </a:cubicBezTo>
                  <a:close/>
                </a:path>
              </a:pathLst>
            </a:custGeom>
          </p:spPr>
        </p:pic>
      </p:grpSp>
      <p:sp>
        <p:nvSpPr>
          <p:cNvPr id="25" name="Picture Placeholder 24" descr="This photo is a 'placeholder' only. Drag or drop your photo here, or click and tap the center to insert a photo.">
            <a:extLst>
              <a:ext uri="{FF2B5EF4-FFF2-40B4-BE49-F238E27FC236}">
                <a16:creationId xmlns:a16="http://schemas.microsoft.com/office/drawing/2014/main" id="{3A7F0007-8091-40D6-B208-3AC8518C28C3}"/>
              </a:ext>
            </a:extLst>
          </p:cNvPr>
          <p:cNvSpPr>
            <a:spLocks noGrp="1"/>
          </p:cNvSpPr>
          <p:nvPr>
            <p:ph type="pic" sz="quarter" idx="21"/>
          </p:nvPr>
        </p:nvSpPr>
        <p:spPr>
          <a:xfrm>
            <a:off x="1" y="8682"/>
            <a:ext cx="4345310" cy="5344618"/>
          </a:xfrm>
          <a:custGeom>
            <a:avLst/>
            <a:gdLst>
              <a:gd name="connsiteX0" fmla="*/ 1673000 w 4345310"/>
              <a:gd name="connsiteY0" fmla="*/ 0 h 5344618"/>
              <a:gd name="connsiteX1" fmla="*/ 4345310 w 4345310"/>
              <a:gd name="connsiteY1" fmla="*/ 2672309 h 5344618"/>
              <a:gd name="connsiteX2" fmla="*/ 1673000 w 4345310"/>
              <a:gd name="connsiteY2" fmla="*/ 5344618 h 5344618"/>
              <a:gd name="connsiteX3" fmla="*/ 178886 w 4345310"/>
              <a:gd name="connsiteY3" fmla="*/ 4888230 h 5344618"/>
              <a:gd name="connsiteX4" fmla="*/ 0 w 4345310"/>
              <a:gd name="connsiteY4" fmla="*/ 4754461 h 5344618"/>
              <a:gd name="connsiteX5" fmla="*/ 0 w 4345310"/>
              <a:gd name="connsiteY5" fmla="*/ 590157 h 5344618"/>
              <a:gd name="connsiteX6" fmla="*/ 178886 w 4345310"/>
              <a:gd name="connsiteY6" fmla="*/ 456389 h 5344618"/>
              <a:gd name="connsiteX7" fmla="*/ 1673000 w 4345310"/>
              <a:gd name="connsiteY7" fmla="*/ 0 h 5344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45310" h="5344618">
                <a:moveTo>
                  <a:pt x="1673000" y="0"/>
                </a:moveTo>
                <a:cubicBezTo>
                  <a:pt x="3148876" y="0"/>
                  <a:pt x="4345310" y="1196433"/>
                  <a:pt x="4345310" y="2672309"/>
                </a:cubicBezTo>
                <a:cubicBezTo>
                  <a:pt x="4345310" y="4148185"/>
                  <a:pt x="3148876" y="5344618"/>
                  <a:pt x="1673000" y="5344618"/>
                </a:cubicBezTo>
                <a:cubicBezTo>
                  <a:pt x="1119547" y="5344618"/>
                  <a:pt x="605390" y="5176370"/>
                  <a:pt x="178886" y="4888230"/>
                </a:cubicBezTo>
                <a:lnTo>
                  <a:pt x="0" y="4754461"/>
                </a:lnTo>
                <a:lnTo>
                  <a:pt x="0" y="590157"/>
                </a:lnTo>
                <a:lnTo>
                  <a:pt x="178886" y="456389"/>
                </a:lnTo>
                <a:cubicBezTo>
                  <a:pt x="605390" y="168249"/>
                  <a:pt x="1119547" y="0"/>
                  <a:pt x="1673000" y="0"/>
                </a:cubicBezTo>
                <a:close/>
              </a:path>
            </a:pathLst>
          </a:custGeom>
        </p:spPr>
        <p:txBody>
          <a:bodyPr wrap="square" anchor="ctr">
            <a:noAutofit/>
          </a:bodyPr>
          <a:lstStyle>
            <a:lvl1pPr marL="0" indent="0" algn="ctr">
              <a:buNone/>
              <a:defRPr/>
            </a:lvl1pPr>
          </a:lstStyle>
          <a:p>
            <a:endParaRPr lang="en-US"/>
          </a:p>
        </p:txBody>
      </p:sp>
      <p:grpSp>
        <p:nvGrpSpPr>
          <p:cNvPr id="3" name="Group 2" descr="Open Inverted Commas">
            <a:extLst>
              <a:ext uri="{FF2B5EF4-FFF2-40B4-BE49-F238E27FC236}">
                <a16:creationId xmlns:a16="http://schemas.microsoft.com/office/drawing/2014/main" id="{D688044C-D123-476A-9EC1-504929E4CB82}"/>
              </a:ext>
            </a:extLst>
          </p:cNvPr>
          <p:cNvGrpSpPr/>
          <p:nvPr userDrawn="1"/>
        </p:nvGrpSpPr>
        <p:grpSpPr>
          <a:xfrm>
            <a:off x="5265057" y="585788"/>
            <a:ext cx="841301" cy="534628"/>
            <a:chOff x="5265057" y="585788"/>
            <a:chExt cx="841301" cy="534628"/>
          </a:xfrm>
        </p:grpSpPr>
        <p:sp>
          <p:nvSpPr>
            <p:cNvPr id="10" name="Freeform: Shape 9">
              <a:extLst>
                <a:ext uri="{FF2B5EF4-FFF2-40B4-BE49-F238E27FC236}">
                  <a16:creationId xmlns:a16="http://schemas.microsoft.com/office/drawing/2014/main" id="{EA62064D-BB7D-4C3B-9C90-5C30AE067098}"/>
                </a:ext>
                <a:ext uri="{C183D7F6-B498-43B3-948B-1728B52AA6E4}">
                  <adec:decorative xmlns:adec="http://schemas.microsoft.com/office/drawing/2017/decorative" val="1"/>
                </a:ext>
              </a:extLst>
            </p:cNvPr>
            <p:cNvSpPr/>
            <p:nvPr/>
          </p:nvSpPr>
          <p:spPr>
            <a:xfrm>
              <a:off x="5265057" y="585788"/>
              <a:ext cx="390007" cy="534628"/>
            </a:xfrm>
            <a:custGeom>
              <a:avLst/>
              <a:gdLst>
                <a:gd name="connsiteX0" fmla="*/ 390007 w 390007"/>
                <a:gd name="connsiteY0" fmla="*/ 194472 h 534628"/>
                <a:gd name="connsiteX1" fmla="*/ 195535 w 390007"/>
                <a:gd name="connsiteY1" fmla="*/ 0 h 534628"/>
                <a:gd name="connsiteX2" fmla="*/ 1063 w 390007"/>
                <a:gd name="connsiteY2" fmla="*/ 191091 h 534628"/>
                <a:gd name="connsiteX3" fmla="*/ 261858 w 390007"/>
                <a:gd name="connsiteY3" fmla="*/ 534629 h 534628"/>
                <a:gd name="connsiteX4" fmla="*/ 168732 w 390007"/>
                <a:gd name="connsiteY4" fmla="*/ 386810 h 534628"/>
                <a:gd name="connsiteX5" fmla="*/ 195535 w 390007"/>
                <a:gd name="connsiteY5" fmla="*/ 388944 h 534628"/>
                <a:gd name="connsiteX6" fmla="*/ 390007 w 390007"/>
                <a:gd name="connsiteY6" fmla="*/ 194472 h 534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0007" h="534628">
                  <a:moveTo>
                    <a:pt x="390007" y="194472"/>
                  </a:moveTo>
                  <a:cubicBezTo>
                    <a:pt x="390007" y="87068"/>
                    <a:pt x="302949" y="0"/>
                    <a:pt x="195535" y="0"/>
                  </a:cubicBezTo>
                  <a:cubicBezTo>
                    <a:pt x="88122" y="0"/>
                    <a:pt x="10160" y="84068"/>
                    <a:pt x="1063" y="191091"/>
                  </a:cubicBezTo>
                  <a:cubicBezTo>
                    <a:pt x="-12824" y="354397"/>
                    <a:pt x="111239" y="491128"/>
                    <a:pt x="261858" y="534629"/>
                  </a:cubicBezTo>
                  <a:cubicBezTo>
                    <a:pt x="210518" y="503587"/>
                    <a:pt x="174704" y="449599"/>
                    <a:pt x="168732" y="386810"/>
                  </a:cubicBezTo>
                  <a:cubicBezTo>
                    <a:pt x="177523" y="388058"/>
                    <a:pt x="186420" y="388944"/>
                    <a:pt x="195535" y="388944"/>
                  </a:cubicBezTo>
                  <a:cubicBezTo>
                    <a:pt x="302949" y="388944"/>
                    <a:pt x="390007" y="301885"/>
                    <a:pt x="390007" y="194472"/>
                  </a:cubicBezTo>
                  <a:close/>
                </a:path>
              </a:pathLst>
            </a:custGeom>
            <a:solidFill>
              <a:schemeClr val="accent1"/>
            </a:solid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52B98C00-3588-4920-9ADD-EF3F7235A5D5}"/>
                </a:ext>
                <a:ext uri="{C183D7F6-B498-43B3-948B-1728B52AA6E4}">
                  <adec:decorative xmlns:adec="http://schemas.microsoft.com/office/drawing/2017/decorative" val="1"/>
                </a:ext>
              </a:extLst>
            </p:cNvPr>
            <p:cNvSpPr/>
            <p:nvPr/>
          </p:nvSpPr>
          <p:spPr>
            <a:xfrm>
              <a:off x="5675851" y="585788"/>
              <a:ext cx="390026" cy="534628"/>
            </a:xfrm>
            <a:custGeom>
              <a:avLst/>
              <a:gdLst>
                <a:gd name="connsiteX0" fmla="*/ 390026 w 390026"/>
                <a:gd name="connsiteY0" fmla="*/ 194472 h 534628"/>
                <a:gd name="connsiteX1" fmla="*/ 195545 w 390026"/>
                <a:gd name="connsiteY1" fmla="*/ 0 h 534628"/>
                <a:gd name="connsiteX2" fmla="*/ 1063 w 390026"/>
                <a:gd name="connsiteY2" fmla="*/ 191091 h 534628"/>
                <a:gd name="connsiteX3" fmla="*/ 261867 w 390026"/>
                <a:gd name="connsiteY3" fmla="*/ 534629 h 534628"/>
                <a:gd name="connsiteX4" fmla="*/ 168741 w 390026"/>
                <a:gd name="connsiteY4" fmla="*/ 386810 h 534628"/>
                <a:gd name="connsiteX5" fmla="*/ 195545 w 390026"/>
                <a:gd name="connsiteY5" fmla="*/ 388944 h 534628"/>
                <a:gd name="connsiteX6" fmla="*/ 390026 w 390026"/>
                <a:gd name="connsiteY6" fmla="*/ 194472 h 534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0026" h="534628">
                  <a:moveTo>
                    <a:pt x="390026" y="194472"/>
                  </a:moveTo>
                  <a:cubicBezTo>
                    <a:pt x="390026" y="87068"/>
                    <a:pt x="302968" y="0"/>
                    <a:pt x="195545" y="0"/>
                  </a:cubicBezTo>
                  <a:cubicBezTo>
                    <a:pt x="88141" y="0"/>
                    <a:pt x="10169" y="84068"/>
                    <a:pt x="1063" y="191091"/>
                  </a:cubicBezTo>
                  <a:cubicBezTo>
                    <a:pt x="-12824" y="354397"/>
                    <a:pt x="111239" y="491128"/>
                    <a:pt x="261867" y="534629"/>
                  </a:cubicBezTo>
                  <a:cubicBezTo>
                    <a:pt x="210527" y="503587"/>
                    <a:pt x="174723" y="449599"/>
                    <a:pt x="168741" y="386810"/>
                  </a:cubicBezTo>
                  <a:cubicBezTo>
                    <a:pt x="177533" y="388058"/>
                    <a:pt x="186439" y="388944"/>
                    <a:pt x="195545" y="388944"/>
                  </a:cubicBezTo>
                  <a:cubicBezTo>
                    <a:pt x="302968" y="388944"/>
                    <a:pt x="390026" y="301885"/>
                    <a:pt x="390026" y="194472"/>
                  </a:cubicBezTo>
                  <a:close/>
                </a:path>
              </a:pathLst>
            </a:custGeom>
            <a:solidFill>
              <a:schemeClr val="accent1"/>
            </a:solid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DD94CF74-C705-4A7A-977D-53501A75DB5C}"/>
                </a:ext>
                <a:ext uri="{C183D7F6-B498-43B3-948B-1728B52AA6E4}">
                  <adec:decorative xmlns:adec="http://schemas.microsoft.com/office/drawing/2017/decorative" val="1"/>
                </a:ext>
              </a:extLst>
            </p:cNvPr>
            <p:cNvSpPr/>
            <p:nvPr/>
          </p:nvSpPr>
          <p:spPr>
            <a:xfrm>
              <a:off x="5305538" y="585788"/>
              <a:ext cx="390007" cy="534628"/>
            </a:xfrm>
            <a:custGeom>
              <a:avLst/>
              <a:gdLst>
                <a:gd name="connsiteX0" fmla="*/ 390007 w 390007"/>
                <a:gd name="connsiteY0" fmla="*/ 194472 h 534628"/>
                <a:gd name="connsiteX1" fmla="*/ 195535 w 390007"/>
                <a:gd name="connsiteY1" fmla="*/ 0 h 534628"/>
                <a:gd name="connsiteX2" fmla="*/ 1063 w 390007"/>
                <a:gd name="connsiteY2" fmla="*/ 191091 h 534628"/>
                <a:gd name="connsiteX3" fmla="*/ 261858 w 390007"/>
                <a:gd name="connsiteY3" fmla="*/ 534629 h 534628"/>
                <a:gd name="connsiteX4" fmla="*/ 168732 w 390007"/>
                <a:gd name="connsiteY4" fmla="*/ 386810 h 534628"/>
                <a:gd name="connsiteX5" fmla="*/ 195535 w 390007"/>
                <a:gd name="connsiteY5" fmla="*/ 388944 h 534628"/>
                <a:gd name="connsiteX6" fmla="*/ 390007 w 390007"/>
                <a:gd name="connsiteY6" fmla="*/ 194472 h 534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0007" h="534628">
                  <a:moveTo>
                    <a:pt x="390007" y="194472"/>
                  </a:moveTo>
                  <a:cubicBezTo>
                    <a:pt x="390007" y="87068"/>
                    <a:pt x="302949" y="0"/>
                    <a:pt x="195535" y="0"/>
                  </a:cubicBezTo>
                  <a:cubicBezTo>
                    <a:pt x="88122" y="0"/>
                    <a:pt x="10160" y="84068"/>
                    <a:pt x="1063" y="191091"/>
                  </a:cubicBezTo>
                  <a:cubicBezTo>
                    <a:pt x="-12824" y="354397"/>
                    <a:pt x="111239" y="491128"/>
                    <a:pt x="261858" y="534629"/>
                  </a:cubicBezTo>
                  <a:cubicBezTo>
                    <a:pt x="210518" y="503587"/>
                    <a:pt x="174704" y="449599"/>
                    <a:pt x="168732" y="386810"/>
                  </a:cubicBezTo>
                  <a:cubicBezTo>
                    <a:pt x="177523" y="388058"/>
                    <a:pt x="186420" y="388944"/>
                    <a:pt x="195535" y="388944"/>
                  </a:cubicBezTo>
                  <a:cubicBezTo>
                    <a:pt x="302949" y="388944"/>
                    <a:pt x="390007" y="301885"/>
                    <a:pt x="390007" y="194472"/>
                  </a:cubicBezTo>
                  <a:close/>
                </a:path>
              </a:pathLst>
            </a:custGeom>
            <a:solidFill>
              <a:schemeClr val="accent1">
                <a:alpha val="30000"/>
              </a:schemeClr>
            </a:solid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7DBF2C1B-22BE-4472-B08C-72B7A237A009}"/>
                </a:ext>
                <a:ext uri="{C183D7F6-B498-43B3-948B-1728B52AA6E4}">
                  <adec:decorative xmlns:adec="http://schemas.microsoft.com/office/drawing/2017/decorative" val="1"/>
                </a:ext>
              </a:extLst>
            </p:cNvPr>
            <p:cNvSpPr/>
            <p:nvPr/>
          </p:nvSpPr>
          <p:spPr>
            <a:xfrm>
              <a:off x="5716332" y="585788"/>
              <a:ext cx="390026" cy="534628"/>
            </a:xfrm>
            <a:custGeom>
              <a:avLst/>
              <a:gdLst>
                <a:gd name="connsiteX0" fmla="*/ 390026 w 390026"/>
                <a:gd name="connsiteY0" fmla="*/ 194472 h 534628"/>
                <a:gd name="connsiteX1" fmla="*/ 195545 w 390026"/>
                <a:gd name="connsiteY1" fmla="*/ 0 h 534628"/>
                <a:gd name="connsiteX2" fmla="*/ 1063 w 390026"/>
                <a:gd name="connsiteY2" fmla="*/ 191091 h 534628"/>
                <a:gd name="connsiteX3" fmla="*/ 261867 w 390026"/>
                <a:gd name="connsiteY3" fmla="*/ 534629 h 534628"/>
                <a:gd name="connsiteX4" fmla="*/ 168741 w 390026"/>
                <a:gd name="connsiteY4" fmla="*/ 386810 h 534628"/>
                <a:gd name="connsiteX5" fmla="*/ 195545 w 390026"/>
                <a:gd name="connsiteY5" fmla="*/ 388944 h 534628"/>
                <a:gd name="connsiteX6" fmla="*/ 390026 w 390026"/>
                <a:gd name="connsiteY6" fmla="*/ 194472 h 534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0026" h="534628">
                  <a:moveTo>
                    <a:pt x="390026" y="194472"/>
                  </a:moveTo>
                  <a:cubicBezTo>
                    <a:pt x="390026" y="87068"/>
                    <a:pt x="302968" y="0"/>
                    <a:pt x="195545" y="0"/>
                  </a:cubicBezTo>
                  <a:cubicBezTo>
                    <a:pt x="88141" y="0"/>
                    <a:pt x="10169" y="84068"/>
                    <a:pt x="1063" y="191091"/>
                  </a:cubicBezTo>
                  <a:cubicBezTo>
                    <a:pt x="-12824" y="354397"/>
                    <a:pt x="111239" y="491128"/>
                    <a:pt x="261867" y="534629"/>
                  </a:cubicBezTo>
                  <a:cubicBezTo>
                    <a:pt x="210527" y="503587"/>
                    <a:pt x="174723" y="449599"/>
                    <a:pt x="168741" y="386810"/>
                  </a:cubicBezTo>
                  <a:cubicBezTo>
                    <a:pt x="177533" y="388058"/>
                    <a:pt x="186439" y="388944"/>
                    <a:pt x="195545" y="388944"/>
                  </a:cubicBezTo>
                  <a:cubicBezTo>
                    <a:pt x="302968" y="388944"/>
                    <a:pt x="390026" y="301885"/>
                    <a:pt x="390026" y="194472"/>
                  </a:cubicBezTo>
                  <a:close/>
                </a:path>
              </a:pathLst>
            </a:custGeom>
            <a:solidFill>
              <a:schemeClr val="accent1">
                <a:alpha val="30000"/>
              </a:schemeClr>
            </a:solidFill>
            <a:ln w="9525" cap="flat">
              <a:noFill/>
              <a:prstDash val="solid"/>
              <a:miter/>
            </a:ln>
          </p:spPr>
          <p:txBody>
            <a:bodyPr rtlCol="0" anchor="ctr"/>
            <a:lstStyle/>
            <a:p>
              <a:endParaRPr lang="en-US"/>
            </a:p>
          </p:txBody>
        </p:sp>
      </p:grpSp>
      <p:sp>
        <p:nvSpPr>
          <p:cNvPr id="7" name="Title 1">
            <a:extLst>
              <a:ext uri="{FF2B5EF4-FFF2-40B4-BE49-F238E27FC236}">
                <a16:creationId xmlns:a16="http://schemas.microsoft.com/office/drawing/2014/main" id="{89F65E91-FAFD-244C-A86D-629BF5974C9C}"/>
              </a:ext>
            </a:extLst>
          </p:cNvPr>
          <p:cNvSpPr>
            <a:spLocks noGrp="1"/>
          </p:cNvSpPr>
          <p:nvPr>
            <p:ph type="title" hasCustomPrompt="1"/>
          </p:nvPr>
        </p:nvSpPr>
        <p:spPr>
          <a:xfrm>
            <a:off x="5265057" y="1250497"/>
            <a:ext cx="6344331" cy="553998"/>
          </a:xfrm>
        </p:spPr>
        <p:txBody>
          <a:bodyPr anchor="t"/>
          <a:lstStyle>
            <a:lvl1pPr>
              <a:defRPr>
                <a:solidFill>
                  <a:schemeClr val="tx1"/>
                </a:solidFill>
              </a:defRPr>
            </a:lvl1pPr>
          </a:lstStyle>
          <a:p>
            <a:r>
              <a:rPr lang="en-US"/>
              <a:t>Add quote text here</a:t>
            </a:r>
          </a:p>
        </p:txBody>
      </p:sp>
      <p:sp>
        <p:nvSpPr>
          <p:cNvPr id="4" name="Text Placeholder 3">
            <a:extLst>
              <a:ext uri="{FF2B5EF4-FFF2-40B4-BE49-F238E27FC236}">
                <a16:creationId xmlns:a16="http://schemas.microsoft.com/office/drawing/2014/main" id="{549D697E-24D0-AB42-8E18-256C047E4063}"/>
              </a:ext>
            </a:extLst>
          </p:cNvPr>
          <p:cNvSpPr>
            <a:spLocks noGrp="1"/>
          </p:cNvSpPr>
          <p:nvPr>
            <p:ph type="body" sz="quarter" idx="18" hasCustomPrompt="1"/>
          </p:nvPr>
        </p:nvSpPr>
        <p:spPr>
          <a:xfrm>
            <a:off x="8129814" y="5469003"/>
            <a:ext cx="3478213" cy="276999"/>
          </a:xfrm>
        </p:spPr>
        <p:txBody>
          <a:bodyPr/>
          <a:lstStyle>
            <a:lvl1pPr marL="0" indent="0" algn="r">
              <a:spcBef>
                <a:spcPts val="0"/>
              </a:spcBef>
              <a:buNone/>
              <a:defRPr sz="1800">
                <a:solidFill>
                  <a:schemeClr val="tx1"/>
                </a:solidFill>
                <a:latin typeface="+mj-lt"/>
              </a:defRPr>
            </a:lvl1pPr>
          </a:lstStyle>
          <a:p>
            <a:pPr lvl="0"/>
            <a:r>
              <a:rPr lang="en-US"/>
              <a:t>Name attribute</a:t>
            </a:r>
          </a:p>
        </p:txBody>
      </p:sp>
      <p:sp>
        <p:nvSpPr>
          <p:cNvPr id="6" name="Text Placeholder 3">
            <a:extLst>
              <a:ext uri="{FF2B5EF4-FFF2-40B4-BE49-F238E27FC236}">
                <a16:creationId xmlns:a16="http://schemas.microsoft.com/office/drawing/2014/main" id="{BA94D27E-F2D3-4E43-B280-E6CF5DAAF0EF}"/>
              </a:ext>
            </a:extLst>
          </p:cNvPr>
          <p:cNvSpPr>
            <a:spLocks noGrp="1"/>
          </p:cNvSpPr>
          <p:nvPr>
            <p:ph type="body" sz="quarter" idx="20" hasCustomPrompt="1"/>
          </p:nvPr>
        </p:nvSpPr>
        <p:spPr>
          <a:xfrm>
            <a:off x="8129814" y="5911725"/>
            <a:ext cx="3478213" cy="215444"/>
          </a:xfrm>
        </p:spPr>
        <p:txBody>
          <a:bodyPr/>
          <a:lstStyle>
            <a:lvl1pPr marL="0" indent="0" algn="r">
              <a:spcBef>
                <a:spcPts val="0"/>
              </a:spcBef>
              <a:buNone/>
              <a:defRPr sz="1400">
                <a:solidFill>
                  <a:schemeClr val="tx1"/>
                </a:solidFill>
                <a:latin typeface="+mn-lt"/>
              </a:defRPr>
            </a:lvl1pPr>
          </a:lstStyle>
          <a:p>
            <a:pPr lvl="0"/>
            <a:r>
              <a:rPr lang="en-US"/>
              <a:t>Job title or another attribute</a:t>
            </a:r>
          </a:p>
        </p:txBody>
      </p:sp>
    </p:spTree>
    <p:extLst>
      <p:ext uri="{BB962C8B-B14F-4D97-AF65-F5344CB8AC3E}">
        <p14:creationId xmlns:p14="http://schemas.microsoft.com/office/powerpoint/2010/main" val="1129469352"/>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2" pos="2561">
          <p15:clr>
            <a:srgbClr val="A4A3A4"/>
          </p15:clr>
        </p15:guide>
        <p15:guide id="13" pos="2744">
          <p15:clr>
            <a:srgbClr val="A4A3A4"/>
          </p15:clr>
        </p15:guide>
        <p15:guide id="20" pos="4937">
          <p15:clr>
            <a:srgbClr val="A4A3A4"/>
          </p15:clr>
        </p15:guide>
        <p15:guide id="21" pos="5120">
          <p15:clr>
            <a:srgbClr val="A4A3A4"/>
          </p15:clr>
        </p15:guide>
        <p15:guide id="22" pos="2682">
          <p15:clr>
            <a:srgbClr val="F26B43"/>
          </p15:clr>
        </p15:guide>
        <p15:guide id="23" pos="4998">
          <p15:clr>
            <a:srgbClr val="F26B43"/>
          </p15:clr>
        </p15:guide>
        <p15:guide id="24" pos="733">
          <p15:clr>
            <a:srgbClr val="FBAE40"/>
          </p15:clr>
        </p15:guide>
      </p15:sldGuideLst>
    </p:ext>
  </p:extLst>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p:cSld name="Section Divider _1">
    <p:bg>
      <p:bgRef idx="1001">
        <a:schemeClr val="bg2"/>
      </p:bgRef>
    </p:bg>
    <p:spTree>
      <p:nvGrpSpPr>
        <p:cNvPr id="1" name=""/>
        <p:cNvGrpSpPr/>
        <p:nvPr/>
      </p:nvGrpSpPr>
      <p:grpSpPr>
        <a:xfrm>
          <a:off x="0" y="0"/>
          <a:ext cx="0" cy="0"/>
          <a:chOff x="0" y="0"/>
          <a:chExt cx="0" cy="0"/>
        </a:xfrm>
      </p:grpSpPr>
      <p:pic>
        <p:nvPicPr>
          <p:cNvPr id="15" name="Picture 14" descr="A man sitting down at a table and he is working with a surface laptop and pen ">
            <a:extLst>
              <a:ext uri="{FF2B5EF4-FFF2-40B4-BE49-F238E27FC236}">
                <a16:creationId xmlns:a16="http://schemas.microsoft.com/office/drawing/2014/main" id="{F1FC2350-BF9E-4738-B0A4-CA0FB711107F}"/>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0" y="1"/>
            <a:ext cx="12206513" cy="6857999"/>
          </a:xfrm>
          <a:custGeom>
            <a:avLst/>
            <a:gdLst>
              <a:gd name="connsiteX0" fmla="*/ 0 w 12206513"/>
              <a:gd name="connsiteY0" fmla="*/ 0 h 6857999"/>
              <a:gd name="connsiteX1" fmla="*/ 12206513 w 12206513"/>
              <a:gd name="connsiteY1" fmla="*/ 0 h 6857999"/>
              <a:gd name="connsiteX2" fmla="*/ 12206513 w 12206513"/>
              <a:gd name="connsiteY2" fmla="*/ 6857999 h 6857999"/>
              <a:gd name="connsiteX3" fmla="*/ 0 w 12206513"/>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12206513" h="6857999">
                <a:moveTo>
                  <a:pt x="0" y="0"/>
                </a:moveTo>
                <a:lnTo>
                  <a:pt x="12206513" y="0"/>
                </a:lnTo>
                <a:lnTo>
                  <a:pt x="12206513" y="6857999"/>
                </a:lnTo>
                <a:lnTo>
                  <a:pt x="0" y="6857999"/>
                </a:lnTo>
                <a:close/>
              </a:path>
            </a:pathLst>
          </a:custGeom>
        </p:spPr>
      </p:pic>
      <p:sp>
        <p:nvSpPr>
          <p:cNvPr id="2" name="Title 1"/>
          <p:cNvSpPr>
            <a:spLocks noGrp="1"/>
          </p:cNvSpPr>
          <p:nvPr>
            <p:ph type="title" hasCustomPrompt="1"/>
          </p:nvPr>
        </p:nvSpPr>
        <p:spPr>
          <a:xfrm>
            <a:off x="585216" y="3033223"/>
            <a:ext cx="3943241"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accent3"/>
                </a:solidFill>
                <a:effectLst/>
                <a:latin typeface="+mj-lt"/>
                <a:ea typeface="+mn-ea"/>
                <a:cs typeface="Segoe UI" pitchFamily="34" charset="0"/>
              </a:defRPr>
            </a:lvl1pPr>
          </a:lstStyle>
          <a:p>
            <a:r>
              <a:rPr lang="en-US"/>
              <a:t>Section Divider</a:t>
            </a:r>
          </a:p>
        </p:txBody>
      </p:sp>
      <p:sp>
        <p:nvSpPr>
          <p:cNvPr id="5" name="Text Placeholder 4"/>
          <p:cNvSpPr>
            <a:spLocks noGrp="1"/>
          </p:cNvSpPr>
          <p:nvPr>
            <p:ph type="body" sz="quarter" idx="12" hasCustomPrompt="1"/>
          </p:nvPr>
        </p:nvSpPr>
        <p:spPr>
          <a:xfrm>
            <a:off x="585216" y="3977319"/>
            <a:ext cx="3943241" cy="338554"/>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Subtitle</a:t>
            </a:r>
          </a:p>
        </p:txBody>
      </p:sp>
    </p:spTree>
    <p:extLst>
      <p:ext uri="{BB962C8B-B14F-4D97-AF65-F5344CB8AC3E}">
        <p14:creationId xmlns:p14="http://schemas.microsoft.com/office/powerpoint/2010/main" val="133039396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36">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p:cSld name="Section Divider _2">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71945"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accent3"/>
                </a:solidFill>
                <a:effectLst/>
                <a:latin typeface="+mj-lt"/>
                <a:ea typeface="+mn-ea"/>
                <a:cs typeface="Segoe UI" pitchFamily="34" charset="0"/>
              </a:defRPr>
            </a:lvl1pPr>
          </a:lstStyle>
          <a:p>
            <a:r>
              <a:rPr lang="en-US"/>
              <a:t>Section Divider</a:t>
            </a:r>
          </a:p>
        </p:txBody>
      </p:sp>
      <p:sp>
        <p:nvSpPr>
          <p:cNvPr id="5" name="Text Placeholder 4"/>
          <p:cNvSpPr>
            <a:spLocks noGrp="1"/>
          </p:cNvSpPr>
          <p:nvPr>
            <p:ph type="body" sz="quarter" idx="12" hasCustomPrompt="1"/>
          </p:nvPr>
        </p:nvSpPr>
        <p:spPr>
          <a:xfrm>
            <a:off x="585216" y="3977319"/>
            <a:ext cx="4171945" cy="338554"/>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Subtitle</a:t>
            </a:r>
          </a:p>
        </p:txBody>
      </p:sp>
      <p:pic>
        <p:nvPicPr>
          <p:cNvPr id="8" name="Picture 7">
            <a:extLst>
              <a:ext uri="{FF2B5EF4-FFF2-40B4-BE49-F238E27FC236}">
                <a16:creationId xmlns:a16="http://schemas.microsoft.com/office/drawing/2014/main" id="{3EB42CAC-6962-4A88-AC3F-925F3BF51137}"/>
              </a:ext>
              <a:ext uri="{C183D7F6-B498-43B3-948B-1728B52AA6E4}">
                <adec:decorative xmlns:adec="http://schemas.microsoft.com/office/drawing/2017/decorative" val="1"/>
              </a:ext>
            </a:extLst>
          </p:cNvPr>
          <p:cNvPicPr>
            <a:picLocks noChangeAspect="1"/>
          </p:cNvPicPr>
          <p:nvPr/>
        </p:nvPicPr>
        <p:blipFill>
          <a:blip r:embed="rId2" cstate="email">
            <a:extLst>
              <a:ext uri="{28A0092B-C50C-407E-A947-70E740481C1C}">
                <a14:useLocalDpi xmlns:a14="http://schemas.microsoft.com/office/drawing/2010/main"/>
              </a:ext>
            </a:extLst>
          </a:blip>
          <a:srcRect t="15396" r="35410" b="15396"/>
          <a:stretch>
            <a:fillRect/>
          </a:stretch>
        </p:blipFill>
        <p:spPr>
          <a:xfrm>
            <a:off x="5791640" y="0"/>
            <a:ext cx="6400361" cy="6858000"/>
          </a:xfrm>
          <a:custGeom>
            <a:avLst/>
            <a:gdLst>
              <a:gd name="connsiteX0" fmla="*/ 0 w 6400361"/>
              <a:gd name="connsiteY0" fmla="*/ 0 h 6858000"/>
              <a:gd name="connsiteX1" fmla="*/ 6400361 w 6400361"/>
              <a:gd name="connsiteY1" fmla="*/ 0 h 6858000"/>
              <a:gd name="connsiteX2" fmla="*/ 6400361 w 6400361"/>
              <a:gd name="connsiteY2" fmla="*/ 6858000 h 6858000"/>
              <a:gd name="connsiteX3" fmla="*/ 0 w 640036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400361" h="6858000">
                <a:moveTo>
                  <a:pt x="0" y="0"/>
                </a:moveTo>
                <a:lnTo>
                  <a:pt x="6400361" y="0"/>
                </a:lnTo>
                <a:lnTo>
                  <a:pt x="6400361" y="6858000"/>
                </a:lnTo>
                <a:lnTo>
                  <a:pt x="0" y="6858000"/>
                </a:lnTo>
                <a:close/>
              </a:path>
            </a:pathLst>
          </a:custGeom>
        </p:spPr>
      </p:pic>
      <p:pic>
        <p:nvPicPr>
          <p:cNvPr id="9" name="Picture 8" descr="A snapshot of the &quot;Team Rubicon&quot; team">
            <a:extLst>
              <a:ext uri="{FF2B5EF4-FFF2-40B4-BE49-F238E27FC236}">
                <a16:creationId xmlns:a16="http://schemas.microsoft.com/office/drawing/2014/main" id="{06587177-0D53-4EA4-9B09-FE1B878D1A2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304601" y="1"/>
            <a:ext cx="5887401" cy="6857998"/>
          </a:xfrm>
          <a:custGeom>
            <a:avLst/>
            <a:gdLst>
              <a:gd name="connsiteX0" fmla="*/ 1619636 w 5858825"/>
              <a:gd name="connsiteY0" fmla="*/ 0 h 6857998"/>
              <a:gd name="connsiteX1" fmla="*/ 5858825 w 5858825"/>
              <a:gd name="connsiteY1" fmla="*/ 0 h 6857998"/>
              <a:gd name="connsiteX2" fmla="*/ 5858825 w 5858825"/>
              <a:gd name="connsiteY2" fmla="*/ 6857998 h 6857998"/>
              <a:gd name="connsiteX3" fmla="*/ 1621106 w 5858825"/>
              <a:gd name="connsiteY3" fmla="*/ 6857998 h 6857998"/>
              <a:gd name="connsiteX4" fmla="*/ 1595448 w 5858825"/>
              <a:gd name="connsiteY4" fmla="*/ 6837959 h 6857998"/>
              <a:gd name="connsiteX5" fmla="*/ 0 w 5858825"/>
              <a:gd name="connsiteY5" fmla="*/ 3428425 h 6857998"/>
              <a:gd name="connsiteX6" fmla="*/ 1595448 w 5858825"/>
              <a:gd name="connsiteY6" fmla="*/ 18892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58825" h="6857998">
                <a:moveTo>
                  <a:pt x="1619636" y="0"/>
                </a:moveTo>
                <a:lnTo>
                  <a:pt x="5858825" y="0"/>
                </a:lnTo>
                <a:lnTo>
                  <a:pt x="5858825" y="6857998"/>
                </a:lnTo>
                <a:lnTo>
                  <a:pt x="1621106" y="6857998"/>
                </a:lnTo>
                <a:lnTo>
                  <a:pt x="1595448" y="6837959"/>
                </a:lnTo>
                <a:cubicBezTo>
                  <a:pt x="620345" y="6023395"/>
                  <a:pt x="0" y="4798355"/>
                  <a:pt x="0" y="3428425"/>
                </a:cubicBezTo>
                <a:cubicBezTo>
                  <a:pt x="0" y="2058496"/>
                  <a:pt x="620345" y="833456"/>
                  <a:pt x="1595448" y="18892"/>
                </a:cubicBezTo>
                <a:close/>
              </a:path>
            </a:pathLst>
          </a:custGeom>
        </p:spPr>
      </p:pic>
      <p:sp>
        <p:nvSpPr>
          <p:cNvPr id="17" name="Picture Placeholder 16" descr="This photo is a 'placeholder' only. Drag or drop your photo here, or click and tap the center to insert a photo.">
            <a:extLst>
              <a:ext uri="{FF2B5EF4-FFF2-40B4-BE49-F238E27FC236}">
                <a16:creationId xmlns:a16="http://schemas.microsoft.com/office/drawing/2014/main" id="{006A0AEA-9D51-4868-9BCB-14CD8A01370F}"/>
              </a:ext>
            </a:extLst>
          </p:cNvPr>
          <p:cNvSpPr>
            <a:spLocks noGrp="1"/>
          </p:cNvSpPr>
          <p:nvPr>
            <p:ph type="pic" sz="quarter" idx="13"/>
          </p:nvPr>
        </p:nvSpPr>
        <p:spPr>
          <a:xfrm>
            <a:off x="6304601" y="0"/>
            <a:ext cx="5887399" cy="6858000"/>
          </a:xfrm>
          <a:custGeom>
            <a:avLst/>
            <a:gdLst>
              <a:gd name="connsiteX0" fmla="*/ 1616037 w 5858823"/>
              <a:gd name="connsiteY0" fmla="*/ 0 h 6858000"/>
              <a:gd name="connsiteX1" fmla="*/ 5858823 w 5858823"/>
              <a:gd name="connsiteY1" fmla="*/ 0 h 6858000"/>
              <a:gd name="connsiteX2" fmla="*/ 5858823 w 5858823"/>
              <a:gd name="connsiteY2" fmla="*/ 6858000 h 6858000"/>
              <a:gd name="connsiteX3" fmla="*/ 1618711 w 5858823"/>
              <a:gd name="connsiteY3" fmla="*/ 6858000 h 6858000"/>
              <a:gd name="connsiteX4" fmla="*/ 1562553 w 5858823"/>
              <a:gd name="connsiteY4" fmla="*/ 6814613 h 6858000"/>
              <a:gd name="connsiteX5" fmla="*/ 0 w 5858823"/>
              <a:gd name="connsiteY5" fmla="*/ 3427967 h 6858000"/>
              <a:gd name="connsiteX6" fmla="*/ 1562553 w 5858823"/>
              <a:gd name="connsiteY6" fmla="*/ 413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58823" h="6858000">
                <a:moveTo>
                  <a:pt x="1616037" y="0"/>
                </a:moveTo>
                <a:lnTo>
                  <a:pt x="5858823" y="0"/>
                </a:lnTo>
                <a:lnTo>
                  <a:pt x="5858823" y="6858000"/>
                </a:lnTo>
                <a:lnTo>
                  <a:pt x="1618711" y="6858000"/>
                </a:lnTo>
                <a:lnTo>
                  <a:pt x="1562553" y="6814613"/>
                </a:lnTo>
                <a:cubicBezTo>
                  <a:pt x="613987" y="6043905"/>
                  <a:pt x="0" y="4813836"/>
                  <a:pt x="0" y="3427967"/>
                </a:cubicBezTo>
                <a:cubicBezTo>
                  <a:pt x="0" y="2042098"/>
                  <a:pt x="613987" y="812029"/>
                  <a:pt x="1562553" y="41321"/>
                </a:cubicBezTo>
                <a:close/>
              </a:path>
            </a:pathLst>
          </a:custGeom>
          <a:ln>
            <a:noFill/>
          </a:ln>
        </p:spPr>
        <p:txBody>
          <a:bodyPr wrap="square" anchor="ctr">
            <a:noAutofit/>
          </a:bodyPr>
          <a:lstStyle>
            <a:lvl1pPr marL="0" indent="0" algn="ctr">
              <a:buNone/>
              <a:defRPr/>
            </a:lvl1pPr>
          </a:lstStyle>
          <a:p>
            <a:r>
              <a:rPr lang="en-IN"/>
              <a:t>Click icon to add picture</a:t>
            </a:r>
            <a:endParaRPr lang="en-US"/>
          </a:p>
        </p:txBody>
      </p:sp>
    </p:spTree>
    <p:extLst>
      <p:ext uri="{BB962C8B-B14F-4D97-AF65-F5344CB8AC3E}">
        <p14:creationId xmlns:p14="http://schemas.microsoft.com/office/powerpoint/2010/main" val="115142311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p:cSld name="Section Divider_3">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5963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accent3"/>
                </a:solidFill>
                <a:effectLst/>
                <a:latin typeface="+mj-lt"/>
                <a:ea typeface="+mn-ea"/>
                <a:cs typeface="Segoe UI" pitchFamily="34" charset="0"/>
              </a:defRPr>
            </a:lvl1pPr>
          </a:lstStyle>
          <a:p>
            <a:r>
              <a:rPr lang="en-US"/>
              <a:t>Section Divider</a:t>
            </a:r>
          </a:p>
        </p:txBody>
      </p:sp>
      <p:sp>
        <p:nvSpPr>
          <p:cNvPr id="5" name="Text Placeholder 4"/>
          <p:cNvSpPr>
            <a:spLocks noGrp="1"/>
          </p:cNvSpPr>
          <p:nvPr>
            <p:ph type="body" sz="quarter" idx="12" hasCustomPrompt="1"/>
          </p:nvPr>
        </p:nvSpPr>
        <p:spPr>
          <a:xfrm>
            <a:off x="585216" y="3977319"/>
            <a:ext cx="4596384" cy="338554"/>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Subtitle</a:t>
            </a:r>
          </a:p>
        </p:txBody>
      </p:sp>
      <p:pic>
        <p:nvPicPr>
          <p:cNvPr id="3" name="Picture 2" descr="A collage of people from different ethnicities">
            <a:extLst>
              <a:ext uri="{FF2B5EF4-FFF2-40B4-BE49-F238E27FC236}">
                <a16:creationId xmlns:a16="http://schemas.microsoft.com/office/drawing/2014/main" id="{5D5B93A1-8E7B-407B-9065-A38A695BFEE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748527" y="0"/>
            <a:ext cx="6443473" cy="6858000"/>
          </a:xfrm>
          <a:prstGeom prst="rect">
            <a:avLst/>
          </a:prstGeom>
        </p:spPr>
      </p:pic>
    </p:spTree>
    <p:extLst>
      <p:ext uri="{BB962C8B-B14F-4D97-AF65-F5344CB8AC3E}">
        <p14:creationId xmlns:p14="http://schemas.microsoft.com/office/powerpoint/2010/main" val="177665547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p:cSld name="Section Divider _4">
    <p:bg>
      <p:bgRef idx="1001">
        <a:schemeClr val="bg2"/>
      </p:bgRef>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70DFCFF0-DC0E-4E39-9273-D9547E3D953B}"/>
              </a:ext>
            </a:extLst>
          </p:cNvPr>
          <p:cNvGrpSpPr/>
          <p:nvPr userDrawn="1"/>
        </p:nvGrpSpPr>
        <p:grpSpPr>
          <a:xfrm>
            <a:off x="0" y="0"/>
            <a:ext cx="2987546" cy="2417986"/>
            <a:chOff x="0" y="0"/>
            <a:chExt cx="2987546" cy="2417986"/>
          </a:xfrm>
        </p:grpSpPr>
        <p:sp>
          <p:nvSpPr>
            <p:cNvPr id="8" name="Freeform: Shape 7">
              <a:extLst>
                <a:ext uri="{FF2B5EF4-FFF2-40B4-BE49-F238E27FC236}">
                  <a16:creationId xmlns:a16="http://schemas.microsoft.com/office/drawing/2014/main" id="{B13271F6-D163-4AA5-8E4D-BFE3AD821771}"/>
                </a:ext>
                <a:ext uri="{C183D7F6-B498-43B3-948B-1728B52AA6E4}">
                  <adec:decorative xmlns:adec="http://schemas.microsoft.com/office/drawing/2017/decorative" val="1"/>
                </a:ext>
              </a:extLst>
            </p:cNvPr>
            <p:cNvSpPr/>
            <p:nvPr/>
          </p:nvSpPr>
          <p:spPr bwMode="auto">
            <a:xfrm>
              <a:off x="0" y="1"/>
              <a:ext cx="2987546" cy="2417985"/>
            </a:xfrm>
            <a:custGeom>
              <a:avLst/>
              <a:gdLst>
                <a:gd name="connsiteX0" fmla="*/ 0 w 2987546"/>
                <a:gd name="connsiteY0" fmla="*/ 0 h 2417985"/>
                <a:gd name="connsiteX1" fmla="*/ 2910323 w 2987546"/>
                <a:gd name="connsiteY1" fmla="*/ 0 h 2417985"/>
                <a:gd name="connsiteX2" fmla="*/ 2949219 w 2987546"/>
                <a:gd name="connsiteY2" fmla="*/ 151272 h 2417985"/>
                <a:gd name="connsiteX3" fmla="*/ 2987546 w 2987546"/>
                <a:gd name="connsiteY3" fmla="*/ 531470 h 2417985"/>
                <a:gd name="connsiteX4" fmla="*/ 1101032 w 2987546"/>
                <a:gd name="connsiteY4" fmla="*/ 2417985 h 2417985"/>
                <a:gd name="connsiteX5" fmla="*/ 46264 w 2987546"/>
                <a:gd name="connsiteY5" fmla="*/ 2095798 h 2417985"/>
                <a:gd name="connsiteX6" fmla="*/ 0 w 2987546"/>
                <a:gd name="connsiteY6" fmla="*/ 2061202 h 2417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87546" h="2417985">
                  <a:moveTo>
                    <a:pt x="0" y="0"/>
                  </a:moveTo>
                  <a:lnTo>
                    <a:pt x="2910323" y="0"/>
                  </a:lnTo>
                  <a:lnTo>
                    <a:pt x="2949219" y="151272"/>
                  </a:lnTo>
                  <a:cubicBezTo>
                    <a:pt x="2974349" y="274079"/>
                    <a:pt x="2987546" y="401233"/>
                    <a:pt x="2987546" y="531470"/>
                  </a:cubicBezTo>
                  <a:cubicBezTo>
                    <a:pt x="2987546" y="1573363"/>
                    <a:pt x="2142925" y="2417985"/>
                    <a:pt x="1101032" y="2417985"/>
                  </a:cubicBezTo>
                  <a:cubicBezTo>
                    <a:pt x="710322" y="2417985"/>
                    <a:pt x="347354" y="2299210"/>
                    <a:pt x="46264" y="2095798"/>
                  </a:cubicBezTo>
                  <a:lnTo>
                    <a:pt x="0" y="2061202"/>
                  </a:lnTo>
                  <a:close/>
                </a:path>
              </a:pathLst>
            </a:custGeom>
            <a:solidFill>
              <a:schemeClr val="accent1">
                <a:alpha val="40000"/>
              </a:schemeClr>
            </a:solidFill>
            <a:ln>
              <a:no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sp>
          <p:nvSpPr>
            <p:cNvPr id="9" name="Freeform: Shape 8">
              <a:extLst>
                <a:ext uri="{FF2B5EF4-FFF2-40B4-BE49-F238E27FC236}">
                  <a16:creationId xmlns:a16="http://schemas.microsoft.com/office/drawing/2014/main" id="{4EB93473-B1A0-4FB7-A50B-18C62336B743}"/>
                </a:ext>
                <a:ext uri="{C183D7F6-B498-43B3-948B-1728B52AA6E4}">
                  <adec:decorative xmlns:adec="http://schemas.microsoft.com/office/drawing/2017/decorative" val="1"/>
                </a:ext>
              </a:extLst>
            </p:cNvPr>
            <p:cNvSpPr/>
            <p:nvPr/>
          </p:nvSpPr>
          <p:spPr bwMode="auto">
            <a:xfrm>
              <a:off x="0" y="1"/>
              <a:ext cx="2531044" cy="2125641"/>
            </a:xfrm>
            <a:custGeom>
              <a:avLst/>
              <a:gdLst>
                <a:gd name="connsiteX0" fmla="*/ 0 w 2531044"/>
                <a:gd name="connsiteY0" fmla="*/ 0 h 2125641"/>
                <a:gd name="connsiteX1" fmla="*/ 2463110 w 2531044"/>
                <a:gd name="connsiteY1" fmla="*/ 0 h 2125641"/>
                <a:gd name="connsiteX2" fmla="*/ 2497354 w 2531044"/>
                <a:gd name="connsiteY2" fmla="*/ 133180 h 2125641"/>
                <a:gd name="connsiteX3" fmla="*/ 2531044 w 2531044"/>
                <a:gd name="connsiteY3" fmla="*/ 467378 h 2125641"/>
                <a:gd name="connsiteX4" fmla="*/ 872781 w 2531044"/>
                <a:gd name="connsiteY4" fmla="*/ 2125641 h 2125641"/>
                <a:gd name="connsiteX5" fmla="*/ 82355 w 2531044"/>
                <a:gd name="connsiteY5" fmla="*/ 1925498 h 2125641"/>
                <a:gd name="connsiteX6" fmla="*/ 0 w 2531044"/>
                <a:gd name="connsiteY6" fmla="*/ 1875466 h 2125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31044" h="2125641">
                  <a:moveTo>
                    <a:pt x="0" y="0"/>
                  </a:moveTo>
                  <a:lnTo>
                    <a:pt x="2463110" y="0"/>
                  </a:lnTo>
                  <a:lnTo>
                    <a:pt x="2497354" y="133180"/>
                  </a:lnTo>
                  <a:cubicBezTo>
                    <a:pt x="2519444" y="241129"/>
                    <a:pt x="2531044" y="352899"/>
                    <a:pt x="2531044" y="467378"/>
                  </a:cubicBezTo>
                  <a:cubicBezTo>
                    <a:pt x="2531044" y="1383211"/>
                    <a:pt x="1788614" y="2125641"/>
                    <a:pt x="872781" y="2125641"/>
                  </a:cubicBezTo>
                  <a:cubicBezTo>
                    <a:pt x="586583" y="2125641"/>
                    <a:pt x="317319" y="2053138"/>
                    <a:pt x="82355" y="1925498"/>
                  </a:cubicBezTo>
                  <a:lnTo>
                    <a:pt x="0" y="1875466"/>
                  </a:lnTo>
                  <a:close/>
                </a:path>
              </a:pathLst>
            </a:custGeom>
            <a:solidFill>
              <a:schemeClr val="accent1">
                <a:alpha val="40000"/>
              </a:schemeClr>
            </a:solidFill>
            <a:ln>
              <a:no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sp>
          <p:nvSpPr>
            <p:cNvPr id="10" name="Freeform: Shape 9">
              <a:extLst>
                <a:ext uri="{FF2B5EF4-FFF2-40B4-BE49-F238E27FC236}">
                  <a16:creationId xmlns:a16="http://schemas.microsoft.com/office/drawing/2014/main" id="{A2FAD923-8AD9-42D8-BB9A-A66C2BCBDE98}"/>
                </a:ext>
                <a:ext uri="{C183D7F6-B498-43B3-948B-1728B52AA6E4}">
                  <adec:decorative xmlns:adec="http://schemas.microsoft.com/office/drawing/2017/decorative" val="1"/>
                </a:ext>
              </a:extLst>
            </p:cNvPr>
            <p:cNvSpPr/>
            <p:nvPr/>
          </p:nvSpPr>
          <p:spPr bwMode="auto">
            <a:xfrm>
              <a:off x="0" y="0"/>
              <a:ext cx="1967238" cy="1721194"/>
            </a:xfrm>
            <a:custGeom>
              <a:avLst/>
              <a:gdLst>
                <a:gd name="connsiteX0" fmla="*/ 0 w 1967238"/>
                <a:gd name="connsiteY0" fmla="*/ 0 h 1721194"/>
                <a:gd name="connsiteX1" fmla="*/ 1918338 w 1967238"/>
                <a:gd name="connsiteY1" fmla="*/ 0 h 1721194"/>
                <a:gd name="connsiteX2" fmla="*/ 1939276 w 1967238"/>
                <a:gd name="connsiteY2" fmla="*/ 67449 h 1721194"/>
                <a:gd name="connsiteX3" fmla="*/ 1967238 w 1967238"/>
                <a:gd name="connsiteY3" fmla="*/ 344834 h 1721194"/>
                <a:gd name="connsiteX4" fmla="*/ 590878 w 1967238"/>
                <a:gd name="connsiteY4" fmla="*/ 1721194 h 1721194"/>
                <a:gd name="connsiteX5" fmla="*/ 55136 w 1967238"/>
                <a:gd name="connsiteY5" fmla="*/ 1613033 h 1721194"/>
                <a:gd name="connsiteX6" fmla="*/ 0 w 1967238"/>
                <a:gd name="connsiteY6" fmla="*/ 1586472 h 1721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7238" h="1721194">
                  <a:moveTo>
                    <a:pt x="0" y="0"/>
                  </a:moveTo>
                  <a:lnTo>
                    <a:pt x="1918338" y="0"/>
                  </a:lnTo>
                  <a:lnTo>
                    <a:pt x="1939276" y="67449"/>
                  </a:lnTo>
                  <a:cubicBezTo>
                    <a:pt x="1957610" y="157047"/>
                    <a:pt x="1967238" y="249816"/>
                    <a:pt x="1967238" y="344834"/>
                  </a:cubicBezTo>
                  <a:cubicBezTo>
                    <a:pt x="1967238" y="1104977"/>
                    <a:pt x="1351021" y="1721194"/>
                    <a:pt x="590878" y="1721194"/>
                  </a:cubicBezTo>
                  <a:cubicBezTo>
                    <a:pt x="400842" y="1721194"/>
                    <a:pt x="219802" y="1682681"/>
                    <a:pt x="55136" y="1613033"/>
                  </a:cubicBezTo>
                  <a:lnTo>
                    <a:pt x="0" y="1586472"/>
                  </a:lnTo>
                  <a:close/>
                </a:path>
              </a:pathLst>
            </a:custGeom>
            <a:solidFill>
              <a:schemeClr val="accent1">
                <a:alpha val="40000"/>
              </a:schemeClr>
            </a:solidFill>
            <a:ln>
              <a:no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grpSp>
      <p:sp>
        <p:nvSpPr>
          <p:cNvPr id="2" name="Title 1"/>
          <p:cNvSpPr>
            <a:spLocks noGrp="1"/>
          </p:cNvSpPr>
          <p:nvPr>
            <p:ph type="title" hasCustomPrompt="1"/>
          </p:nvPr>
        </p:nvSpPr>
        <p:spPr>
          <a:xfrm>
            <a:off x="585216" y="3033223"/>
            <a:ext cx="7297505"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accent3"/>
                </a:solidFill>
                <a:effectLst/>
                <a:latin typeface="+mj-lt"/>
                <a:ea typeface="+mn-ea"/>
                <a:cs typeface="Segoe UI" pitchFamily="34" charset="0"/>
              </a:defRPr>
            </a:lvl1pPr>
          </a:lstStyle>
          <a:p>
            <a:r>
              <a:rPr lang="en-US"/>
              <a:t>Section Divider</a:t>
            </a:r>
          </a:p>
        </p:txBody>
      </p:sp>
      <p:sp>
        <p:nvSpPr>
          <p:cNvPr id="5" name="Text Placeholder 4"/>
          <p:cNvSpPr>
            <a:spLocks noGrp="1"/>
          </p:cNvSpPr>
          <p:nvPr>
            <p:ph type="body" sz="quarter" idx="12" hasCustomPrompt="1"/>
          </p:nvPr>
        </p:nvSpPr>
        <p:spPr>
          <a:xfrm>
            <a:off x="585216" y="3977319"/>
            <a:ext cx="7297505" cy="338554"/>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Subtitle</a:t>
            </a:r>
          </a:p>
        </p:txBody>
      </p:sp>
      <p:grpSp>
        <p:nvGrpSpPr>
          <p:cNvPr id="11" name="Group 10">
            <a:extLst>
              <a:ext uri="{FF2B5EF4-FFF2-40B4-BE49-F238E27FC236}">
                <a16:creationId xmlns:a16="http://schemas.microsoft.com/office/drawing/2014/main" id="{F8883535-0874-476D-BF5A-1F2F9CA309C7}"/>
              </a:ext>
            </a:extLst>
          </p:cNvPr>
          <p:cNvGrpSpPr/>
          <p:nvPr userDrawn="1"/>
        </p:nvGrpSpPr>
        <p:grpSpPr>
          <a:xfrm>
            <a:off x="7882721" y="2417984"/>
            <a:ext cx="4309279" cy="4440016"/>
            <a:chOff x="7882721" y="2417984"/>
            <a:chExt cx="4309279" cy="4440016"/>
          </a:xfrm>
        </p:grpSpPr>
        <p:sp>
          <p:nvSpPr>
            <p:cNvPr id="4" name="Freeform: Shape 3">
              <a:extLst>
                <a:ext uri="{FF2B5EF4-FFF2-40B4-BE49-F238E27FC236}">
                  <a16:creationId xmlns:a16="http://schemas.microsoft.com/office/drawing/2014/main" id="{A3A1F3CC-1995-4BB0-8FD8-B73CAC2C5FDF}"/>
                </a:ext>
                <a:ext uri="{C183D7F6-B498-43B3-948B-1728B52AA6E4}">
                  <adec:decorative xmlns:adec="http://schemas.microsoft.com/office/drawing/2017/decorative" val="1"/>
                </a:ext>
              </a:extLst>
            </p:cNvPr>
            <p:cNvSpPr/>
            <p:nvPr/>
          </p:nvSpPr>
          <p:spPr bwMode="auto">
            <a:xfrm rot="10800000">
              <a:off x="7882721" y="2417984"/>
              <a:ext cx="4309279" cy="4440016"/>
            </a:xfrm>
            <a:custGeom>
              <a:avLst/>
              <a:gdLst>
                <a:gd name="connsiteX0" fmla="*/ 1699368 w 4309279"/>
                <a:gd name="connsiteY0" fmla="*/ 4440016 h 4440016"/>
                <a:gd name="connsiteX1" fmla="*/ 39222 w 4309279"/>
                <a:gd name="connsiteY1" fmla="*/ 3844039 h 4440016"/>
                <a:gd name="connsiteX2" fmla="*/ 0 w 4309279"/>
                <a:gd name="connsiteY2" fmla="*/ 3808392 h 4440016"/>
                <a:gd name="connsiteX3" fmla="*/ 0 w 4309279"/>
                <a:gd name="connsiteY3" fmla="*/ 0 h 4440016"/>
                <a:gd name="connsiteX4" fmla="*/ 3558834 w 4309279"/>
                <a:gd name="connsiteY4" fmla="*/ 0 h 4440016"/>
                <a:gd name="connsiteX5" fmla="*/ 3713302 w 4309279"/>
                <a:gd name="connsiteY5" fmla="*/ 169958 h 4440016"/>
                <a:gd name="connsiteX6" fmla="*/ 4309279 w 4309279"/>
                <a:gd name="connsiteY6" fmla="*/ 1830104 h 4440016"/>
                <a:gd name="connsiteX7" fmla="*/ 1699368 w 4309279"/>
                <a:gd name="connsiteY7" fmla="*/ 4440016 h 4440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09279" h="4440016">
                  <a:moveTo>
                    <a:pt x="1699368" y="4440016"/>
                  </a:moveTo>
                  <a:cubicBezTo>
                    <a:pt x="1068749" y="4440016"/>
                    <a:pt x="490369" y="4216358"/>
                    <a:pt x="39222" y="3844039"/>
                  </a:cubicBezTo>
                  <a:lnTo>
                    <a:pt x="0" y="3808392"/>
                  </a:lnTo>
                  <a:lnTo>
                    <a:pt x="0" y="0"/>
                  </a:lnTo>
                  <a:lnTo>
                    <a:pt x="3558834" y="0"/>
                  </a:lnTo>
                  <a:lnTo>
                    <a:pt x="3713302" y="169958"/>
                  </a:lnTo>
                  <a:cubicBezTo>
                    <a:pt x="4085621" y="621104"/>
                    <a:pt x="4309279" y="1199485"/>
                    <a:pt x="4309279" y="1830104"/>
                  </a:cubicBezTo>
                  <a:cubicBezTo>
                    <a:pt x="4309279" y="3271519"/>
                    <a:pt x="3140782" y="4440016"/>
                    <a:pt x="1699368" y="4440016"/>
                  </a:cubicBezTo>
                  <a:close/>
                </a:path>
              </a:pathLst>
            </a:custGeom>
            <a:solidFill>
              <a:schemeClr val="accent1">
                <a:alpha val="40000"/>
              </a:schemeClr>
            </a:solidFill>
            <a:ln>
              <a:no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sp>
          <p:nvSpPr>
            <p:cNvPr id="6" name="Freeform: Shape 5">
              <a:extLst>
                <a:ext uri="{FF2B5EF4-FFF2-40B4-BE49-F238E27FC236}">
                  <a16:creationId xmlns:a16="http://schemas.microsoft.com/office/drawing/2014/main" id="{C088D21A-DA5B-426B-9E64-D1253951C036}"/>
                </a:ext>
                <a:ext uri="{C183D7F6-B498-43B3-948B-1728B52AA6E4}">
                  <adec:decorative xmlns:adec="http://schemas.microsoft.com/office/drawing/2017/decorative" val="1"/>
                </a:ext>
              </a:extLst>
            </p:cNvPr>
            <p:cNvSpPr/>
            <p:nvPr/>
          </p:nvSpPr>
          <p:spPr bwMode="auto">
            <a:xfrm rot="10800000">
              <a:off x="8514273" y="2822428"/>
              <a:ext cx="3677727" cy="4035572"/>
            </a:xfrm>
            <a:custGeom>
              <a:avLst/>
              <a:gdLst>
                <a:gd name="connsiteX0" fmla="*/ 1383592 w 3677727"/>
                <a:gd name="connsiteY0" fmla="*/ 4035572 h 4035572"/>
                <a:gd name="connsiteX1" fmla="*/ 100919 w 3677727"/>
                <a:gd name="connsiteY1" fmla="*/ 3643770 h 4035572"/>
                <a:gd name="connsiteX2" fmla="*/ 0 w 3677727"/>
                <a:gd name="connsiteY2" fmla="*/ 3568303 h 4035572"/>
                <a:gd name="connsiteX3" fmla="*/ 0 w 3677727"/>
                <a:gd name="connsiteY3" fmla="*/ 0 h 4035572"/>
                <a:gd name="connsiteX4" fmla="*/ 2874597 w 3677727"/>
                <a:gd name="connsiteY4" fmla="*/ 0 h 4035572"/>
                <a:gd name="connsiteX5" fmla="*/ 3005790 w 3677727"/>
                <a:gd name="connsiteY5" fmla="*/ 119237 h 4035572"/>
                <a:gd name="connsiteX6" fmla="*/ 3677727 w 3677727"/>
                <a:gd name="connsiteY6" fmla="*/ 1741436 h 4035572"/>
                <a:gd name="connsiteX7" fmla="*/ 1383592 w 3677727"/>
                <a:gd name="connsiteY7" fmla="*/ 4035572 h 4035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77727" h="4035572">
                  <a:moveTo>
                    <a:pt x="1383592" y="4035572"/>
                  </a:moveTo>
                  <a:cubicBezTo>
                    <a:pt x="908461" y="4035572"/>
                    <a:pt x="467065" y="3891133"/>
                    <a:pt x="100919" y="3643770"/>
                  </a:cubicBezTo>
                  <a:lnTo>
                    <a:pt x="0" y="3568303"/>
                  </a:lnTo>
                  <a:lnTo>
                    <a:pt x="0" y="0"/>
                  </a:lnTo>
                  <a:lnTo>
                    <a:pt x="2874597" y="0"/>
                  </a:lnTo>
                  <a:lnTo>
                    <a:pt x="3005790" y="119237"/>
                  </a:lnTo>
                  <a:cubicBezTo>
                    <a:pt x="3420947" y="534394"/>
                    <a:pt x="3677727" y="1107928"/>
                    <a:pt x="3677727" y="1741436"/>
                  </a:cubicBezTo>
                  <a:cubicBezTo>
                    <a:pt x="3677727" y="3008452"/>
                    <a:pt x="2650608" y="4035572"/>
                    <a:pt x="1383592" y="4035572"/>
                  </a:cubicBezTo>
                  <a:close/>
                </a:path>
              </a:pathLst>
            </a:custGeom>
            <a:solidFill>
              <a:schemeClr val="accent1">
                <a:alpha val="40000"/>
              </a:schemeClr>
            </a:solidFill>
            <a:ln>
              <a:no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sp>
          <p:nvSpPr>
            <p:cNvPr id="7" name="Freeform: Shape 6">
              <a:extLst>
                <a:ext uri="{FF2B5EF4-FFF2-40B4-BE49-F238E27FC236}">
                  <a16:creationId xmlns:a16="http://schemas.microsoft.com/office/drawing/2014/main" id="{18442074-9B83-40BA-9C83-98AE45872721}"/>
                </a:ext>
                <a:ext uri="{C183D7F6-B498-43B3-948B-1728B52AA6E4}">
                  <adec:decorative xmlns:adec="http://schemas.microsoft.com/office/drawing/2017/decorative" val="1"/>
                </a:ext>
              </a:extLst>
            </p:cNvPr>
            <p:cNvSpPr/>
            <p:nvPr/>
          </p:nvSpPr>
          <p:spPr bwMode="auto">
            <a:xfrm rot="10800000">
              <a:off x="9294273" y="3381964"/>
              <a:ext cx="2897727" cy="3476036"/>
            </a:xfrm>
            <a:custGeom>
              <a:avLst/>
              <a:gdLst>
                <a:gd name="connsiteX0" fmla="*/ 993592 w 2897727"/>
                <a:gd name="connsiteY0" fmla="*/ 3476036 h 3476036"/>
                <a:gd name="connsiteX1" fmla="*/ 85968 w 2897727"/>
                <a:gd name="connsiteY1" fmla="*/ 3246217 h 3476036"/>
                <a:gd name="connsiteX2" fmla="*/ 0 w 2897727"/>
                <a:gd name="connsiteY2" fmla="*/ 3193990 h 3476036"/>
                <a:gd name="connsiteX3" fmla="*/ 0 w 2897727"/>
                <a:gd name="connsiteY3" fmla="*/ 0 h 3476036"/>
                <a:gd name="connsiteX4" fmla="*/ 2067624 w 2897727"/>
                <a:gd name="connsiteY4" fmla="*/ 0 h 3476036"/>
                <a:gd name="connsiteX5" fmla="*/ 2204799 w 2897727"/>
                <a:gd name="connsiteY5" fmla="*/ 102578 h 3476036"/>
                <a:gd name="connsiteX6" fmla="*/ 2897727 w 2897727"/>
                <a:gd name="connsiteY6" fmla="*/ 1571901 h 3476036"/>
                <a:gd name="connsiteX7" fmla="*/ 993592 w 2897727"/>
                <a:gd name="connsiteY7" fmla="*/ 3476036 h 3476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97727" h="3476036">
                  <a:moveTo>
                    <a:pt x="993592" y="3476036"/>
                  </a:moveTo>
                  <a:cubicBezTo>
                    <a:pt x="664959" y="3476036"/>
                    <a:pt x="355771" y="3392783"/>
                    <a:pt x="85968" y="3246217"/>
                  </a:cubicBezTo>
                  <a:lnTo>
                    <a:pt x="0" y="3193990"/>
                  </a:lnTo>
                  <a:lnTo>
                    <a:pt x="0" y="0"/>
                  </a:lnTo>
                  <a:lnTo>
                    <a:pt x="2067624" y="0"/>
                  </a:lnTo>
                  <a:lnTo>
                    <a:pt x="2204799" y="102578"/>
                  </a:lnTo>
                  <a:cubicBezTo>
                    <a:pt x="2627988" y="451824"/>
                    <a:pt x="2897727" y="980362"/>
                    <a:pt x="2897727" y="1571901"/>
                  </a:cubicBezTo>
                  <a:cubicBezTo>
                    <a:pt x="2897727" y="2623526"/>
                    <a:pt x="2045217" y="3476036"/>
                    <a:pt x="993592" y="3476036"/>
                  </a:cubicBezTo>
                  <a:close/>
                </a:path>
              </a:pathLst>
            </a:custGeom>
            <a:solidFill>
              <a:schemeClr val="accent1">
                <a:alpha val="40000"/>
              </a:schemeClr>
            </a:solidFill>
            <a:ln>
              <a:no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grpSp>
    </p:spTree>
    <p:extLst>
      <p:ext uri="{BB962C8B-B14F-4D97-AF65-F5344CB8AC3E}">
        <p14:creationId xmlns:p14="http://schemas.microsoft.com/office/powerpoint/2010/main" val="236040437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p:cSld name="Section divider_5">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7034811"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accent3"/>
                </a:solidFill>
                <a:effectLst/>
                <a:latin typeface="+mj-lt"/>
                <a:ea typeface="+mn-ea"/>
                <a:cs typeface="Segoe UI" pitchFamily="34" charset="0"/>
              </a:defRPr>
            </a:lvl1pPr>
          </a:lstStyle>
          <a:p>
            <a:r>
              <a:rPr lang="en-US"/>
              <a:t>Section Divider</a:t>
            </a:r>
          </a:p>
        </p:txBody>
      </p:sp>
      <p:sp>
        <p:nvSpPr>
          <p:cNvPr id="5" name="Text Placeholder 4"/>
          <p:cNvSpPr>
            <a:spLocks noGrp="1"/>
          </p:cNvSpPr>
          <p:nvPr>
            <p:ph type="body" sz="quarter" idx="12" hasCustomPrompt="1"/>
          </p:nvPr>
        </p:nvSpPr>
        <p:spPr>
          <a:xfrm>
            <a:off x="585216" y="3977319"/>
            <a:ext cx="7034811" cy="338554"/>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Subtitle</a:t>
            </a:r>
          </a:p>
        </p:txBody>
      </p:sp>
      <p:grpSp>
        <p:nvGrpSpPr>
          <p:cNvPr id="3" name="Group 2">
            <a:extLst>
              <a:ext uri="{FF2B5EF4-FFF2-40B4-BE49-F238E27FC236}">
                <a16:creationId xmlns:a16="http://schemas.microsoft.com/office/drawing/2014/main" id="{8F7AF2CE-2B4D-4D15-8AA4-AC0BFB20A70C}"/>
              </a:ext>
              <a:ext uri="{C183D7F6-B498-43B3-948B-1728B52AA6E4}">
                <adec:decorative xmlns:adec="http://schemas.microsoft.com/office/drawing/2017/decorative" val="1"/>
              </a:ext>
            </a:extLst>
          </p:cNvPr>
          <p:cNvGrpSpPr/>
          <p:nvPr userDrawn="1"/>
        </p:nvGrpSpPr>
        <p:grpSpPr>
          <a:xfrm>
            <a:off x="7546495" y="1918561"/>
            <a:ext cx="4822113" cy="5119943"/>
            <a:chOff x="7546495" y="1918561"/>
            <a:chExt cx="4822113" cy="5119943"/>
          </a:xfrm>
        </p:grpSpPr>
        <p:sp>
          <p:nvSpPr>
            <p:cNvPr id="6" name="Freeform: Shape 5">
              <a:extLst>
                <a:ext uri="{FF2B5EF4-FFF2-40B4-BE49-F238E27FC236}">
                  <a16:creationId xmlns:a16="http://schemas.microsoft.com/office/drawing/2014/main" id="{54181284-973E-4439-BFA8-E6386ADC661B}"/>
                </a:ext>
                <a:ext uri="{C183D7F6-B498-43B3-948B-1728B52AA6E4}">
                  <adec:decorative xmlns:adec="http://schemas.microsoft.com/office/drawing/2017/decorative" val="1"/>
                </a:ext>
              </a:extLst>
            </p:cNvPr>
            <p:cNvSpPr/>
            <p:nvPr/>
          </p:nvSpPr>
          <p:spPr bwMode="auto">
            <a:xfrm rot="271800">
              <a:off x="7637553" y="2032154"/>
              <a:ext cx="4731055" cy="5006350"/>
            </a:xfrm>
            <a:custGeom>
              <a:avLst/>
              <a:gdLst>
                <a:gd name="connsiteX0" fmla="*/ 3452539 w 4731055"/>
                <a:gd name="connsiteY0" fmla="*/ 19855 h 5006350"/>
                <a:gd name="connsiteX1" fmla="*/ 3845744 w 4731055"/>
                <a:gd name="connsiteY1" fmla="*/ 0 h 5006350"/>
                <a:gd name="connsiteX2" fmla="*/ 4238950 w 4731055"/>
                <a:gd name="connsiteY2" fmla="*/ 19855 h 5006350"/>
                <a:gd name="connsiteX3" fmla="*/ 4365833 w 4731055"/>
                <a:gd name="connsiteY3" fmla="*/ 35978 h 5006350"/>
                <a:gd name="connsiteX4" fmla="*/ 4731055 w 4731055"/>
                <a:gd name="connsiteY4" fmla="*/ 4645706 h 5006350"/>
                <a:gd name="connsiteX5" fmla="*/ 179119 w 4731055"/>
                <a:gd name="connsiteY5" fmla="*/ 5006350 h 5006350"/>
                <a:gd name="connsiteX6" fmla="*/ 172897 w 4731055"/>
                <a:gd name="connsiteY6" fmla="*/ 4989351 h 5006350"/>
                <a:gd name="connsiteX7" fmla="*/ 0 w 4731055"/>
                <a:gd name="connsiteY7" fmla="*/ 3845744 h 5006350"/>
                <a:gd name="connsiteX8" fmla="*/ 3452539 w 4731055"/>
                <a:gd name="connsiteY8" fmla="*/ 19855 h 5006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31055" h="5006350">
                  <a:moveTo>
                    <a:pt x="3452539" y="19855"/>
                  </a:moveTo>
                  <a:cubicBezTo>
                    <a:pt x="3581822" y="6726"/>
                    <a:pt x="3712997" y="0"/>
                    <a:pt x="3845744" y="0"/>
                  </a:cubicBezTo>
                  <a:cubicBezTo>
                    <a:pt x="3978491" y="0"/>
                    <a:pt x="4109667" y="6726"/>
                    <a:pt x="4238950" y="19855"/>
                  </a:cubicBezTo>
                  <a:lnTo>
                    <a:pt x="4365833" y="35978"/>
                  </a:lnTo>
                  <a:lnTo>
                    <a:pt x="4731055" y="4645706"/>
                  </a:lnTo>
                  <a:lnTo>
                    <a:pt x="179119" y="5006350"/>
                  </a:lnTo>
                  <a:lnTo>
                    <a:pt x="172897" y="4989351"/>
                  </a:lnTo>
                  <a:cubicBezTo>
                    <a:pt x="60532" y="4628086"/>
                    <a:pt x="0" y="4243984"/>
                    <a:pt x="0" y="3845744"/>
                  </a:cubicBezTo>
                  <a:cubicBezTo>
                    <a:pt x="0" y="1854545"/>
                    <a:pt x="1513300" y="216796"/>
                    <a:pt x="3452539" y="19855"/>
                  </a:cubicBezTo>
                  <a:close/>
                </a:path>
              </a:pathLst>
            </a:custGeom>
            <a:solidFill>
              <a:schemeClr val="accent1">
                <a:alpha val="40000"/>
              </a:schemeClr>
            </a:solidFill>
            <a:ln>
              <a:noFill/>
              <a:headEnd type="none" w="med" len="med"/>
              <a:tailEnd type="none" w="med" len="med"/>
            </a:ln>
            <a:effectLst>
              <a:outerShdw blurRad="63500" algn="ctr"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7" name="Freeform: Shape 6">
              <a:extLst>
                <a:ext uri="{FF2B5EF4-FFF2-40B4-BE49-F238E27FC236}">
                  <a16:creationId xmlns:a16="http://schemas.microsoft.com/office/drawing/2014/main" id="{DDF7EEE7-CB1D-4AFC-827E-FC4A2D88211C}"/>
                </a:ext>
                <a:ext uri="{C183D7F6-B498-43B3-948B-1728B52AA6E4}">
                  <adec:decorative xmlns:adec="http://schemas.microsoft.com/office/drawing/2017/decorative" val="1"/>
                </a:ext>
              </a:extLst>
            </p:cNvPr>
            <p:cNvSpPr/>
            <p:nvPr/>
          </p:nvSpPr>
          <p:spPr bwMode="auto">
            <a:xfrm rot="271800">
              <a:off x="8118675" y="2322251"/>
              <a:ext cx="4239750" cy="4702690"/>
            </a:xfrm>
            <a:custGeom>
              <a:avLst/>
              <a:gdLst>
                <a:gd name="connsiteX0" fmla="*/ 3452539 w 4239750"/>
                <a:gd name="connsiteY0" fmla="*/ 19855 h 4702690"/>
                <a:gd name="connsiteX1" fmla="*/ 3845744 w 4239750"/>
                <a:gd name="connsiteY1" fmla="*/ 0 h 4702690"/>
                <a:gd name="connsiteX2" fmla="*/ 3893248 w 4239750"/>
                <a:gd name="connsiteY2" fmla="*/ 1201 h 4702690"/>
                <a:gd name="connsiteX3" fmla="*/ 4239750 w 4239750"/>
                <a:gd name="connsiteY3" fmla="*/ 4374639 h 4702690"/>
                <a:gd name="connsiteX4" fmla="*/ 99189 w 4239750"/>
                <a:gd name="connsiteY4" fmla="*/ 4702690 h 4702690"/>
                <a:gd name="connsiteX5" fmla="*/ 78131 w 4239750"/>
                <a:gd name="connsiteY5" fmla="*/ 4620796 h 4702690"/>
                <a:gd name="connsiteX6" fmla="*/ 0 w 4239750"/>
                <a:gd name="connsiteY6" fmla="*/ 3845744 h 4702690"/>
                <a:gd name="connsiteX7" fmla="*/ 3452539 w 4239750"/>
                <a:gd name="connsiteY7" fmla="*/ 19855 h 4702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39750" h="4702690">
                  <a:moveTo>
                    <a:pt x="3452539" y="19855"/>
                  </a:moveTo>
                  <a:cubicBezTo>
                    <a:pt x="3581822" y="6726"/>
                    <a:pt x="3712997" y="0"/>
                    <a:pt x="3845744" y="0"/>
                  </a:cubicBezTo>
                  <a:lnTo>
                    <a:pt x="3893248" y="1201"/>
                  </a:lnTo>
                  <a:lnTo>
                    <a:pt x="4239750" y="4374639"/>
                  </a:lnTo>
                  <a:lnTo>
                    <a:pt x="99189" y="4702690"/>
                  </a:lnTo>
                  <a:lnTo>
                    <a:pt x="78131" y="4620796"/>
                  </a:lnTo>
                  <a:cubicBezTo>
                    <a:pt x="26903" y="4370447"/>
                    <a:pt x="0" y="4111237"/>
                    <a:pt x="0" y="3845744"/>
                  </a:cubicBezTo>
                  <a:cubicBezTo>
                    <a:pt x="0" y="1854545"/>
                    <a:pt x="1513300" y="216796"/>
                    <a:pt x="3452539" y="19855"/>
                  </a:cubicBezTo>
                  <a:close/>
                </a:path>
              </a:pathLst>
            </a:custGeom>
            <a:solidFill>
              <a:schemeClr val="accent1">
                <a:alpha val="40000"/>
              </a:schemeClr>
            </a:solidFill>
            <a:ln>
              <a:noFill/>
              <a:headEnd type="none" w="med" len="med"/>
              <a:tailEnd type="none" w="med" len="med"/>
            </a:ln>
            <a:effectLst>
              <a:outerShdw blurRad="63500" algn="ctr"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8" name="Freeform: Shape 7">
              <a:extLst>
                <a:ext uri="{FF2B5EF4-FFF2-40B4-BE49-F238E27FC236}">
                  <a16:creationId xmlns:a16="http://schemas.microsoft.com/office/drawing/2014/main" id="{B2454684-CD9A-4912-B199-A81DAA3380E0}"/>
                </a:ext>
                <a:ext uri="{C183D7F6-B498-43B3-948B-1728B52AA6E4}">
                  <adec:decorative xmlns:adec="http://schemas.microsoft.com/office/drawing/2017/decorative" val="1"/>
                </a:ext>
              </a:extLst>
            </p:cNvPr>
            <p:cNvSpPr/>
            <p:nvPr/>
          </p:nvSpPr>
          <p:spPr bwMode="auto">
            <a:xfrm rot="271800">
              <a:off x="8598952" y="2635646"/>
              <a:ext cx="3748445" cy="4373739"/>
            </a:xfrm>
            <a:custGeom>
              <a:avLst/>
              <a:gdLst>
                <a:gd name="connsiteX0" fmla="*/ 3425173 w 3748445"/>
                <a:gd name="connsiteY0" fmla="*/ 0 h 4373739"/>
                <a:gd name="connsiteX1" fmla="*/ 3748445 w 3748445"/>
                <a:gd name="connsiteY1" fmla="*/ 4080240 h 4373739"/>
                <a:gd name="connsiteX2" fmla="*/ 43987 w 3748445"/>
                <a:gd name="connsiteY2" fmla="*/ 4373739 h 4373739"/>
                <a:gd name="connsiteX3" fmla="*/ 19855 w 3748445"/>
                <a:gd name="connsiteY3" fmla="*/ 4215616 h 4373739"/>
                <a:gd name="connsiteX4" fmla="*/ 0 w 3748445"/>
                <a:gd name="connsiteY4" fmla="*/ 3822411 h 4373739"/>
                <a:gd name="connsiteX5" fmla="*/ 3260075 w 3748445"/>
                <a:gd name="connsiteY5" fmla="*/ 20979 h 4373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48445" h="4373739">
                  <a:moveTo>
                    <a:pt x="3425173" y="0"/>
                  </a:moveTo>
                  <a:lnTo>
                    <a:pt x="3748445" y="4080240"/>
                  </a:lnTo>
                  <a:lnTo>
                    <a:pt x="43987" y="4373739"/>
                  </a:lnTo>
                  <a:lnTo>
                    <a:pt x="19855" y="4215616"/>
                  </a:lnTo>
                  <a:cubicBezTo>
                    <a:pt x="6726" y="4086333"/>
                    <a:pt x="1" y="3955158"/>
                    <a:pt x="0" y="3822411"/>
                  </a:cubicBezTo>
                  <a:cubicBezTo>
                    <a:pt x="1" y="1897585"/>
                    <a:pt x="1414094" y="303039"/>
                    <a:pt x="3260075" y="20979"/>
                  </a:cubicBezTo>
                  <a:close/>
                </a:path>
              </a:pathLst>
            </a:custGeom>
            <a:solidFill>
              <a:schemeClr val="accent1">
                <a:alpha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9" name="Freeform: Shape 8">
              <a:extLst>
                <a:ext uri="{FF2B5EF4-FFF2-40B4-BE49-F238E27FC236}">
                  <a16:creationId xmlns:a16="http://schemas.microsoft.com/office/drawing/2014/main" id="{136B154A-B949-4F2E-81F6-1943C1CCC79C}"/>
                </a:ext>
                <a:ext uri="{C183D7F6-B498-43B3-948B-1728B52AA6E4}">
                  <adec:decorative xmlns:adec="http://schemas.microsoft.com/office/drawing/2017/decorative" val="1"/>
                </a:ext>
              </a:extLst>
            </p:cNvPr>
            <p:cNvSpPr/>
            <p:nvPr/>
          </p:nvSpPr>
          <p:spPr bwMode="auto">
            <a:xfrm rot="271800">
              <a:off x="7546495" y="1918561"/>
              <a:ext cx="4453395" cy="5109365"/>
            </a:xfrm>
            <a:custGeom>
              <a:avLst/>
              <a:gdLst>
                <a:gd name="connsiteX0" fmla="*/ 3538045 w 4826300"/>
                <a:gd name="connsiteY0" fmla="*/ 20347 h 5109365"/>
                <a:gd name="connsiteX1" fmla="*/ 3940988 w 4826300"/>
                <a:gd name="connsiteY1" fmla="*/ 0 h 5109365"/>
                <a:gd name="connsiteX2" fmla="*/ 4343931 w 4826300"/>
                <a:gd name="connsiteY2" fmla="*/ 20347 h 5109365"/>
                <a:gd name="connsiteX3" fmla="*/ 4453395 w 4826300"/>
                <a:gd name="connsiteY3" fmla="*/ 34257 h 5109365"/>
                <a:gd name="connsiteX4" fmla="*/ 4826300 w 4826300"/>
                <a:gd name="connsiteY4" fmla="*/ 4740949 h 5109365"/>
                <a:gd name="connsiteX5" fmla="*/ 176265 w 4826300"/>
                <a:gd name="connsiteY5" fmla="*/ 5109365 h 5109365"/>
                <a:gd name="connsiteX6" fmla="*/ 80067 w 4826300"/>
                <a:gd name="connsiteY6" fmla="*/ 4735235 h 5109365"/>
                <a:gd name="connsiteX7" fmla="*/ 0 w 4826300"/>
                <a:gd name="connsiteY7" fmla="*/ 3940988 h 5109365"/>
                <a:gd name="connsiteX8" fmla="*/ 3538045 w 4826300"/>
                <a:gd name="connsiteY8" fmla="*/ 20347 h 5109365"/>
                <a:gd name="connsiteX0" fmla="*/ 4826300 w 4917740"/>
                <a:gd name="connsiteY0" fmla="*/ 4740949 h 5109365"/>
                <a:gd name="connsiteX1" fmla="*/ 176265 w 4917740"/>
                <a:gd name="connsiteY1" fmla="*/ 5109365 h 5109365"/>
                <a:gd name="connsiteX2" fmla="*/ 80067 w 4917740"/>
                <a:gd name="connsiteY2" fmla="*/ 4735235 h 5109365"/>
                <a:gd name="connsiteX3" fmla="*/ 0 w 4917740"/>
                <a:gd name="connsiteY3" fmla="*/ 3940988 h 5109365"/>
                <a:gd name="connsiteX4" fmla="*/ 3538045 w 4917740"/>
                <a:gd name="connsiteY4" fmla="*/ 20347 h 5109365"/>
                <a:gd name="connsiteX5" fmla="*/ 3940988 w 4917740"/>
                <a:gd name="connsiteY5" fmla="*/ 0 h 5109365"/>
                <a:gd name="connsiteX6" fmla="*/ 4343931 w 4917740"/>
                <a:gd name="connsiteY6" fmla="*/ 20347 h 5109365"/>
                <a:gd name="connsiteX7" fmla="*/ 4453395 w 4917740"/>
                <a:gd name="connsiteY7" fmla="*/ 34257 h 5109365"/>
                <a:gd name="connsiteX8" fmla="*/ 4917740 w 4917740"/>
                <a:gd name="connsiteY8" fmla="*/ 4832389 h 5109365"/>
                <a:gd name="connsiteX0" fmla="*/ 4826300 w 4826300"/>
                <a:gd name="connsiteY0" fmla="*/ 4740949 h 5109365"/>
                <a:gd name="connsiteX1" fmla="*/ 176265 w 4826300"/>
                <a:gd name="connsiteY1" fmla="*/ 5109365 h 5109365"/>
                <a:gd name="connsiteX2" fmla="*/ 80067 w 4826300"/>
                <a:gd name="connsiteY2" fmla="*/ 4735235 h 5109365"/>
                <a:gd name="connsiteX3" fmla="*/ 0 w 4826300"/>
                <a:gd name="connsiteY3" fmla="*/ 3940988 h 5109365"/>
                <a:gd name="connsiteX4" fmla="*/ 3538045 w 4826300"/>
                <a:gd name="connsiteY4" fmla="*/ 20347 h 5109365"/>
                <a:gd name="connsiteX5" fmla="*/ 3940988 w 4826300"/>
                <a:gd name="connsiteY5" fmla="*/ 0 h 5109365"/>
                <a:gd name="connsiteX6" fmla="*/ 4343931 w 4826300"/>
                <a:gd name="connsiteY6" fmla="*/ 20347 h 5109365"/>
                <a:gd name="connsiteX7" fmla="*/ 4453395 w 4826300"/>
                <a:gd name="connsiteY7" fmla="*/ 34257 h 5109365"/>
                <a:gd name="connsiteX0" fmla="*/ 176265 w 4453395"/>
                <a:gd name="connsiteY0" fmla="*/ 5109365 h 5109365"/>
                <a:gd name="connsiteX1" fmla="*/ 80067 w 4453395"/>
                <a:gd name="connsiteY1" fmla="*/ 4735235 h 5109365"/>
                <a:gd name="connsiteX2" fmla="*/ 0 w 4453395"/>
                <a:gd name="connsiteY2" fmla="*/ 3940988 h 5109365"/>
                <a:gd name="connsiteX3" fmla="*/ 3538045 w 4453395"/>
                <a:gd name="connsiteY3" fmla="*/ 20347 h 5109365"/>
                <a:gd name="connsiteX4" fmla="*/ 3940988 w 4453395"/>
                <a:gd name="connsiteY4" fmla="*/ 0 h 5109365"/>
                <a:gd name="connsiteX5" fmla="*/ 4343931 w 4453395"/>
                <a:gd name="connsiteY5" fmla="*/ 20347 h 5109365"/>
                <a:gd name="connsiteX6" fmla="*/ 4453395 w 4453395"/>
                <a:gd name="connsiteY6" fmla="*/ 34257 h 5109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3395" h="5109365">
                  <a:moveTo>
                    <a:pt x="176265" y="5109365"/>
                  </a:moveTo>
                  <a:lnTo>
                    <a:pt x="80067" y="4735235"/>
                  </a:lnTo>
                  <a:cubicBezTo>
                    <a:pt x="27570" y="4478686"/>
                    <a:pt x="0" y="4213057"/>
                    <a:pt x="0" y="3940988"/>
                  </a:cubicBezTo>
                  <a:cubicBezTo>
                    <a:pt x="0" y="1900474"/>
                    <a:pt x="1550778" y="222165"/>
                    <a:pt x="3538045" y="20347"/>
                  </a:cubicBezTo>
                  <a:cubicBezTo>
                    <a:pt x="3670529" y="6893"/>
                    <a:pt x="3804954" y="0"/>
                    <a:pt x="3940988" y="0"/>
                  </a:cubicBezTo>
                  <a:cubicBezTo>
                    <a:pt x="4077023" y="0"/>
                    <a:pt x="4211447" y="6893"/>
                    <a:pt x="4343931" y="20347"/>
                  </a:cubicBezTo>
                  <a:lnTo>
                    <a:pt x="4453395" y="34257"/>
                  </a:lnTo>
                </a:path>
              </a:pathLst>
            </a:custGeom>
            <a:noFill/>
            <a:ln w="28575">
              <a:solidFill>
                <a:schemeClr val="accent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spTree>
    <p:extLst>
      <p:ext uri="{BB962C8B-B14F-4D97-AF65-F5344CB8AC3E}">
        <p14:creationId xmlns:p14="http://schemas.microsoft.com/office/powerpoint/2010/main" val="353187044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p:cSld name="Section divider_6">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367ABFD-8C1E-4B3F-881F-C10DB9F6AE0D}"/>
              </a:ext>
              <a:ext uri="{C183D7F6-B498-43B3-948B-1728B52AA6E4}">
                <adec:decorative xmlns:adec="http://schemas.microsoft.com/office/drawing/2017/decorative" val="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a:xfrm>
            <a:off x="585216" y="3033223"/>
            <a:ext cx="7615355"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Divider</a:t>
            </a:r>
          </a:p>
        </p:txBody>
      </p:sp>
      <p:sp>
        <p:nvSpPr>
          <p:cNvPr id="5" name="Text Placeholder 4"/>
          <p:cNvSpPr>
            <a:spLocks noGrp="1"/>
          </p:cNvSpPr>
          <p:nvPr>
            <p:ph type="body" sz="quarter" idx="12" hasCustomPrompt="1"/>
          </p:nvPr>
        </p:nvSpPr>
        <p:spPr>
          <a:xfrm>
            <a:off x="585216" y="3977319"/>
            <a:ext cx="7615355" cy="338554"/>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Subtitle</a:t>
            </a:r>
          </a:p>
        </p:txBody>
      </p:sp>
    </p:spTree>
    <p:extLst>
      <p:ext uri="{BB962C8B-B14F-4D97-AF65-F5344CB8AC3E}">
        <p14:creationId xmlns:p14="http://schemas.microsoft.com/office/powerpoint/2010/main" val="195452980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p:cSld name="Section Divider_7">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accent3"/>
                </a:solidFill>
                <a:effectLst/>
                <a:latin typeface="+mj-lt"/>
                <a:ea typeface="+mn-ea"/>
                <a:cs typeface="Segoe UI" pitchFamily="34" charset="0"/>
              </a:defRPr>
            </a:lvl1pPr>
          </a:lstStyle>
          <a:p>
            <a:r>
              <a:rPr lang="en-US"/>
              <a:t>Section Divider</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Subtitle</a:t>
            </a:r>
          </a:p>
        </p:txBody>
      </p:sp>
      <p:grpSp>
        <p:nvGrpSpPr>
          <p:cNvPr id="3" name="Group 2">
            <a:extLst>
              <a:ext uri="{FF2B5EF4-FFF2-40B4-BE49-F238E27FC236}">
                <a16:creationId xmlns:a16="http://schemas.microsoft.com/office/drawing/2014/main" id="{E61116B4-3B81-4220-8E6C-C3572F2D8E41}"/>
              </a:ext>
            </a:extLst>
          </p:cNvPr>
          <p:cNvGrpSpPr/>
          <p:nvPr userDrawn="1"/>
        </p:nvGrpSpPr>
        <p:grpSpPr>
          <a:xfrm>
            <a:off x="0" y="4507303"/>
            <a:ext cx="12192000" cy="2350700"/>
            <a:chOff x="0" y="4507303"/>
            <a:chExt cx="12192000" cy="2350700"/>
          </a:xfrm>
        </p:grpSpPr>
        <p:sp>
          <p:nvSpPr>
            <p:cNvPr id="4" name="Freeform: Shape 3">
              <a:extLst>
                <a:ext uri="{FF2B5EF4-FFF2-40B4-BE49-F238E27FC236}">
                  <a16:creationId xmlns:a16="http://schemas.microsoft.com/office/drawing/2014/main" id="{5A349C3D-1997-4821-9229-81357199D97C}"/>
                </a:ext>
                <a:ext uri="{C183D7F6-B498-43B3-948B-1728B52AA6E4}">
                  <adec:decorative xmlns:adec="http://schemas.microsoft.com/office/drawing/2017/decorative" val="1"/>
                </a:ext>
              </a:extLst>
            </p:cNvPr>
            <p:cNvSpPr/>
            <p:nvPr/>
          </p:nvSpPr>
          <p:spPr bwMode="auto">
            <a:xfrm>
              <a:off x="0" y="4507303"/>
              <a:ext cx="12192000" cy="2062765"/>
            </a:xfrm>
            <a:custGeom>
              <a:avLst/>
              <a:gdLst>
                <a:gd name="connsiteX0" fmla="*/ 0 w 12192000"/>
                <a:gd name="connsiteY0" fmla="*/ 0 h 2062765"/>
                <a:gd name="connsiteX1" fmla="*/ 497397 w 12192000"/>
                <a:gd name="connsiteY1" fmla="*/ 125937 h 2062765"/>
                <a:gd name="connsiteX2" fmla="*/ 7005484 w 12192000"/>
                <a:gd name="connsiteY2" fmla="*/ 843564 h 2062765"/>
                <a:gd name="connsiteX3" fmla="*/ 11890852 w 12192000"/>
                <a:gd name="connsiteY3" fmla="*/ 454027 h 2062765"/>
                <a:gd name="connsiteX4" fmla="*/ 12192000 w 12192000"/>
                <a:gd name="connsiteY4" fmla="*/ 400256 h 2062765"/>
                <a:gd name="connsiteX5" fmla="*/ 12192000 w 12192000"/>
                <a:gd name="connsiteY5" fmla="*/ 1234479 h 2062765"/>
                <a:gd name="connsiteX6" fmla="*/ 11962352 w 12192000"/>
                <a:gd name="connsiteY6" fmla="*/ 1449631 h 2062765"/>
                <a:gd name="connsiteX7" fmla="*/ 11373201 w 12192000"/>
                <a:gd name="connsiteY7" fmla="*/ 1927915 h 2062765"/>
                <a:gd name="connsiteX8" fmla="*/ 11181090 w 12192000"/>
                <a:gd name="connsiteY8" fmla="*/ 2062765 h 2062765"/>
                <a:gd name="connsiteX9" fmla="*/ 1010910 w 12192000"/>
                <a:gd name="connsiteY9" fmla="*/ 2062765 h 2062765"/>
                <a:gd name="connsiteX10" fmla="*/ 818799 w 12192000"/>
                <a:gd name="connsiteY10" fmla="*/ 1927915 h 2062765"/>
                <a:gd name="connsiteX11" fmla="*/ 229648 w 12192000"/>
                <a:gd name="connsiteY11" fmla="*/ 1449631 h 2062765"/>
                <a:gd name="connsiteX12" fmla="*/ 0 w 12192000"/>
                <a:gd name="connsiteY12" fmla="*/ 1234479 h 2062765"/>
                <a:gd name="connsiteX13" fmla="*/ 0 w 12192000"/>
                <a:gd name="connsiteY13" fmla="*/ 0 h 2062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000" h="2062765">
                  <a:moveTo>
                    <a:pt x="0" y="0"/>
                  </a:moveTo>
                  <a:lnTo>
                    <a:pt x="497397" y="125937"/>
                  </a:lnTo>
                  <a:cubicBezTo>
                    <a:pt x="2395052" y="581325"/>
                    <a:pt x="4622727" y="843564"/>
                    <a:pt x="7005484" y="843564"/>
                  </a:cubicBezTo>
                  <a:cubicBezTo>
                    <a:pt x="8738399" y="843564"/>
                    <a:pt x="10389286" y="704859"/>
                    <a:pt x="11890852" y="454027"/>
                  </a:cubicBezTo>
                  <a:lnTo>
                    <a:pt x="12192000" y="400256"/>
                  </a:lnTo>
                  <a:lnTo>
                    <a:pt x="12192000" y="1234479"/>
                  </a:lnTo>
                  <a:lnTo>
                    <a:pt x="11962352" y="1449631"/>
                  </a:lnTo>
                  <a:cubicBezTo>
                    <a:pt x="11774686" y="1617259"/>
                    <a:pt x="11578071" y="1776894"/>
                    <a:pt x="11373201" y="1927915"/>
                  </a:cubicBezTo>
                  <a:lnTo>
                    <a:pt x="11181090" y="2062765"/>
                  </a:lnTo>
                  <a:lnTo>
                    <a:pt x="1010910" y="2062765"/>
                  </a:lnTo>
                  <a:lnTo>
                    <a:pt x="818799" y="1927915"/>
                  </a:lnTo>
                  <a:cubicBezTo>
                    <a:pt x="613929" y="1776894"/>
                    <a:pt x="417314" y="1617259"/>
                    <a:pt x="229648" y="1449631"/>
                  </a:cubicBezTo>
                  <a:lnTo>
                    <a:pt x="0" y="1234479"/>
                  </a:lnTo>
                  <a:lnTo>
                    <a:pt x="0" y="0"/>
                  </a:lnTo>
                  <a:close/>
                </a:path>
              </a:pathLst>
            </a:custGeom>
            <a:solidFill>
              <a:schemeClr val="accent4">
                <a:lumMod val="75000"/>
              </a:schemeClr>
            </a:solidFill>
            <a:ln>
              <a:noFill/>
              <a:headEnd type="none" w="med" len="med"/>
              <a:tailEnd type="none" w="med" len="med"/>
            </a:ln>
            <a:effectLst>
              <a:outerShdw blurRad="101600" dist="12700" dir="16200000"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grpSp>
          <p:nvGrpSpPr>
            <p:cNvPr id="6" name="Group 5">
              <a:extLst>
                <a:ext uri="{FF2B5EF4-FFF2-40B4-BE49-F238E27FC236}">
                  <a16:creationId xmlns:a16="http://schemas.microsoft.com/office/drawing/2014/main" id="{D55A5B51-A18B-47F9-892B-42D72636067A}"/>
                </a:ext>
                <a:ext uri="{C183D7F6-B498-43B3-948B-1728B52AA6E4}">
                  <adec:decorative xmlns:adec="http://schemas.microsoft.com/office/drawing/2017/decorative" val="1"/>
                </a:ext>
              </a:extLst>
            </p:cNvPr>
            <p:cNvGrpSpPr/>
            <p:nvPr/>
          </p:nvGrpSpPr>
          <p:grpSpPr>
            <a:xfrm>
              <a:off x="0" y="4795238"/>
              <a:ext cx="12192000" cy="2062765"/>
              <a:chOff x="0" y="4795238"/>
              <a:chExt cx="12192000" cy="2062765"/>
            </a:xfrm>
          </p:grpSpPr>
          <p:sp>
            <p:nvSpPr>
              <p:cNvPr id="7" name="Freeform: Shape 6">
                <a:extLst>
                  <a:ext uri="{FF2B5EF4-FFF2-40B4-BE49-F238E27FC236}">
                    <a16:creationId xmlns:a16="http://schemas.microsoft.com/office/drawing/2014/main" id="{F050DB28-309B-4C6A-91E4-F7B22817C514}"/>
                  </a:ext>
                </a:extLst>
              </p:cNvPr>
              <p:cNvSpPr/>
              <p:nvPr/>
            </p:nvSpPr>
            <p:spPr bwMode="auto">
              <a:xfrm>
                <a:off x="0" y="4795238"/>
                <a:ext cx="12192000" cy="2062765"/>
              </a:xfrm>
              <a:custGeom>
                <a:avLst/>
                <a:gdLst>
                  <a:gd name="connsiteX0" fmla="*/ 0 w 12192000"/>
                  <a:gd name="connsiteY0" fmla="*/ 0 h 2062765"/>
                  <a:gd name="connsiteX1" fmla="*/ 497397 w 12192000"/>
                  <a:gd name="connsiteY1" fmla="*/ 125937 h 2062765"/>
                  <a:gd name="connsiteX2" fmla="*/ 7005484 w 12192000"/>
                  <a:gd name="connsiteY2" fmla="*/ 843564 h 2062765"/>
                  <a:gd name="connsiteX3" fmla="*/ 11890852 w 12192000"/>
                  <a:gd name="connsiteY3" fmla="*/ 454027 h 2062765"/>
                  <a:gd name="connsiteX4" fmla="*/ 12192000 w 12192000"/>
                  <a:gd name="connsiteY4" fmla="*/ 400256 h 2062765"/>
                  <a:gd name="connsiteX5" fmla="*/ 12192000 w 12192000"/>
                  <a:gd name="connsiteY5" fmla="*/ 1234479 h 2062765"/>
                  <a:gd name="connsiteX6" fmla="*/ 11962352 w 12192000"/>
                  <a:gd name="connsiteY6" fmla="*/ 1449631 h 2062765"/>
                  <a:gd name="connsiteX7" fmla="*/ 11373201 w 12192000"/>
                  <a:gd name="connsiteY7" fmla="*/ 1927915 h 2062765"/>
                  <a:gd name="connsiteX8" fmla="*/ 11181090 w 12192000"/>
                  <a:gd name="connsiteY8" fmla="*/ 2062765 h 2062765"/>
                  <a:gd name="connsiteX9" fmla="*/ 1010910 w 12192000"/>
                  <a:gd name="connsiteY9" fmla="*/ 2062765 h 2062765"/>
                  <a:gd name="connsiteX10" fmla="*/ 1010909 w 12192000"/>
                  <a:gd name="connsiteY10" fmla="*/ 2062764 h 2062765"/>
                  <a:gd name="connsiteX11" fmla="*/ 0 w 12192000"/>
                  <a:gd name="connsiteY11" fmla="*/ 2062764 h 2062765"/>
                  <a:gd name="connsiteX12" fmla="*/ 0 w 12192000"/>
                  <a:gd name="connsiteY12" fmla="*/ 1234479 h 2062765"/>
                  <a:gd name="connsiteX13" fmla="*/ 0 w 12192000"/>
                  <a:gd name="connsiteY13" fmla="*/ 1234478 h 2062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000" h="2062765">
                    <a:moveTo>
                      <a:pt x="0" y="0"/>
                    </a:moveTo>
                    <a:lnTo>
                      <a:pt x="497397" y="125937"/>
                    </a:lnTo>
                    <a:cubicBezTo>
                      <a:pt x="2395052" y="581325"/>
                      <a:pt x="4622727" y="843564"/>
                      <a:pt x="7005484" y="843564"/>
                    </a:cubicBezTo>
                    <a:cubicBezTo>
                      <a:pt x="8738399" y="843564"/>
                      <a:pt x="10389286" y="704859"/>
                      <a:pt x="11890852" y="454027"/>
                    </a:cubicBezTo>
                    <a:lnTo>
                      <a:pt x="12192000" y="400256"/>
                    </a:lnTo>
                    <a:lnTo>
                      <a:pt x="12192000" y="1234479"/>
                    </a:lnTo>
                    <a:lnTo>
                      <a:pt x="11962352" y="1449631"/>
                    </a:lnTo>
                    <a:cubicBezTo>
                      <a:pt x="11774686" y="1617259"/>
                      <a:pt x="11578071" y="1776894"/>
                      <a:pt x="11373201" y="1927915"/>
                    </a:cubicBezTo>
                    <a:lnTo>
                      <a:pt x="11181090" y="2062765"/>
                    </a:lnTo>
                    <a:lnTo>
                      <a:pt x="1010910" y="2062765"/>
                    </a:lnTo>
                    <a:lnTo>
                      <a:pt x="1010909" y="2062764"/>
                    </a:lnTo>
                    <a:lnTo>
                      <a:pt x="0" y="2062764"/>
                    </a:lnTo>
                    <a:lnTo>
                      <a:pt x="0" y="1234479"/>
                    </a:lnTo>
                    <a:lnTo>
                      <a:pt x="0" y="1234478"/>
                    </a:lnTo>
                    <a:close/>
                  </a:path>
                </a:pathLst>
              </a:custGeom>
              <a:solidFill>
                <a:schemeClr val="accent4"/>
              </a:solidFill>
              <a:ln>
                <a:noFill/>
                <a:headEnd type="none" w="med" len="med"/>
                <a:tailEnd type="none" w="med" len="med"/>
              </a:ln>
              <a:effectLst>
                <a:outerShdw blurRad="101600" dist="12700" dir="16200000"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8" name="Rectangle 7">
                <a:extLst>
                  <a:ext uri="{FF2B5EF4-FFF2-40B4-BE49-F238E27FC236}">
                    <a16:creationId xmlns:a16="http://schemas.microsoft.com/office/drawing/2014/main" id="{28F96E65-0B80-437C-B5A8-EFDC02A8E4B4}"/>
                  </a:ext>
                </a:extLst>
              </p:cNvPr>
              <p:cNvSpPr/>
              <p:nvPr/>
            </p:nvSpPr>
            <p:spPr bwMode="auto">
              <a:xfrm>
                <a:off x="11088914" y="5807117"/>
                <a:ext cx="1103086" cy="1050883"/>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grpSp>
    </p:spTree>
    <p:extLst>
      <p:ext uri="{BB962C8B-B14F-4D97-AF65-F5344CB8AC3E}">
        <p14:creationId xmlns:p14="http://schemas.microsoft.com/office/powerpoint/2010/main" val="210782469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20">
          <p15:clr>
            <a:srgbClr val="5ACBF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8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2AF8AF6D-CBAF-472A-B7EA-E3D49AE79F9B}"/>
              </a:ext>
            </a:extLst>
          </p:cNvPr>
          <p:cNvSpPr>
            <a:spLocks noGrp="1"/>
          </p:cNvSpPr>
          <p:nvPr>
            <p:ph sz="quarter" idx="10"/>
          </p:nvPr>
        </p:nvSpPr>
        <p:spPr>
          <a:xfrm>
            <a:off x="426403" y="1478836"/>
            <a:ext cx="2332037" cy="822404"/>
          </a:xfrm>
        </p:spPr>
        <p:txBody>
          <a:bodyPr/>
          <a:lstStyle>
            <a:lvl1pPr marL="0" indent="0">
              <a:buNone/>
              <a:defRPr/>
            </a:lvl1pPr>
          </a:lstStyle>
          <a:p>
            <a:pPr lvl="0"/>
            <a:endParaRPr lang="en-US"/>
          </a:p>
        </p:txBody>
      </p:sp>
      <p:sp>
        <p:nvSpPr>
          <p:cNvPr id="5" name="Content Placeholder 3">
            <a:extLst>
              <a:ext uri="{FF2B5EF4-FFF2-40B4-BE49-F238E27FC236}">
                <a16:creationId xmlns:a16="http://schemas.microsoft.com/office/drawing/2014/main" id="{7C44B44C-A148-4EEA-A9A1-4A392ED05C5C}"/>
              </a:ext>
            </a:extLst>
          </p:cNvPr>
          <p:cNvSpPr>
            <a:spLocks noGrp="1"/>
          </p:cNvSpPr>
          <p:nvPr>
            <p:ph sz="quarter" idx="11"/>
          </p:nvPr>
        </p:nvSpPr>
        <p:spPr>
          <a:xfrm>
            <a:off x="3093403" y="1478836"/>
            <a:ext cx="2332037" cy="822404"/>
          </a:xfrm>
        </p:spPr>
        <p:txBody>
          <a:bodyPr/>
          <a:lstStyle>
            <a:lvl1pPr marL="0" indent="0">
              <a:buNone/>
              <a:defRPr/>
            </a:lvl1pPr>
          </a:lstStyle>
          <a:p>
            <a:pPr lvl="0"/>
            <a:endParaRPr lang="en-US"/>
          </a:p>
        </p:txBody>
      </p:sp>
      <p:grpSp>
        <p:nvGrpSpPr>
          <p:cNvPr id="3" name="Group 2">
            <a:extLst>
              <a:ext uri="{FF2B5EF4-FFF2-40B4-BE49-F238E27FC236}">
                <a16:creationId xmlns:a16="http://schemas.microsoft.com/office/drawing/2014/main" id="{9447ADAA-A315-4F3D-B112-D3350FBC02A0}"/>
              </a:ext>
              <a:ext uri="{C183D7F6-B498-43B3-948B-1728B52AA6E4}">
                <adec:decorative xmlns:adec="http://schemas.microsoft.com/office/drawing/2017/decorative" val="1"/>
              </a:ext>
            </a:extLst>
          </p:cNvPr>
          <p:cNvGrpSpPr/>
          <p:nvPr userDrawn="1"/>
        </p:nvGrpSpPr>
        <p:grpSpPr>
          <a:xfrm>
            <a:off x="0" y="1219198"/>
            <a:ext cx="11612880" cy="5056632"/>
            <a:chOff x="0" y="1219198"/>
            <a:chExt cx="11612880" cy="5056632"/>
          </a:xfrm>
        </p:grpSpPr>
        <p:sp>
          <p:nvSpPr>
            <p:cNvPr id="6" name="Rectangle 5">
              <a:extLst>
                <a:ext uri="{FF2B5EF4-FFF2-40B4-BE49-F238E27FC236}">
                  <a16:creationId xmlns:a16="http://schemas.microsoft.com/office/drawing/2014/main" id="{3954689B-28C6-40BD-A215-BC1DDC9F9F19}"/>
                </a:ext>
                <a:ext uri="{C183D7F6-B498-43B3-948B-1728B52AA6E4}">
                  <adec:decorative xmlns:adec="http://schemas.microsoft.com/office/drawing/2017/decorative" val="1"/>
                </a:ext>
              </a:extLst>
            </p:cNvPr>
            <p:cNvSpPr/>
            <p:nvPr userDrawn="1"/>
          </p:nvSpPr>
          <p:spPr bwMode="auto">
            <a:xfrm>
              <a:off x="584201" y="1219198"/>
              <a:ext cx="11025188" cy="5056632"/>
            </a:xfrm>
            <a:prstGeom prst="rect">
              <a:avLst/>
            </a:prstGeom>
            <a:no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737360" rIns="182880" bIns="146304" numCol="1" spcCol="0" rtlCol="0" fromWordArt="0" anchor="t" anchorCtr="0" forceAA="0" compatLnSpc="1">
              <a:prstTxWarp prst="textNoShape">
                <a:avLst/>
              </a:prstTxWarp>
              <a:noAutofit/>
            </a:bodyPr>
            <a:lstStyle/>
            <a:p>
              <a:pPr>
                <a:spcBef>
                  <a:spcPts val="1200"/>
                </a:spcBef>
              </a:pPr>
              <a:endParaRPr lang="en-US" sz="2400">
                <a:solidFill>
                  <a:schemeClr val="accent1"/>
                </a:solidFill>
              </a:endParaRPr>
            </a:p>
          </p:txBody>
        </p:sp>
        <p:sp>
          <p:nvSpPr>
            <p:cNvPr id="7" name="Rectangle 6">
              <a:extLst>
                <a:ext uri="{FF2B5EF4-FFF2-40B4-BE49-F238E27FC236}">
                  <a16:creationId xmlns:a16="http://schemas.microsoft.com/office/drawing/2014/main" id="{4C10E935-242B-495A-8B06-338F9F04F3F5}"/>
                </a:ext>
                <a:ext uri="{C183D7F6-B498-43B3-948B-1728B52AA6E4}">
                  <adec:decorative xmlns:adec="http://schemas.microsoft.com/office/drawing/2017/decorative" val="1"/>
                </a:ext>
              </a:extLst>
            </p:cNvPr>
            <p:cNvSpPr/>
            <p:nvPr userDrawn="1"/>
          </p:nvSpPr>
          <p:spPr bwMode="auto">
            <a:xfrm>
              <a:off x="0" y="2176132"/>
              <a:ext cx="11612880" cy="9144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8" name="Oval 7">
              <a:extLst>
                <a:ext uri="{FF2B5EF4-FFF2-40B4-BE49-F238E27FC236}">
                  <a16:creationId xmlns:a16="http://schemas.microsoft.com/office/drawing/2014/main" id="{9CD730E6-27D8-4B62-B399-E9A18CB7A048}"/>
                </a:ext>
                <a:ext uri="{C183D7F6-B498-43B3-948B-1728B52AA6E4}">
                  <adec:decorative xmlns:adec="http://schemas.microsoft.com/office/drawing/2017/decorative" val="1"/>
                </a:ext>
              </a:extLst>
            </p:cNvPr>
            <p:cNvSpPr/>
            <p:nvPr userDrawn="1"/>
          </p:nvSpPr>
          <p:spPr bwMode="auto">
            <a:xfrm>
              <a:off x="801491" y="1620096"/>
              <a:ext cx="1203522" cy="1203512"/>
            </a:xfrm>
            <a:prstGeom prst="ellipse">
              <a:avLst/>
            </a:prstGeom>
            <a:solidFill>
              <a:schemeClr val="bg1"/>
            </a:solidFill>
            <a:ln w="50800">
              <a:solidFill>
                <a:schemeClr val="accent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9144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0078D4"/>
                </a:solidFill>
                <a:effectLst/>
                <a:uLnTx/>
                <a:uFillTx/>
                <a:latin typeface="Segoe UI"/>
                <a:ea typeface="Segoe UI" pitchFamily="34" charset="0"/>
                <a:cs typeface="Segoe UI" pitchFamily="34" charset="0"/>
              </a:endParaRPr>
            </a:p>
          </p:txBody>
        </p:sp>
        <p:sp>
          <p:nvSpPr>
            <p:cNvPr id="9" name="Oval 8">
              <a:extLst>
                <a:ext uri="{FF2B5EF4-FFF2-40B4-BE49-F238E27FC236}">
                  <a16:creationId xmlns:a16="http://schemas.microsoft.com/office/drawing/2014/main" id="{8EEB9007-AC2D-4AE0-AC4E-A98D5B2CBF0F}"/>
                </a:ext>
                <a:ext uri="{C183D7F6-B498-43B3-948B-1728B52AA6E4}">
                  <adec:decorative xmlns:adec="http://schemas.microsoft.com/office/drawing/2017/decorative" val="1"/>
                </a:ext>
              </a:extLst>
            </p:cNvPr>
            <p:cNvSpPr/>
            <p:nvPr userDrawn="1"/>
          </p:nvSpPr>
          <p:spPr bwMode="auto">
            <a:xfrm>
              <a:off x="893592" y="1712193"/>
              <a:ext cx="1019320" cy="1019318"/>
            </a:xfrm>
            <a:prstGeom prst="ellipse">
              <a:avLst/>
            </a:prstGeom>
            <a:solidFill>
              <a:schemeClr val="bg1"/>
            </a:solidFill>
            <a:ln w="3175">
              <a:solidFill>
                <a:schemeClr val="bg1">
                  <a:lumMod val="8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9144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0078D4"/>
                </a:solidFill>
                <a:effectLst/>
                <a:uLnTx/>
                <a:uFillTx/>
                <a:latin typeface="Segoe UI"/>
                <a:ea typeface="Segoe UI" pitchFamily="34" charset="0"/>
                <a:cs typeface="Segoe UI" pitchFamily="34" charset="0"/>
              </a:endParaRPr>
            </a:p>
          </p:txBody>
        </p:sp>
      </p:grpSp>
    </p:spTree>
    <p:extLst>
      <p:ext uri="{BB962C8B-B14F-4D97-AF65-F5344CB8AC3E}">
        <p14:creationId xmlns:p14="http://schemas.microsoft.com/office/powerpoint/2010/main" val="368502682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3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8">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p:cSld name="Section Divider_8">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Divider</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Subtitle</a:t>
            </a:r>
          </a:p>
        </p:txBody>
      </p:sp>
    </p:spTree>
    <p:extLst>
      <p:ext uri="{BB962C8B-B14F-4D97-AF65-F5344CB8AC3E}">
        <p14:creationId xmlns:p14="http://schemas.microsoft.com/office/powerpoint/2010/main" val="135736891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p:cSld name="Section Divider_9">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Divider</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Subtitle</a:t>
            </a:r>
          </a:p>
        </p:txBody>
      </p:sp>
    </p:spTree>
    <p:extLst>
      <p:ext uri="{BB962C8B-B14F-4D97-AF65-F5344CB8AC3E}">
        <p14:creationId xmlns:p14="http://schemas.microsoft.com/office/powerpoint/2010/main" val="22842103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p:cSld name="Section Divider_10">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accent3"/>
                </a:solidFill>
                <a:effectLst/>
                <a:latin typeface="+mj-lt"/>
                <a:ea typeface="+mn-ea"/>
                <a:cs typeface="Segoe UI" pitchFamily="34" charset="0"/>
              </a:defRPr>
            </a:lvl1pPr>
          </a:lstStyle>
          <a:p>
            <a:r>
              <a:rPr lang="en-US"/>
              <a:t>Section Divider</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Subtitle</a:t>
            </a:r>
          </a:p>
        </p:txBody>
      </p:sp>
    </p:spTree>
    <p:extLst>
      <p:ext uri="{BB962C8B-B14F-4D97-AF65-F5344CB8AC3E}">
        <p14:creationId xmlns:p14="http://schemas.microsoft.com/office/powerpoint/2010/main" val="69575326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p:cSld name="Demo slide_1">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accent3"/>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420792942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p:cSld name="Demo slide_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72511084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p:cSld name="Header Line 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nchor="ctr"/>
          <a:lstStyle>
            <a:lvl1pPr>
              <a:defRPr>
                <a:solidFill>
                  <a:schemeClr val="tx1"/>
                </a:solidFill>
              </a:defRPr>
            </a:lvl1pPr>
          </a:lstStyle>
          <a:p>
            <a:r>
              <a:rPr lang="en-US"/>
              <a:t>Click to edit Master title style</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7" name="Straight Connector 6">
            <a:extLst>
              <a:ext uri="{FF2B5EF4-FFF2-40B4-BE49-F238E27FC236}">
                <a16:creationId xmlns:a16="http://schemas.microsoft.com/office/drawing/2014/main" id="{8EDAE969-6DFB-AD4B-A4BB-4C9D04F1489D}"/>
              </a:ext>
              <a:ext uri="{C183D7F6-B498-43B3-948B-1728B52AA6E4}">
                <adec:decorative xmlns:adec="http://schemas.microsoft.com/office/drawing/2017/decorative" val="1"/>
              </a:ext>
            </a:extLst>
          </p:cNvPr>
          <p:cNvCxnSpPr/>
          <p:nvPr/>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2281910"/>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p:cSld name="Header Line 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nchor="ctr"/>
          <a:lstStyle>
            <a:lvl1pPr>
              <a:defRPr>
                <a:solidFill>
                  <a:schemeClr val="tx1"/>
                </a:solidFill>
              </a:defRPr>
            </a:lvl1pPr>
          </a:lstStyle>
          <a:p>
            <a:r>
              <a:rPr lang="en-US"/>
              <a:t>Click to edit Master title style</a:t>
            </a:r>
          </a:p>
        </p:txBody>
      </p:sp>
      <p:cxnSp>
        <p:nvCxnSpPr>
          <p:cNvPr id="8" name="Straight Connector 7">
            <a:extLst>
              <a:ext uri="{FF2B5EF4-FFF2-40B4-BE49-F238E27FC236}">
                <a16:creationId xmlns:a16="http://schemas.microsoft.com/office/drawing/2014/main" id="{AE9361ED-1B01-E94D-9CDA-29127BEC918D}"/>
              </a:ext>
            </a:extLst>
          </p:cNvPr>
          <p:cNvCxnSpPr/>
          <p:nvPr/>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96214104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p:cSld name="Header Line 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nchor="ctr"/>
          <a:lstStyle>
            <a:lvl1pPr>
              <a:defRPr>
                <a:solidFill>
                  <a:schemeClr val="tx1"/>
                </a:solidFill>
              </a:defRPr>
            </a:lvl1pPr>
          </a:lstStyle>
          <a:p>
            <a:r>
              <a:rPr lang="en-US"/>
              <a:t>Click to edit Master title style</a:t>
            </a:r>
          </a:p>
        </p:txBody>
      </p:sp>
      <p:cxnSp>
        <p:nvCxnSpPr>
          <p:cNvPr id="8" name="Straight Connector 7">
            <a:extLst>
              <a:ext uri="{FF2B5EF4-FFF2-40B4-BE49-F238E27FC236}">
                <a16:creationId xmlns:a16="http://schemas.microsoft.com/office/drawing/2014/main" id="{6161C8D7-A314-D146-8B0F-88DAD8C243A2}"/>
              </a:ext>
            </a:extLst>
          </p:cNvPr>
          <p:cNvCxnSpPr/>
          <p:nvPr/>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0513403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p:cSld name="1_Header Background 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nchor="ctr">
            <a:spAutoFit/>
          </a:bodyPr>
          <a:lstStyle>
            <a:lvl1pPr>
              <a:defRPr>
                <a:solidFill>
                  <a:schemeClr val="tx1"/>
                </a:solidFill>
              </a:defRPr>
            </a:lvl1pPr>
          </a:lstStyle>
          <a:p>
            <a:r>
              <a:rPr lang="en-US"/>
              <a:t>Click to edit Master title style</a:t>
            </a:r>
          </a:p>
        </p:txBody>
      </p:sp>
      <p:cxnSp>
        <p:nvCxnSpPr>
          <p:cNvPr id="8" name="Straight Connector 7">
            <a:extLst>
              <a:ext uri="{FF2B5EF4-FFF2-40B4-BE49-F238E27FC236}">
                <a16:creationId xmlns:a16="http://schemas.microsoft.com/office/drawing/2014/main" id="{B52B4BDF-7433-F544-8549-B08FCF3FD2A9}"/>
              </a:ext>
            </a:extLst>
          </p:cNvPr>
          <p:cNvCxnSpPr/>
          <p:nvPr/>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43174"/>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7699"/>
            <a:ext cx="5214937" cy="3773352"/>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3"/>
            <a:ext cx="5214937" cy="3779838"/>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4364837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162">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p:cSld name="Header Line 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nchor="ctr">
            <a:spAutoFit/>
          </a:bodyPr>
          <a:lstStyle>
            <a:lvl1pPr>
              <a:defRPr>
                <a:solidFill>
                  <a:schemeClr val="tx1"/>
                </a:solidFill>
              </a:defRPr>
            </a:lvl1pPr>
          </a:lstStyle>
          <a:p>
            <a:r>
              <a:rPr lang="en-US"/>
              <a:t>Click to edit Master title style</a:t>
            </a:r>
          </a:p>
        </p:txBody>
      </p:sp>
      <p:cxnSp>
        <p:nvCxnSpPr>
          <p:cNvPr id="10" name="Straight Connector 9">
            <a:extLst>
              <a:ext uri="{FF2B5EF4-FFF2-40B4-BE49-F238E27FC236}">
                <a16:creationId xmlns:a16="http://schemas.microsoft.com/office/drawing/2014/main" id="{CF841732-6515-3E42-A4B2-E3983B953B2A}"/>
              </a:ext>
            </a:extLst>
          </p:cNvPr>
          <p:cNvCxnSpPr/>
          <p:nvPr/>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18968544"/>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7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19728A20-5AC0-4A1D-9E52-EFD8F32E71F4}"/>
              </a:ext>
            </a:extLst>
          </p:cNvPr>
          <p:cNvSpPr>
            <a:spLocks noGrp="1"/>
          </p:cNvSpPr>
          <p:nvPr>
            <p:ph sz="quarter" idx="10"/>
          </p:nvPr>
        </p:nvSpPr>
        <p:spPr>
          <a:xfrm>
            <a:off x="588963" y="1279525"/>
            <a:ext cx="2276475" cy="430887"/>
          </a:xfrm>
        </p:spPr>
        <p:txBody>
          <a:bodyPr/>
          <a:lstStyle>
            <a:lvl1pPr marL="0" indent="0">
              <a:buNone/>
              <a:defRPr/>
            </a:lvl1pPr>
          </a:lstStyle>
          <a:p>
            <a:pPr lvl="0"/>
            <a:endParaRPr lang="en-US"/>
          </a:p>
        </p:txBody>
      </p:sp>
      <p:sp>
        <p:nvSpPr>
          <p:cNvPr id="5" name="Content Placeholder 3">
            <a:extLst>
              <a:ext uri="{FF2B5EF4-FFF2-40B4-BE49-F238E27FC236}">
                <a16:creationId xmlns:a16="http://schemas.microsoft.com/office/drawing/2014/main" id="{67B84F15-A04C-427B-8EB7-3201D8C5A58F}"/>
              </a:ext>
            </a:extLst>
          </p:cNvPr>
          <p:cNvSpPr>
            <a:spLocks noGrp="1"/>
          </p:cNvSpPr>
          <p:nvPr>
            <p:ph sz="quarter" idx="11"/>
          </p:nvPr>
        </p:nvSpPr>
        <p:spPr>
          <a:xfrm>
            <a:off x="3170238" y="1431924"/>
            <a:ext cx="2276475" cy="430887"/>
          </a:xfrm>
        </p:spPr>
        <p:txBody>
          <a:bodyPr/>
          <a:lstStyle>
            <a:lvl1pPr marL="0" indent="0">
              <a:buNone/>
              <a:defRPr/>
            </a:lvl1pPr>
          </a:lstStyle>
          <a:p>
            <a:pPr lvl="0"/>
            <a:endParaRPr lang="en-US"/>
          </a:p>
        </p:txBody>
      </p:sp>
      <p:grpSp>
        <p:nvGrpSpPr>
          <p:cNvPr id="3" name="Group 2">
            <a:extLst>
              <a:ext uri="{FF2B5EF4-FFF2-40B4-BE49-F238E27FC236}">
                <a16:creationId xmlns:a16="http://schemas.microsoft.com/office/drawing/2014/main" id="{C412C0EE-8697-4DBA-A3F6-A06AD77685D7}"/>
              </a:ext>
              <a:ext uri="{C183D7F6-B498-43B3-948B-1728B52AA6E4}">
                <adec:decorative xmlns:adec="http://schemas.microsoft.com/office/drawing/2017/decorative" val="1"/>
              </a:ext>
            </a:extLst>
          </p:cNvPr>
          <p:cNvGrpSpPr/>
          <p:nvPr userDrawn="1"/>
        </p:nvGrpSpPr>
        <p:grpSpPr>
          <a:xfrm>
            <a:off x="0" y="1219200"/>
            <a:ext cx="11612880" cy="5345113"/>
            <a:chOff x="0" y="1219200"/>
            <a:chExt cx="11612880" cy="5345113"/>
          </a:xfrm>
        </p:grpSpPr>
        <p:sp>
          <p:nvSpPr>
            <p:cNvPr id="6" name="Rectangle 5">
              <a:extLst>
                <a:ext uri="{FF2B5EF4-FFF2-40B4-BE49-F238E27FC236}">
                  <a16:creationId xmlns:a16="http://schemas.microsoft.com/office/drawing/2014/main" id="{189529EF-8364-4B00-A435-D72A4B183BCC}"/>
                </a:ext>
                <a:ext uri="{C183D7F6-B498-43B3-948B-1728B52AA6E4}">
                  <adec:decorative xmlns:adec="http://schemas.microsoft.com/office/drawing/2017/decorative" val="1"/>
                </a:ext>
              </a:extLst>
            </p:cNvPr>
            <p:cNvSpPr/>
            <p:nvPr userDrawn="1"/>
          </p:nvSpPr>
          <p:spPr bwMode="auto">
            <a:xfrm>
              <a:off x="584201" y="1219200"/>
              <a:ext cx="11025188" cy="5345113"/>
            </a:xfrm>
            <a:prstGeom prst="rect">
              <a:avLst/>
            </a:prstGeom>
            <a:no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737360" rIns="182880" bIns="146304" numCol="1" spcCol="0" rtlCol="0" fromWordArt="0" anchor="t" anchorCtr="0" forceAA="0" compatLnSpc="1">
              <a:prstTxWarp prst="textNoShape">
                <a:avLst/>
              </a:prstTxWarp>
              <a:noAutofit/>
            </a:bodyPr>
            <a:lstStyle/>
            <a:p>
              <a:pPr marL="285750" indent="-285750">
                <a:spcBef>
                  <a:spcPts val="1400"/>
                </a:spcBef>
                <a:buFont typeface="Arial" panose="020B0604020202020204" pitchFamily="34" charset="0"/>
                <a:buChar char="•"/>
              </a:pPr>
              <a:endParaRPr lang="en-US" sz="2400">
                <a:solidFill>
                  <a:schemeClr val="accent1"/>
                </a:solidFill>
              </a:endParaRPr>
            </a:p>
          </p:txBody>
        </p:sp>
        <p:sp>
          <p:nvSpPr>
            <p:cNvPr id="7" name="Rectangle 6">
              <a:extLst>
                <a:ext uri="{FF2B5EF4-FFF2-40B4-BE49-F238E27FC236}">
                  <a16:creationId xmlns:a16="http://schemas.microsoft.com/office/drawing/2014/main" id="{74A1FE6B-DBE0-4F82-A53F-1D210D0953A1}"/>
                </a:ext>
                <a:ext uri="{C183D7F6-B498-43B3-948B-1728B52AA6E4}">
                  <adec:decorative xmlns:adec="http://schemas.microsoft.com/office/drawing/2017/decorative" val="1"/>
                </a:ext>
              </a:extLst>
            </p:cNvPr>
            <p:cNvSpPr/>
            <p:nvPr userDrawn="1"/>
          </p:nvSpPr>
          <p:spPr bwMode="auto">
            <a:xfrm>
              <a:off x="0" y="2176132"/>
              <a:ext cx="11612880" cy="9144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8" name="Oval 7">
              <a:extLst>
                <a:ext uri="{FF2B5EF4-FFF2-40B4-BE49-F238E27FC236}">
                  <a16:creationId xmlns:a16="http://schemas.microsoft.com/office/drawing/2014/main" id="{BB9C3075-2AB8-44D1-9622-52100FCC13A2}"/>
                </a:ext>
                <a:ext uri="{C183D7F6-B498-43B3-948B-1728B52AA6E4}">
                  <adec:decorative xmlns:adec="http://schemas.microsoft.com/office/drawing/2017/decorative" val="1"/>
                </a:ext>
              </a:extLst>
            </p:cNvPr>
            <p:cNvSpPr/>
            <p:nvPr userDrawn="1"/>
          </p:nvSpPr>
          <p:spPr bwMode="auto">
            <a:xfrm>
              <a:off x="801491" y="1620096"/>
              <a:ext cx="1203522" cy="1203512"/>
            </a:xfrm>
            <a:prstGeom prst="ellipse">
              <a:avLst/>
            </a:prstGeom>
            <a:solidFill>
              <a:schemeClr val="bg1"/>
            </a:solidFill>
            <a:ln w="50800">
              <a:solidFill>
                <a:schemeClr val="accent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9144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0078D4"/>
                </a:solidFill>
                <a:effectLst/>
                <a:uLnTx/>
                <a:uFillTx/>
                <a:latin typeface="Segoe UI"/>
                <a:ea typeface="Segoe UI" pitchFamily="34" charset="0"/>
                <a:cs typeface="Segoe UI" pitchFamily="34" charset="0"/>
              </a:endParaRPr>
            </a:p>
          </p:txBody>
        </p:sp>
        <p:sp>
          <p:nvSpPr>
            <p:cNvPr id="9" name="Oval 8">
              <a:extLst>
                <a:ext uri="{FF2B5EF4-FFF2-40B4-BE49-F238E27FC236}">
                  <a16:creationId xmlns:a16="http://schemas.microsoft.com/office/drawing/2014/main" id="{37B5BF49-B3E0-408C-9E15-A6F3BC23E182}"/>
                </a:ext>
                <a:ext uri="{C183D7F6-B498-43B3-948B-1728B52AA6E4}">
                  <adec:decorative xmlns:adec="http://schemas.microsoft.com/office/drawing/2017/decorative" val="1"/>
                </a:ext>
              </a:extLst>
            </p:cNvPr>
            <p:cNvSpPr/>
            <p:nvPr userDrawn="1"/>
          </p:nvSpPr>
          <p:spPr bwMode="auto">
            <a:xfrm>
              <a:off x="893592" y="1712193"/>
              <a:ext cx="1019320" cy="1019318"/>
            </a:xfrm>
            <a:prstGeom prst="ellipse">
              <a:avLst/>
            </a:prstGeom>
            <a:solidFill>
              <a:schemeClr val="bg1"/>
            </a:solidFill>
            <a:ln w="3175">
              <a:solidFill>
                <a:schemeClr val="bg1">
                  <a:lumMod val="8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9144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0078D4"/>
                </a:solidFill>
                <a:effectLst/>
                <a:uLnTx/>
                <a:uFillTx/>
                <a:latin typeface="Segoe UI"/>
                <a:ea typeface="Segoe UI" pitchFamily="34" charset="0"/>
                <a:cs typeface="Segoe UI" pitchFamily="34" charset="0"/>
              </a:endParaRPr>
            </a:p>
          </p:txBody>
        </p:sp>
      </p:grpSp>
    </p:spTree>
    <p:extLst>
      <p:ext uri="{BB962C8B-B14F-4D97-AF65-F5344CB8AC3E}">
        <p14:creationId xmlns:p14="http://schemas.microsoft.com/office/powerpoint/2010/main" val="89601557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3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8">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p:cSld name="Header Line 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nchor="ctr">
            <a:spAutoFit/>
          </a:bodyPr>
          <a:lstStyle>
            <a:lvl1pPr>
              <a:defRPr>
                <a:solidFill>
                  <a:schemeClr val="tx1"/>
                </a:solidFill>
              </a:defRPr>
            </a:lvl1pPr>
          </a:lstStyle>
          <a:p>
            <a:r>
              <a:rPr lang="en-US"/>
              <a:t>Click to edit Master title style</a:t>
            </a:r>
          </a:p>
        </p:txBody>
      </p:sp>
      <p:cxnSp>
        <p:nvCxnSpPr>
          <p:cNvPr id="12" name="Straight Connector 11">
            <a:extLst>
              <a:ext uri="{FF2B5EF4-FFF2-40B4-BE49-F238E27FC236}">
                <a16:creationId xmlns:a16="http://schemas.microsoft.com/office/drawing/2014/main" id="{F6A269D7-BC15-0043-AAC1-8EE9E66292B3}"/>
              </a:ext>
            </a:extLst>
          </p:cNvPr>
          <p:cNvCxnSpPr/>
          <p:nvPr/>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60106023"/>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sldGuideLst>
    </p:ext>
  </p:extLst>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p:cSld name="Header Line Four Column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nchor="ctr">
            <a:spAutoFit/>
          </a:bodyPr>
          <a:lstStyle>
            <a:lvl1pPr>
              <a:defRPr>
                <a:solidFill>
                  <a:schemeClr val="tx1"/>
                </a:solidFill>
              </a:defRPr>
            </a:lvl1pPr>
          </a:lstStyle>
          <a:p>
            <a:r>
              <a:rPr lang="en-US"/>
              <a:t>Click to edit Master title style</a:t>
            </a:r>
          </a:p>
        </p:txBody>
      </p:sp>
      <p:cxnSp>
        <p:nvCxnSpPr>
          <p:cNvPr id="12" name="Straight Connector 11">
            <a:extLst>
              <a:ext uri="{FF2B5EF4-FFF2-40B4-BE49-F238E27FC236}">
                <a16:creationId xmlns:a16="http://schemas.microsoft.com/office/drawing/2014/main" id="{F6A269D7-BC15-0043-AAC1-8EE9E66292B3}"/>
              </a:ext>
            </a:extLst>
          </p:cNvPr>
          <p:cNvCxnSpPr/>
          <p:nvPr/>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85140719"/>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sldGuideLst>
    </p:ext>
  </p:extLst>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p:cSld name="Header Line Blank">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11018520" cy="553998"/>
          </a:xfrm>
        </p:spPr>
        <p:txBody>
          <a:bodyPr anchor="ctr">
            <a:spAutoFit/>
          </a:bodyPr>
          <a:lstStyle>
            <a:lvl1pPr>
              <a:defRPr>
                <a:solidFill>
                  <a:schemeClr val="tx1"/>
                </a:solidFill>
              </a:defRPr>
            </a:lvl1pPr>
          </a:lstStyle>
          <a:p>
            <a:r>
              <a:rPr lang="en-US"/>
              <a:t>Click to edit Master title style</a:t>
            </a:r>
          </a:p>
        </p:txBody>
      </p:sp>
      <p:cxnSp>
        <p:nvCxnSpPr>
          <p:cNvPr id="3" name="Straight Connector 2">
            <a:extLst>
              <a:ext uri="{FF2B5EF4-FFF2-40B4-BE49-F238E27FC236}">
                <a16:creationId xmlns:a16="http://schemas.microsoft.com/office/drawing/2014/main" id="{2502F9BD-EF25-7144-AB08-9EDFAA5C2CEA}"/>
              </a:ext>
            </a:extLst>
          </p:cNvPr>
          <p:cNvCxnSpPr/>
          <p:nvPr/>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460186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25393371"/>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229934107"/>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568500715"/>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p:cSld name="Photo full bleed upp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cstate="email">
              <a:extLst>
                <a:ext uri="{28A0092B-C50C-407E-A947-70E740481C1C}">
                  <a14:useLocalDpi xmlns:a14="http://schemas.microsoft.com/office/drawing/2010/main"/>
                </a:ext>
              </a:extLst>
            </a:blip>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585789"/>
            <a:ext cx="12192000" cy="1362282"/>
          </a:xfrm>
          <a:noFill/>
        </p:spPr>
        <p:txBody>
          <a:bodyPr lIns="585216" tIns="0" rIns="585216" bIns="586800" anchor="t"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760787421"/>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cstate="email">
              <a:extLst>
                <a:ext uri="{28A0092B-C50C-407E-A947-70E740481C1C}">
                  <a14:useLocalDpi xmlns:a14="http://schemas.microsoft.com/office/drawing/2010/main"/>
                </a:ext>
              </a:extLst>
            </a:blip>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153431547"/>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cstate="email">
              <a:extLst>
                <a:ext uri="{28A0092B-C50C-407E-A947-70E740481C1C}">
                  <a14:useLocalDpi xmlns:a14="http://schemas.microsoft.com/office/drawing/2010/main"/>
                </a:ext>
              </a:extLst>
            </a:blip>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451144609"/>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cstate="email">
              <a:extLst>
                <a:ext uri="{28A0092B-C50C-407E-A947-70E740481C1C}">
                  <a14:useLocalDpi xmlns:a14="http://schemas.microsoft.com/office/drawing/2010/main"/>
                </a:ext>
              </a:extLst>
            </a:blip>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a:ln>
            <a:noFill/>
          </a:ln>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245355136"/>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6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993A5A07-1E76-4279-9ED1-943C8A02AA3D}"/>
              </a:ext>
            </a:extLst>
          </p:cNvPr>
          <p:cNvSpPr>
            <a:spLocks noGrp="1"/>
          </p:cNvSpPr>
          <p:nvPr>
            <p:ph sz="quarter" idx="10"/>
          </p:nvPr>
        </p:nvSpPr>
        <p:spPr>
          <a:xfrm>
            <a:off x="715963" y="1431925"/>
            <a:ext cx="1646237" cy="430887"/>
          </a:xfrm>
        </p:spPr>
        <p:txBody>
          <a:bodyPr/>
          <a:lstStyle>
            <a:lvl1pPr marL="0" indent="0">
              <a:buNone/>
              <a:defRPr/>
            </a:lvl1pPr>
          </a:lstStyle>
          <a:p>
            <a:pPr lvl="0"/>
            <a:endParaRPr lang="en-US"/>
          </a:p>
        </p:txBody>
      </p:sp>
      <p:sp>
        <p:nvSpPr>
          <p:cNvPr id="5" name="Content Placeholder 3">
            <a:extLst>
              <a:ext uri="{FF2B5EF4-FFF2-40B4-BE49-F238E27FC236}">
                <a16:creationId xmlns:a16="http://schemas.microsoft.com/office/drawing/2014/main" id="{A56FFCD8-FD0B-41FD-BACD-EA39AEF73770}"/>
              </a:ext>
            </a:extLst>
          </p:cNvPr>
          <p:cNvSpPr>
            <a:spLocks noGrp="1"/>
          </p:cNvSpPr>
          <p:nvPr>
            <p:ph sz="quarter" idx="11"/>
          </p:nvPr>
        </p:nvSpPr>
        <p:spPr>
          <a:xfrm>
            <a:off x="2742883" y="1431924"/>
            <a:ext cx="1646237" cy="430887"/>
          </a:xfrm>
        </p:spPr>
        <p:txBody>
          <a:bodyPr/>
          <a:lstStyle>
            <a:lvl1pPr marL="0" indent="0">
              <a:buNone/>
              <a:defRPr/>
            </a:lvl1pPr>
          </a:lstStyle>
          <a:p>
            <a:pPr lvl="0"/>
            <a:endParaRPr lang="en-US"/>
          </a:p>
        </p:txBody>
      </p:sp>
      <p:grpSp>
        <p:nvGrpSpPr>
          <p:cNvPr id="3" name="Group 2">
            <a:extLst>
              <a:ext uri="{FF2B5EF4-FFF2-40B4-BE49-F238E27FC236}">
                <a16:creationId xmlns:a16="http://schemas.microsoft.com/office/drawing/2014/main" id="{D7C8662F-1CD1-4DF6-B472-DA4057DCF98E}"/>
              </a:ext>
              <a:ext uri="{C183D7F6-B498-43B3-948B-1728B52AA6E4}">
                <adec:decorative xmlns:adec="http://schemas.microsoft.com/office/drawing/2017/decorative" val="1"/>
              </a:ext>
            </a:extLst>
          </p:cNvPr>
          <p:cNvGrpSpPr/>
          <p:nvPr userDrawn="1"/>
        </p:nvGrpSpPr>
        <p:grpSpPr>
          <a:xfrm>
            <a:off x="0" y="1219199"/>
            <a:ext cx="11612880" cy="5383619"/>
            <a:chOff x="0" y="1219199"/>
            <a:chExt cx="11612880" cy="5383619"/>
          </a:xfrm>
        </p:grpSpPr>
        <p:sp>
          <p:nvSpPr>
            <p:cNvPr id="6" name="Rectangle 5">
              <a:extLst>
                <a:ext uri="{FF2B5EF4-FFF2-40B4-BE49-F238E27FC236}">
                  <a16:creationId xmlns:a16="http://schemas.microsoft.com/office/drawing/2014/main" id="{6226590E-E7A2-4557-ADC9-6E24A76A8A82}"/>
                </a:ext>
                <a:ext uri="{C183D7F6-B498-43B3-948B-1728B52AA6E4}">
                  <adec:decorative xmlns:adec="http://schemas.microsoft.com/office/drawing/2017/decorative" val="1"/>
                </a:ext>
              </a:extLst>
            </p:cNvPr>
            <p:cNvSpPr/>
            <p:nvPr userDrawn="1"/>
          </p:nvSpPr>
          <p:spPr bwMode="auto">
            <a:xfrm>
              <a:off x="584201" y="1219199"/>
              <a:ext cx="11025188" cy="5383619"/>
            </a:xfrm>
            <a:prstGeom prst="rect">
              <a:avLst/>
            </a:prstGeom>
            <a:no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737360" rIns="182880" bIns="146304" numCol="1" spcCol="0" rtlCol="0" fromWordArt="0" anchor="t" anchorCtr="0" forceAA="0" compatLnSpc="1">
              <a:prstTxWarp prst="textNoShape">
                <a:avLst/>
              </a:prstTxWarp>
              <a:noAutofit/>
            </a:bodyPr>
            <a:lstStyle/>
            <a:p>
              <a:pPr marL="285750" indent="-285750">
                <a:spcBef>
                  <a:spcPts val="1400"/>
                </a:spcBef>
                <a:buFont typeface="Arial" panose="020B0604020202020204" pitchFamily="34" charset="0"/>
                <a:buChar char="•"/>
              </a:pPr>
              <a:endParaRPr lang="en-US" sz="2400">
                <a:solidFill>
                  <a:schemeClr val="accent1"/>
                </a:solidFill>
              </a:endParaRPr>
            </a:p>
          </p:txBody>
        </p:sp>
        <p:sp>
          <p:nvSpPr>
            <p:cNvPr id="7" name="Rectangle 6">
              <a:extLst>
                <a:ext uri="{FF2B5EF4-FFF2-40B4-BE49-F238E27FC236}">
                  <a16:creationId xmlns:a16="http://schemas.microsoft.com/office/drawing/2014/main" id="{4068185D-8EB1-4F14-9733-8F23DABF1441}"/>
                </a:ext>
                <a:ext uri="{C183D7F6-B498-43B3-948B-1728B52AA6E4}">
                  <adec:decorative xmlns:adec="http://schemas.microsoft.com/office/drawing/2017/decorative" val="1"/>
                </a:ext>
              </a:extLst>
            </p:cNvPr>
            <p:cNvSpPr/>
            <p:nvPr userDrawn="1"/>
          </p:nvSpPr>
          <p:spPr bwMode="auto">
            <a:xfrm>
              <a:off x="0" y="2176132"/>
              <a:ext cx="11612880" cy="9144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8" name="Oval 7">
              <a:extLst>
                <a:ext uri="{FF2B5EF4-FFF2-40B4-BE49-F238E27FC236}">
                  <a16:creationId xmlns:a16="http://schemas.microsoft.com/office/drawing/2014/main" id="{669D0E19-541A-4D85-AB60-51CBCA90141E}"/>
                </a:ext>
                <a:ext uri="{C183D7F6-B498-43B3-948B-1728B52AA6E4}">
                  <adec:decorative xmlns:adec="http://schemas.microsoft.com/office/drawing/2017/decorative" val="1"/>
                </a:ext>
              </a:extLst>
            </p:cNvPr>
            <p:cNvSpPr/>
            <p:nvPr userDrawn="1"/>
          </p:nvSpPr>
          <p:spPr bwMode="auto">
            <a:xfrm>
              <a:off x="801491" y="1620096"/>
              <a:ext cx="1203522" cy="1203512"/>
            </a:xfrm>
            <a:prstGeom prst="ellipse">
              <a:avLst/>
            </a:prstGeom>
            <a:solidFill>
              <a:schemeClr val="bg1"/>
            </a:solidFill>
            <a:ln w="50800">
              <a:solidFill>
                <a:schemeClr val="accent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9144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0078D4"/>
                </a:solidFill>
                <a:effectLst/>
                <a:uLnTx/>
                <a:uFillTx/>
                <a:latin typeface="Segoe UI"/>
                <a:ea typeface="Segoe UI" pitchFamily="34" charset="0"/>
                <a:cs typeface="Segoe UI" pitchFamily="34" charset="0"/>
              </a:endParaRPr>
            </a:p>
          </p:txBody>
        </p:sp>
        <p:sp>
          <p:nvSpPr>
            <p:cNvPr id="9" name="Oval 8">
              <a:extLst>
                <a:ext uri="{FF2B5EF4-FFF2-40B4-BE49-F238E27FC236}">
                  <a16:creationId xmlns:a16="http://schemas.microsoft.com/office/drawing/2014/main" id="{00F22F09-9D79-44F3-8F6B-27FC2B255D0B}"/>
                </a:ext>
                <a:ext uri="{C183D7F6-B498-43B3-948B-1728B52AA6E4}">
                  <adec:decorative xmlns:adec="http://schemas.microsoft.com/office/drawing/2017/decorative" val="1"/>
                </a:ext>
              </a:extLst>
            </p:cNvPr>
            <p:cNvSpPr/>
            <p:nvPr userDrawn="1"/>
          </p:nvSpPr>
          <p:spPr bwMode="auto">
            <a:xfrm>
              <a:off x="893592" y="1712193"/>
              <a:ext cx="1019320" cy="1019318"/>
            </a:xfrm>
            <a:prstGeom prst="ellipse">
              <a:avLst/>
            </a:prstGeom>
            <a:solidFill>
              <a:schemeClr val="bg1"/>
            </a:solidFill>
            <a:ln w="3175">
              <a:solidFill>
                <a:schemeClr val="bg1">
                  <a:lumMod val="8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9144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0078D4"/>
                </a:solidFill>
                <a:effectLst/>
                <a:uLnTx/>
                <a:uFillTx/>
                <a:latin typeface="Segoe UI"/>
                <a:ea typeface="Segoe UI" pitchFamily="34" charset="0"/>
                <a:cs typeface="Segoe UI" pitchFamily="34" charset="0"/>
              </a:endParaRPr>
            </a:p>
          </p:txBody>
        </p:sp>
      </p:grpSp>
    </p:spTree>
    <p:extLst>
      <p:ext uri="{BB962C8B-B14F-4D97-AF65-F5344CB8AC3E}">
        <p14:creationId xmlns:p14="http://schemas.microsoft.com/office/powerpoint/2010/main" val="282403245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3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8">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cstate="email">
              <a:extLst>
                <a:ext uri="{28A0092B-C50C-407E-A947-70E740481C1C}">
                  <a14:useLocalDpi xmlns:a14="http://schemas.microsoft.com/office/drawing/2010/main"/>
                </a:ext>
              </a:extLst>
            </a:blip>
            <a:stretch>
              <a:fillRect/>
            </a:stretch>
          </a:blipFill>
        </p:spPr>
        <p:txBody>
          <a:bodyPr vert="horz" wrap="square" lIns="0" tIns="128016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158161461"/>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cstate="email">
              <a:extLst>
                <a:ext uri="{28A0092B-C50C-407E-A947-70E740481C1C}">
                  <a14:useLocalDpi xmlns:a14="http://schemas.microsoft.com/office/drawing/2010/main"/>
                </a:ext>
              </a:extLst>
            </a:blip>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918861247"/>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p:cSld name="Bottom horizontal photo and title 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866287"/>
            <a:ext cx="11018520" cy="553998"/>
          </a:xfrm>
        </p:spPr>
        <p:txBody>
          <a:bodyPr anchor="ctr"/>
          <a:lstStyle>
            <a:lvl1pPr algn="l">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cstate="email">
              <a:extLst>
                <a:ext uri="{28A0092B-C50C-407E-A947-70E740481C1C}">
                  <a14:useLocalDpi xmlns:a14="http://schemas.microsoft.com/office/drawing/2010/main"/>
                </a:ext>
              </a:extLst>
            </a:blip>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242461891"/>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279988696"/>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851617338"/>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386904813"/>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8CE10F07-B8D9-4B69-A567-8BEDE6973D96}"/>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066344102"/>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766644172"/>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752417413"/>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978158543"/>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5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690ED320-BAE3-42D5-B969-A2DDDBE0EFFF}"/>
              </a:ext>
            </a:extLst>
          </p:cNvPr>
          <p:cNvSpPr>
            <a:spLocks noGrp="1"/>
          </p:cNvSpPr>
          <p:nvPr>
            <p:ph sz="quarter" idx="10"/>
          </p:nvPr>
        </p:nvSpPr>
        <p:spPr>
          <a:xfrm>
            <a:off x="944563" y="1646238"/>
            <a:ext cx="4221162" cy="430887"/>
          </a:xfrm>
        </p:spPr>
        <p:txBody>
          <a:bodyPr/>
          <a:lstStyle>
            <a:lvl1pPr marL="0" indent="0">
              <a:buNone/>
              <a:defRPr/>
            </a:lvl1pPr>
          </a:lstStyle>
          <a:p>
            <a:pPr lvl="0"/>
            <a:endParaRPr lang="en-US"/>
          </a:p>
        </p:txBody>
      </p:sp>
      <p:sp>
        <p:nvSpPr>
          <p:cNvPr id="10" name="Content Placeholder 9">
            <a:extLst>
              <a:ext uri="{FF2B5EF4-FFF2-40B4-BE49-F238E27FC236}">
                <a16:creationId xmlns:a16="http://schemas.microsoft.com/office/drawing/2014/main" id="{04781F91-1134-47AB-9200-FD517CF80A0E}"/>
              </a:ext>
            </a:extLst>
          </p:cNvPr>
          <p:cNvSpPr>
            <a:spLocks noGrp="1"/>
          </p:cNvSpPr>
          <p:nvPr>
            <p:ph sz="quarter" idx="11"/>
          </p:nvPr>
        </p:nvSpPr>
        <p:spPr>
          <a:xfrm>
            <a:off x="7331075" y="1524000"/>
            <a:ext cx="3916363" cy="430887"/>
          </a:xfrm>
        </p:spPr>
        <p:txBody>
          <a:bodyPr/>
          <a:lstStyle/>
          <a:p>
            <a:pPr lvl="0"/>
            <a:endParaRPr lang="en-US"/>
          </a:p>
        </p:txBody>
      </p:sp>
      <p:grpSp>
        <p:nvGrpSpPr>
          <p:cNvPr id="3" name="Group 2">
            <a:extLst>
              <a:ext uri="{FF2B5EF4-FFF2-40B4-BE49-F238E27FC236}">
                <a16:creationId xmlns:a16="http://schemas.microsoft.com/office/drawing/2014/main" id="{F88FDB4F-108F-40A2-9C84-6CB614C8579E}"/>
              </a:ext>
              <a:ext uri="{C183D7F6-B498-43B3-948B-1728B52AA6E4}">
                <adec:decorative xmlns:adec="http://schemas.microsoft.com/office/drawing/2017/decorative" val="1"/>
              </a:ext>
            </a:extLst>
          </p:cNvPr>
          <p:cNvGrpSpPr/>
          <p:nvPr userDrawn="1"/>
        </p:nvGrpSpPr>
        <p:grpSpPr>
          <a:xfrm>
            <a:off x="0" y="1219200"/>
            <a:ext cx="11612880" cy="5056632"/>
            <a:chOff x="0" y="1219200"/>
            <a:chExt cx="11612880" cy="5056632"/>
          </a:xfrm>
        </p:grpSpPr>
        <p:sp>
          <p:nvSpPr>
            <p:cNvPr id="5" name="Rectangle 4">
              <a:extLst>
                <a:ext uri="{FF2B5EF4-FFF2-40B4-BE49-F238E27FC236}">
                  <a16:creationId xmlns:a16="http://schemas.microsoft.com/office/drawing/2014/main" id="{0B5FEDDF-7900-4042-B9A0-F0E9AAA7C423}"/>
                </a:ext>
                <a:ext uri="{C183D7F6-B498-43B3-948B-1728B52AA6E4}">
                  <adec:decorative xmlns:adec="http://schemas.microsoft.com/office/drawing/2017/decorative" val="1"/>
                </a:ext>
              </a:extLst>
            </p:cNvPr>
            <p:cNvSpPr/>
            <p:nvPr userDrawn="1"/>
          </p:nvSpPr>
          <p:spPr bwMode="auto">
            <a:xfrm>
              <a:off x="584201" y="1219200"/>
              <a:ext cx="11025188" cy="5056632"/>
            </a:xfrm>
            <a:prstGeom prst="rect">
              <a:avLst/>
            </a:prstGeom>
            <a:no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737360" rIns="182880" bIns="146304" numCol="1" spcCol="0" rtlCol="0" fromWordArt="0" anchor="t" anchorCtr="0" forceAA="0" compatLnSpc="1">
              <a:prstTxWarp prst="textNoShape">
                <a:avLst/>
              </a:prstTxWarp>
              <a:noAutofit/>
            </a:bodyPr>
            <a:lstStyle/>
            <a:p>
              <a:pPr marL="285750" indent="-285750">
                <a:spcBef>
                  <a:spcPts val="1400"/>
                </a:spcBef>
                <a:buFont typeface="Arial" panose="020B0604020202020204" pitchFamily="34" charset="0"/>
                <a:buChar char="•"/>
              </a:pPr>
              <a:endParaRPr lang="en-US" sz="2400">
                <a:solidFill>
                  <a:schemeClr val="accent1"/>
                </a:solidFill>
              </a:endParaRPr>
            </a:p>
          </p:txBody>
        </p:sp>
        <p:sp>
          <p:nvSpPr>
            <p:cNvPr id="6" name="Rectangle 5">
              <a:extLst>
                <a:ext uri="{FF2B5EF4-FFF2-40B4-BE49-F238E27FC236}">
                  <a16:creationId xmlns:a16="http://schemas.microsoft.com/office/drawing/2014/main" id="{32BF9B7C-C9E1-4306-80A2-5B63A135FB0A}"/>
                </a:ext>
                <a:ext uri="{C183D7F6-B498-43B3-948B-1728B52AA6E4}">
                  <adec:decorative xmlns:adec="http://schemas.microsoft.com/office/drawing/2017/decorative" val="1"/>
                </a:ext>
              </a:extLst>
            </p:cNvPr>
            <p:cNvSpPr/>
            <p:nvPr userDrawn="1"/>
          </p:nvSpPr>
          <p:spPr bwMode="auto">
            <a:xfrm>
              <a:off x="0" y="2176132"/>
              <a:ext cx="11612880" cy="9144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7" name="Oval 6">
              <a:extLst>
                <a:ext uri="{FF2B5EF4-FFF2-40B4-BE49-F238E27FC236}">
                  <a16:creationId xmlns:a16="http://schemas.microsoft.com/office/drawing/2014/main" id="{C5956A3D-FEA0-49C1-B881-94505C195B6E}"/>
                </a:ext>
                <a:ext uri="{C183D7F6-B498-43B3-948B-1728B52AA6E4}">
                  <adec:decorative xmlns:adec="http://schemas.microsoft.com/office/drawing/2017/decorative" val="1"/>
                </a:ext>
              </a:extLst>
            </p:cNvPr>
            <p:cNvSpPr/>
            <p:nvPr userDrawn="1"/>
          </p:nvSpPr>
          <p:spPr bwMode="auto">
            <a:xfrm>
              <a:off x="801491" y="1620096"/>
              <a:ext cx="1203522" cy="1203512"/>
            </a:xfrm>
            <a:prstGeom prst="ellipse">
              <a:avLst/>
            </a:prstGeom>
            <a:solidFill>
              <a:schemeClr val="bg1"/>
            </a:solidFill>
            <a:ln w="50800">
              <a:solidFill>
                <a:schemeClr val="accent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9144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0078D4"/>
                </a:solidFill>
                <a:effectLst/>
                <a:uLnTx/>
                <a:uFillTx/>
                <a:latin typeface="Segoe UI"/>
                <a:ea typeface="Segoe UI" pitchFamily="34" charset="0"/>
                <a:cs typeface="Segoe UI" pitchFamily="34" charset="0"/>
              </a:endParaRPr>
            </a:p>
          </p:txBody>
        </p:sp>
        <p:sp>
          <p:nvSpPr>
            <p:cNvPr id="8" name="Oval 7">
              <a:extLst>
                <a:ext uri="{FF2B5EF4-FFF2-40B4-BE49-F238E27FC236}">
                  <a16:creationId xmlns:a16="http://schemas.microsoft.com/office/drawing/2014/main" id="{4327240B-0837-46D8-8071-E8DB8DAFACEC}"/>
                </a:ext>
                <a:ext uri="{C183D7F6-B498-43B3-948B-1728B52AA6E4}">
                  <adec:decorative xmlns:adec="http://schemas.microsoft.com/office/drawing/2017/decorative" val="1"/>
                </a:ext>
              </a:extLst>
            </p:cNvPr>
            <p:cNvSpPr/>
            <p:nvPr userDrawn="1"/>
          </p:nvSpPr>
          <p:spPr bwMode="auto">
            <a:xfrm>
              <a:off x="893592" y="1712193"/>
              <a:ext cx="1019320" cy="1019318"/>
            </a:xfrm>
            <a:prstGeom prst="ellipse">
              <a:avLst/>
            </a:prstGeom>
            <a:solidFill>
              <a:schemeClr val="bg1"/>
            </a:solidFill>
            <a:ln w="3175">
              <a:solidFill>
                <a:schemeClr val="bg1">
                  <a:lumMod val="8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9144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0078D4"/>
                </a:solidFill>
                <a:effectLst/>
                <a:uLnTx/>
                <a:uFillTx/>
                <a:latin typeface="Segoe UI"/>
                <a:ea typeface="Segoe UI" pitchFamily="34" charset="0"/>
                <a:cs typeface="Segoe UI" pitchFamily="34" charset="0"/>
              </a:endParaRPr>
            </a:p>
          </p:txBody>
        </p:sp>
      </p:grpSp>
    </p:spTree>
    <p:extLst>
      <p:ext uri="{BB962C8B-B14F-4D97-AF65-F5344CB8AC3E}">
        <p14:creationId xmlns:p14="http://schemas.microsoft.com/office/powerpoint/2010/main" val="349879002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3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8">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039758362"/>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006574377"/>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591223322"/>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4258689"/>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797801122"/>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p:cSld name="3_Title and text side by side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48745"/>
          </a:xfrm>
        </p:spPr>
        <p:txBody>
          <a:bodyPr anchor="t">
            <a:noAutofit/>
          </a:bodyPr>
          <a:lstStyle>
            <a:lvl1pPr>
              <a:defRPr>
                <a:solidFill>
                  <a:schemeClr val="tx2"/>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9"/>
            <a:ext cx="1873779"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676247387"/>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p:cSld name="Title and text side by side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145D81-1C8C-4946-BE5C-32EF3FAA542B}"/>
              </a:ext>
              <a:ext uri="{C183D7F6-B498-43B3-948B-1728B52AA6E4}">
                <adec:decorative xmlns:adec="http://schemas.microsoft.com/office/drawing/2017/decorative" val="1"/>
              </a:ext>
            </a:extLst>
          </p:cNvPr>
          <p:cNvSpPr/>
          <p:nvPr/>
        </p:nvSpPr>
        <p:spPr bwMode="auto">
          <a:xfrm>
            <a:off x="0" y="0"/>
            <a:ext cx="43561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3118624"/>
          </a:xfrm>
        </p:spPr>
        <p:txBody>
          <a:bodyPr anchor="t">
            <a:noAutofit/>
          </a:bodyPr>
          <a:lstStyle>
            <a:lvl1pPr>
              <a:defRPr>
                <a:solidFill>
                  <a:schemeClr val="accent3"/>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944443446"/>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p:cSld name="Title and text side by side multi column">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145D81-1C8C-4946-BE5C-32EF3FAA542B}"/>
              </a:ext>
              <a:ext uri="{C183D7F6-B498-43B3-948B-1728B52AA6E4}">
                <adec:decorative xmlns:adec="http://schemas.microsoft.com/office/drawing/2017/decorative" val="1"/>
              </a:ext>
            </a:extLst>
          </p:cNvPr>
          <p:cNvSpPr/>
          <p:nvPr/>
        </p:nvSpPr>
        <p:spPr bwMode="auto">
          <a:xfrm>
            <a:off x="0" y="0"/>
            <a:ext cx="43561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3118624"/>
          </a:xfrm>
        </p:spPr>
        <p:txBody>
          <a:bodyPr anchor="t">
            <a:noAutofit/>
          </a:bodyPr>
          <a:lstStyle>
            <a:lvl1pPr>
              <a:defRPr>
                <a:solidFill>
                  <a:schemeClr val="accent3"/>
                </a:solidFill>
              </a:defRPr>
            </a:lvl1pPr>
          </a:lstStyle>
          <a:p>
            <a:r>
              <a:rPr lang="en-US"/>
              <a:t>Title</a:t>
            </a:r>
          </a:p>
        </p:txBody>
      </p: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13" name="Text Placeholder 12">
            <a:extLst>
              <a:ext uri="{FF2B5EF4-FFF2-40B4-BE49-F238E27FC236}">
                <a16:creationId xmlns:a16="http://schemas.microsoft.com/office/drawing/2014/main" id="{5A7F7DDB-BF21-0B40-8DBB-D5BC0B4C25FC}"/>
              </a:ext>
            </a:extLst>
          </p:cNvPr>
          <p:cNvSpPr>
            <a:spLocks noGrp="1"/>
          </p:cNvSpPr>
          <p:nvPr>
            <p:ph type="body" sz="quarter" idx="12" hasCustomPrompt="1"/>
          </p:nvPr>
        </p:nvSpPr>
        <p:spPr>
          <a:xfrm>
            <a:off x="4941888" y="1258018"/>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
        <p:nvSpPr>
          <p:cNvPr id="14" name="Text Placeholder 12">
            <a:extLst>
              <a:ext uri="{FF2B5EF4-FFF2-40B4-BE49-F238E27FC236}">
                <a16:creationId xmlns:a16="http://schemas.microsoft.com/office/drawing/2014/main" id="{4BDDDD90-9BFD-D94C-A026-A013126F234B}"/>
              </a:ext>
            </a:extLst>
          </p:cNvPr>
          <p:cNvSpPr>
            <a:spLocks noGrp="1"/>
          </p:cNvSpPr>
          <p:nvPr>
            <p:ph type="body" sz="quarter" idx="13" hasCustomPrompt="1"/>
          </p:nvPr>
        </p:nvSpPr>
        <p:spPr>
          <a:xfrm>
            <a:off x="8688288" y="1258018"/>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
        <p:nvSpPr>
          <p:cNvPr id="15" name="Text Placeholder 12">
            <a:extLst>
              <a:ext uri="{FF2B5EF4-FFF2-40B4-BE49-F238E27FC236}">
                <a16:creationId xmlns:a16="http://schemas.microsoft.com/office/drawing/2014/main" id="{232B6EB5-03C8-914E-9180-000AE9B40A6D}"/>
              </a:ext>
            </a:extLst>
          </p:cNvPr>
          <p:cNvSpPr>
            <a:spLocks noGrp="1"/>
          </p:cNvSpPr>
          <p:nvPr>
            <p:ph type="body" sz="quarter" idx="14" hasCustomPrompt="1"/>
          </p:nvPr>
        </p:nvSpPr>
        <p:spPr>
          <a:xfrm>
            <a:off x="4941988" y="2960688"/>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
        <p:nvSpPr>
          <p:cNvPr id="16" name="Text Placeholder 12">
            <a:extLst>
              <a:ext uri="{FF2B5EF4-FFF2-40B4-BE49-F238E27FC236}">
                <a16:creationId xmlns:a16="http://schemas.microsoft.com/office/drawing/2014/main" id="{E05CAB66-4649-1E49-8948-4B95A4DA20C6}"/>
              </a:ext>
            </a:extLst>
          </p:cNvPr>
          <p:cNvSpPr>
            <a:spLocks noGrp="1"/>
          </p:cNvSpPr>
          <p:nvPr>
            <p:ph type="body" sz="quarter" idx="15" hasCustomPrompt="1"/>
          </p:nvPr>
        </p:nvSpPr>
        <p:spPr>
          <a:xfrm>
            <a:off x="8688388" y="2960688"/>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
        <p:nvSpPr>
          <p:cNvPr id="17" name="Text Placeholder 12">
            <a:extLst>
              <a:ext uri="{FF2B5EF4-FFF2-40B4-BE49-F238E27FC236}">
                <a16:creationId xmlns:a16="http://schemas.microsoft.com/office/drawing/2014/main" id="{42F89A67-E82E-F843-9DEB-23D191BCA6DA}"/>
              </a:ext>
            </a:extLst>
          </p:cNvPr>
          <p:cNvSpPr>
            <a:spLocks noGrp="1"/>
          </p:cNvSpPr>
          <p:nvPr>
            <p:ph type="body" sz="quarter" idx="16" hasCustomPrompt="1"/>
          </p:nvPr>
        </p:nvSpPr>
        <p:spPr>
          <a:xfrm>
            <a:off x="4941988" y="4545013"/>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
        <p:nvSpPr>
          <p:cNvPr id="18" name="Text Placeholder 12">
            <a:extLst>
              <a:ext uri="{FF2B5EF4-FFF2-40B4-BE49-F238E27FC236}">
                <a16:creationId xmlns:a16="http://schemas.microsoft.com/office/drawing/2014/main" id="{0B8598BC-5AC5-AD4D-A8E2-20CD9CD176BF}"/>
              </a:ext>
            </a:extLst>
          </p:cNvPr>
          <p:cNvSpPr>
            <a:spLocks noGrp="1"/>
          </p:cNvSpPr>
          <p:nvPr>
            <p:ph type="body" sz="quarter" idx="17" hasCustomPrompt="1"/>
          </p:nvPr>
        </p:nvSpPr>
        <p:spPr>
          <a:xfrm>
            <a:off x="8688388" y="4545013"/>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Tree>
    <p:extLst>
      <p:ext uri="{BB962C8B-B14F-4D97-AF65-F5344CB8AC3E}">
        <p14:creationId xmlns:p14="http://schemas.microsoft.com/office/powerpoint/2010/main" val="2943748153"/>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30" pos="2376">
          <p15:clr>
            <a:srgbClr val="5ACBF0"/>
          </p15:clr>
        </p15:guide>
        <p15:guide id="31" pos="3113">
          <p15:clr>
            <a:srgbClr val="5ACBF0"/>
          </p15:clr>
        </p15:guide>
        <p15:guide id="32" pos="5473">
          <p15:clr>
            <a:srgbClr val="FBAE40"/>
          </p15:clr>
        </p15:guide>
      </p15:sldGuideLst>
    </p:ext>
  </p:extLst>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p:cSld name="Title and text side by side multi column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145D81-1C8C-4946-BE5C-32EF3FAA542B}"/>
              </a:ext>
              <a:ext uri="{C183D7F6-B498-43B3-948B-1728B52AA6E4}">
                <adec:decorative xmlns:adec="http://schemas.microsoft.com/office/drawing/2017/decorative" val="1"/>
              </a:ext>
            </a:extLst>
          </p:cNvPr>
          <p:cNvSpPr/>
          <p:nvPr/>
        </p:nvSpPr>
        <p:spPr bwMode="auto">
          <a:xfrm>
            <a:off x="0" y="0"/>
            <a:ext cx="43561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3118624"/>
          </a:xfrm>
        </p:spPr>
        <p:txBody>
          <a:bodyPr anchor="t">
            <a:noAutofit/>
          </a:bodyPr>
          <a:lstStyle>
            <a:lvl1pPr>
              <a:defRPr>
                <a:solidFill>
                  <a:schemeClr val="accent3"/>
                </a:solidFill>
              </a:defRPr>
            </a:lvl1pPr>
          </a:lstStyle>
          <a:p>
            <a:r>
              <a:rPr lang="en-US"/>
              <a:t>Resources</a:t>
            </a:r>
          </a:p>
        </p:txBody>
      </p: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31" name="Text Placeholder 4">
            <a:extLst>
              <a:ext uri="{FF2B5EF4-FFF2-40B4-BE49-F238E27FC236}">
                <a16:creationId xmlns:a16="http://schemas.microsoft.com/office/drawing/2014/main" id="{405EE505-078A-9D4D-AB44-E74DDB284FDF}"/>
              </a:ext>
            </a:extLst>
          </p:cNvPr>
          <p:cNvSpPr>
            <a:spLocks noGrp="1"/>
          </p:cNvSpPr>
          <p:nvPr>
            <p:ph type="body" sz="quarter" idx="14" hasCustomPrompt="1"/>
          </p:nvPr>
        </p:nvSpPr>
        <p:spPr>
          <a:xfrm>
            <a:off x="4943872" y="718472"/>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Resource type</a:t>
            </a:r>
          </a:p>
        </p:txBody>
      </p:sp>
      <p:sp>
        <p:nvSpPr>
          <p:cNvPr id="32" name="Text Placeholder 7">
            <a:extLst>
              <a:ext uri="{FF2B5EF4-FFF2-40B4-BE49-F238E27FC236}">
                <a16:creationId xmlns:a16="http://schemas.microsoft.com/office/drawing/2014/main" id="{C8C6E084-6AAE-1F47-A359-962769636923}"/>
              </a:ext>
            </a:extLst>
          </p:cNvPr>
          <p:cNvSpPr>
            <a:spLocks noGrp="1"/>
          </p:cNvSpPr>
          <p:nvPr>
            <p:ph type="body" sz="quarter" idx="15" hasCustomPrompt="1"/>
          </p:nvPr>
        </p:nvSpPr>
        <p:spPr>
          <a:xfrm>
            <a:off x="4943871" y="1346405"/>
            <a:ext cx="2921101" cy="473976"/>
          </a:xfrm>
        </p:spPr>
        <p:txBody>
          <a:bodyPr/>
          <a:lstStyle>
            <a:lvl1pPr>
              <a:defRPr sz="1400">
                <a:solidFill>
                  <a:schemeClr val="accent6"/>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Resource name</a:t>
            </a:r>
          </a:p>
          <a:p>
            <a:pPr lvl="0"/>
            <a:r>
              <a:rPr lang="en-US"/>
              <a:t>Resource name</a:t>
            </a:r>
          </a:p>
        </p:txBody>
      </p:sp>
      <p:sp>
        <p:nvSpPr>
          <p:cNvPr id="29" name="Text Placeholder 4">
            <a:extLst>
              <a:ext uri="{FF2B5EF4-FFF2-40B4-BE49-F238E27FC236}">
                <a16:creationId xmlns:a16="http://schemas.microsoft.com/office/drawing/2014/main" id="{8F144F22-0BD6-9648-A319-DDB697CF396B}"/>
              </a:ext>
            </a:extLst>
          </p:cNvPr>
          <p:cNvSpPr>
            <a:spLocks noGrp="1"/>
          </p:cNvSpPr>
          <p:nvPr>
            <p:ph type="body" sz="quarter" idx="12" hasCustomPrompt="1"/>
          </p:nvPr>
        </p:nvSpPr>
        <p:spPr>
          <a:xfrm>
            <a:off x="8688289" y="718472"/>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Resource type</a:t>
            </a:r>
          </a:p>
        </p:txBody>
      </p:sp>
      <p:sp>
        <p:nvSpPr>
          <p:cNvPr id="30" name="Text Placeholder 7">
            <a:extLst>
              <a:ext uri="{FF2B5EF4-FFF2-40B4-BE49-F238E27FC236}">
                <a16:creationId xmlns:a16="http://schemas.microsoft.com/office/drawing/2014/main" id="{5CF58F7B-2211-6646-985A-CAD949B1B5E7}"/>
              </a:ext>
            </a:extLst>
          </p:cNvPr>
          <p:cNvSpPr>
            <a:spLocks noGrp="1"/>
          </p:cNvSpPr>
          <p:nvPr>
            <p:ph type="body" sz="quarter" idx="13" hasCustomPrompt="1"/>
          </p:nvPr>
        </p:nvSpPr>
        <p:spPr>
          <a:xfrm>
            <a:off x="8688288" y="1346405"/>
            <a:ext cx="2921101" cy="473976"/>
          </a:xfrm>
        </p:spPr>
        <p:txBody>
          <a:bodyPr/>
          <a:lstStyle>
            <a:lvl1pPr>
              <a:defRPr sz="1400">
                <a:solidFill>
                  <a:schemeClr val="accent6"/>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Resource name</a:t>
            </a:r>
          </a:p>
          <a:p>
            <a:pPr lvl="0"/>
            <a:r>
              <a:rPr lang="en-US"/>
              <a:t>Resource name</a:t>
            </a:r>
          </a:p>
        </p:txBody>
      </p:sp>
      <p:sp>
        <p:nvSpPr>
          <p:cNvPr id="35" name="Text Placeholder 4">
            <a:extLst>
              <a:ext uri="{FF2B5EF4-FFF2-40B4-BE49-F238E27FC236}">
                <a16:creationId xmlns:a16="http://schemas.microsoft.com/office/drawing/2014/main" id="{2DF3FE50-082A-0948-BD94-1E474F8B6650}"/>
              </a:ext>
            </a:extLst>
          </p:cNvPr>
          <p:cNvSpPr>
            <a:spLocks noGrp="1"/>
          </p:cNvSpPr>
          <p:nvPr>
            <p:ph type="body" sz="quarter" idx="18" hasCustomPrompt="1"/>
          </p:nvPr>
        </p:nvSpPr>
        <p:spPr>
          <a:xfrm>
            <a:off x="4943971" y="2528888"/>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Resource type</a:t>
            </a:r>
          </a:p>
        </p:txBody>
      </p:sp>
      <p:sp>
        <p:nvSpPr>
          <p:cNvPr id="36" name="Text Placeholder 7">
            <a:extLst>
              <a:ext uri="{FF2B5EF4-FFF2-40B4-BE49-F238E27FC236}">
                <a16:creationId xmlns:a16="http://schemas.microsoft.com/office/drawing/2014/main" id="{51B46850-7DCD-C045-8688-B3173EA7128A}"/>
              </a:ext>
            </a:extLst>
          </p:cNvPr>
          <p:cNvSpPr>
            <a:spLocks noGrp="1"/>
          </p:cNvSpPr>
          <p:nvPr>
            <p:ph type="body" sz="quarter" idx="19" hasCustomPrompt="1"/>
          </p:nvPr>
        </p:nvSpPr>
        <p:spPr>
          <a:xfrm>
            <a:off x="4943970" y="3156821"/>
            <a:ext cx="2921101" cy="473976"/>
          </a:xfrm>
        </p:spPr>
        <p:txBody>
          <a:bodyPr/>
          <a:lstStyle>
            <a:lvl1pPr>
              <a:defRPr sz="1400">
                <a:solidFill>
                  <a:schemeClr val="accent6"/>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Resource name</a:t>
            </a:r>
          </a:p>
          <a:p>
            <a:pPr lvl="0"/>
            <a:r>
              <a:rPr lang="en-US"/>
              <a:t>Resource name</a:t>
            </a:r>
          </a:p>
        </p:txBody>
      </p:sp>
      <p:sp>
        <p:nvSpPr>
          <p:cNvPr id="33" name="Text Placeholder 4">
            <a:extLst>
              <a:ext uri="{FF2B5EF4-FFF2-40B4-BE49-F238E27FC236}">
                <a16:creationId xmlns:a16="http://schemas.microsoft.com/office/drawing/2014/main" id="{1028C337-4BBC-0847-9E7B-072AA5006B67}"/>
              </a:ext>
            </a:extLst>
          </p:cNvPr>
          <p:cNvSpPr>
            <a:spLocks noGrp="1"/>
          </p:cNvSpPr>
          <p:nvPr>
            <p:ph type="body" sz="quarter" idx="16" hasCustomPrompt="1"/>
          </p:nvPr>
        </p:nvSpPr>
        <p:spPr>
          <a:xfrm>
            <a:off x="8688388" y="2528888"/>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Resource type</a:t>
            </a:r>
          </a:p>
        </p:txBody>
      </p:sp>
      <p:sp>
        <p:nvSpPr>
          <p:cNvPr id="34" name="Text Placeholder 7">
            <a:extLst>
              <a:ext uri="{FF2B5EF4-FFF2-40B4-BE49-F238E27FC236}">
                <a16:creationId xmlns:a16="http://schemas.microsoft.com/office/drawing/2014/main" id="{3CA908C0-CC26-994C-BCBB-16677F403D53}"/>
              </a:ext>
            </a:extLst>
          </p:cNvPr>
          <p:cNvSpPr>
            <a:spLocks noGrp="1"/>
          </p:cNvSpPr>
          <p:nvPr>
            <p:ph type="body" sz="quarter" idx="17" hasCustomPrompt="1"/>
          </p:nvPr>
        </p:nvSpPr>
        <p:spPr>
          <a:xfrm>
            <a:off x="8688387" y="3156821"/>
            <a:ext cx="2921101" cy="473976"/>
          </a:xfrm>
        </p:spPr>
        <p:txBody>
          <a:bodyPr/>
          <a:lstStyle>
            <a:lvl1pPr>
              <a:defRPr sz="1400">
                <a:solidFill>
                  <a:schemeClr val="accent6"/>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Resource name</a:t>
            </a:r>
          </a:p>
          <a:p>
            <a:pPr lvl="0"/>
            <a:r>
              <a:rPr lang="en-US"/>
              <a:t>Resource name</a:t>
            </a:r>
          </a:p>
        </p:txBody>
      </p:sp>
      <p:sp>
        <p:nvSpPr>
          <p:cNvPr id="39" name="Text Placeholder 4">
            <a:extLst>
              <a:ext uri="{FF2B5EF4-FFF2-40B4-BE49-F238E27FC236}">
                <a16:creationId xmlns:a16="http://schemas.microsoft.com/office/drawing/2014/main" id="{65525191-F6B4-544C-B681-5D4D7614A715}"/>
              </a:ext>
            </a:extLst>
          </p:cNvPr>
          <p:cNvSpPr>
            <a:spLocks noGrp="1"/>
          </p:cNvSpPr>
          <p:nvPr>
            <p:ph type="body" sz="quarter" idx="22" hasCustomPrompt="1"/>
          </p:nvPr>
        </p:nvSpPr>
        <p:spPr>
          <a:xfrm>
            <a:off x="4943971" y="4508500"/>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Resource type</a:t>
            </a:r>
          </a:p>
        </p:txBody>
      </p:sp>
      <p:sp>
        <p:nvSpPr>
          <p:cNvPr id="40" name="Text Placeholder 7">
            <a:extLst>
              <a:ext uri="{FF2B5EF4-FFF2-40B4-BE49-F238E27FC236}">
                <a16:creationId xmlns:a16="http://schemas.microsoft.com/office/drawing/2014/main" id="{382BF458-E658-2448-A63F-544B4E757619}"/>
              </a:ext>
            </a:extLst>
          </p:cNvPr>
          <p:cNvSpPr>
            <a:spLocks noGrp="1"/>
          </p:cNvSpPr>
          <p:nvPr>
            <p:ph type="body" sz="quarter" idx="23" hasCustomPrompt="1"/>
          </p:nvPr>
        </p:nvSpPr>
        <p:spPr>
          <a:xfrm>
            <a:off x="4943970" y="5136433"/>
            <a:ext cx="2921101" cy="473976"/>
          </a:xfrm>
        </p:spPr>
        <p:txBody>
          <a:bodyPr/>
          <a:lstStyle>
            <a:lvl1pPr>
              <a:defRPr sz="1400">
                <a:solidFill>
                  <a:schemeClr val="accent6"/>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Resource name</a:t>
            </a:r>
          </a:p>
          <a:p>
            <a:pPr lvl="0"/>
            <a:r>
              <a:rPr lang="en-US"/>
              <a:t>Resource name</a:t>
            </a:r>
          </a:p>
        </p:txBody>
      </p:sp>
      <p:sp>
        <p:nvSpPr>
          <p:cNvPr id="37" name="Text Placeholder 4">
            <a:extLst>
              <a:ext uri="{FF2B5EF4-FFF2-40B4-BE49-F238E27FC236}">
                <a16:creationId xmlns:a16="http://schemas.microsoft.com/office/drawing/2014/main" id="{2281B86D-86C4-EF4D-8E51-FA06DC5C129C}"/>
              </a:ext>
            </a:extLst>
          </p:cNvPr>
          <p:cNvSpPr>
            <a:spLocks noGrp="1"/>
          </p:cNvSpPr>
          <p:nvPr>
            <p:ph type="body" sz="quarter" idx="20" hasCustomPrompt="1"/>
          </p:nvPr>
        </p:nvSpPr>
        <p:spPr>
          <a:xfrm>
            <a:off x="8688388" y="4508500"/>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Resource type</a:t>
            </a:r>
          </a:p>
        </p:txBody>
      </p:sp>
      <p:sp>
        <p:nvSpPr>
          <p:cNvPr id="38" name="Text Placeholder 7">
            <a:extLst>
              <a:ext uri="{FF2B5EF4-FFF2-40B4-BE49-F238E27FC236}">
                <a16:creationId xmlns:a16="http://schemas.microsoft.com/office/drawing/2014/main" id="{CD7C6A60-8B27-F941-BE59-3393319E04A8}"/>
              </a:ext>
            </a:extLst>
          </p:cNvPr>
          <p:cNvSpPr>
            <a:spLocks noGrp="1"/>
          </p:cNvSpPr>
          <p:nvPr>
            <p:ph type="body" sz="quarter" idx="21" hasCustomPrompt="1"/>
          </p:nvPr>
        </p:nvSpPr>
        <p:spPr>
          <a:xfrm>
            <a:off x="8688387" y="5136433"/>
            <a:ext cx="2921101" cy="473976"/>
          </a:xfrm>
        </p:spPr>
        <p:txBody>
          <a:bodyPr/>
          <a:lstStyle>
            <a:lvl1pPr>
              <a:defRPr sz="1400">
                <a:solidFill>
                  <a:schemeClr val="accent6"/>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Resource name</a:t>
            </a:r>
          </a:p>
          <a:p>
            <a:pPr lvl="0"/>
            <a:r>
              <a:rPr lang="en-US"/>
              <a:t>Resource name</a:t>
            </a:r>
          </a:p>
        </p:txBody>
      </p:sp>
    </p:spTree>
    <p:extLst>
      <p:ext uri="{BB962C8B-B14F-4D97-AF65-F5344CB8AC3E}">
        <p14:creationId xmlns:p14="http://schemas.microsoft.com/office/powerpoint/2010/main" val="2811822275"/>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30" pos="2376">
          <p15:clr>
            <a:srgbClr val="5ACBF0"/>
          </p15:clr>
        </p15:guide>
        <p15:guide id="31" pos="3113">
          <p15:clr>
            <a:srgbClr val="5ACBF0"/>
          </p15:clr>
        </p15:guide>
        <p15:guide id="32" pos="5473">
          <p15:clr>
            <a:srgbClr val="FBAE40"/>
          </p15:clr>
        </p15:guide>
      </p15:sldGuideLst>
    </p:ext>
  </p:extLst>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p:cSld name="2_Title and text side by side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145D81-1C8C-4946-BE5C-32EF3FAA542B}"/>
              </a:ext>
              <a:ext uri="{C183D7F6-B498-43B3-948B-1728B52AA6E4}">
                <adec:decorative xmlns:adec="http://schemas.microsoft.com/office/drawing/2017/decorative" val="1"/>
              </a:ext>
            </a:extLst>
          </p:cNvPr>
          <p:cNvSpPr/>
          <p:nvPr/>
        </p:nvSpPr>
        <p:spPr bwMode="auto">
          <a:xfrm>
            <a:off x="0" y="0"/>
            <a:ext cx="43561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75747"/>
          </a:xfrm>
        </p:spPr>
        <p:txBody>
          <a:bodyPr anchor="t">
            <a:noAutofit/>
          </a:bodyPr>
          <a:lstStyle>
            <a:lvl1pPr>
              <a:defRPr>
                <a:solidFill>
                  <a:schemeClr val="accent3"/>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hasCustomPrompt="1"/>
          </p:nvPr>
        </p:nvSpPr>
        <p:spPr>
          <a:xfrm>
            <a:off x="584200" y="1286005"/>
            <a:ext cx="3187700" cy="4983033"/>
          </a:xfrm>
        </p:spPr>
        <p:txBody>
          <a:bodyPr anchor="t">
            <a:noAutofit/>
          </a:bodyPr>
          <a:lstStyle>
            <a:lvl1pPr marL="0" indent="0">
              <a:spcAft>
                <a:spcPts val="600"/>
              </a:spcAft>
              <a:buFont typeface="Wingdings" panose="05000000000000000000" pitchFamily="2" charset="2"/>
              <a:buNone/>
              <a:defRPr sz="2000">
                <a:solidFill>
                  <a:schemeClr val="bg1"/>
                </a:solidFill>
              </a:defRPr>
            </a:lvl1pPr>
          </a:lstStyle>
          <a:p>
            <a:pPr lvl="0"/>
            <a:r>
              <a:rPr lang="en-US"/>
              <a:t>Subtitle</a:t>
            </a:r>
          </a:p>
        </p:txBody>
      </p: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459301032"/>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_3">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accent3"/>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
        <p:nvSpPr>
          <p:cNvPr id="6" name="Freeform: Shape 5">
            <a:extLst>
              <a:ext uri="{FF2B5EF4-FFF2-40B4-BE49-F238E27FC236}">
                <a16:creationId xmlns:a16="http://schemas.microsoft.com/office/drawing/2014/main" id="{C1DCCD65-4B0D-4F67-A2E1-DDBEBC340519}"/>
              </a:ext>
            </a:extLst>
          </p:cNvPr>
          <p:cNvSpPr/>
          <p:nvPr/>
        </p:nvSpPr>
        <p:spPr bwMode="auto">
          <a:xfrm rot="17100000">
            <a:off x="9745693" y="-893830"/>
            <a:ext cx="2212228" cy="3359720"/>
          </a:xfrm>
          <a:custGeom>
            <a:avLst/>
            <a:gdLst>
              <a:gd name="connsiteX0" fmla="*/ 2212228 w 2212228"/>
              <a:gd name="connsiteY0" fmla="*/ 2770948 h 3359720"/>
              <a:gd name="connsiteX1" fmla="*/ 14898 w 2212228"/>
              <a:gd name="connsiteY1" fmla="*/ 3359720 h 3359720"/>
              <a:gd name="connsiteX2" fmla="*/ 3835 w 2212228"/>
              <a:gd name="connsiteY2" fmla="*/ 3193405 h 3359720"/>
              <a:gd name="connsiteX3" fmla="*/ 0 w 2212228"/>
              <a:gd name="connsiteY3" fmla="*/ 3020103 h 3359720"/>
              <a:gd name="connsiteX4" fmla="*/ 1399494 w 2212228"/>
              <a:gd name="connsiteY4" fmla="*/ 52540 h 3359720"/>
              <a:gd name="connsiteX5" fmla="*/ 1469755 w 2212228"/>
              <a:gd name="connsiteY5" fmla="*/ 0 h 335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12228" h="3359720">
                <a:moveTo>
                  <a:pt x="2212228" y="2770948"/>
                </a:moveTo>
                <a:lnTo>
                  <a:pt x="14898" y="3359720"/>
                </a:lnTo>
                <a:lnTo>
                  <a:pt x="3835" y="3193405"/>
                </a:lnTo>
                <a:cubicBezTo>
                  <a:pt x="1287" y="3135955"/>
                  <a:pt x="0" y="3078180"/>
                  <a:pt x="0" y="3020103"/>
                </a:cubicBezTo>
                <a:cubicBezTo>
                  <a:pt x="0" y="1825384"/>
                  <a:pt x="544788" y="757906"/>
                  <a:pt x="1399494" y="52540"/>
                </a:cubicBezTo>
                <a:lnTo>
                  <a:pt x="1469755" y="0"/>
                </a:lnTo>
                <a:close/>
              </a:path>
            </a:pathLst>
          </a:custGeom>
          <a:solidFill>
            <a:schemeClr val="accent1">
              <a:alpha val="40000"/>
            </a:schemeClr>
          </a:solidFill>
          <a:ln>
            <a:noFill/>
            <a:headEnd type="none" w="med" len="med"/>
            <a:tailEnd type="none" w="med" len="med"/>
          </a:ln>
          <a:effectLst>
            <a:outerShdw blurRad="63500" algn="ctr"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8" name="Freeform: Shape 7">
            <a:extLst>
              <a:ext uri="{FF2B5EF4-FFF2-40B4-BE49-F238E27FC236}">
                <a16:creationId xmlns:a16="http://schemas.microsoft.com/office/drawing/2014/main" id="{412BE5C4-2D3A-42FA-8ACD-C599D35467F5}"/>
              </a:ext>
            </a:extLst>
          </p:cNvPr>
          <p:cNvSpPr/>
          <p:nvPr/>
        </p:nvSpPr>
        <p:spPr bwMode="auto">
          <a:xfrm rot="17100000">
            <a:off x="10268332" y="-726902"/>
            <a:ext cx="1719417" cy="2663702"/>
          </a:xfrm>
          <a:custGeom>
            <a:avLst/>
            <a:gdLst>
              <a:gd name="connsiteX0" fmla="*/ 1719417 w 1719417"/>
              <a:gd name="connsiteY0" fmla="*/ 2202986 h 2663702"/>
              <a:gd name="connsiteX1" fmla="*/ 0 w 1719417"/>
              <a:gd name="connsiteY1" fmla="*/ 2663702 h 2663702"/>
              <a:gd name="connsiteX2" fmla="*/ 3499 w 1719417"/>
              <a:gd name="connsiteY2" fmla="*/ 2525306 h 2663702"/>
              <a:gd name="connsiteX3" fmla="*/ 1124887 w 1719417"/>
              <a:gd name="connsiteY3" fmla="*/ 3855 h 2663702"/>
              <a:gd name="connsiteX4" fmla="*/ 1129129 w 1719417"/>
              <a:gd name="connsiteY4" fmla="*/ 0 h 26637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9417" h="2663702">
                <a:moveTo>
                  <a:pt x="1719417" y="2202986"/>
                </a:moveTo>
                <a:lnTo>
                  <a:pt x="0" y="2663702"/>
                </a:lnTo>
                <a:lnTo>
                  <a:pt x="3499" y="2525306"/>
                </a:lnTo>
                <a:cubicBezTo>
                  <a:pt x="53338" y="1542092"/>
                  <a:pt x="472441" y="656302"/>
                  <a:pt x="1124887" y="3855"/>
                </a:cubicBezTo>
                <a:lnTo>
                  <a:pt x="1129129" y="0"/>
                </a:lnTo>
                <a:close/>
              </a:path>
            </a:pathLst>
          </a:custGeom>
          <a:solidFill>
            <a:schemeClr val="accent1">
              <a:alpha val="40000"/>
            </a:schemeClr>
          </a:solidFill>
          <a:ln>
            <a:noFill/>
            <a:headEnd type="none" w="med" len="med"/>
            <a:tailEnd type="none" w="med" len="med"/>
          </a:ln>
          <a:effectLst>
            <a:outerShdw blurRad="63500" algn="ctr"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10" name="Freeform: Shape 9">
            <a:extLst>
              <a:ext uri="{FF2B5EF4-FFF2-40B4-BE49-F238E27FC236}">
                <a16:creationId xmlns:a16="http://schemas.microsoft.com/office/drawing/2014/main" id="{62A83398-26B8-48A0-8C47-AFFE0A994438}"/>
              </a:ext>
              <a:ext uri="{C183D7F6-B498-43B3-948B-1728B52AA6E4}">
                <adec:decorative xmlns:adec="http://schemas.microsoft.com/office/drawing/2017/decorative" val="1"/>
              </a:ext>
            </a:extLst>
          </p:cNvPr>
          <p:cNvSpPr/>
          <p:nvPr/>
        </p:nvSpPr>
        <p:spPr bwMode="auto">
          <a:xfrm rot="17100000">
            <a:off x="10837215" y="-524813"/>
            <a:ext cx="1198498" cy="1885513"/>
          </a:xfrm>
          <a:custGeom>
            <a:avLst/>
            <a:gdLst>
              <a:gd name="connsiteX0" fmla="*/ 779325 w 1198498"/>
              <a:gd name="connsiteY0" fmla="*/ 0 h 1885513"/>
              <a:gd name="connsiteX1" fmla="*/ 1198498 w 1198498"/>
              <a:gd name="connsiteY1" fmla="*/ 1564377 h 1885513"/>
              <a:gd name="connsiteX2" fmla="*/ 0 w 1198498"/>
              <a:gd name="connsiteY2" fmla="*/ 1885513 h 1885513"/>
              <a:gd name="connsiteX3" fmla="*/ 13194 w 1198498"/>
              <a:gd name="connsiteY3" fmla="*/ 1769995 h 1885513"/>
              <a:gd name="connsiteX4" fmla="*/ 625676 w 1198498"/>
              <a:gd name="connsiteY4" fmla="*/ 205472 h 18855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8498" h="1885513">
                <a:moveTo>
                  <a:pt x="779325" y="0"/>
                </a:moveTo>
                <a:lnTo>
                  <a:pt x="1198498" y="1564377"/>
                </a:lnTo>
                <a:lnTo>
                  <a:pt x="0" y="1885513"/>
                </a:lnTo>
                <a:lnTo>
                  <a:pt x="13194" y="1769995"/>
                </a:lnTo>
                <a:cubicBezTo>
                  <a:pt x="100730" y="1197105"/>
                  <a:pt x="314677" y="665811"/>
                  <a:pt x="625676" y="205472"/>
                </a:cubicBezTo>
                <a:close/>
              </a:path>
            </a:pathLst>
          </a:custGeom>
          <a:solidFill>
            <a:schemeClr val="accent1">
              <a:alpha val="40000"/>
            </a:schemeClr>
          </a:solidFill>
          <a:ln>
            <a:noFill/>
            <a:headEnd type="none" w="med" len="med"/>
            <a:tailEnd type="none" w="med" len="med"/>
          </a:ln>
          <a:effectLst>
            <a:outerShdw blurRad="63500" algn="ctr"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11" name="Freeform: Shape 10">
            <a:extLst>
              <a:ext uri="{FF2B5EF4-FFF2-40B4-BE49-F238E27FC236}">
                <a16:creationId xmlns:a16="http://schemas.microsoft.com/office/drawing/2014/main" id="{D6A6F88A-CA36-448E-972F-7B5B04CACB17}"/>
              </a:ext>
              <a:ext uri="{C183D7F6-B498-43B3-948B-1728B52AA6E4}">
                <adec:decorative xmlns:adec="http://schemas.microsoft.com/office/drawing/2017/decorative" val="1"/>
              </a:ext>
            </a:extLst>
          </p:cNvPr>
          <p:cNvSpPr/>
          <p:nvPr/>
        </p:nvSpPr>
        <p:spPr bwMode="auto">
          <a:xfrm rot="17100000">
            <a:off x="9934997" y="-547987"/>
            <a:ext cx="1538481" cy="3483677"/>
          </a:xfrm>
          <a:custGeom>
            <a:avLst/>
            <a:gdLst>
              <a:gd name="connsiteX0" fmla="*/ 2307472 w 2307472"/>
              <a:gd name="connsiteY0" fmla="*/ 2869914 h 3483677"/>
              <a:gd name="connsiteX1" fmla="*/ 16880 w 2307472"/>
              <a:gd name="connsiteY1" fmla="*/ 3483677 h 3483677"/>
              <a:gd name="connsiteX2" fmla="*/ 15610 w 2307472"/>
              <a:gd name="connsiteY2" fmla="*/ 3472243 h 3483677"/>
              <a:gd name="connsiteX3" fmla="*/ 0 w 2307472"/>
              <a:gd name="connsiteY3" fmla="*/ 3119072 h 3483677"/>
              <a:gd name="connsiteX4" fmla="*/ 1434153 w 2307472"/>
              <a:gd name="connsiteY4" fmla="*/ 78014 h 3483677"/>
              <a:gd name="connsiteX5" fmla="*/ 1538481 w 2307472"/>
              <a:gd name="connsiteY5" fmla="*/ 0 h 3483677"/>
              <a:gd name="connsiteX0" fmla="*/ 2307472 w 2398912"/>
              <a:gd name="connsiteY0" fmla="*/ 2869914 h 3483677"/>
              <a:gd name="connsiteX1" fmla="*/ 16880 w 2398912"/>
              <a:gd name="connsiteY1" fmla="*/ 3483677 h 3483677"/>
              <a:gd name="connsiteX2" fmla="*/ 15610 w 2398912"/>
              <a:gd name="connsiteY2" fmla="*/ 3472243 h 3483677"/>
              <a:gd name="connsiteX3" fmla="*/ 0 w 2398912"/>
              <a:gd name="connsiteY3" fmla="*/ 3119072 h 3483677"/>
              <a:gd name="connsiteX4" fmla="*/ 1434153 w 2398912"/>
              <a:gd name="connsiteY4" fmla="*/ 78014 h 3483677"/>
              <a:gd name="connsiteX5" fmla="*/ 1538481 w 2398912"/>
              <a:gd name="connsiteY5" fmla="*/ 0 h 3483677"/>
              <a:gd name="connsiteX6" fmla="*/ 2398912 w 2398912"/>
              <a:gd name="connsiteY6" fmla="*/ 2961354 h 3483677"/>
              <a:gd name="connsiteX0" fmla="*/ 2307472 w 2307472"/>
              <a:gd name="connsiteY0" fmla="*/ 2869914 h 3483677"/>
              <a:gd name="connsiteX1" fmla="*/ 16880 w 2307472"/>
              <a:gd name="connsiteY1" fmla="*/ 3483677 h 3483677"/>
              <a:gd name="connsiteX2" fmla="*/ 15610 w 2307472"/>
              <a:gd name="connsiteY2" fmla="*/ 3472243 h 3483677"/>
              <a:gd name="connsiteX3" fmla="*/ 0 w 2307472"/>
              <a:gd name="connsiteY3" fmla="*/ 3119072 h 3483677"/>
              <a:gd name="connsiteX4" fmla="*/ 1434153 w 2307472"/>
              <a:gd name="connsiteY4" fmla="*/ 78014 h 3483677"/>
              <a:gd name="connsiteX5" fmla="*/ 1538481 w 2307472"/>
              <a:gd name="connsiteY5" fmla="*/ 0 h 3483677"/>
              <a:gd name="connsiteX0" fmla="*/ 16880 w 1538481"/>
              <a:gd name="connsiteY0" fmla="*/ 3483677 h 3483677"/>
              <a:gd name="connsiteX1" fmla="*/ 15610 w 1538481"/>
              <a:gd name="connsiteY1" fmla="*/ 3472243 h 3483677"/>
              <a:gd name="connsiteX2" fmla="*/ 0 w 1538481"/>
              <a:gd name="connsiteY2" fmla="*/ 3119072 h 3483677"/>
              <a:gd name="connsiteX3" fmla="*/ 1434153 w 1538481"/>
              <a:gd name="connsiteY3" fmla="*/ 78014 h 3483677"/>
              <a:gd name="connsiteX4" fmla="*/ 1538481 w 1538481"/>
              <a:gd name="connsiteY4" fmla="*/ 0 h 3483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8481" h="3483677">
                <a:moveTo>
                  <a:pt x="16880" y="3483677"/>
                </a:moveTo>
                <a:lnTo>
                  <a:pt x="15610" y="3472243"/>
                </a:lnTo>
                <a:cubicBezTo>
                  <a:pt x="5277" y="3355900"/>
                  <a:pt x="0" y="3238102"/>
                  <a:pt x="0" y="3119072"/>
                </a:cubicBezTo>
                <a:cubicBezTo>
                  <a:pt x="0" y="1894763"/>
                  <a:pt x="558280" y="800849"/>
                  <a:pt x="1434153" y="78014"/>
                </a:cubicBezTo>
                <a:lnTo>
                  <a:pt x="1538481" y="0"/>
                </a:lnTo>
              </a:path>
            </a:pathLst>
          </a:custGeom>
          <a:noFill/>
          <a:ln w="28575">
            <a:solidFill>
              <a:schemeClr val="accent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12" name="Freeform: Shape 11">
            <a:extLst>
              <a:ext uri="{FF2B5EF4-FFF2-40B4-BE49-F238E27FC236}">
                <a16:creationId xmlns:a16="http://schemas.microsoft.com/office/drawing/2014/main" id="{00399EB6-9F23-4C0B-9D2F-96A8497749CF}"/>
              </a:ext>
              <a:ext uri="{C183D7F6-B498-43B3-948B-1728B52AA6E4}">
                <adec:decorative xmlns:adec="http://schemas.microsoft.com/office/drawing/2017/decorative" val="1"/>
              </a:ext>
            </a:extLst>
          </p:cNvPr>
          <p:cNvSpPr/>
          <p:nvPr/>
        </p:nvSpPr>
        <p:spPr bwMode="auto">
          <a:xfrm rot="900000">
            <a:off x="8475942" y="4036264"/>
            <a:ext cx="3948266" cy="3390443"/>
          </a:xfrm>
          <a:custGeom>
            <a:avLst/>
            <a:gdLst>
              <a:gd name="connsiteX0" fmla="*/ 2860216 w 3948266"/>
              <a:gd name="connsiteY0" fmla="*/ 88863 h 3390443"/>
              <a:gd name="connsiteX1" fmla="*/ 3093319 w 3948266"/>
              <a:gd name="connsiteY1" fmla="*/ 36601 h 3390443"/>
              <a:gd name="connsiteX2" fmla="*/ 3323273 w 3948266"/>
              <a:gd name="connsiteY2" fmla="*/ 0 h 3390443"/>
              <a:gd name="connsiteX3" fmla="*/ 3948266 w 3948266"/>
              <a:gd name="connsiteY3" fmla="*/ 2332508 h 3390443"/>
              <a:gd name="connsiteX4" fmla="*/ 0 w 3948266"/>
              <a:gd name="connsiteY4" fmla="*/ 3390443 h 3390443"/>
              <a:gd name="connsiteX5" fmla="*/ 53715 w 3948266"/>
              <a:gd name="connsiteY5" fmla="*/ 3038481 h 3390443"/>
              <a:gd name="connsiteX6" fmla="*/ 2860216 w 3948266"/>
              <a:gd name="connsiteY6" fmla="*/ 88863 h 3390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8266" h="3390443">
                <a:moveTo>
                  <a:pt x="2860216" y="88863"/>
                </a:moveTo>
                <a:cubicBezTo>
                  <a:pt x="2937016" y="69104"/>
                  <a:pt x="3014743" y="51657"/>
                  <a:pt x="3093319" y="36601"/>
                </a:cubicBezTo>
                <a:lnTo>
                  <a:pt x="3323273" y="0"/>
                </a:lnTo>
                <a:lnTo>
                  <a:pt x="3948266" y="2332508"/>
                </a:lnTo>
                <a:lnTo>
                  <a:pt x="0" y="3390443"/>
                </a:lnTo>
                <a:lnTo>
                  <a:pt x="53715" y="3038481"/>
                </a:lnTo>
                <a:cubicBezTo>
                  <a:pt x="348281" y="1598976"/>
                  <a:pt x="1447113" y="452439"/>
                  <a:pt x="2860216" y="88863"/>
                </a:cubicBezTo>
                <a:close/>
              </a:path>
            </a:pathLst>
          </a:custGeom>
          <a:solidFill>
            <a:schemeClr val="accent1">
              <a:alpha val="2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13" name="Freeform: Shape 12">
            <a:extLst>
              <a:ext uri="{FF2B5EF4-FFF2-40B4-BE49-F238E27FC236}">
                <a16:creationId xmlns:a16="http://schemas.microsoft.com/office/drawing/2014/main" id="{BE708BBF-B712-410D-B3D6-AE05FA03E14E}"/>
              </a:ext>
              <a:ext uri="{C183D7F6-B498-43B3-948B-1728B52AA6E4}">
                <adec:decorative xmlns:adec="http://schemas.microsoft.com/office/drawing/2017/decorative" val="1"/>
              </a:ext>
            </a:extLst>
          </p:cNvPr>
          <p:cNvSpPr/>
          <p:nvPr/>
        </p:nvSpPr>
        <p:spPr bwMode="auto">
          <a:xfrm rot="900000">
            <a:off x="9004172" y="4451312"/>
            <a:ext cx="3385256" cy="2894079"/>
          </a:xfrm>
          <a:custGeom>
            <a:avLst/>
            <a:gdLst>
              <a:gd name="connsiteX0" fmla="*/ 2788511 w 3385256"/>
              <a:gd name="connsiteY0" fmla="*/ 14423 h 2894079"/>
              <a:gd name="connsiteX1" fmla="*/ 2852841 w 3385256"/>
              <a:gd name="connsiteY1" fmla="*/ 0 h 2894079"/>
              <a:gd name="connsiteX2" fmla="*/ 3385256 w 3385256"/>
              <a:gd name="connsiteY2" fmla="*/ 1987002 h 2894079"/>
              <a:gd name="connsiteX3" fmla="*/ 0 w 3385256"/>
              <a:gd name="connsiteY3" fmla="*/ 2894079 h 2894079"/>
              <a:gd name="connsiteX4" fmla="*/ 76777 w 3385256"/>
              <a:gd name="connsiteY4" fmla="*/ 2595486 h 2894079"/>
              <a:gd name="connsiteX5" fmla="*/ 2788511 w 3385256"/>
              <a:gd name="connsiteY5" fmla="*/ 14423 h 2894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85256" h="2894079">
                <a:moveTo>
                  <a:pt x="2788511" y="14423"/>
                </a:moveTo>
                <a:lnTo>
                  <a:pt x="2852841" y="0"/>
                </a:lnTo>
                <a:lnTo>
                  <a:pt x="3385256" y="1987002"/>
                </a:lnTo>
                <a:lnTo>
                  <a:pt x="0" y="2894079"/>
                </a:lnTo>
                <a:lnTo>
                  <a:pt x="76777" y="2595486"/>
                </a:lnTo>
                <a:cubicBezTo>
                  <a:pt x="470054" y="1331059"/>
                  <a:pt x="1498287" y="346383"/>
                  <a:pt x="2788511" y="14423"/>
                </a:cubicBezTo>
                <a:close/>
              </a:path>
            </a:pathLst>
          </a:custGeom>
          <a:solidFill>
            <a:schemeClr val="accent1">
              <a:alpha val="2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14" name="Freeform: Shape 13">
            <a:extLst>
              <a:ext uri="{FF2B5EF4-FFF2-40B4-BE49-F238E27FC236}">
                <a16:creationId xmlns:a16="http://schemas.microsoft.com/office/drawing/2014/main" id="{2B3C99FA-462C-4B38-B79A-4C94A31F1726}"/>
              </a:ext>
              <a:ext uri="{C183D7F6-B498-43B3-948B-1728B52AA6E4}">
                <adec:decorative xmlns:adec="http://schemas.microsoft.com/office/drawing/2017/decorative" val="1"/>
              </a:ext>
            </a:extLst>
          </p:cNvPr>
          <p:cNvSpPr/>
          <p:nvPr/>
        </p:nvSpPr>
        <p:spPr bwMode="auto">
          <a:xfrm rot="900000">
            <a:off x="9583820" y="4913582"/>
            <a:ext cx="2766573" cy="2342345"/>
          </a:xfrm>
          <a:custGeom>
            <a:avLst/>
            <a:gdLst>
              <a:gd name="connsiteX0" fmla="*/ 2337575 w 2766573"/>
              <a:gd name="connsiteY0" fmla="*/ 0 h 2342345"/>
              <a:gd name="connsiteX1" fmla="*/ 2766573 w 2766573"/>
              <a:gd name="connsiteY1" fmla="*/ 1601044 h 2342345"/>
              <a:gd name="connsiteX2" fmla="*/ 0 w 2766573"/>
              <a:gd name="connsiteY2" fmla="*/ 2342345 h 2342345"/>
              <a:gd name="connsiteX3" fmla="*/ 78721 w 2766573"/>
              <a:gd name="connsiteY3" fmla="*/ 2127263 h 2342345"/>
              <a:gd name="connsiteX4" fmla="*/ 2233973 w 2766573"/>
              <a:gd name="connsiteY4" fmla="*/ 36666 h 2342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6573" h="2342345">
                <a:moveTo>
                  <a:pt x="2337575" y="0"/>
                </a:moveTo>
                <a:lnTo>
                  <a:pt x="2766573" y="1601044"/>
                </a:lnTo>
                <a:lnTo>
                  <a:pt x="0" y="2342345"/>
                </a:lnTo>
                <a:lnTo>
                  <a:pt x="78721" y="2127263"/>
                </a:lnTo>
                <a:cubicBezTo>
                  <a:pt x="483135" y="1171121"/>
                  <a:pt x="1263236" y="412571"/>
                  <a:pt x="2233973" y="36666"/>
                </a:cubicBezTo>
                <a:close/>
              </a:path>
            </a:pathLst>
          </a:custGeom>
          <a:solidFill>
            <a:schemeClr val="accent1">
              <a:alpha val="2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15" name="Freeform: Shape 14">
            <a:extLst>
              <a:ext uri="{FF2B5EF4-FFF2-40B4-BE49-F238E27FC236}">
                <a16:creationId xmlns:a16="http://schemas.microsoft.com/office/drawing/2014/main" id="{4EB5B383-7B40-4079-A6F4-95435D3FE59D}"/>
              </a:ext>
              <a:ext uri="{C183D7F6-B498-43B3-948B-1728B52AA6E4}">
                <adec:decorative xmlns:adec="http://schemas.microsoft.com/office/drawing/2017/decorative" val="1"/>
              </a:ext>
            </a:extLst>
          </p:cNvPr>
          <p:cNvSpPr/>
          <p:nvPr/>
        </p:nvSpPr>
        <p:spPr bwMode="auto">
          <a:xfrm rot="900000">
            <a:off x="8397576" y="3847938"/>
            <a:ext cx="3398141" cy="3509608"/>
          </a:xfrm>
          <a:custGeom>
            <a:avLst/>
            <a:gdLst>
              <a:gd name="connsiteX0" fmla="*/ 2936058 w 4047911"/>
              <a:gd name="connsiteY0" fmla="*/ 89084 h 3509608"/>
              <a:gd name="connsiteX1" fmla="*/ 3174935 w 4047911"/>
              <a:gd name="connsiteY1" fmla="*/ 35528 h 3509608"/>
              <a:gd name="connsiteX2" fmla="*/ 3398141 w 4047911"/>
              <a:gd name="connsiteY2" fmla="*/ 0 h 3509608"/>
              <a:gd name="connsiteX3" fmla="*/ 4047911 w 4047911"/>
              <a:gd name="connsiteY3" fmla="*/ 2424974 h 3509608"/>
              <a:gd name="connsiteX4" fmla="*/ 0 w 4047911"/>
              <a:gd name="connsiteY4" fmla="*/ 3509608 h 3509608"/>
              <a:gd name="connsiteX5" fmla="*/ 331 w 4047911"/>
              <a:gd name="connsiteY5" fmla="*/ 3503055 h 3509608"/>
              <a:gd name="connsiteX6" fmla="*/ 2936058 w 4047911"/>
              <a:gd name="connsiteY6" fmla="*/ 89084 h 3509608"/>
              <a:gd name="connsiteX0" fmla="*/ 4047911 w 4139351"/>
              <a:gd name="connsiteY0" fmla="*/ 2424974 h 3509608"/>
              <a:gd name="connsiteX1" fmla="*/ 0 w 4139351"/>
              <a:gd name="connsiteY1" fmla="*/ 3509608 h 3509608"/>
              <a:gd name="connsiteX2" fmla="*/ 331 w 4139351"/>
              <a:gd name="connsiteY2" fmla="*/ 3503055 h 3509608"/>
              <a:gd name="connsiteX3" fmla="*/ 2936058 w 4139351"/>
              <a:gd name="connsiteY3" fmla="*/ 89084 h 3509608"/>
              <a:gd name="connsiteX4" fmla="*/ 3174935 w 4139351"/>
              <a:gd name="connsiteY4" fmla="*/ 35528 h 3509608"/>
              <a:gd name="connsiteX5" fmla="*/ 3398141 w 4139351"/>
              <a:gd name="connsiteY5" fmla="*/ 0 h 3509608"/>
              <a:gd name="connsiteX6" fmla="*/ 4139351 w 4139351"/>
              <a:gd name="connsiteY6" fmla="*/ 2516414 h 3509608"/>
              <a:gd name="connsiteX0" fmla="*/ 4047911 w 4047911"/>
              <a:gd name="connsiteY0" fmla="*/ 2424974 h 3509608"/>
              <a:gd name="connsiteX1" fmla="*/ 0 w 4047911"/>
              <a:gd name="connsiteY1" fmla="*/ 3509608 h 3509608"/>
              <a:gd name="connsiteX2" fmla="*/ 331 w 4047911"/>
              <a:gd name="connsiteY2" fmla="*/ 3503055 h 3509608"/>
              <a:gd name="connsiteX3" fmla="*/ 2936058 w 4047911"/>
              <a:gd name="connsiteY3" fmla="*/ 89084 h 3509608"/>
              <a:gd name="connsiteX4" fmla="*/ 3174935 w 4047911"/>
              <a:gd name="connsiteY4" fmla="*/ 35528 h 3509608"/>
              <a:gd name="connsiteX5" fmla="*/ 3398141 w 4047911"/>
              <a:gd name="connsiteY5" fmla="*/ 0 h 3509608"/>
              <a:gd name="connsiteX0" fmla="*/ 0 w 3398141"/>
              <a:gd name="connsiteY0" fmla="*/ 3509608 h 3509608"/>
              <a:gd name="connsiteX1" fmla="*/ 331 w 3398141"/>
              <a:gd name="connsiteY1" fmla="*/ 3503055 h 3509608"/>
              <a:gd name="connsiteX2" fmla="*/ 2936058 w 3398141"/>
              <a:gd name="connsiteY2" fmla="*/ 89084 h 3509608"/>
              <a:gd name="connsiteX3" fmla="*/ 3174935 w 3398141"/>
              <a:gd name="connsiteY3" fmla="*/ 35528 h 3509608"/>
              <a:gd name="connsiteX4" fmla="*/ 3398141 w 3398141"/>
              <a:gd name="connsiteY4" fmla="*/ 0 h 3509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8141" h="3509608">
                <a:moveTo>
                  <a:pt x="0" y="3509608"/>
                </a:moveTo>
                <a:cubicBezTo>
                  <a:pt x="110" y="3507424"/>
                  <a:pt x="221" y="3505239"/>
                  <a:pt x="331" y="3503055"/>
                </a:cubicBezTo>
                <a:cubicBezTo>
                  <a:pt x="168513" y="1847000"/>
                  <a:pt x="1362036" y="494061"/>
                  <a:pt x="2936058" y="89084"/>
                </a:cubicBezTo>
                <a:cubicBezTo>
                  <a:pt x="3014759" y="68835"/>
                  <a:pt x="3094411" y="50956"/>
                  <a:pt x="3174935" y="35528"/>
                </a:cubicBezTo>
                <a:lnTo>
                  <a:pt x="3398141" y="0"/>
                </a:lnTo>
              </a:path>
            </a:pathLst>
          </a:custGeom>
          <a:noFill/>
          <a:ln w="28575">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306436324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4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3362692A-1A16-4377-A59F-F0E3DF926E52}"/>
              </a:ext>
            </a:extLst>
          </p:cNvPr>
          <p:cNvSpPr>
            <a:spLocks noGrp="1"/>
          </p:cNvSpPr>
          <p:nvPr>
            <p:ph sz="quarter" idx="10"/>
          </p:nvPr>
        </p:nvSpPr>
        <p:spPr>
          <a:xfrm>
            <a:off x="701675" y="1600200"/>
            <a:ext cx="2209800" cy="430887"/>
          </a:xfrm>
        </p:spPr>
        <p:txBody>
          <a:bodyPr/>
          <a:lstStyle>
            <a:lvl1pPr marL="0" indent="0">
              <a:buNone/>
              <a:defRPr/>
            </a:lvl1pPr>
          </a:lstStyle>
          <a:p>
            <a:pPr lvl="0"/>
            <a:endParaRPr lang="en-US"/>
          </a:p>
        </p:txBody>
      </p:sp>
      <p:grpSp>
        <p:nvGrpSpPr>
          <p:cNvPr id="3" name="Group 2">
            <a:extLst>
              <a:ext uri="{FF2B5EF4-FFF2-40B4-BE49-F238E27FC236}">
                <a16:creationId xmlns:a16="http://schemas.microsoft.com/office/drawing/2014/main" id="{CDBE1FC9-ADF8-416D-B634-19322E8AD2AF}"/>
              </a:ext>
              <a:ext uri="{C183D7F6-B498-43B3-948B-1728B52AA6E4}">
                <adec:decorative xmlns:adec="http://schemas.microsoft.com/office/drawing/2017/decorative" val="1"/>
              </a:ext>
            </a:extLst>
          </p:cNvPr>
          <p:cNvGrpSpPr/>
          <p:nvPr userDrawn="1"/>
        </p:nvGrpSpPr>
        <p:grpSpPr>
          <a:xfrm>
            <a:off x="0" y="1219200"/>
            <a:ext cx="11612880" cy="5056632"/>
            <a:chOff x="0" y="1219200"/>
            <a:chExt cx="11612880" cy="5056632"/>
          </a:xfrm>
        </p:grpSpPr>
        <p:sp>
          <p:nvSpPr>
            <p:cNvPr id="5" name="Rectangle 4">
              <a:extLst>
                <a:ext uri="{FF2B5EF4-FFF2-40B4-BE49-F238E27FC236}">
                  <a16:creationId xmlns:a16="http://schemas.microsoft.com/office/drawing/2014/main" id="{9093814F-1914-4923-A1EA-DA755F19C661}"/>
                </a:ext>
                <a:ext uri="{C183D7F6-B498-43B3-948B-1728B52AA6E4}">
                  <adec:decorative xmlns:adec="http://schemas.microsoft.com/office/drawing/2017/decorative" val="1"/>
                </a:ext>
              </a:extLst>
            </p:cNvPr>
            <p:cNvSpPr/>
            <p:nvPr userDrawn="1"/>
          </p:nvSpPr>
          <p:spPr bwMode="auto">
            <a:xfrm>
              <a:off x="584201" y="1219200"/>
              <a:ext cx="11025188" cy="5056632"/>
            </a:xfrm>
            <a:prstGeom prst="rect">
              <a:avLst/>
            </a:prstGeom>
            <a:solidFill>
              <a:schemeClr val="bg1">
                <a:lumMod val="95000"/>
              </a:schemeClr>
            </a:solid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737360" rIns="182880" bIns="146304" numCol="1" spcCol="0" rtlCol="0" fromWordArt="0" anchor="t" anchorCtr="0" forceAA="0" compatLnSpc="1">
              <a:prstTxWarp prst="textNoShape">
                <a:avLst/>
              </a:prstTxWarp>
              <a:noAutofit/>
            </a:bodyPr>
            <a:lstStyle/>
            <a:p>
              <a:pPr marL="285750" indent="-285750">
                <a:spcBef>
                  <a:spcPts val="1400"/>
                </a:spcBef>
                <a:buFont typeface="Arial" panose="020B0604020202020204" pitchFamily="34" charset="0"/>
                <a:buChar char="•"/>
              </a:pPr>
              <a:endParaRPr lang="en-US" sz="2400">
                <a:solidFill>
                  <a:schemeClr val="accent1"/>
                </a:solidFill>
              </a:endParaRPr>
            </a:p>
          </p:txBody>
        </p:sp>
        <p:sp>
          <p:nvSpPr>
            <p:cNvPr id="6" name="Rectangle 5">
              <a:extLst>
                <a:ext uri="{FF2B5EF4-FFF2-40B4-BE49-F238E27FC236}">
                  <a16:creationId xmlns:a16="http://schemas.microsoft.com/office/drawing/2014/main" id="{91CD1D70-F9A2-4854-AF5A-46D9DA4B787E}"/>
                </a:ext>
                <a:ext uri="{C183D7F6-B498-43B3-948B-1728B52AA6E4}">
                  <adec:decorative xmlns:adec="http://schemas.microsoft.com/office/drawing/2017/decorative" val="1"/>
                </a:ext>
              </a:extLst>
            </p:cNvPr>
            <p:cNvSpPr/>
            <p:nvPr userDrawn="1"/>
          </p:nvSpPr>
          <p:spPr bwMode="auto">
            <a:xfrm>
              <a:off x="0" y="2176132"/>
              <a:ext cx="11612880" cy="9144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7" name="Oval 6">
              <a:extLst>
                <a:ext uri="{FF2B5EF4-FFF2-40B4-BE49-F238E27FC236}">
                  <a16:creationId xmlns:a16="http://schemas.microsoft.com/office/drawing/2014/main" id="{6134DC71-4535-44DB-B725-D57B73C33F88}"/>
                </a:ext>
                <a:ext uri="{C183D7F6-B498-43B3-948B-1728B52AA6E4}">
                  <adec:decorative xmlns:adec="http://schemas.microsoft.com/office/drawing/2017/decorative" val="1"/>
                </a:ext>
              </a:extLst>
            </p:cNvPr>
            <p:cNvSpPr/>
            <p:nvPr userDrawn="1"/>
          </p:nvSpPr>
          <p:spPr bwMode="auto">
            <a:xfrm>
              <a:off x="801491" y="1620096"/>
              <a:ext cx="1203522" cy="1203512"/>
            </a:xfrm>
            <a:prstGeom prst="ellipse">
              <a:avLst/>
            </a:prstGeom>
            <a:solidFill>
              <a:schemeClr val="bg1"/>
            </a:solidFill>
            <a:ln w="50800">
              <a:solidFill>
                <a:schemeClr val="accent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9144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0078D4"/>
                </a:solidFill>
                <a:effectLst/>
                <a:uLnTx/>
                <a:uFillTx/>
                <a:latin typeface="Segoe UI"/>
                <a:ea typeface="Segoe UI" pitchFamily="34" charset="0"/>
                <a:cs typeface="Segoe UI" pitchFamily="34" charset="0"/>
              </a:endParaRPr>
            </a:p>
          </p:txBody>
        </p:sp>
        <p:sp>
          <p:nvSpPr>
            <p:cNvPr id="8" name="Oval 7">
              <a:extLst>
                <a:ext uri="{FF2B5EF4-FFF2-40B4-BE49-F238E27FC236}">
                  <a16:creationId xmlns:a16="http://schemas.microsoft.com/office/drawing/2014/main" id="{7B96DD5F-AC22-4175-AA53-73EBEA6C2043}"/>
                </a:ext>
                <a:ext uri="{C183D7F6-B498-43B3-948B-1728B52AA6E4}">
                  <adec:decorative xmlns:adec="http://schemas.microsoft.com/office/drawing/2017/decorative" val="1"/>
                </a:ext>
              </a:extLst>
            </p:cNvPr>
            <p:cNvSpPr/>
            <p:nvPr userDrawn="1"/>
          </p:nvSpPr>
          <p:spPr bwMode="auto">
            <a:xfrm>
              <a:off x="893592" y="1712193"/>
              <a:ext cx="1019320" cy="1019318"/>
            </a:xfrm>
            <a:prstGeom prst="ellipse">
              <a:avLst/>
            </a:prstGeom>
            <a:solidFill>
              <a:schemeClr val="bg1"/>
            </a:solidFill>
            <a:ln w="3175">
              <a:solidFill>
                <a:schemeClr val="bg1">
                  <a:lumMod val="8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9144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0078D4"/>
                </a:solidFill>
                <a:effectLst/>
                <a:uLnTx/>
                <a:uFillTx/>
                <a:latin typeface="Segoe UI"/>
                <a:ea typeface="Segoe UI" pitchFamily="34" charset="0"/>
                <a:cs typeface="Segoe UI" pitchFamily="34" charset="0"/>
              </a:endParaRPr>
            </a:p>
          </p:txBody>
        </p:sp>
      </p:grpSp>
    </p:spTree>
    <p:extLst>
      <p:ext uri="{BB962C8B-B14F-4D97-AF65-F5344CB8AC3E}">
        <p14:creationId xmlns:p14="http://schemas.microsoft.com/office/powerpoint/2010/main" val="18106656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3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8">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p:cSld name="1_Title and text side by side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4200" y="585788"/>
            <a:ext cx="6088063" cy="608698"/>
          </a:xfrm>
        </p:spPr>
        <p:txBody>
          <a:bodyPr anchor="t">
            <a:noAutofit/>
          </a:bodyPr>
          <a:lstStyle>
            <a:lvl1pPr>
              <a:defRPr>
                <a:solidFill>
                  <a:schemeClr val="tx2"/>
                </a:solidFill>
              </a:defRPr>
            </a:lvl1pPr>
          </a:lstStyle>
          <a:p>
            <a:r>
              <a:rPr lang="en-US"/>
              <a:t>Title</a:t>
            </a:r>
          </a:p>
        </p:txBody>
      </p:sp>
      <p:sp>
        <p:nvSpPr>
          <p:cNvPr id="7" name="Text Placeholder 2">
            <a:extLst>
              <a:ext uri="{FF2B5EF4-FFF2-40B4-BE49-F238E27FC236}">
                <a16:creationId xmlns:a16="http://schemas.microsoft.com/office/drawing/2014/main" id="{731C9FF9-0EE9-A946-8C26-107C9EB0E78C}"/>
              </a:ext>
            </a:extLst>
          </p:cNvPr>
          <p:cNvSpPr>
            <a:spLocks noGrp="1"/>
          </p:cNvSpPr>
          <p:nvPr>
            <p:ph type="body" sz="quarter" idx="12"/>
          </p:nvPr>
        </p:nvSpPr>
        <p:spPr>
          <a:xfrm>
            <a:off x="584200" y="1196752"/>
            <a:ext cx="6088063" cy="2232247"/>
          </a:xfrm>
        </p:spPr>
        <p:txBody>
          <a:bodyPr anchor="t">
            <a:noAutofit/>
          </a:bodyPr>
          <a:lstStyle>
            <a:lvl1pPr marL="0" indent="0">
              <a:spcAft>
                <a:spcPts val="600"/>
              </a:spcAft>
              <a:buFont typeface="Wingdings" panose="05000000000000000000" pitchFamily="2" charset="2"/>
              <a:buNone/>
              <a:defRPr sz="2000">
                <a:solidFill>
                  <a:schemeClr val="tx1"/>
                </a:solidFill>
              </a:defRPr>
            </a:lvl1pPr>
          </a:lstStyle>
          <a:p>
            <a:pPr lvl="0"/>
            <a:r>
              <a:rPr lang="en-US"/>
              <a:t>Click to edit Master text styles</a:t>
            </a:r>
          </a:p>
        </p:txBody>
      </p:sp>
      <p:sp>
        <p:nvSpPr>
          <p:cNvPr id="4" name="Rectangle 3">
            <a:extLst>
              <a:ext uri="{FF2B5EF4-FFF2-40B4-BE49-F238E27FC236}">
                <a16:creationId xmlns:a16="http://schemas.microsoft.com/office/drawing/2014/main" id="{33145D81-1C8C-4946-BE5C-32EF3FAA542B}"/>
              </a:ext>
              <a:ext uri="{C183D7F6-B498-43B3-948B-1728B52AA6E4}">
                <adec:decorative xmlns:adec="http://schemas.microsoft.com/office/drawing/2017/decorative" val="1"/>
              </a:ext>
            </a:extLst>
          </p:cNvPr>
          <p:cNvSpPr/>
          <p:nvPr/>
        </p:nvSpPr>
        <p:spPr bwMode="auto">
          <a:xfrm>
            <a:off x="7835900" y="0"/>
            <a:ext cx="43561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8361404" y="585788"/>
            <a:ext cx="3247983" cy="5683249"/>
          </a:xfrm>
        </p:spPr>
        <p:txBody>
          <a:bodyPr anchor="t">
            <a:noAutofit/>
          </a:bodyPr>
          <a:lstStyle>
            <a:lvl1pPr marL="0" indent="0">
              <a:spcAft>
                <a:spcPts val="600"/>
              </a:spcAft>
              <a:buFont typeface="Wingdings" panose="05000000000000000000" pitchFamily="2" charset="2"/>
              <a:buNone/>
              <a:defRPr sz="2000">
                <a:solidFill>
                  <a:schemeClr val="bg1"/>
                </a:solidFill>
              </a:defRPr>
            </a:lvl1pPr>
          </a:lstStyle>
          <a:p>
            <a:pPr lvl="0"/>
            <a:r>
              <a:rPr lang="en-US"/>
              <a:t>Click to edit Master text styles</a:t>
            </a:r>
          </a:p>
        </p:txBody>
      </p: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423455706"/>
      </p:ext>
    </p:extLst>
  </p:cSld>
  <p:clrMapOvr>
    <a:masterClrMapping/>
  </p:clrMapOvr>
  <p:transition>
    <p:fade/>
  </p:transition>
  <p:extLst>
    <p:ext uri="{DCECCB84-F9BA-43D5-87BE-67443E8EF086}">
      <p15:sldGuideLst xmlns:p15="http://schemas.microsoft.com/office/powerpoint/2012/main">
        <p15:guide id="13" pos="4929">
          <p15:clr>
            <a:srgbClr val="5ACBF0"/>
          </p15:clr>
        </p15:guide>
        <p15:guide id="29" orient="horz" pos="2160">
          <p15:clr>
            <a:srgbClr val="5ACBF0"/>
          </p15:clr>
        </p15:guide>
        <p15:guide id="30" pos="4566">
          <p15:clr>
            <a:srgbClr val="5ACBF0"/>
          </p15:clr>
        </p15:guide>
        <p15:guide id="31" pos="4203">
          <p15:clr>
            <a:srgbClr val="5ACBF0"/>
          </p15:clr>
        </p15:guide>
      </p15:sldGuideLst>
    </p:ext>
  </p:extLst>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p:cSld name="Title and text side by side 4">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noAutofit/>
          </a:bodyPr>
          <a:lstStyle>
            <a:lvl1pPr>
              <a:defRPr>
                <a:solidFill>
                  <a:schemeClr val="tx1"/>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noAutofit/>
          </a:bodyPr>
          <a:lstStyle>
            <a:lvl1pPr marL="0" indent="0">
              <a:spcAft>
                <a:spcPts val="600"/>
              </a:spcAft>
              <a:buFont typeface="Wingdings" panose="05000000000000000000" pitchFamily="2" charset="2"/>
              <a:buNone/>
              <a:defRPr>
                <a:solidFill>
                  <a:schemeClr val="tx1"/>
                </a:solidFill>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p:nvCxnSpPr>
        <p:spPr>
          <a:xfrm>
            <a:off x="4356100" y="2578100"/>
            <a:ext cx="0" cy="1701800"/>
          </a:xfrm>
          <a:prstGeom prst="line">
            <a:avLst/>
          </a:prstGeom>
          <a:ln w="28575">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864656291"/>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p:cSld name="Large Number Divider 1">
    <p:bg>
      <p:bgRef idx="1001">
        <a:schemeClr val="bg2"/>
      </p:bgRef>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D287FF5-DA2B-6549-A430-2AB0462370E7}"/>
              </a:ext>
            </a:extLst>
          </p:cNvPr>
          <p:cNvSpPr txBox="1"/>
          <p:nvPr/>
        </p:nvSpPr>
        <p:spPr>
          <a:xfrm>
            <a:off x="0" y="680485"/>
            <a:ext cx="4356100" cy="6177516"/>
          </a:xfrm>
          <a:prstGeom prst="rect">
            <a:avLst/>
          </a:prstGeom>
          <a:noFill/>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1</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hasCustomPrompt="1"/>
          </p:nvPr>
        </p:nvSpPr>
        <p:spPr>
          <a:xfrm>
            <a:off x="4941888" y="585788"/>
            <a:ext cx="6667500" cy="690119"/>
          </a:xfrm>
        </p:spPr>
        <p:txBody>
          <a:bodyPr anchor="t">
            <a:noAutofit/>
          </a:bodyPr>
          <a:lstStyle>
            <a:lvl1pPr marL="0" indent="0">
              <a:spcAft>
                <a:spcPts val="600"/>
              </a:spcAft>
              <a:buFont typeface="Wingdings" panose="05000000000000000000" pitchFamily="2" charset="2"/>
              <a:buNone/>
              <a:defRPr sz="3600">
                <a:solidFill>
                  <a:schemeClr val="tx1"/>
                </a:solidFill>
                <a:latin typeface="+mj-lt"/>
              </a:defRPr>
            </a:lvl1pPr>
          </a:lstStyle>
          <a:p>
            <a:pPr lvl="0"/>
            <a:r>
              <a:rPr lang="en-US"/>
              <a:t>Section title</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595028068"/>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p:cSld name="1_Large Number Divider 1">
    <p:bg>
      <p:bgRef idx="1001">
        <a:schemeClr val="bg2"/>
      </p:bgRef>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D287FF5-DA2B-6549-A430-2AB0462370E7}"/>
              </a:ext>
            </a:extLst>
          </p:cNvPr>
          <p:cNvSpPr txBox="1"/>
          <p:nvPr/>
        </p:nvSpPr>
        <p:spPr>
          <a:xfrm>
            <a:off x="0" y="680483"/>
            <a:ext cx="4356100" cy="6177517"/>
          </a:xfrm>
          <a:prstGeom prst="rect">
            <a:avLst/>
          </a:prstGeom>
          <a:noFill/>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2</a:t>
            </a:r>
          </a:p>
        </p:txBody>
      </p:sp>
      <p:sp>
        <p:nvSpPr>
          <p:cNvPr id="8" name="Title 1">
            <a:extLst>
              <a:ext uri="{FF2B5EF4-FFF2-40B4-BE49-F238E27FC236}">
                <a16:creationId xmlns:a16="http://schemas.microsoft.com/office/drawing/2014/main" id="{E8663993-2CF4-0843-9834-2078442DBA71}"/>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80073534"/>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p:cSld name="2_Large Number Divider 1">
    <p:bg>
      <p:bgRef idx="1001">
        <a:schemeClr val="bg2"/>
      </p:bgRef>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D287FF5-DA2B-6549-A430-2AB0462370E7}"/>
              </a:ext>
            </a:extLst>
          </p:cNvPr>
          <p:cNvSpPr txBox="1"/>
          <p:nvPr/>
        </p:nvSpPr>
        <p:spPr>
          <a:xfrm>
            <a:off x="0" y="680484"/>
            <a:ext cx="4356100" cy="6177516"/>
          </a:xfrm>
          <a:prstGeom prst="rect">
            <a:avLst/>
          </a:prstGeom>
          <a:noFill/>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3</a:t>
            </a:r>
          </a:p>
        </p:txBody>
      </p:sp>
      <p:sp>
        <p:nvSpPr>
          <p:cNvPr id="8" name="Title 1">
            <a:extLst>
              <a:ext uri="{FF2B5EF4-FFF2-40B4-BE49-F238E27FC236}">
                <a16:creationId xmlns:a16="http://schemas.microsoft.com/office/drawing/2014/main" id="{25F75097-07A2-DA4F-AFC5-71B04739FCB0}"/>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94055691"/>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p:cSld name="3_Large Number Divider 1">
    <p:bg>
      <p:bgRef idx="1001">
        <a:schemeClr val="bg2"/>
      </p:bgRef>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D287FF5-DA2B-6549-A430-2AB0462370E7}"/>
              </a:ext>
            </a:extLst>
          </p:cNvPr>
          <p:cNvSpPr txBox="1"/>
          <p:nvPr/>
        </p:nvSpPr>
        <p:spPr>
          <a:xfrm>
            <a:off x="0" y="680484"/>
            <a:ext cx="4356100" cy="6177516"/>
          </a:xfrm>
          <a:prstGeom prst="rect">
            <a:avLst/>
          </a:prstGeom>
          <a:noFill/>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4</a:t>
            </a:r>
          </a:p>
        </p:txBody>
      </p:sp>
      <p:sp>
        <p:nvSpPr>
          <p:cNvPr id="8" name="Title 1">
            <a:extLst>
              <a:ext uri="{FF2B5EF4-FFF2-40B4-BE49-F238E27FC236}">
                <a16:creationId xmlns:a16="http://schemas.microsoft.com/office/drawing/2014/main" id="{96CEF9B0-0F7A-414C-9382-56532822A960}"/>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407970842"/>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p:cSld name="4_Large Number Divider 1">
    <p:bg>
      <p:bgRef idx="1001">
        <a:schemeClr val="bg2"/>
      </p:bgRef>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D287FF5-DA2B-6549-A430-2AB0462370E7}"/>
              </a:ext>
            </a:extLst>
          </p:cNvPr>
          <p:cNvSpPr txBox="1"/>
          <p:nvPr/>
        </p:nvSpPr>
        <p:spPr>
          <a:xfrm>
            <a:off x="0" y="680484"/>
            <a:ext cx="4356100" cy="6177516"/>
          </a:xfrm>
          <a:prstGeom prst="rect">
            <a:avLst/>
          </a:prstGeom>
          <a:noFill/>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5</a:t>
            </a:r>
          </a:p>
        </p:txBody>
      </p:sp>
      <p:sp>
        <p:nvSpPr>
          <p:cNvPr id="8" name="Title 1">
            <a:extLst>
              <a:ext uri="{FF2B5EF4-FFF2-40B4-BE49-F238E27FC236}">
                <a16:creationId xmlns:a16="http://schemas.microsoft.com/office/drawing/2014/main" id="{0B03ADF2-CBA0-AB48-AC2A-77EAF2C81AA2}"/>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919630719"/>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userDrawn="1">
  <p:cSld name="Blank 12 Column">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54483B7-FE75-4FF6-A431-D4CF1AE52C4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1043590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userDrawn="1">
  <p:cSld name="16_Blank 12 Column">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54483B7-FE75-4FF6-A431-D4CF1AE52C40}"/>
              </a:ext>
            </a:extLst>
          </p:cNvPr>
          <p:cNvSpPr>
            <a:spLocks noGrp="1"/>
          </p:cNvSpPr>
          <p:nvPr>
            <p:ph type="title"/>
          </p:nvPr>
        </p:nvSpPr>
        <p:spPr/>
        <p:txBody>
          <a:bodyPr/>
          <a:lstStyle/>
          <a:p>
            <a:r>
              <a:rPr lang="en-US"/>
              <a:t>Click to edit Master title style</a:t>
            </a:r>
          </a:p>
        </p:txBody>
      </p:sp>
      <p:sp>
        <p:nvSpPr>
          <p:cNvPr id="6" name="Text Placeholder 2">
            <a:extLst>
              <a:ext uri="{FF2B5EF4-FFF2-40B4-BE49-F238E27FC236}">
                <a16:creationId xmlns:a16="http://schemas.microsoft.com/office/drawing/2014/main" id="{F5C401CD-1EB1-49BF-9DF1-EA948F61D07D}"/>
              </a:ext>
              <a:ext uri="{C183D7F6-B498-43B3-948B-1728B52AA6E4}">
                <adec:decorative xmlns:adec="http://schemas.microsoft.com/office/drawing/2017/decorative" val="1"/>
              </a:ext>
            </a:extLst>
          </p:cNvPr>
          <p:cNvSpPr txBox="1">
            <a:spLocks/>
          </p:cNvSpPr>
          <p:nvPr userDrawn="1"/>
        </p:nvSpPr>
        <p:spPr>
          <a:xfrm>
            <a:off x="584200" y="1485898"/>
            <a:ext cx="6948714" cy="4015015"/>
          </a:xfrm>
          <a:prstGeom prst="roundRect">
            <a:avLst>
              <a:gd name="adj" fmla="val 4934"/>
            </a:avLst>
          </a:prstGeom>
          <a:ln w="6350">
            <a:solidFill>
              <a:schemeClr val="accent1"/>
            </a:solidFill>
          </a:ln>
        </p:spPr>
        <p:txBody>
          <a:bodyPr vert="horz" wrap="square" lIns="722376" tIns="274320" rIns="91440" bIns="45720" rtlCol="0" anchor="t">
            <a:no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1200"/>
              </a:spcAft>
              <a:buClrTx/>
              <a:buSzPct val="90000"/>
              <a:buFont typeface="Wingdings" panose="05000000000000000000" pitchFamily="2" charset="2"/>
              <a:buNone/>
              <a:tabLst/>
              <a:defRPr/>
            </a:pPr>
            <a:endParaRPr lang="en-US" sz="2800" b="0" i="0" u="none" strike="noStrike" kern="1200" cap="none" spc="0" normalizeH="0" baseline="0" noProof="0">
              <a:ln>
                <a:noFill/>
              </a:ln>
              <a:solidFill>
                <a:schemeClr val="accent1"/>
              </a:solidFill>
              <a:effectLst/>
              <a:uLnTx/>
              <a:uFillTx/>
              <a:latin typeface="+mj-lt"/>
              <a:cs typeface="Segoe UI"/>
            </a:endParaRPr>
          </a:p>
        </p:txBody>
      </p:sp>
      <p:sp>
        <p:nvSpPr>
          <p:cNvPr id="4" name="Content Placeholder 3">
            <a:extLst>
              <a:ext uri="{FF2B5EF4-FFF2-40B4-BE49-F238E27FC236}">
                <a16:creationId xmlns:a16="http://schemas.microsoft.com/office/drawing/2014/main" id="{948C59AD-02BB-4454-ADB5-F0E538BAF7B9}"/>
              </a:ext>
            </a:extLst>
          </p:cNvPr>
          <p:cNvSpPr>
            <a:spLocks noGrp="1"/>
          </p:cNvSpPr>
          <p:nvPr>
            <p:ph sz="quarter" idx="10"/>
          </p:nvPr>
        </p:nvSpPr>
        <p:spPr>
          <a:xfrm>
            <a:off x="2362200" y="1841500"/>
            <a:ext cx="1193800" cy="430887"/>
          </a:xfrm>
        </p:spPr>
        <p:txBody>
          <a:bodyPr/>
          <a:lstStyle>
            <a:lvl1pPr marL="0" indent="0">
              <a:buNone/>
              <a:defRPr/>
            </a:lvl1pPr>
          </a:lstStyle>
          <a:p>
            <a:pPr lvl="0"/>
            <a:endParaRPr lang="en-US"/>
          </a:p>
        </p:txBody>
      </p:sp>
      <p:sp>
        <p:nvSpPr>
          <p:cNvPr id="5" name="Content Placeholder 3">
            <a:extLst>
              <a:ext uri="{FF2B5EF4-FFF2-40B4-BE49-F238E27FC236}">
                <a16:creationId xmlns:a16="http://schemas.microsoft.com/office/drawing/2014/main" id="{B022B5AF-A692-475E-996A-4B7D56B84401}"/>
              </a:ext>
            </a:extLst>
          </p:cNvPr>
          <p:cNvSpPr>
            <a:spLocks noGrp="1"/>
          </p:cNvSpPr>
          <p:nvPr>
            <p:ph sz="quarter" idx="11"/>
          </p:nvPr>
        </p:nvSpPr>
        <p:spPr>
          <a:xfrm>
            <a:off x="3860800" y="1841500"/>
            <a:ext cx="1193800" cy="430887"/>
          </a:xfrm>
        </p:spPr>
        <p:txBody>
          <a:bodyPr/>
          <a:lstStyle>
            <a:lvl1pPr marL="0" indent="0">
              <a:buNone/>
              <a:defRPr/>
            </a:lvl1pPr>
          </a:lstStyle>
          <a:p>
            <a:pPr lvl="0"/>
            <a:endParaRPr lang="en-US"/>
          </a:p>
        </p:txBody>
      </p:sp>
    </p:spTree>
    <p:extLst>
      <p:ext uri="{BB962C8B-B14F-4D97-AF65-F5344CB8AC3E}">
        <p14:creationId xmlns:p14="http://schemas.microsoft.com/office/powerpoint/2010/main" val="130154620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userDrawn="1">
  <p:cSld name="15_Blank 12 Column">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54483B7-FE75-4FF6-A431-D4CF1AE52C40}"/>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FB617683-2CC5-43D3-8859-C4C46CC05C44}"/>
              </a:ext>
            </a:extLst>
          </p:cNvPr>
          <p:cNvSpPr>
            <a:spLocks noGrp="1"/>
          </p:cNvSpPr>
          <p:nvPr>
            <p:ph sz="quarter" idx="10"/>
          </p:nvPr>
        </p:nvSpPr>
        <p:spPr>
          <a:xfrm>
            <a:off x="2249488" y="1576388"/>
            <a:ext cx="1419225" cy="430887"/>
          </a:xfrm>
        </p:spPr>
        <p:txBody>
          <a:bodyPr/>
          <a:lstStyle>
            <a:lvl1pPr marL="0" indent="0">
              <a:buNone/>
              <a:defRPr/>
            </a:lvl1pPr>
          </a:lstStyle>
          <a:p>
            <a:pPr lvl="0"/>
            <a:endParaRPr lang="en-US"/>
          </a:p>
        </p:txBody>
      </p:sp>
    </p:spTree>
    <p:extLst>
      <p:ext uri="{BB962C8B-B14F-4D97-AF65-F5344CB8AC3E}">
        <p14:creationId xmlns:p14="http://schemas.microsoft.com/office/powerpoint/2010/main" val="410113962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3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DAF56B5F-0D65-4165-81AA-7B6C5D8E0676}"/>
              </a:ext>
            </a:extLst>
          </p:cNvPr>
          <p:cNvSpPr>
            <a:spLocks noGrp="1"/>
          </p:cNvSpPr>
          <p:nvPr>
            <p:ph sz="quarter" idx="10"/>
          </p:nvPr>
        </p:nvSpPr>
        <p:spPr>
          <a:xfrm>
            <a:off x="588963" y="1630363"/>
            <a:ext cx="1514157" cy="430887"/>
          </a:xfrm>
        </p:spPr>
        <p:txBody>
          <a:bodyPr/>
          <a:lstStyle>
            <a:lvl1pPr marL="0" indent="0">
              <a:buNone/>
              <a:defRPr/>
            </a:lvl1pPr>
          </a:lstStyle>
          <a:p>
            <a:pPr lvl="0"/>
            <a:endParaRPr lang="en-US"/>
          </a:p>
        </p:txBody>
      </p:sp>
      <p:sp>
        <p:nvSpPr>
          <p:cNvPr id="9" name="Content Placeholder 3">
            <a:extLst>
              <a:ext uri="{FF2B5EF4-FFF2-40B4-BE49-F238E27FC236}">
                <a16:creationId xmlns:a16="http://schemas.microsoft.com/office/drawing/2014/main" id="{47695F5D-7F8D-43D7-8D6D-C718D9E67883}"/>
              </a:ext>
            </a:extLst>
          </p:cNvPr>
          <p:cNvSpPr>
            <a:spLocks noGrp="1"/>
          </p:cNvSpPr>
          <p:nvPr>
            <p:ph sz="quarter" idx="11"/>
          </p:nvPr>
        </p:nvSpPr>
        <p:spPr>
          <a:xfrm>
            <a:off x="2356803" y="1630363"/>
            <a:ext cx="1514157" cy="430887"/>
          </a:xfrm>
        </p:spPr>
        <p:txBody>
          <a:bodyPr/>
          <a:lstStyle>
            <a:lvl1pPr marL="0" indent="0">
              <a:buNone/>
              <a:defRPr/>
            </a:lvl1pPr>
          </a:lstStyle>
          <a:p>
            <a:pPr lvl="0"/>
            <a:endParaRPr lang="en-US"/>
          </a:p>
        </p:txBody>
      </p:sp>
      <p:sp>
        <p:nvSpPr>
          <p:cNvPr id="10" name="Content Placeholder 3">
            <a:extLst>
              <a:ext uri="{FF2B5EF4-FFF2-40B4-BE49-F238E27FC236}">
                <a16:creationId xmlns:a16="http://schemas.microsoft.com/office/drawing/2014/main" id="{3DF05703-641E-445D-B507-E49BEAE42BC3}"/>
              </a:ext>
            </a:extLst>
          </p:cNvPr>
          <p:cNvSpPr>
            <a:spLocks noGrp="1"/>
          </p:cNvSpPr>
          <p:nvPr>
            <p:ph sz="quarter" idx="12"/>
          </p:nvPr>
        </p:nvSpPr>
        <p:spPr>
          <a:xfrm>
            <a:off x="695643" y="2249528"/>
            <a:ext cx="1514157" cy="430887"/>
          </a:xfrm>
        </p:spPr>
        <p:txBody>
          <a:bodyPr/>
          <a:lstStyle>
            <a:lvl1pPr marL="0" indent="0">
              <a:buNone/>
              <a:defRPr/>
            </a:lvl1pPr>
          </a:lstStyle>
          <a:p>
            <a:pPr lvl="0"/>
            <a:endParaRPr lang="en-US"/>
          </a:p>
        </p:txBody>
      </p:sp>
      <p:sp>
        <p:nvSpPr>
          <p:cNvPr id="11" name="Content Placeholder 3">
            <a:extLst>
              <a:ext uri="{FF2B5EF4-FFF2-40B4-BE49-F238E27FC236}">
                <a16:creationId xmlns:a16="http://schemas.microsoft.com/office/drawing/2014/main" id="{3C45DD5A-0707-423E-9DC7-C6D53BD5B22B}"/>
              </a:ext>
            </a:extLst>
          </p:cNvPr>
          <p:cNvSpPr>
            <a:spLocks noGrp="1"/>
          </p:cNvSpPr>
          <p:nvPr>
            <p:ph sz="quarter" idx="13"/>
          </p:nvPr>
        </p:nvSpPr>
        <p:spPr>
          <a:xfrm>
            <a:off x="2463483" y="2249528"/>
            <a:ext cx="1514157" cy="430887"/>
          </a:xfrm>
        </p:spPr>
        <p:txBody>
          <a:bodyPr/>
          <a:lstStyle>
            <a:lvl1pPr marL="0" indent="0">
              <a:buNone/>
              <a:defRPr/>
            </a:lvl1pPr>
          </a:lstStyle>
          <a:p>
            <a:pPr lvl="0"/>
            <a:endParaRPr lang="en-US"/>
          </a:p>
        </p:txBody>
      </p:sp>
      <p:sp>
        <p:nvSpPr>
          <p:cNvPr id="12" name="Content Placeholder 3">
            <a:extLst>
              <a:ext uri="{FF2B5EF4-FFF2-40B4-BE49-F238E27FC236}">
                <a16:creationId xmlns:a16="http://schemas.microsoft.com/office/drawing/2014/main" id="{4EBAAD2C-D909-4748-8F9F-01BA5A163E18}"/>
              </a:ext>
            </a:extLst>
          </p:cNvPr>
          <p:cNvSpPr>
            <a:spLocks noGrp="1"/>
          </p:cNvSpPr>
          <p:nvPr>
            <p:ph sz="quarter" idx="14"/>
          </p:nvPr>
        </p:nvSpPr>
        <p:spPr>
          <a:xfrm>
            <a:off x="588963" y="2998113"/>
            <a:ext cx="1514157" cy="430887"/>
          </a:xfrm>
        </p:spPr>
        <p:txBody>
          <a:bodyPr/>
          <a:lstStyle>
            <a:lvl1pPr marL="0" indent="0">
              <a:buNone/>
              <a:defRPr/>
            </a:lvl1pPr>
          </a:lstStyle>
          <a:p>
            <a:pPr lvl="0"/>
            <a:endParaRPr lang="en-US"/>
          </a:p>
        </p:txBody>
      </p:sp>
      <p:sp>
        <p:nvSpPr>
          <p:cNvPr id="13" name="Content Placeholder 3">
            <a:extLst>
              <a:ext uri="{FF2B5EF4-FFF2-40B4-BE49-F238E27FC236}">
                <a16:creationId xmlns:a16="http://schemas.microsoft.com/office/drawing/2014/main" id="{523EEDCA-3C89-4CCD-8A62-35E11A53046E}"/>
              </a:ext>
            </a:extLst>
          </p:cNvPr>
          <p:cNvSpPr>
            <a:spLocks noGrp="1"/>
          </p:cNvSpPr>
          <p:nvPr>
            <p:ph sz="quarter" idx="15"/>
          </p:nvPr>
        </p:nvSpPr>
        <p:spPr>
          <a:xfrm>
            <a:off x="2356803" y="2998113"/>
            <a:ext cx="1514157" cy="430887"/>
          </a:xfrm>
        </p:spPr>
        <p:txBody>
          <a:bodyPr/>
          <a:lstStyle>
            <a:lvl1pPr marL="0" indent="0">
              <a:buNone/>
              <a:defRPr/>
            </a:lvl1pPr>
          </a:lstStyle>
          <a:p>
            <a:pPr lvl="0"/>
            <a:endParaRPr lang="en-US"/>
          </a:p>
        </p:txBody>
      </p:sp>
      <p:sp>
        <p:nvSpPr>
          <p:cNvPr id="14" name="Content Placeholder 3">
            <a:extLst>
              <a:ext uri="{FF2B5EF4-FFF2-40B4-BE49-F238E27FC236}">
                <a16:creationId xmlns:a16="http://schemas.microsoft.com/office/drawing/2014/main" id="{AC21F9B2-419D-4C3B-B531-34AA3C6A16E6}"/>
              </a:ext>
            </a:extLst>
          </p:cNvPr>
          <p:cNvSpPr>
            <a:spLocks noGrp="1"/>
          </p:cNvSpPr>
          <p:nvPr>
            <p:ph sz="quarter" idx="16"/>
          </p:nvPr>
        </p:nvSpPr>
        <p:spPr>
          <a:xfrm>
            <a:off x="588963" y="3746698"/>
            <a:ext cx="1514157" cy="430887"/>
          </a:xfrm>
        </p:spPr>
        <p:txBody>
          <a:bodyPr/>
          <a:lstStyle>
            <a:lvl1pPr marL="0" indent="0">
              <a:buNone/>
              <a:defRPr/>
            </a:lvl1pPr>
          </a:lstStyle>
          <a:p>
            <a:pPr lvl="0"/>
            <a:endParaRPr lang="en-US"/>
          </a:p>
        </p:txBody>
      </p:sp>
      <p:sp>
        <p:nvSpPr>
          <p:cNvPr id="15" name="Content Placeholder 3">
            <a:extLst>
              <a:ext uri="{FF2B5EF4-FFF2-40B4-BE49-F238E27FC236}">
                <a16:creationId xmlns:a16="http://schemas.microsoft.com/office/drawing/2014/main" id="{4A3BE74C-C103-4B5A-87A8-B624AABF7F40}"/>
              </a:ext>
            </a:extLst>
          </p:cNvPr>
          <p:cNvSpPr>
            <a:spLocks noGrp="1"/>
          </p:cNvSpPr>
          <p:nvPr>
            <p:ph sz="quarter" idx="17"/>
          </p:nvPr>
        </p:nvSpPr>
        <p:spPr>
          <a:xfrm>
            <a:off x="2356803" y="3746698"/>
            <a:ext cx="1514157" cy="430887"/>
          </a:xfrm>
        </p:spPr>
        <p:txBody>
          <a:bodyPr/>
          <a:lstStyle>
            <a:lvl1pPr marL="0" indent="0">
              <a:buNone/>
              <a:defRPr/>
            </a:lvl1pPr>
          </a:lstStyle>
          <a:p>
            <a:pPr lvl="0"/>
            <a:endParaRPr lang="en-US"/>
          </a:p>
        </p:txBody>
      </p:sp>
      <p:grpSp>
        <p:nvGrpSpPr>
          <p:cNvPr id="3" name="Group 2">
            <a:extLst>
              <a:ext uri="{FF2B5EF4-FFF2-40B4-BE49-F238E27FC236}">
                <a16:creationId xmlns:a16="http://schemas.microsoft.com/office/drawing/2014/main" id="{C238EEE5-4F55-4A7B-A97D-8CE3351E45A0}"/>
              </a:ext>
              <a:ext uri="{C183D7F6-B498-43B3-948B-1728B52AA6E4}">
                <adec:decorative xmlns:adec="http://schemas.microsoft.com/office/drawing/2017/decorative" val="1"/>
              </a:ext>
            </a:extLst>
          </p:cNvPr>
          <p:cNvGrpSpPr/>
          <p:nvPr userDrawn="1"/>
        </p:nvGrpSpPr>
        <p:grpSpPr>
          <a:xfrm>
            <a:off x="0" y="0"/>
            <a:ext cx="11125305" cy="6858000"/>
            <a:chOff x="0" y="0"/>
            <a:chExt cx="11125305" cy="6858000"/>
          </a:xfrm>
        </p:grpSpPr>
        <p:sp>
          <p:nvSpPr>
            <p:cNvPr id="16" name="Rectangle 15">
              <a:extLst>
                <a:ext uri="{FF2B5EF4-FFF2-40B4-BE49-F238E27FC236}">
                  <a16:creationId xmlns:a16="http://schemas.microsoft.com/office/drawing/2014/main" id="{99350CB7-438B-468C-8DC5-59DCC46CEF41}"/>
                </a:ext>
                <a:ext uri="{C183D7F6-B498-43B3-948B-1728B52AA6E4}">
                  <adec:decorative xmlns:adec="http://schemas.microsoft.com/office/drawing/2017/decorative" val="1"/>
                </a:ext>
              </a:extLst>
            </p:cNvPr>
            <p:cNvSpPr/>
            <p:nvPr userDrawn="1"/>
          </p:nvSpPr>
          <p:spPr bwMode="auto">
            <a:xfrm>
              <a:off x="0" y="0"/>
              <a:ext cx="3501456" cy="6858000"/>
            </a:xfrm>
            <a:prstGeom prst="rect">
              <a:avLst/>
            </a:prstGeom>
            <a:solidFill>
              <a:srgbClr val="274B4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17" name="Transform">
              <a:extLst>
                <a:ext uri="{FF2B5EF4-FFF2-40B4-BE49-F238E27FC236}">
                  <a16:creationId xmlns:a16="http://schemas.microsoft.com/office/drawing/2014/main" id="{4FB94131-C6DB-42B6-8871-5E4445804EC4}"/>
                </a:ext>
                <a:ext uri="{C183D7F6-B498-43B3-948B-1728B52AA6E4}">
                  <adec:decorative xmlns:adec="http://schemas.microsoft.com/office/drawing/2017/decorative" val="1"/>
                </a:ext>
              </a:extLst>
            </p:cNvPr>
            <p:cNvSpPr txBox="1">
              <a:spLocks/>
            </p:cNvSpPr>
            <p:nvPr userDrawn="1"/>
          </p:nvSpPr>
          <p:spPr>
            <a:xfrm>
              <a:off x="5629127" y="1516379"/>
              <a:ext cx="1537736" cy="1162859"/>
            </a:xfrm>
            <a:prstGeom prst="rect">
              <a:avLst/>
            </a:prstGeom>
            <a:solidFill>
              <a:schemeClr val="accent1"/>
            </a:solidFill>
            <a:ln w="25400" cap="rnd">
              <a:noFill/>
            </a:ln>
            <a:effectLst/>
          </p:spPr>
          <p:txBody>
            <a:bodyPr wrap="square" lIns="91440" tIns="0" rIns="91440" bIns="0" rtlCol="0" anchor="ctr" anchorCtr="0">
              <a:noAutofit/>
            </a:bodyPr>
            <a:lstStyle>
              <a:defPPr>
                <a:defRPr lang="en-US"/>
              </a:defPPr>
              <a:lvl1pPr marR="0" lvl="0" indent="0" algn="ctr" defTabSz="1828204" fontAlgn="base">
                <a:lnSpc>
                  <a:spcPct val="90000"/>
                </a:lnSpc>
                <a:spcBef>
                  <a:spcPts val="4478"/>
                </a:spcBef>
                <a:spcAft>
                  <a:spcPct val="0"/>
                </a:spcAft>
                <a:buClrTx/>
                <a:buSzPct val="90000"/>
                <a:buFontTx/>
                <a:buNone/>
                <a:tabLst/>
                <a:defRPr kumimoji="0" sz="1400" b="0" i="0" u="none" strike="noStrike" kern="0" cap="none" spc="0" normalizeH="0" baseline="0">
                  <a:ln>
                    <a:noFill/>
                  </a:ln>
                  <a:solidFill>
                    <a:srgbClr val="FFFFFF"/>
                  </a:solidFill>
                  <a:effectLst/>
                  <a:uLnTx/>
                  <a:uFillTx/>
                  <a:latin typeface="Segoe UI Semibold"/>
                  <a:cs typeface="Segoe UI" panose="020B0502040204020203" pitchFamily="34" charset="0"/>
                </a:defRPr>
              </a:lvl1pPr>
              <a:lvl2pPr marL="228600" marR="0" indent="0" defTabSz="932742" fontAlgn="auto">
                <a:lnSpc>
                  <a:spcPct val="100000"/>
                </a:lnSpc>
                <a:spcBef>
                  <a:spcPct val="20000"/>
                </a:spcBef>
                <a:spcAft>
                  <a:spcPts val="0"/>
                </a:spcAft>
                <a:buClrTx/>
                <a:buSzPct val="90000"/>
                <a:buFont typeface="Wingdings" panose="05000000000000000000" pitchFamily="2" charset="2"/>
                <a:buNone/>
                <a:tabLst/>
                <a:defRPr sz="2000" spc="0" baseline="0">
                  <a:gradFill>
                    <a:gsLst>
                      <a:gs pos="1250">
                        <a:schemeClr val="tx1"/>
                      </a:gs>
                      <a:gs pos="100000">
                        <a:schemeClr val="tx1"/>
                      </a:gs>
                    </a:gsLst>
                    <a:lin ang="5400000" scaled="0"/>
                  </a:gradFill>
                </a:defRPr>
              </a:lvl2pPr>
              <a:lvl3pPr marL="457200" marR="0" indent="0" defTabSz="932742" fontAlgn="auto">
                <a:lnSpc>
                  <a:spcPct val="100000"/>
                </a:lnSpc>
                <a:spcBef>
                  <a:spcPct val="20000"/>
                </a:spcBef>
                <a:spcAft>
                  <a:spcPts val="0"/>
                </a:spcAft>
                <a:buClrTx/>
                <a:buSzPct val="90000"/>
                <a:buFont typeface="Wingdings" panose="05000000000000000000" pitchFamily="2" charset="2"/>
                <a:buNone/>
                <a:tabLst/>
                <a:defRPr sz="1600" spc="0" baseline="0">
                  <a:gradFill>
                    <a:gsLst>
                      <a:gs pos="1250">
                        <a:schemeClr val="tx1"/>
                      </a:gs>
                      <a:gs pos="100000">
                        <a:schemeClr val="tx1"/>
                      </a:gs>
                    </a:gsLst>
                    <a:lin ang="5400000" scaled="0"/>
                  </a:gradFill>
                </a:defRPr>
              </a:lvl3pPr>
              <a:lvl4pPr marL="661988" marR="0" indent="0" defTabSz="932742" fontAlgn="auto">
                <a:lnSpc>
                  <a:spcPct val="100000"/>
                </a:lnSpc>
                <a:spcBef>
                  <a:spcPct val="20000"/>
                </a:spcBef>
                <a:spcAft>
                  <a:spcPts val="0"/>
                </a:spcAft>
                <a:buClrTx/>
                <a:buSzPct val="90000"/>
                <a:buFont typeface="Wingdings" panose="05000000000000000000" pitchFamily="2" charset="2"/>
                <a:buNone/>
                <a:tabLst/>
                <a:defRPr sz="1400" spc="0" baseline="0">
                  <a:gradFill>
                    <a:gsLst>
                      <a:gs pos="1250">
                        <a:schemeClr val="tx1"/>
                      </a:gs>
                      <a:gs pos="100000">
                        <a:schemeClr val="tx1"/>
                      </a:gs>
                    </a:gsLst>
                    <a:lin ang="5400000" scaled="0"/>
                  </a:gradFill>
                </a:defRPr>
              </a:lvl4pPr>
              <a:lvl5pPr marL="855663" marR="0" indent="0" defTabSz="932742" fontAlgn="auto">
                <a:lnSpc>
                  <a:spcPct val="100000"/>
                </a:lnSpc>
                <a:spcBef>
                  <a:spcPct val="20000"/>
                </a:spcBef>
                <a:spcAft>
                  <a:spcPts val="0"/>
                </a:spcAft>
                <a:buClrTx/>
                <a:buSzPct val="90000"/>
                <a:buFont typeface="Wingdings" panose="05000000000000000000" pitchFamily="2" charset="2"/>
                <a:buNone/>
                <a:tabLst/>
                <a:defRPr sz="1400" spc="0" baseline="0">
                  <a:gradFill>
                    <a:gsLst>
                      <a:gs pos="1250">
                        <a:schemeClr val="tx1"/>
                      </a:gs>
                      <a:gs pos="100000">
                        <a:schemeClr val="tx1"/>
                      </a:gs>
                    </a:gsLst>
                    <a:lin ang="5400000" scaled="0"/>
                  </a:gradFill>
                </a:defRPr>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endParaRPr lang="en-US">
                <a:solidFill>
                  <a:schemeClr val="bg1"/>
                </a:solidFill>
                <a:latin typeface="+mj-lt"/>
              </a:endParaRPr>
            </a:p>
          </p:txBody>
        </p:sp>
        <p:sp>
          <p:nvSpPr>
            <p:cNvPr id="18" name="Transform">
              <a:extLst>
                <a:ext uri="{FF2B5EF4-FFF2-40B4-BE49-F238E27FC236}">
                  <a16:creationId xmlns:a16="http://schemas.microsoft.com/office/drawing/2014/main" id="{905D53F2-06E9-46B0-9368-0687D4D49615}"/>
                </a:ext>
                <a:ext uri="{C183D7F6-B498-43B3-948B-1728B52AA6E4}">
                  <adec:decorative xmlns:adec="http://schemas.microsoft.com/office/drawing/2017/decorative" val="1"/>
                </a:ext>
              </a:extLst>
            </p:cNvPr>
            <p:cNvSpPr txBox="1">
              <a:spLocks/>
            </p:cNvSpPr>
            <p:nvPr userDrawn="1"/>
          </p:nvSpPr>
          <p:spPr>
            <a:xfrm>
              <a:off x="7209578" y="1516379"/>
              <a:ext cx="1537736" cy="1162859"/>
            </a:xfrm>
            <a:prstGeom prst="rect">
              <a:avLst/>
            </a:prstGeom>
            <a:solidFill>
              <a:schemeClr val="accent1"/>
            </a:solidFill>
            <a:ln w="25400" cap="rnd">
              <a:noFill/>
            </a:ln>
            <a:effectLst/>
          </p:spPr>
          <p:txBody>
            <a:bodyPr wrap="square" lIns="91440" tIns="0" rIns="91440" bIns="0" rtlCol="0" anchor="ctr" anchorCtr="0">
              <a:noAutofit/>
            </a:bodyPr>
            <a:lstStyle>
              <a:defPPr>
                <a:defRPr lang="en-US"/>
              </a:defPPr>
              <a:lvl1pPr marR="0" lvl="0" indent="0" algn="ctr" defTabSz="1828204" fontAlgn="base">
                <a:lnSpc>
                  <a:spcPct val="90000"/>
                </a:lnSpc>
                <a:spcBef>
                  <a:spcPts val="4478"/>
                </a:spcBef>
                <a:spcAft>
                  <a:spcPct val="0"/>
                </a:spcAft>
                <a:buClrTx/>
                <a:buSzPct val="90000"/>
                <a:buFontTx/>
                <a:buNone/>
                <a:tabLst/>
                <a:defRPr kumimoji="0" sz="1400" b="0" i="0" u="none" strike="noStrike" kern="0" cap="none" spc="0" normalizeH="0" baseline="0">
                  <a:ln>
                    <a:noFill/>
                  </a:ln>
                  <a:solidFill>
                    <a:srgbClr val="FFFFFF"/>
                  </a:solidFill>
                  <a:effectLst/>
                  <a:uLnTx/>
                  <a:uFillTx/>
                  <a:latin typeface="Segoe UI Semibold"/>
                  <a:cs typeface="Segoe UI" panose="020B0502040204020203" pitchFamily="34" charset="0"/>
                </a:defRPr>
              </a:lvl1pPr>
              <a:lvl2pPr marL="228600" marR="0" indent="0" defTabSz="932742" fontAlgn="auto">
                <a:lnSpc>
                  <a:spcPct val="100000"/>
                </a:lnSpc>
                <a:spcBef>
                  <a:spcPct val="20000"/>
                </a:spcBef>
                <a:spcAft>
                  <a:spcPts val="0"/>
                </a:spcAft>
                <a:buClrTx/>
                <a:buSzPct val="90000"/>
                <a:buFont typeface="Wingdings" panose="05000000000000000000" pitchFamily="2" charset="2"/>
                <a:buNone/>
                <a:tabLst/>
                <a:defRPr sz="2000" spc="0" baseline="0">
                  <a:gradFill>
                    <a:gsLst>
                      <a:gs pos="1250">
                        <a:schemeClr val="tx1"/>
                      </a:gs>
                      <a:gs pos="100000">
                        <a:schemeClr val="tx1"/>
                      </a:gs>
                    </a:gsLst>
                    <a:lin ang="5400000" scaled="0"/>
                  </a:gradFill>
                </a:defRPr>
              </a:lvl2pPr>
              <a:lvl3pPr marL="457200" marR="0" indent="0" defTabSz="932742" fontAlgn="auto">
                <a:lnSpc>
                  <a:spcPct val="100000"/>
                </a:lnSpc>
                <a:spcBef>
                  <a:spcPct val="20000"/>
                </a:spcBef>
                <a:spcAft>
                  <a:spcPts val="0"/>
                </a:spcAft>
                <a:buClrTx/>
                <a:buSzPct val="90000"/>
                <a:buFont typeface="Wingdings" panose="05000000000000000000" pitchFamily="2" charset="2"/>
                <a:buNone/>
                <a:tabLst/>
                <a:defRPr sz="1600" spc="0" baseline="0">
                  <a:gradFill>
                    <a:gsLst>
                      <a:gs pos="1250">
                        <a:schemeClr val="tx1"/>
                      </a:gs>
                      <a:gs pos="100000">
                        <a:schemeClr val="tx1"/>
                      </a:gs>
                    </a:gsLst>
                    <a:lin ang="5400000" scaled="0"/>
                  </a:gradFill>
                </a:defRPr>
              </a:lvl3pPr>
              <a:lvl4pPr marL="661988" marR="0" indent="0" defTabSz="932742" fontAlgn="auto">
                <a:lnSpc>
                  <a:spcPct val="100000"/>
                </a:lnSpc>
                <a:spcBef>
                  <a:spcPct val="20000"/>
                </a:spcBef>
                <a:spcAft>
                  <a:spcPts val="0"/>
                </a:spcAft>
                <a:buClrTx/>
                <a:buSzPct val="90000"/>
                <a:buFont typeface="Wingdings" panose="05000000000000000000" pitchFamily="2" charset="2"/>
                <a:buNone/>
                <a:tabLst/>
                <a:defRPr sz="1400" spc="0" baseline="0">
                  <a:gradFill>
                    <a:gsLst>
                      <a:gs pos="1250">
                        <a:schemeClr val="tx1"/>
                      </a:gs>
                      <a:gs pos="100000">
                        <a:schemeClr val="tx1"/>
                      </a:gs>
                    </a:gsLst>
                    <a:lin ang="5400000" scaled="0"/>
                  </a:gradFill>
                </a:defRPr>
              </a:lvl4pPr>
              <a:lvl5pPr marL="855663" marR="0" indent="0" defTabSz="932742" fontAlgn="auto">
                <a:lnSpc>
                  <a:spcPct val="100000"/>
                </a:lnSpc>
                <a:spcBef>
                  <a:spcPct val="20000"/>
                </a:spcBef>
                <a:spcAft>
                  <a:spcPts val="0"/>
                </a:spcAft>
                <a:buClrTx/>
                <a:buSzPct val="90000"/>
                <a:buFont typeface="Wingdings" panose="05000000000000000000" pitchFamily="2" charset="2"/>
                <a:buNone/>
                <a:tabLst/>
                <a:defRPr sz="1400" spc="0" baseline="0">
                  <a:gradFill>
                    <a:gsLst>
                      <a:gs pos="1250">
                        <a:schemeClr val="tx1"/>
                      </a:gs>
                      <a:gs pos="100000">
                        <a:schemeClr val="tx1"/>
                      </a:gs>
                    </a:gsLst>
                    <a:lin ang="5400000" scaled="0"/>
                  </a:gradFill>
                </a:defRPr>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endParaRPr lang="en-US">
                <a:solidFill>
                  <a:schemeClr val="bg1"/>
                </a:solidFill>
                <a:latin typeface="+mj-lt"/>
              </a:endParaRPr>
            </a:p>
          </p:txBody>
        </p:sp>
        <p:sp>
          <p:nvSpPr>
            <p:cNvPr id="19" name="Transform">
              <a:extLst>
                <a:ext uri="{FF2B5EF4-FFF2-40B4-BE49-F238E27FC236}">
                  <a16:creationId xmlns:a16="http://schemas.microsoft.com/office/drawing/2014/main" id="{F8B359D2-20BB-4B9D-88D0-039C599A5C6B}"/>
                </a:ext>
                <a:ext uri="{C183D7F6-B498-43B3-948B-1728B52AA6E4}">
                  <adec:decorative xmlns:adec="http://schemas.microsoft.com/office/drawing/2017/decorative" val="1"/>
                </a:ext>
              </a:extLst>
            </p:cNvPr>
            <p:cNvSpPr txBox="1">
              <a:spLocks/>
            </p:cNvSpPr>
            <p:nvPr userDrawn="1"/>
          </p:nvSpPr>
          <p:spPr>
            <a:xfrm>
              <a:off x="8790029" y="1516379"/>
              <a:ext cx="1537736" cy="1162859"/>
            </a:xfrm>
            <a:prstGeom prst="rect">
              <a:avLst/>
            </a:prstGeom>
            <a:solidFill>
              <a:schemeClr val="accent1"/>
            </a:solidFill>
            <a:ln w="25400" cap="rnd">
              <a:noFill/>
            </a:ln>
            <a:effectLst/>
          </p:spPr>
          <p:txBody>
            <a:bodyPr wrap="square" lIns="91440" tIns="0" rIns="91440" bIns="0" rtlCol="0" anchor="ctr" anchorCtr="0">
              <a:noAutofit/>
            </a:bodyPr>
            <a:lstStyle>
              <a:defPPr>
                <a:defRPr lang="en-US"/>
              </a:defPPr>
              <a:lvl1pPr marR="0" lvl="0" indent="0" algn="ctr" defTabSz="1828204" fontAlgn="base">
                <a:lnSpc>
                  <a:spcPct val="90000"/>
                </a:lnSpc>
                <a:spcBef>
                  <a:spcPts val="4478"/>
                </a:spcBef>
                <a:spcAft>
                  <a:spcPct val="0"/>
                </a:spcAft>
                <a:buClrTx/>
                <a:buSzPct val="90000"/>
                <a:buFontTx/>
                <a:buNone/>
                <a:tabLst/>
                <a:defRPr kumimoji="0" sz="1400" b="0" i="0" u="none" strike="noStrike" kern="0" cap="none" spc="0" normalizeH="0" baseline="0">
                  <a:ln>
                    <a:noFill/>
                  </a:ln>
                  <a:solidFill>
                    <a:srgbClr val="FFFFFF"/>
                  </a:solidFill>
                  <a:effectLst/>
                  <a:uLnTx/>
                  <a:uFillTx/>
                  <a:latin typeface="Segoe UI Semibold"/>
                  <a:cs typeface="Segoe UI" panose="020B0502040204020203" pitchFamily="34" charset="0"/>
                </a:defRPr>
              </a:lvl1pPr>
              <a:lvl2pPr marL="228600" marR="0" indent="0" defTabSz="932742" fontAlgn="auto">
                <a:lnSpc>
                  <a:spcPct val="100000"/>
                </a:lnSpc>
                <a:spcBef>
                  <a:spcPct val="20000"/>
                </a:spcBef>
                <a:spcAft>
                  <a:spcPts val="0"/>
                </a:spcAft>
                <a:buClrTx/>
                <a:buSzPct val="90000"/>
                <a:buFont typeface="Wingdings" panose="05000000000000000000" pitchFamily="2" charset="2"/>
                <a:buNone/>
                <a:tabLst/>
                <a:defRPr sz="2000" spc="0" baseline="0">
                  <a:gradFill>
                    <a:gsLst>
                      <a:gs pos="1250">
                        <a:schemeClr val="tx1"/>
                      </a:gs>
                      <a:gs pos="100000">
                        <a:schemeClr val="tx1"/>
                      </a:gs>
                    </a:gsLst>
                    <a:lin ang="5400000" scaled="0"/>
                  </a:gradFill>
                </a:defRPr>
              </a:lvl2pPr>
              <a:lvl3pPr marL="457200" marR="0" indent="0" defTabSz="932742" fontAlgn="auto">
                <a:lnSpc>
                  <a:spcPct val="100000"/>
                </a:lnSpc>
                <a:spcBef>
                  <a:spcPct val="20000"/>
                </a:spcBef>
                <a:spcAft>
                  <a:spcPts val="0"/>
                </a:spcAft>
                <a:buClrTx/>
                <a:buSzPct val="90000"/>
                <a:buFont typeface="Wingdings" panose="05000000000000000000" pitchFamily="2" charset="2"/>
                <a:buNone/>
                <a:tabLst/>
                <a:defRPr sz="1600" spc="0" baseline="0">
                  <a:gradFill>
                    <a:gsLst>
                      <a:gs pos="1250">
                        <a:schemeClr val="tx1"/>
                      </a:gs>
                      <a:gs pos="100000">
                        <a:schemeClr val="tx1"/>
                      </a:gs>
                    </a:gsLst>
                    <a:lin ang="5400000" scaled="0"/>
                  </a:gradFill>
                </a:defRPr>
              </a:lvl3pPr>
              <a:lvl4pPr marL="661988" marR="0" indent="0" defTabSz="932742" fontAlgn="auto">
                <a:lnSpc>
                  <a:spcPct val="100000"/>
                </a:lnSpc>
                <a:spcBef>
                  <a:spcPct val="20000"/>
                </a:spcBef>
                <a:spcAft>
                  <a:spcPts val="0"/>
                </a:spcAft>
                <a:buClrTx/>
                <a:buSzPct val="90000"/>
                <a:buFont typeface="Wingdings" panose="05000000000000000000" pitchFamily="2" charset="2"/>
                <a:buNone/>
                <a:tabLst/>
                <a:defRPr sz="1400" spc="0" baseline="0">
                  <a:gradFill>
                    <a:gsLst>
                      <a:gs pos="1250">
                        <a:schemeClr val="tx1"/>
                      </a:gs>
                      <a:gs pos="100000">
                        <a:schemeClr val="tx1"/>
                      </a:gs>
                    </a:gsLst>
                    <a:lin ang="5400000" scaled="0"/>
                  </a:gradFill>
                </a:defRPr>
              </a:lvl4pPr>
              <a:lvl5pPr marL="855663" marR="0" indent="0" defTabSz="932742" fontAlgn="auto">
                <a:lnSpc>
                  <a:spcPct val="100000"/>
                </a:lnSpc>
                <a:spcBef>
                  <a:spcPct val="20000"/>
                </a:spcBef>
                <a:spcAft>
                  <a:spcPts val="0"/>
                </a:spcAft>
                <a:buClrTx/>
                <a:buSzPct val="90000"/>
                <a:buFont typeface="Wingdings" panose="05000000000000000000" pitchFamily="2" charset="2"/>
                <a:buNone/>
                <a:tabLst/>
                <a:defRPr sz="1400" spc="0" baseline="0">
                  <a:gradFill>
                    <a:gsLst>
                      <a:gs pos="1250">
                        <a:schemeClr val="tx1"/>
                      </a:gs>
                      <a:gs pos="100000">
                        <a:schemeClr val="tx1"/>
                      </a:gs>
                    </a:gsLst>
                    <a:lin ang="5400000" scaled="0"/>
                  </a:gradFill>
                </a:defRPr>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endParaRPr lang="en-US">
                <a:solidFill>
                  <a:schemeClr val="bg1"/>
                </a:solidFill>
                <a:latin typeface="+mj-lt"/>
              </a:endParaRPr>
            </a:p>
          </p:txBody>
        </p:sp>
        <p:sp>
          <p:nvSpPr>
            <p:cNvPr id="20" name="Transform">
              <a:extLst>
                <a:ext uri="{FF2B5EF4-FFF2-40B4-BE49-F238E27FC236}">
                  <a16:creationId xmlns:a16="http://schemas.microsoft.com/office/drawing/2014/main" id="{9BE9ED78-E813-496F-82D6-07F25462C1CA}"/>
                </a:ext>
                <a:ext uri="{C183D7F6-B498-43B3-948B-1728B52AA6E4}">
                  <adec:decorative xmlns:adec="http://schemas.microsoft.com/office/drawing/2017/decorative" val="1"/>
                </a:ext>
              </a:extLst>
            </p:cNvPr>
            <p:cNvSpPr txBox="1">
              <a:spLocks/>
            </p:cNvSpPr>
            <p:nvPr userDrawn="1"/>
          </p:nvSpPr>
          <p:spPr>
            <a:xfrm>
              <a:off x="5629127" y="2720122"/>
              <a:ext cx="2323690" cy="1052110"/>
            </a:xfrm>
            <a:prstGeom prst="rect">
              <a:avLst/>
            </a:prstGeom>
            <a:solidFill>
              <a:schemeClr val="accent1"/>
            </a:solidFill>
            <a:ln w="25400" cap="rnd">
              <a:noFill/>
            </a:ln>
            <a:effectLst/>
          </p:spPr>
          <p:txBody>
            <a:bodyPr wrap="square" lIns="91440" tIns="0" rIns="91440" bIns="0" rtlCol="0" anchor="ctr" anchorCtr="0">
              <a:noAutofit/>
            </a:bodyPr>
            <a:lstStyle>
              <a:defPPr>
                <a:defRPr lang="en-US"/>
              </a:defPPr>
              <a:lvl1pPr marR="0" lvl="0" indent="0" algn="ctr" defTabSz="1828204" fontAlgn="base">
                <a:lnSpc>
                  <a:spcPct val="90000"/>
                </a:lnSpc>
                <a:spcBef>
                  <a:spcPts val="4478"/>
                </a:spcBef>
                <a:spcAft>
                  <a:spcPct val="0"/>
                </a:spcAft>
                <a:buClrTx/>
                <a:buSzPct val="90000"/>
                <a:buFontTx/>
                <a:buNone/>
                <a:tabLst/>
                <a:defRPr kumimoji="0" sz="1400" b="0" i="0" u="none" strike="noStrike" kern="0" cap="none" spc="0" normalizeH="0" baseline="0">
                  <a:ln>
                    <a:noFill/>
                  </a:ln>
                  <a:solidFill>
                    <a:srgbClr val="FFFFFF"/>
                  </a:solidFill>
                  <a:effectLst/>
                  <a:uLnTx/>
                  <a:uFillTx/>
                  <a:latin typeface="Segoe UI Semibold"/>
                  <a:cs typeface="Segoe UI" panose="020B0502040204020203" pitchFamily="34" charset="0"/>
                </a:defRPr>
              </a:lvl1pPr>
              <a:lvl2pPr marL="228600" marR="0" indent="0" defTabSz="932742" fontAlgn="auto">
                <a:lnSpc>
                  <a:spcPct val="100000"/>
                </a:lnSpc>
                <a:spcBef>
                  <a:spcPct val="20000"/>
                </a:spcBef>
                <a:spcAft>
                  <a:spcPts val="0"/>
                </a:spcAft>
                <a:buClrTx/>
                <a:buSzPct val="90000"/>
                <a:buFont typeface="Wingdings" panose="05000000000000000000" pitchFamily="2" charset="2"/>
                <a:buNone/>
                <a:tabLst/>
                <a:defRPr sz="2000" spc="0" baseline="0">
                  <a:gradFill>
                    <a:gsLst>
                      <a:gs pos="1250">
                        <a:schemeClr val="tx1"/>
                      </a:gs>
                      <a:gs pos="100000">
                        <a:schemeClr val="tx1"/>
                      </a:gs>
                    </a:gsLst>
                    <a:lin ang="5400000" scaled="0"/>
                  </a:gradFill>
                </a:defRPr>
              </a:lvl2pPr>
              <a:lvl3pPr marL="457200" marR="0" indent="0" defTabSz="932742" fontAlgn="auto">
                <a:lnSpc>
                  <a:spcPct val="100000"/>
                </a:lnSpc>
                <a:spcBef>
                  <a:spcPct val="20000"/>
                </a:spcBef>
                <a:spcAft>
                  <a:spcPts val="0"/>
                </a:spcAft>
                <a:buClrTx/>
                <a:buSzPct val="90000"/>
                <a:buFont typeface="Wingdings" panose="05000000000000000000" pitchFamily="2" charset="2"/>
                <a:buNone/>
                <a:tabLst/>
                <a:defRPr sz="1600" spc="0" baseline="0">
                  <a:gradFill>
                    <a:gsLst>
                      <a:gs pos="1250">
                        <a:schemeClr val="tx1"/>
                      </a:gs>
                      <a:gs pos="100000">
                        <a:schemeClr val="tx1"/>
                      </a:gs>
                    </a:gsLst>
                    <a:lin ang="5400000" scaled="0"/>
                  </a:gradFill>
                </a:defRPr>
              </a:lvl3pPr>
              <a:lvl4pPr marL="661988" marR="0" indent="0" defTabSz="932742" fontAlgn="auto">
                <a:lnSpc>
                  <a:spcPct val="100000"/>
                </a:lnSpc>
                <a:spcBef>
                  <a:spcPct val="20000"/>
                </a:spcBef>
                <a:spcAft>
                  <a:spcPts val="0"/>
                </a:spcAft>
                <a:buClrTx/>
                <a:buSzPct val="90000"/>
                <a:buFont typeface="Wingdings" panose="05000000000000000000" pitchFamily="2" charset="2"/>
                <a:buNone/>
                <a:tabLst/>
                <a:defRPr sz="1400" spc="0" baseline="0">
                  <a:gradFill>
                    <a:gsLst>
                      <a:gs pos="1250">
                        <a:schemeClr val="tx1"/>
                      </a:gs>
                      <a:gs pos="100000">
                        <a:schemeClr val="tx1"/>
                      </a:gs>
                    </a:gsLst>
                    <a:lin ang="5400000" scaled="0"/>
                  </a:gradFill>
                </a:defRPr>
              </a:lvl4pPr>
              <a:lvl5pPr marL="855663" marR="0" indent="0" defTabSz="932742" fontAlgn="auto">
                <a:lnSpc>
                  <a:spcPct val="100000"/>
                </a:lnSpc>
                <a:spcBef>
                  <a:spcPct val="20000"/>
                </a:spcBef>
                <a:spcAft>
                  <a:spcPts val="0"/>
                </a:spcAft>
                <a:buClrTx/>
                <a:buSzPct val="90000"/>
                <a:buFont typeface="Wingdings" panose="05000000000000000000" pitchFamily="2" charset="2"/>
                <a:buNone/>
                <a:tabLst/>
                <a:defRPr sz="1400" spc="0" baseline="0">
                  <a:gradFill>
                    <a:gsLst>
                      <a:gs pos="1250">
                        <a:schemeClr val="tx1"/>
                      </a:gs>
                      <a:gs pos="100000">
                        <a:schemeClr val="tx1"/>
                      </a:gs>
                    </a:gsLst>
                    <a:lin ang="5400000" scaled="0"/>
                  </a:gradFill>
                </a:defRPr>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endParaRPr lang="en-US">
                <a:solidFill>
                  <a:schemeClr val="bg1"/>
                </a:solidFill>
                <a:latin typeface="+mj-lt"/>
              </a:endParaRPr>
            </a:p>
          </p:txBody>
        </p:sp>
        <p:sp>
          <p:nvSpPr>
            <p:cNvPr id="21" name="Transform">
              <a:extLst>
                <a:ext uri="{FF2B5EF4-FFF2-40B4-BE49-F238E27FC236}">
                  <a16:creationId xmlns:a16="http://schemas.microsoft.com/office/drawing/2014/main" id="{571757FF-3D5D-41FE-8274-CAD971350A61}"/>
                </a:ext>
                <a:ext uri="{C183D7F6-B498-43B3-948B-1728B52AA6E4}">
                  <adec:decorative xmlns:adec="http://schemas.microsoft.com/office/drawing/2017/decorative" val="1"/>
                </a:ext>
              </a:extLst>
            </p:cNvPr>
            <p:cNvSpPr txBox="1">
              <a:spLocks/>
            </p:cNvSpPr>
            <p:nvPr userDrawn="1"/>
          </p:nvSpPr>
          <p:spPr>
            <a:xfrm>
              <a:off x="7995532" y="2720122"/>
              <a:ext cx="2332233" cy="1052110"/>
            </a:xfrm>
            <a:prstGeom prst="rect">
              <a:avLst/>
            </a:prstGeom>
            <a:solidFill>
              <a:schemeClr val="accent1"/>
            </a:solidFill>
            <a:ln w="25400" cap="rnd">
              <a:noFill/>
            </a:ln>
            <a:effectLst/>
          </p:spPr>
          <p:txBody>
            <a:bodyPr wrap="square" lIns="91440" tIns="0" rIns="91440" bIns="0" rtlCol="0" anchor="ctr" anchorCtr="0">
              <a:noAutofit/>
            </a:bodyPr>
            <a:lstStyle>
              <a:defPPr>
                <a:defRPr lang="en-US"/>
              </a:defPPr>
              <a:lvl1pPr marR="0" lvl="0" indent="0" algn="ctr" defTabSz="1828204" fontAlgn="base">
                <a:lnSpc>
                  <a:spcPct val="90000"/>
                </a:lnSpc>
                <a:spcBef>
                  <a:spcPts val="4478"/>
                </a:spcBef>
                <a:spcAft>
                  <a:spcPct val="0"/>
                </a:spcAft>
                <a:buClrTx/>
                <a:buSzPct val="90000"/>
                <a:buFontTx/>
                <a:buNone/>
                <a:tabLst/>
                <a:defRPr kumimoji="0" sz="1400" b="0" i="0" u="none" strike="noStrike" kern="0" cap="none" spc="0" normalizeH="0" baseline="0">
                  <a:ln>
                    <a:noFill/>
                  </a:ln>
                  <a:solidFill>
                    <a:srgbClr val="FFFFFF"/>
                  </a:solidFill>
                  <a:effectLst/>
                  <a:uLnTx/>
                  <a:uFillTx/>
                  <a:latin typeface="Segoe UI Semibold"/>
                  <a:cs typeface="Segoe UI" panose="020B0502040204020203" pitchFamily="34" charset="0"/>
                </a:defRPr>
              </a:lvl1pPr>
              <a:lvl2pPr marL="228600" marR="0" indent="0" defTabSz="932742" fontAlgn="auto">
                <a:lnSpc>
                  <a:spcPct val="100000"/>
                </a:lnSpc>
                <a:spcBef>
                  <a:spcPct val="20000"/>
                </a:spcBef>
                <a:spcAft>
                  <a:spcPts val="0"/>
                </a:spcAft>
                <a:buClrTx/>
                <a:buSzPct val="90000"/>
                <a:buFont typeface="Wingdings" panose="05000000000000000000" pitchFamily="2" charset="2"/>
                <a:buNone/>
                <a:tabLst/>
                <a:defRPr sz="2000" spc="0" baseline="0">
                  <a:gradFill>
                    <a:gsLst>
                      <a:gs pos="1250">
                        <a:schemeClr val="tx1"/>
                      </a:gs>
                      <a:gs pos="100000">
                        <a:schemeClr val="tx1"/>
                      </a:gs>
                    </a:gsLst>
                    <a:lin ang="5400000" scaled="0"/>
                  </a:gradFill>
                </a:defRPr>
              </a:lvl2pPr>
              <a:lvl3pPr marL="457200" marR="0" indent="0" defTabSz="932742" fontAlgn="auto">
                <a:lnSpc>
                  <a:spcPct val="100000"/>
                </a:lnSpc>
                <a:spcBef>
                  <a:spcPct val="20000"/>
                </a:spcBef>
                <a:spcAft>
                  <a:spcPts val="0"/>
                </a:spcAft>
                <a:buClrTx/>
                <a:buSzPct val="90000"/>
                <a:buFont typeface="Wingdings" panose="05000000000000000000" pitchFamily="2" charset="2"/>
                <a:buNone/>
                <a:tabLst/>
                <a:defRPr sz="1600" spc="0" baseline="0">
                  <a:gradFill>
                    <a:gsLst>
                      <a:gs pos="1250">
                        <a:schemeClr val="tx1"/>
                      </a:gs>
                      <a:gs pos="100000">
                        <a:schemeClr val="tx1"/>
                      </a:gs>
                    </a:gsLst>
                    <a:lin ang="5400000" scaled="0"/>
                  </a:gradFill>
                </a:defRPr>
              </a:lvl3pPr>
              <a:lvl4pPr marL="661988" marR="0" indent="0" defTabSz="932742" fontAlgn="auto">
                <a:lnSpc>
                  <a:spcPct val="100000"/>
                </a:lnSpc>
                <a:spcBef>
                  <a:spcPct val="20000"/>
                </a:spcBef>
                <a:spcAft>
                  <a:spcPts val="0"/>
                </a:spcAft>
                <a:buClrTx/>
                <a:buSzPct val="90000"/>
                <a:buFont typeface="Wingdings" panose="05000000000000000000" pitchFamily="2" charset="2"/>
                <a:buNone/>
                <a:tabLst/>
                <a:defRPr sz="1400" spc="0" baseline="0">
                  <a:gradFill>
                    <a:gsLst>
                      <a:gs pos="1250">
                        <a:schemeClr val="tx1"/>
                      </a:gs>
                      <a:gs pos="100000">
                        <a:schemeClr val="tx1"/>
                      </a:gs>
                    </a:gsLst>
                    <a:lin ang="5400000" scaled="0"/>
                  </a:gradFill>
                </a:defRPr>
              </a:lvl4pPr>
              <a:lvl5pPr marL="855663" marR="0" indent="0" defTabSz="932742" fontAlgn="auto">
                <a:lnSpc>
                  <a:spcPct val="100000"/>
                </a:lnSpc>
                <a:spcBef>
                  <a:spcPct val="20000"/>
                </a:spcBef>
                <a:spcAft>
                  <a:spcPts val="0"/>
                </a:spcAft>
                <a:buClrTx/>
                <a:buSzPct val="90000"/>
                <a:buFont typeface="Wingdings" panose="05000000000000000000" pitchFamily="2" charset="2"/>
                <a:buNone/>
                <a:tabLst/>
                <a:defRPr sz="1400" spc="0" baseline="0">
                  <a:gradFill>
                    <a:gsLst>
                      <a:gs pos="1250">
                        <a:schemeClr val="tx1"/>
                      </a:gs>
                      <a:gs pos="100000">
                        <a:schemeClr val="tx1"/>
                      </a:gs>
                    </a:gsLst>
                    <a:lin ang="5400000" scaled="0"/>
                  </a:gradFill>
                </a:defRPr>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endParaRPr lang="en-US">
                <a:solidFill>
                  <a:schemeClr val="bg1"/>
                </a:solidFill>
                <a:latin typeface="+mj-lt"/>
              </a:endParaRPr>
            </a:p>
          </p:txBody>
        </p:sp>
        <p:sp>
          <p:nvSpPr>
            <p:cNvPr id="22" name="Trapezoid 21">
              <a:extLst>
                <a:ext uri="{FF2B5EF4-FFF2-40B4-BE49-F238E27FC236}">
                  <a16:creationId xmlns:a16="http://schemas.microsoft.com/office/drawing/2014/main" id="{E60C7E85-1035-4A40-ACB2-0DFB75031EE2}"/>
                </a:ext>
                <a:ext uri="{C183D7F6-B498-43B3-948B-1728B52AA6E4}">
                  <adec:decorative xmlns:adec="http://schemas.microsoft.com/office/drawing/2017/decorative" val="1"/>
                </a:ext>
              </a:extLst>
            </p:cNvPr>
            <p:cNvSpPr/>
            <p:nvPr userDrawn="1"/>
          </p:nvSpPr>
          <p:spPr bwMode="auto">
            <a:xfrm>
              <a:off x="4831587" y="4433664"/>
              <a:ext cx="6293718" cy="1230802"/>
            </a:xfrm>
            <a:prstGeom prst="trapezoid">
              <a:avLst>
                <a:gd name="adj" fmla="val 50495"/>
              </a:avLst>
            </a:prstGeom>
            <a:solidFill>
              <a:schemeClr val="accent6"/>
            </a:solidFill>
            <a:ln w="12700" cap="rnd" cmpd="sng">
              <a:solidFill>
                <a:schemeClr val="bg2">
                  <a:lumMod val="50000"/>
                </a:schemeClr>
              </a:solidFill>
              <a:prstDash val="solid"/>
            </a:ln>
          </p:spPr>
          <p:txBody>
            <a:bodyPr wrap="square" lIns="0" tIns="54864" rIns="0" bIns="54864" rtlCol="0" anchor="ctr" anchorCtr="0">
              <a:noAutofit/>
            </a:bodyPr>
            <a:lstStyle/>
            <a:p>
              <a:pPr algn="ctr" defTabSz="1828204" fontAlgn="base">
                <a:lnSpc>
                  <a:spcPct val="90000"/>
                </a:lnSpc>
                <a:spcBef>
                  <a:spcPts val="2400"/>
                </a:spcBef>
                <a:spcAft>
                  <a:spcPct val="0"/>
                </a:spcAft>
                <a:buSzPct val="90000"/>
              </a:pPr>
              <a:endParaRPr lang="en-US" sz="2800" kern="0" err="1">
                <a:solidFill>
                  <a:schemeClr val="bg1"/>
                </a:solidFill>
                <a:latin typeface="+mj-lt"/>
                <a:cs typeface="Segoe UI" panose="020B0502040204020203" pitchFamily="34" charset="0"/>
              </a:endParaRPr>
            </a:p>
          </p:txBody>
        </p:sp>
      </p:grpSp>
    </p:spTree>
    <p:extLst>
      <p:ext uri="{BB962C8B-B14F-4D97-AF65-F5344CB8AC3E}">
        <p14:creationId xmlns:p14="http://schemas.microsoft.com/office/powerpoint/2010/main" val="200803490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3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8">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userDrawn="1">
  <p:cSld name="14_Blank 12 Column">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54483B7-FE75-4FF6-A431-D4CF1AE52C40}"/>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47B5831A-ABE4-4200-9CBF-21D5E0C8699F}"/>
              </a:ext>
            </a:extLst>
          </p:cNvPr>
          <p:cNvSpPr>
            <a:spLocks noGrp="1"/>
          </p:cNvSpPr>
          <p:nvPr>
            <p:ph sz="quarter" idx="10"/>
          </p:nvPr>
        </p:nvSpPr>
        <p:spPr>
          <a:xfrm>
            <a:off x="1386598" y="1671364"/>
            <a:ext cx="1304049" cy="756526"/>
          </a:xfrm>
        </p:spPr>
        <p:txBody>
          <a:bodyPr/>
          <a:lstStyle>
            <a:lvl1pPr marL="0" indent="0">
              <a:buNone/>
              <a:defRPr/>
            </a:lvl1pPr>
          </a:lstStyle>
          <a:p>
            <a:pPr lvl="0"/>
            <a:endParaRPr lang="en-US"/>
          </a:p>
        </p:txBody>
      </p:sp>
    </p:spTree>
    <p:extLst>
      <p:ext uri="{BB962C8B-B14F-4D97-AF65-F5344CB8AC3E}">
        <p14:creationId xmlns:p14="http://schemas.microsoft.com/office/powerpoint/2010/main" val="157413812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userDrawn="1">
  <p:cSld name="13_Blank 12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DDF7C9-D5A2-4085-B845-BC526D79A3CF}"/>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2DB0A2D0-D615-4BA2-8AFB-CC9C93E36133}"/>
              </a:ext>
            </a:extLst>
          </p:cNvPr>
          <p:cNvSpPr>
            <a:spLocks noGrp="1"/>
          </p:cNvSpPr>
          <p:nvPr>
            <p:ph sz="quarter" idx="10"/>
          </p:nvPr>
        </p:nvSpPr>
        <p:spPr>
          <a:xfrm>
            <a:off x="1968500" y="1549400"/>
            <a:ext cx="1282700" cy="825500"/>
          </a:xfrm>
        </p:spPr>
        <p:txBody>
          <a:bodyPr/>
          <a:lstStyle>
            <a:lvl1pPr marL="0" indent="0">
              <a:buNone/>
              <a:defRPr/>
            </a:lvl1pPr>
          </a:lstStyle>
          <a:p>
            <a:pPr lvl="0"/>
            <a:endParaRPr lang="en-US"/>
          </a:p>
        </p:txBody>
      </p:sp>
    </p:spTree>
    <p:extLst>
      <p:ext uri="{BB962C8B-B14F-4D97-AF65-F5344CB8AC3E}">
        <p14:creationId xmlns:p14="http://schemas.microsoft.com/office/powerpoint/2010/main" val="129377974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userDrawn="1">
  <p:cSld name="12_Blank 12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3D79EB-9711-464B-97CD-890D50433A25}"/>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A30A9FC8-DAE0-451D-BD77-F65435B3674F}"/>
              </a:ext>
            </a:extLst>
          </p:cNvPr>
          <p:cNvSpPr>
            <a:spLocks noGrp="1"/>
          </p:cNvSpPr>
          <p:nvPr>
            <p:ph sz="quarter" idx="10"/>
          </p:nvPr>
        </p:nvSpPr>
        <p:spPr>
          <a:xfrm>
            <a:off x="1625600" y="1562100"/>
            <a:ext cx="1460500" cy="685800"/>
          </a:xfrm>
        </p:spPr>
        <p:txBody>
          <a:bodyPr/>
          <a:lstStyle>
            <a:lvl1pPr marL="0" indent="0">
              <a:buNone/>
              <a:defRPr/>
            </a:lvl1pPr>
          </a:lstStyle>
          <a:p>
            <a:pPr lvl="0"/>
            <a:endParaRPr lang="en-US"/>
          </a:p>
        </p:txBody>
      </p:sp>
    </p:spTree>
    <p:extLst>
      <p:ext uri="{BB962C8B-B14F-4D97-AF65-F5344CB8AC3E}">
        <p14:creationId xmlns:p14="http://schemas.microsoft.com/office/powerpoint/2010/main" val="74511852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userDrawn="1">
  <p:cSld name="11_Blank 12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91B461-E89E-4EBB-AAF6-67C8A64A2288}"/>
              </a:ext>
            </a:extLst>
          </p:cNvPr>
          <p:cNvSpPr>
            <a:spLocks noGrp="1"/>
          </p:cNvSpPr>
          <p:nvPr>
            <p:ph type="title"/>
          </p:nvPr>
        </p:nvSpPr>
        <p:spPr/>
        <p:txBody>
          <a:bodyPr/>
          <a:lstStyle/>
          <a:p>
            <a:r>
              <a:rPr lang="en-US"/>
              <a:t>Click to edit Master title style</a:t>
            </a:r>
          </a:p>
        </p:txBody>
      </p:sp>
      <p:sp>
        <p:nvSpPr>
          <p:cNvPr id="5" name="Rectangle 4">
            <a:extLst>
              <a:ext uri="{FF2B5EF4-FFF2-40B4-BE49-F238E27FC236}">
                <a16:creationId xmlns:a16="http://schemas.microsoft.com/office/drawing/2014/main" id="{E142D72C-973D-4AA2-98EE-88C6EE088061}"/>
              </a:ext>
              <a:ext uri="{C183D7F6-B498-43B3-948B-1728B52AA6E4}">
                <adec:decorative xmlns:adec="http://schemas.microsoft.com/office/drawing/2017/decorative" val="1"/>
              </a:ext>
            </a:extLst>
          </p:cNvPr>
          <p:cNvSpPr/>
          <p:nvPr userDrawn="1"/>
        </p:nvSpPr>
        <p:spPr bwMode="auto">
          <a:xfrm>
            <a:off x="584200" y="585788"/>
            <a:ext cx="11025188" cy="5683250"/>
          </a:xfrm>
          <a:prstGeom prst="rect">
            <a:avLst/>
          </a:prstGeom>
          <a:solidFill>
            <a:schemeClr val="bg1"/>
          </a:solidFill>
          <a:ln w="635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nl-NL" sz="2000" err="1">
              <a:solidFill>
                <a:srgbClr val="FFFFFF"/>
              </a:solidFill>
              <a:ea typeface="Segoe UI" pitchFamily="34" charset="0"/>
              <a:cs typeface="Segoe UI" pitchFamily="34" charset="0"/>
            </a:endParaRPr>
          </a:p>
        </p:txBody>
      </p:sp>
      <p:sp>
        <p:nvSpPr>
          <p:cNvPr id="6" name="TextBox 5">
            <a:extLst>
              <a:ext uri="{FF2B5EF4-FFF2-40B4-BE49-F238E27FC236}">
                <a16:creationId xmlns:a16="http://schemas.microsoft.com/office/drawing/2014/main" id="{2F7696C0-C7F6-40F8-A282-129CAB91BEB7}"/>
              </a:ext>
              <a:ext uri="{C183D7F6-B498-43B3-948B-1728B52AA6E4}">
                <adec:decorative xmlns:adec="http://schemas.microsoft.com/office/drawing/2017/decorative" val="1"/>
              </a:ext>
            </a:extLst>
          </p:cNvPr>
          <p:cNvSpPr txBox="1"/>
          <p:nvPr userDrawn="1"/>
        </p:nvSpPr>
        <p:spPr>
          <a:xfrm>
            <a:off x="584200" y="2706857"/>
            <a:ext cx="11025188" cy="1441112"/>
          </a:xfrm>
          <a:prstGeom prst="rect">
            <a:avLst/>
          </a:prstGeom>
          <a:solidFill>
            <a:schemeClr val="accent1"/>
          </a:solidFill>
        </p:spPr>
        <p:txBody>
          <a:bodyPr wrap="none" lIns="91440" tIns="45720" rIns="91440" bIns="45720" rtlCol="0" anchor="ctr">
            <a:no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schemeClr val="bg1"/>
              </a:solidFill>
              <a:effectLst/>
              <a:uLnTx/>
              <a:uFillTx/>
              <a:latin typeface="+mj-lt"/>
              <a:ea typeface="+mn-ea"/>
              <a:cs typeface="+mn-cs"/>
            </a:endParaRPr>
          </a:p>
        </p:txBody>
      </p:sp>
      <p:sp>
        <p:nvSpPr>
          <p:cNvPr id="4" name="Content Placeholder 3">
            <a:extLst>
              <a:ext uri="{FF2B5EF4-FFF2-40B4-BE49-F238E27FC236}">
                <a16:creationId xmlns:a16="http://schemas.microsoft.com/office/drawing/2014/main" id="{C6867D32-F8B7-44B0-A528-74513CDFFBD2}"/>
              </a:ext>
            </a:extLst>
          </p:cNvPr>
          <p:cNvSpPr>
            <a:spLocks noGrp="1"/>
          </p:cNvSpPr>
          <p:nvPr>
            <p:ph sz="quarter" idx="10"/>
          </p:nvPr>
        </p:nvSpPr>
        <p:spPr>
          <a:xfrm>
            <a:off x="1231900" y="2019300"/>
            <a:ext cx="1079500" cy="647700"/>
          </a:xfrm>
        </p:spPr>
        <p:txBody>
          <a:bodyPr/>
          <a:lstStyle>
            <a:lvl1pPr marL="0" indent="0">
              <a:buNone/>
              <a:defRPr/>
            </a:lvl1pPr>
          </a:lstStyle>
          <a:p>
            <a:pPr lvl="0"/>
            <a:endParaRPr lang="en-US"/>
          </a:p>
        </p:txBody>
      </p:sp>
    </p:spTree>
    <p:extLst>
      <p:ext uri="{BB962C8B-B14F-4D97-AF65-F5344CB8AC3E}">
        <p14:creationId xmlns:p14="http://schemas.microsoft.com/office/powerpoint/2010/main" val="152637944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userDrawn="1">
  <p:cSld name="10_Blank 12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C5299B-AA92-4682-8493-7AC729FA7BC0}"/>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E256DDF9-5DB4-4F8E-AEEE-B87BA6BD7D91}"/>
              </a:ext>
            </a:extLst>
          </p:cNvPr>
          <p:cNvSpPr>
            <a:spLocks noGrp="1"/>
          </p:cNvSpPr>
          <p:nvPr>
            <p:ph sz="quarter" idx="10"/>
          </p:nvPr>
        </p:nvSpPr>
        <p:spPr>
          <a:xfrm>
            <a:off x="1104900" y="2120900"/>
            <a:ext cx="1168400" cy="698500"/>
          </a:xfrm>
        </p:spPr>
        <p:txBody>
          <a:bodyPr/>
          <a:lstStyle>
            <a:lvl1pPr marL="0" indent="0">
              <a:buNone/>
              <a:defRPr/>
            </a:lvl1pPr>
          </a:lstStyle>
          <a:p>
            <a:pPr lvl="0"/>
            <a:endParaRPr lang="en-US"/>
          </a:p>
        </p:txBody>
      </p:sp>
      <p:sp>
        <p:nvSpPr>
          <p:cNvPr id="5" name="Content Placeholder 3">
            <a:extLst>
              <a:ext uri="{FF2B5EF4-FFF2-40B4-BE49-F238E27FC236}">
                <a16:creationId xmlns:a16="http://schemas.microsoft.com/office/drawing/2014/main" id="{F0D40B08-D0C4-4FA5-9372-11F810174499}"/>
              </a:ext>
            </a:extLst>
          </p:cNvPr>
          <p:cNvSpPr>
            <a:spLocks noGrp="1"/>
          </p:cNvSpPr>
          <p:nvPr>
            <p:ph sz="quarter" idx="11"/>
          </p:nvPr>
        </p:nvSpPr>
        <p:spPr>
          <a:xfrm>
            <a:off x="2794000" y="2120900"/>
            <a:ext cx="1168400" cy="698500"/>
          </a:xfrm>
        </p:spPr>
        <p:txBody>
          <a:bodyPr/>
          <a:lstStyle>
            <a:lvl1pPr marL="0" indent="0">
              <a:buNone/>
              <a:defRPr/>
            </a:lvl1pPr>
          </a:lstStyle>
          <a:p>
            <a:pPr lvl="0"/>
            <a:endParaRPr lang="en-US"/>
          </a:p>
        </p:txBody>
      </p:sp>
      <p:sp>
        <p:nvSpPr>
          <p:cNvPr id="6" name="Content Placeholder 3">
            <a:extLst>
              <a:ext uri="{FF2B5EF4-FFF2-40B4-BE49-F238E27FC236}">
                <a16:creationId xmlns:a16="http://schemas.microsoft.com/office/drawing/2014/main" id="{A60949CE-5417-4450-AE35-70BF682D651F}"/>
              </a:ext>
            </a:extLst>
          </p:cNvPr>
          <p:cNvSpPr>
            <a:spLocks noGrp="1"/>
          </p:cNvSpPr>
          <p:nvPr>
            <p:ph sz="quarter" idx="12"/>
          </p:nvPr>
        </p:nvSpPr>
        <p:spPr>
          <a:xfrm>
            <a:off x="4483100" y="2120900"/>
            <a:ext cx="1168400" cy="698500"/>
          </a:xfrm>
        </p:spPr>
        <p:txBody>
          <a:bodyPr/>
          <a:lstStyle>
            <a:lvl1pPr marL="0" indent="0">
              <a:buNone/>
              <a:defRPr/>
            </a:lvl1pPr>
          </a:lstStyle>
          <a:p>
            <a:pPr lvl="0"/>
            <a:endParaRPr lang="en-US"/>
          </a:p>
        </p:txBody>
      </p:sp>
      <p:sp>
        <p:nvSpPr>
          <p:cNvPr id="7" name="Rectangle 6">
            <a:extLst>
              <a:ext uri="{FF2B5EF4-FFF2-40B4-BE49-F238E27FC236}">
                <a16:creationId xmlns:a16="http://schemas.microsoft.com/office/drawing/2014/main" id="{AEADAE29-CA09-49B1-B0E7-FADCA60E9FF8}"/>
              </a:ext>
              <a:ext uri="{C183D7F6-B498-43B3-948B-1728B52AA6E4}">
                <adec:decorative xmlns:adec="http://schemas.microsoft.com/office/drawing/2017/decorative" val="1"/>
              </a:ext>
            </a:extLst>
          </p:cNvPr>
          <p:cNvSpPr/>
          <p:nvPr userDrawn="1"/>
        </p:nvSpPr>
        <p:spPr bwMode="auto">
          <a:xfrm>
            <a:off x="303542" y="4742812"/>
            <a:ext cx="392112" cy="392112"/>
          </a:xfrm>
          <a:prstGeom prst="rect">
            <a:avLst/>
          </a:prstGeom>
          <a:solidFill>
            <a:schemeClr val="accent1"/>
          </a:solidFill>
          <a:ln>
            <a:noFill/>
            <a:headEnd type="none" w="med" len="med"/>
            <a:tailEnd type="none" w="med" len="med"/>
          </a:ln>
          <a:effectLst>
            <a:outerShdw blurRad="38100" algn="ctr"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cxnSp>
        <p:nvCxnSpPr>
          <p:cNvPr id="8" name="Straight Connector 7">
            <a:extLst>
              <a:ext uri="{FF2B5EF4-FFF2-40B4-BE49-F238E27FC236}">
                <a16:creationId xmlns:a16="http://schemas.microsoft.com/office/drawing/2014/main" id="{BADE9A2C-1C7C-4519-B30B-13AC4CC2821E}"/>
              </a:ext>
              <a:ext uri="{C183D7F6-B498-43B3-948B-1728B52AA6E4}">
                <adec:decorative xmlns:adec="http://schemas.microsoft.com/office/drawing/2017/decorative" val="1"/>
              </a:ext>
            </a:extLst>
          </p:cNvPr>
          <p:cNvCxnSpPr>
            <a:cxnSpLocks/>
          </p:cNvCxnSpPr>
          <p:nvPr userDrawn="1"/>
        </p:nvCxnSpPr>
        <p:spPr>
          <a:xfrm>
            <a:off x="651850" y="4842146"/>
            <a:ext cx="10959125" cy="0"/>
          </a:xfrm>
          <a:prstGeom prst="line">
            <a:avLst/>
          </a:prstGeom>
          <a:ln w="12700" cap="rnd">
            <a:solidFill>
              <a:schemeClr val="accent1">
                <a:lumMod val="50000"/>
                <a:alpha val="24000"/>
              </a:schemeClr>
            </a:solidFill>
            <a:prstDash val="sysDot"/>
            <a:headEnd type="none" w="sm" len="sm"/>
            <a:tailEnd type="oval" w="sm" len="sm"/>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7876942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15.xml><?xml version="1.0" encoding="utf-8"?>
<p:sldLayout xmlns:a="http://schemas.openxmlformats.org/drawingml/2006/main" xmlns:r="http://schemas.openxmlformats.org/officeDocument/2006/relationships" xmlns:p="http://schemas.openxmlformats.org/presentationml/2006/main" preserve="1" userDrawn="1">
  <p:cSld name="9_Blank 12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6B4231-2F69-4099-BB53-2BA284D84451}"/>
              </a:ext>
            </a:extLst>
          </p:cNvPr>
          <p:cNvSpPr>
            <a:spLocks noGrp="1"/>
          </p:cNvSpPr>
          <p:nvPr>
            <p:ph type="title"/>
          </p:nvPr>
        </p:nvSpPr>
        <p:spPr/>
        <p:txBody>
          <a:bodyPr/>
          <a:lstStyle/>
          <a:p>
            <a:r>
              <a:rPr lang="en-US"/>
              <a:t>Click to edit Master title style</a:t>
            </a:r>
          </a:p>
        </p:txBody>
      </p:sp>
      <p:cxnSp>
        <p:nvCxnSpPr>
          <p:cNvPr id="6" name="Straight Connector 5">
            <a:extLst>
              <a:ext uri="{FF2B5EF4-FFF2-40B4-BE49-F238E27FC236}">
                <a16:creationId xmlns:a16="http://schemas.microsoft.com/office/drawing/2014/main" id="{856F0B7B-906A-46AE-B361-896E5EB6136F}"/>
              </a:ext>
              <a:ext uri="{C183D7F6-B498-43B3-948B-1728B52AA6E4}">
                <adec:decorative xmlns:adec="http://schemas.microsoft.com/office/drawing/2017/decorative" val="1"/>
              </a:ext>
            </a:extLst>
          </p:cNvPr>
          <p:cNvCxnSpPr>
            <a:cxnSpLocks/>
          </p:cNvCxnSpPr>
          <p:nvPr userDrawn="1"/>
        </p:nvCxnSpPr>
        <p:spPr>
          <a:xfrm>
            <a:off x="651850" y="4842146"/>
            <a:ext cx="10959125" cy="0"/>
          </a:xfrm>
          <a:prstGeom prst="line">
            <a:avLst/>
          </a:prstGeom>
          <a:ln w="12700" cap="rnd">
            <a:solidFill>
              <a:schemeClr val="accent1">
                <a:lumMod val="50000"/>
                <a:alpha val="24000"/>
              </a:schemeClr>
            </a:solidFill>
            <a:prstDash val="sysDot"/>
            <a:headEnd type="none" w="sm" len="sm"/>
            <a:tailEnd type="oval" w="sm" len="sm"/>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5DE61F9E-E934-44B2-86BE-7078DA6E9E2A}"/>
              </a:ext>
              <a:ext uri="{C183D7F6-B498-43B3-948B-1728B52AA6E4}">
                <adec:decorative xmlns:adec="http://schemas.microsoft.com/office/drawing/2017/decorative" val="1"/>
              </a:ext>
            </a:extLst>
          </p:cNvPr>
          <p:cNvSpPr/>
          <p:nvPr userDrawn="1"/>
        </p:nvSpPr>
        <p:spPr bwMode="auto">
          <a:xfrm>
            <a:off x="303542" y="4742812"/>
            <a:ext cx="392112" cy="392112"/>
          </a:xfrm>
          <a:prstGeom prst="rect">
            <a:avLst/>
          </a:prstGeom>
          <a:solidFill>
            <a:schemeClr val="accent1"/>
          </a:solidFill>
          <a:ln>
            <a:noFill/>
            <a:headEnd type="none" w="med" len="med"/>
            <a:tailEnd type="none" w="med" len="med"/>
          </a:ln>
          <a:effectLst>
            <a:outerShdw blurRad="38100" algn="ctr"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4" name="Content Placeholder 3">
            <a:extLst>
              <a:ext uri="{FF2B5EF4-FFF2-40B4-BE49-F238E27FC236}">
                <a16:creationId xmlns:a16="http://schemas.microsoft.com/office/drawing/2014/main" id="{48A7B2CF-D8C2-46D1-BBEC-2B66E9DF5EE7}"/>
              </a:ext>
            </a:extLst>
          </p:cNvPr>
          <p:cNvSpPr>
            <a:spLocks noGrp="1"/>
          </p:cNvSpPr>
          <p:nvPr>
            <p:ph sz="quarter" idx="10"/>
          </p:nvPr>
        </p:nvSpPr>
        <p:spPr>
          <a:xfrm>
            <a:off x="812800" y="1727200"/>
            <a:ext cx="1079500" cy="762000"/>
          </a:xfrm>
        </p:spPr>
        <p:txBody>
          <a:bodyPr/>
          <a:lstStyle>
            <a:lvl1pPr marL="0" indent="0">
              <a:buNone/>
              <a:defRPr/>
            </a:lvl1pPr>
          </a:lstStyle>
          <a:p>
            <a:pPr lvl="0"/>
            <a:endParaRPr lang="en-US"/>
          </a:p>
        </p:txBody>
      </p:sp>
      <p:sp>
        <p:nvSpPr>
          <p:cNvPr id="5" name="Content Placeholder 3">
            <a:extLst>
              <a:ext uri="{FF2B5EF4-FFF2-40B4-BE49-F238E27FC236}">
                <a16:creationId xmlns:a16="http://schemas.microsoft.com/office/drawing/2014/main" id="{998704AC-8485-4E48-9741-7E71BC77F6C8}"/>
              </a:ext>
            </a:extLst>
          </p:cNvPr>
          <p:cNvSpPr>
            <a:spLocks noGrp="1"/>
          </p:cNvSpPr>
          <p:nvPr>
            <p:ph sz="quarter" idx="11"/>
          </p:nvPr>
        </p:nvSpPr>
        <p:spPr>
          <a:xfrm>
            <a:off x="2743200" y="1727200"/>
            <a:ext cx="1181100" cy="762000"/>
          </a:xfrm>
        </p:spPr>
        <p:txBody>
          <a:bodyPr/>
          <a:lstStyle>
            <a:lvl1pPr marL="0" indent="0">
              <a:buNone/>
              <a:defRPr/>
            </a:lvl1pPr>
          </a:lstStyle>
          <a:p>
            <a:pPr lvl="0"/>
            <a:endParaRPr lang="en-US"/>
          </a:p>
        </p:txBody>
      </p:sp>
    </p:spTree>
    <p:extLst>
      <p:ext uri="{BB962C8B-B14F-4D97-AF65-F5344CB8AC3E}">
        <p14:creationId xmlns:p14="http://schemas.microsoft.com/office/powerpoint/2010/main" val="255260991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userDrawn="1">
  <p:cSld name="8_Blank 12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8B1004-5453-4C41-9FA5-3192DE9C39FD}"/>
              </a:ext>
            </a:extLst>
          </p:cNvPr>
          <p:cNvSpPr>
            <a:spLocks noGrp="1"/>
          </p:cNvSpPr>
          <p:nvPr>
            <p:ph type="title"/>
          </p:nvPr>
        </p:nvSpPr>
        <p:spPr/>
        <p:txBody>
          <a:bodyPr/>
          <a:lstStyle/>
          <a:p>
            <a:r>
              <a:rPr lang="en-US"/>
              <a:t>Click to edit Master title style</a:t>
            </a:r>
          </a:p>
        </p:txBody>
      </p:sp>
      <p:sp>
        <p:nvSpPr>
          <p:cNvPr id="7" name="Rectangle 9">
            <a:extLst>
              <a:ext uri="{FF2B5EF4-FFF2-40B4-BE49-F238E27FC236}">
                <a16:creationId xmlns:a16="http://schemas.microsoft.com/office/drawing/2014/main" id="{83450A44-C859-41A3-BAA4-1D5913E4A29F}"/>
              </a:ext>
              <a:ext uri="{C183D7F6-B498-43B3-948B-1728B52AA6E4}">
                <adec:decorative xmlns:adec="http://schemas.microsoft.com/office/drawing/2017/decorative" val="1"/>
              </a:ext>
            </a:extLst>
          </p:cNvPr>
          <p:cNvSpPr txBox="1">
            <a:spLocks/>
          </p:cNvSpPr>
          <p:nvPr userDrawn="1"/>
        </p:nvSpPr>
        <p:spPr bwMode="auto">
          <a:xfrm>
            <a:off x="0" y="533400"/>
            <a:ext cx="12192000" cy="1054100"/>
          </a:xfrm>
          <a:prstGeom prst="rect">
            <a:avLst/>
          </a:prstGeom>
          <a:solidFill>
            <a:schemeClr val="accent1"/>
          </a:solidFill>
          <a:ln w="9525" cap="flat" cmpd="sng" algn="ctr">
            <a:noFill/>
            <a:prstDash val="solid"/>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lt1"/>
                </a:solidFill>
                <a:effectLst/>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defTabSz="914367">
              <a:spcBef>
                <a:spcPts val="0"/>
              </a:spcBef>
              <a:defRPr/>
            </a:pPr>
            <a:endParaRPr lang="en-IN" sz="3200" spc="0">
              <a:ln>
                <a:noFill/>
              </a:ln>
              <a:solidFill>
                <a:schemeClr val="bg1"/>
              </a:solidFill>
              <a:latin typeface="+mj-lt"/>
            </a:endParaRPr>
          </a:p>
        </p:txBody>
      </p:sp>
      <p:sp>
        <p:nvSpPr>
          <p:cNvPr id="4" name="Content Placeholder 3">
            <a:extLst>
              <a:ext uri="{FF2B5EF4-FFF2-40B4-BE49-F238E27FC236}">
                <a16:creationId xmlns:a16="http://schemas.microsoft.com/office/drawing/2014/main" id="{463599B5-9DA0-49CC-93A9-576A67692C4D}"/>
              </a:ext>
            </a:extLst>
          </p:cNvPr>
          <p:cNvSpPr>
            <a:spLocks noGrp="1"/>
          </p:cNvSpPr>
          <p:nvPr>
            <p:ph sz="quarter" idx="10"/>
          </p:nvPr>
        </p:nvSpPr>
        <p:spPr>
          <a:xfrm>
            <a:off x="588963" y="2349500"/>
            <a:ext cx="1163637" cy="749300"/>
          </a:xfrm>
        </p:spPr>
        <p:txBody>
          <a:bodyPr/>
          <a:lstStyle>
            <a:lvl1pPr marL="0" indent="0">
              <a:buNone/>
              <a:defRPr/>
            </a:lvl1pPr>
          </a:lstStyle>
          <a:p>
            <a:pPr lvl="0"/>
            <a:endParaRPr lang="en-US"/>
          </a:p>
        </p:txBody>
      </p:sp>
      <p:sp>
        <p:nvSpPr>
          <p:cNvPr id="5" name="Content Placeholder 3">
            <a:extLst>
              <a:ext uri="{FF2B5EF4-FFF2-40B4-BE49-F238E27FC236}">
                <a16:creationId xmlns:a16="http://schemas.microsoft.com/office/drawing/2014/main" id="{1CA0096E-0F0A-49D3-A68F-D764D5FA3388}"/>
              </a:ext>
            </a:extLst>
          </p:cNvPr>
          <p:cNvSpPr>
            <a:spLocks noGrp="1"/>
          </p:cNvSpPr>
          <p:nvPr>
            <p:ph sz="quarter" idx="11"/>
          </p:nvPr>
        </p:nvSpPr>
        <p:spPr>
          <a:xfrm>
            <a:off x="2087563" y="2349500"/>
            <a:ext cx="1163637" cy="749300"/>
          </a:xfrm>
        </p:spPr>
        <p:txBody>
          <a:bodyPr/>
          <a:lstStyle>
            <a:lvl1pPr marL="0" indent="0">
              <a:buNone/>
              <a:defRPr/>
            </a:lvl1pPr>
          </a:lstStyle>
          <a:p>
            <a:pPr lvl="0"/>
            <a:endParaRPr lang="en-US"/>
          </a:p>
        </p:txBody>
      </p:sp>
      <p:sp>
        <p:nvSpPr>
          <p:cNvPr id="6" name="Content Placeholder 3">
            <a:extLst>
              <a:ext uri="{FF2B5EF4-FFF2-40B4-BE49-F238E27FC236}">
                <a16:creationId xmlns:a16="http://schemas.microsoft.com/office/drawing/2014/main" id="{36B9FA2F-864F-4F89-B7A5-C8B2FCC55B16}"/>
              </a:ext>
            </a:extLst>
          </p:cNvPr>
          <p:cNvSpPr>
            <a:spLocks noGrp="1"/>
          </p:cNvSpPr>
          <p:nvPr>
            <p:ph sz="quarter" idx="12"/>
          </p:nvPr>
        </p:nvSpPr>
        <p:spPr>
          <a:xfrm>
            <a:off x="3586163" y="2387600"/>
            <a:ext cx="1163637" cy="749300"/>
          </a:xfrm>
        </p:spPr>
        <p:txBody>
          <a:bodyPr/>
          <a:lstStyle>
            <a:lvl1pPr marL="0" indent="0">
              <a:buNone/>
              <a:defRPr/>
            </a:lvl1pPr>
          </a:lstStyle>
          <a:p>
            <a:pPr lvl="0"/>
            <a:endParaRPr lang="en-US"/>
          </a:p>
        </p:txBody>
      </p:sp>
    </p:spTree>
    <p:extLst>
      <p:ext uri="{BB962C8B-B14F-4D97-AF65-F5344CB8AC3E}">
        <p14:creationId xmlns:p14="http://schemas.microsoft.com/office/powerpoint/2010/main" val="66575325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17.xml><?xml version="1.0" encoding="utf-8"?>
<p:sldLayout xmlns:a="http://schemas.openxmlformats.org/drawingml/2006/main" xmlns:r="http://schemas.openxmlformats.org/officeDocument/2006/relationships" xmlns:p="http://schemas.openxmlformats.org/presentationml/2006/main" preserve="1" userDrawn="1">
  <p:cSld name="7_Blank 12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D9652A-365D-4A3D-B374-627A63B3261B}"/>
              </a:ext>
            </a:extLst>
          </p:cNvPr>
          <p:cNvSpPr>
            <a:spLocks noGrp="1"/>
          </p:cNvSpPr>
          <p:nvPr>
            <p:ph type="title"/>
          </p:nvPr>
        </p:nvSpPr>
        <p:spPr/>
        <p:txBody>
          <a:bodyPr/>
          <a:lstStyle/>
          <a:p>
            <a:r>
              <a:rPr lang="en-US"/>
              <a:t>Click to edit Master title style</a:t>
            </a:r>
          </a:p>
        </p:txBody>
      </p:sp>
      <p:grpSp>
        <p:nvGrpSpPr>
          <p:cNvPr id="18" name="Group 17">
            <a:extLst>
              <a:ext uri="{FF2B5EF4-FFF2-40B4-BE49-F238E27FC236}">
                <a16:creationId xmlns:a16="http://schemas.microsoft.com/office/drawing/2014/main" id="{4DD3F7BA-BBF4-4905-80F0-2B0438E9F003}"/>
              </a:ext>
              <a:ext uri="{C183D7F6-B498-43B3-948B-1728B52AA6E4}">
                <adec:decorative xmlns:adec="http://schemas.microsoft.com/office/drawing/2017/decorative" val="1"/>
              </a:ext>
            </a:extLst>
          </p:cNvPr>
          <p:cNvGrpSpPr/>
          <p:nvPr userDrawn="1"/>
        </p:nvGrpSpPr>
        <p:grpSpPr>
          <a:xfrm>
            <a:off x="1524000" y="165101"/>
            <a:ext cx="9144000" cy="6564312"/>
            <a:chOff x="1524000" y="165101"/>
            <a:chExt cx="9144000" cy="6564312"/>
          </a:xfrm>
        </p:grpSpPr>
        <p:sp>
          <p:nvSpPr>
            <p:cNvPr id="19" name="Rectangle 18">
              <a:extLst>
                <a:ext uri="{FF2B5EF4-FFF2-40B4-BE49-F238E27FC236}">
                  <a16:creationId xmlns:a16="http://schemas.microsoft.com/office/drawing/2014/main" id="{74F32953-F524-4087-A07C-0039785011A1}"/>
                </a:ext>
                <a:ext uri="{C183D7F6-B498-43B3-948B-1728B52AA6E4}">
                  <adec:decorative xmlns:adec="http://schemas.microsoft.com/office/drawing/2017/decorative" val="1"/>
                </a:ext>
              </a:extLst>
            </p:cNvPr>
            <p:cNvSpPr/>
            <p:nvPr/>
          </p:nvSpPr>
          <p:spPr bwMode="auto">
            <a:xfrm>
              <a:off x="1524000" y="165101"/>
              <a:ext cx="9144000" cy="2066925"/>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defTabSz="699354" fontAlgn="base">
                <a:spcBef>
                  <a:spcPct val="0"/>
                </a:spcBef>
                <a:spcAft>
                  <a:spcPct val="0"/>
                </a:spcAft>
              </a:pPr>
              <a:endParaRPr lang="en-IN" sz="1500" err="1">
                <a:solidFill>
                  <a:srgbClr val="FFFFFF"/>
                </a:solidFill>
                <a:latin typeface="Segoe UI"/>
                <a:ea typeface="Segoe UI" pitchFamily="34" charset="0"/>
                <a:cs typeface="Segoe UI" pitchFamily="34" charset="0"/>
              </a:endParaRPr>
            </a:p>
          </p:txBody>
        </p:sp>
        <p:sp>
          <p:nvSpPr>
            <p:cNvPr id="20" name="Rectangle: Top Corners Rounded 19">
              <a:extLst>
                <a:ext uri="{FF2B5EF4-FFF2-40B4-BE49-F238E27FC236}">
                  <a16:creationId xmlns:a16="http://schemas.microsoft.com/office/drawing/2014/main" id="{40B219F4-F041-4C0B-B861-65E53A193A3A}"/>
                </a:ext>
                <a:ext uri="{C183D7F6-B498-43B3-948B-1728B52AA6E4}">
                  <adec:decorative xmlns:adec="http://schemas.microsoft.com/office/drawing/2017/decorative" val="1"/>
                </a:ext>
              </a:extLst>
            </p:cNvPr>
            <p:cNvSpPr/>
            <p:nvPr/>
          </p:nvSpPr>
          <p:spPr bwMode="auto">
            <a:xfrm>
              <a:off x="1671483" y="1265649"/>
              <a:ext cx="8849034" cy="966376"/>
            </a:xfrm>
            <a:prstGeom prst="round2SameRect">
              <a:avLst/>
            </a:prstGeom>
            <a:solidFill>
              <a:schemeClr val="accent1"/>
            </a:solidFill>
            <a:ln>
              <a:noFill/>
              <a:headEnd type="none" w="med" len="med"/>
              <a:tailEnd type="none" w="med" len="med"/>
            </a:ln>
            <a:effectLst>
              <a:innerShdw blurRad="63500" dist="38100" dir="16200000">
                <a:prstClr val="black">
                  <a:alpha val="50000"/>
                </a:prst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IN" sz="2000" err="1">
                <a:solidFill>
                  <a:srgbClr val="FFFFFF"/>
                </a:solidFill>
                <a:latin typeface="Segoe UI"/>
                <a:ea typeface="Segoe UI" pitchFamily="34" charset="0"/>
                <a:cs typeface="Segoe UI" pitchFamily="34" charset="0"/>
              </a:endParaRPr>
            </a:p>
          </p:txBody>
        </p:sp>
        <p:sp>
          <p:nvSpPr>
            <p:cNvPr id="21" name="Rectangle: Rounded Corners 20">
              <a:extLst>
                <a:ext uri="{FF2B5EF4-FFF2-40B4-BE49-F238E27FC236}">
                  <a16:creationId xmlns:a16="http://schemas.microsoft.com/office/drawing/2014/main" id="{CD6C3745-1F74-4ABC-92CA-ACCC8999FA8E}"/>
                </a:ext>
                <a:ext uri="{C183D7F6-B498-43B3-948B-1728B52AA6E4}">
                  <adec:decorative xmlns:adec="http://schemas.microsoft.com/office/drawing/2017/decorative" val="1"/>
                </a:ext>
              </a:extLst>
            </p:cNvPr>
            <p:cNvSpPr/>
            <p:nvPr/>
          </p:nvSpPr>
          <p:spPr bwMode="auto">
            <a:xfrm>
              <a:off x="1962624" y="5111926"/>
              <a:ext cx="1805802" cy="598034"/>
            </a:xfrm>
            <a:prstGeom prst="roundRect">
              <a:avLst>
                <a:gd name="adj" fmla="val 14960"/>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defTabSz="699354" fontAlgn="base">
                <a:spcBef>
                  <a:spcPct val="0"/>
                </a:spcBef>
                <a:spcAft>
                  <a:spcPct val="0"/>
                </a:spcAft>
              </a:pPr>
              <a:endParaRPr lang="en-IN" sz="1500" err="1">
                <a:solidFill>
                  <a:srgbClr val="FFFFFF"/>
                </a:solidFill>
                <a:latin typeface="Segoe UI"/>
                <a:ea typeface="Segoe UI" pitchFamily="34" charset="0"/>
                <a:cs typeface="Segoe UI" pitchFamily="34" charset="0"/>
              </a:endParaRPr>
            </a:p>
          </p:txBody>
        </p:sp>
        <p:sp>
          <p:nvSpPr>
            <p:cNvPr id="22" name="TextBox 21">
              <a:extLst>
                <a:ext uri="{FF2B5EF4-FFF2-40B4-BE49-F238E27FC236}">
                  <a16:creationId xmlns:a16="http://schemas.microsoft.com/office/drawing/2014/main" id="{400493DD-77C1-4CF9-BC86-FCD1CBB079FC}"/>
                </a:ext>
                <a:ext uri="{C183D7F6-B498-43B3-948B-1728B52AA6E4}">
                  <adec:decorative xmlns:adec="http://schemas.microsoft.com/office/drawing/2017/decorative" val="1"/>
                </a:ext>
              </a:extLst>
            </p:cNvPr>
            <p:cNvSpPr txBox="1"/>
            <p:nvPr/>
          </p:nvSpPr>
          <p:spPr>
            <a:xfrm>
              <a:off x="1828267" y="2052007"/>
              <a:ext cx="2074516" cy="3557693"/>
            </a:xfrm>
            <a:custGeom>
              <a:avLst/>
              <a:gdLst>
                <a:gd name="connsiteX0" fmla="*/ 1060881 w 2121762"/>
                <a:gd name="connsiteY0" fmla="*/ 0 h 4432152"/>
                <a:gd name="connsiteX1" fmla="*/ 1837641 w 2121762"/>
                <a:gd name="connsiteY1" fmla="*/ 776760 h 4432152"/>
                <a:gd name="connsiteX2" fmla="*/ 1836799 w 2121762"/>
                <a:gd name="connsiteY2" fmla="*/ 793433 h 4432152"/>
                <a:gd name="connsiteX3" fmla="*/ 2042755 w 2121762"/>
                <a:gd name="connsiteY3" fmla="*/ 793433 h 4432152"/>
                <a:gd name="connsiteX4" fmla="*/ 2072079 w 2121762"/>
                <a:gd name="connsiteY4" fmla="*/ 801365 h 4432152"/>
                <a:gd name="connsiteX5" fmla="*/ 2121762 w 2121762"/>
                <a:gd name="connsiteY5" fmla="*/ 901785 h 4432152"/>
                <a:gd name="connsiteX6" fmla="*/ 2121762 w 2121762"/>
                <a:gd name="connsiteY6" fmla="*/ 973884 h 4432152"/>
                <a:gd name="connsiteX7" fmla="*/ 2121762 w 2121762"/>
                <a:gd name="connsiteY7" fmla="*/ 1101810 h 4432152"/>
                <a:gd name="connsiteX8" fmla="*/ 2121762 w 2121762"/>
                <a:gd name="connsiteY8" fmla="*/ 1139910 h 4432152"/>
                <a:gd name="connsiteX9" fmla="*/ 2121762 w 2121762"/>
                <a:gd name="connsiteY9" fmla="*/ 1169766 h 4432152"/>
                <a:gd name="connsiteX10" fmla="*/ 2121762 w 2121762"/>
                <a:gd name="connsiteY10" fmla="*/ 1173909 h 4432152"/>
                <a:gd name="connsiteX11" fmla="*/ 2121762 w 2121762"/>
                <a:gd name="connsiteY11" fmla="*/ 1212009 h 4432152"/>
                <a:gd name="connsiteX12" fmla="*/ 2121762 w 2121762"/>
                <a:gd name="connsiteY12" fmla="*/ 1255972 h 4432152"/>
                <a:gd name="connsiteX13" fmla="*/ 2121762 w 2121762"/>
                <a:gd name="connsiteY13" fmla="*/ 1274780 h 4432152"/>
                <a:gd name="connsiteX14" fmla="*/ 2121762 w 2121762"/>
                <a:gd name="connsiteY14" fmla="*/ 1339935 h 4432152"/>
                <a:gd name="connsiteX15" fmla="*/ 2121762 w 2121762"/>
                <a:gd name="connsiteY15" fmla="*/ 1369791 h 4432152"/>
                <a:gd name="connsiteX16" fmla="*/ 2121762 w 2121762"/>
                <a:gd name="connsiteY16" fmla="*/ 1407891 h 4432152"/>
                <a:gd name="connsiteX17" fmla="*/ 2121762 w 2121762"/>
                <a:gd name="connsiteY17" fmla="*/ 1412034 h 4432152"/>
                <a:gd name="connsiteX18" fmla="*/ 2121762 w 2121762"/>
                <a:gd name="connsiteY18" fmla="*/ 1451854 h 4432152"/>
                <a:gd name="connsiteX19" fmla="*/ 2121762 w 2121762"/>
                <a:gd name="connsiteY19" fmla="*/ 1455997 h 4432152"/>
                <a:gd name="connsiteX20" fmla="*/ 2121762 w 2121762"/>
                <a:gd name="connsiteY20" fmla="*/ 1470662 h 4432152"/>
                <a:gd name="connsiteX21" fmla="*/ 2121762 w 2121762"/>
                <a:gd name="connsiteY21" fmla="*/ 1474805 h 4432152"/>
                <a:gd name="connsiteX22" fmla="*/ 2121762 w 2121762"/>
                <a:gd name="connsiteY22" fmla="*/ 1494097 h 4432152"/>
                <a:gd name="connsiteX23" fmla="*/ 2121762 w 2121762"/>
                <a:gd name="connsiteY23" fmla="*/ 1512905 h 4432152"/>
                <a:gd name="connsiteX24" fmla="*/ 2121762 w 2121762"/>
                <a:gd name="connsiteY24" fmla="*/ 1556868 h 4432152"/>
                <a:gd name="connsiteX25" fmla="*/ 2121762 w 2121762"/>
                <a:gd name="connsiteY25" fmla="*/ 1607916 h 4432152"/>
                <a:gd name="connsiteX26" fmla="*/ 2121762 w 2121762"/>
                <a:gd name="connsiteY26" fmla="*/ 1651879 h 4432152"/>
                <a:gd name="connsiteX27" fmla="*/ 2121762 w 2121762"/>
                <a:gd name="connsiteY27" fmla="*/ 1670687 h 4432152"/>
                <a:gd name="connsiteX28" fmla="*/ 2121762 w 2121762"/>
                <a:gd name="connsiteY28" fmla="*/ 1689979 h 4432152"/>
                <a:gd name="connsiteX29" fmla="*/ 2121762 w 2121762"/>
                <a:gd name="connsiteY29" fmla="*/ 1694122 h 4432152"/>
                <a:gd name="connsiteX30" fmla="*/ 2121762 w 2121762"/>
                <a:gd name="connsiteY30" fmla="*/ 1708787 h 4432152"/>
                <a:gd name="connsiteX31" fmla="*/ 2121762 w 2121762"/>
                <a:gd name="connsiteY31" fmla="*/ 1712930 h 4432152"/>
                <a:gd name="connsiteX32" fmla="*/ 2121762 w 2121762"/>
                <a:gd name="connsiteY32" fmla="*/ 1752750 h 4432152"/>
                <a:gd name="connsiteX33" fmla="*/ 2121762 w 2121762"/>
                <a:gd name="connsiteY33" fmla="*/ 1756893 h 4432152"/>
                <a:gd name="connsiteX34" fmla="*/ 2121762 w 2121762"/>
                <a:gd name="connsiteY34" fmla="*/ 1794993 h 4432152"/>
                <a:gd name="connsiteX35" fmla="*/ 2121762 w 2121762"/>
                <a:gd name="connsiteY35" fmla="*/ 1824850 h 4432152"/>
                <a:gd name="connsiteX36" fmla="*/ 2121762 w 2121762"/>
                <a:gd name="connsiteY36" fmla="*/ 1890004 h 4432152"/>
                <a:gd name="connsiteX37" fmla="*/ 2121762 w 2121762"/>
                <a:gd name="connsiteY37" fmla="*/ 1908812 h 4432152"/>
                <a:gd name="connsiteX38" fmla="*/ 2121762 w 2121762"/>
                <a:gd name="connsiteY38" fmla="*/ 1952775 h 4432152"/>
                <a:gd name="connsiteX39" fmla="*/ 2121762 w 2121762"/>
                <a:gd name="connsiteY39" fmla="*/ 1990875 h 4432152"/>
                <a:gd name="connsiteX40" fmla="*/ 2121762 w 2121762"/>
                <a:gd name="connsiteY40" fmla="*/ 1995018 h 4432152"/>
                <a:gd name="connsiteX41" fmla="*/ 2121762 w 2121762"/>
                <a:gd name="connsiteY41" fmla="*/ 2024875 h 4432152"/>
                <a:gd name="connsiteX42" fmla="*/ 2121762 w 2121762"/>
                <a:gd name="connsiteY42" fmla="*/ 2062975 h 4432152"/>
                <a:gd name="connsiteX43" fmla="*/ 2121762 w 2121762"/>
                <a:gd name="connsiteY43" fmla="*/ 2106937 h 4432152"/>
                <a:gd name="connsiteX44" fmla="*/ 2121762 w 2121762"/>
                <a:gd name="connsiteY44" fmla="*/ 2125746 h 4432152"/>
                <a:gd name="connsiteX45" fmla="*/ 2121762 w 2121762"/>
                <a:gd name="connsiteY45" fmla="*/ 2190900 h 4432152"/>
                <a:gd name="connsiteX46" fmla="*/ 2121762 w 2121762"/>
                <a:gd name="connsiteY46" fmla="*/ 2263000 h 4432152"/>
                <a:gd name="connsiteX47" fmla="*/ 2121762 w 2121762"/>
                <a:gd name="connsiteY47" fmla="*/ 2306962 h 4432152"/>
                <a:gd name="connsiteX48" fmla="*/ 2121762 w 2121762"/>
                <a:gd name="connsiteY48" fmla="*/ 2325771 h 4432152"/>
                <a:gd name="connsiteX49" fmla="*/ 2121762 w 2121762"/>
                <a:gd name="connsiteY49" fmla="*/ 2345062 h 4432152"/>
                <a:gd name="connsiteX50" fmla="*/ 2121762 w 2121762"/>
                <a:gd name="connsiteY50" fmla="*/ 2363871 h 4432152"/>
                <a:gd name="connsiteX51" fmla="*/ 2121762 w 2121762"/>
                <a:gd name="connsiteY51" fmla="*/ 2378968 h 4432152"/>
                <a:gd name="connsiteX52" fmla="*/ 2121762 w 2121762"/>
                <a:gd name="connsiteY52" fmla="*/ 2407834 h 4432152"/>
                <a:gd name="connsiteX53" fmla="*/ 2121762 w 2121762"/>
                <a:gd name="connsiteY53" fmla="*/ 2545087 h 4432152"/>
                <a:gd name="connsiteX54" fmla="*/ 2121762 w 2121762"/>
                <a:gd name="connsiteY54" fmla="*/ 2563896 h 4432152"/>
                <a:gd name="connsiteX55" fmla="*/ 2121762 w 2121762"/>
                <a:gd name="connsiteY55" fmla="*/ 2578993 h 4432152"/>
                <a:gd name="connsiteX56" fmla="*/ 2121762 w 2121762"/>
                <a:gd name="connsiteY56" fmla="*/ 2607859 h 4432152"/>
                <a:gd name="connsiteX57" fmla="*/ 2121762 w 2121762"/>
                <a:gd name="connsiteY57" fmla="*/ 2617093 h 4432152"/>
                <a:gd name="connsiteX58" fmla="*/ 2121762 w 2121762"/>
                <a:gd name="connsiteY58" fmla="*/ 2645959 h 4432152"/>
                <a:gd name="connsiteX59" fmla="*/ 2121762 w 2121762"/>
                <a:gd name="connsiteY59" fmla="*/ 2661055 h 4432152"/>
                <a:gd name="connsiteX60" fmla="*/ 2121762 w 2121762"/>
                <a:gd name="connsiteY60" fmla="*/ 2679864 h 4432152"/>
                <a:gd name="connsiteX61" fmla="*/ 2121762 w 2121762"/>
                <a:gd name="connsiteY61" fmla="*/ 2817118 h 4432152"/>
                <a:gd name="connsiteX62" fmla="*/ 2121762 w 2121762"/>
                <a:gd name="connsiteY62" fmla="*/ 2845984 h 4432152"/>
                <a:gd name="connsiteX63" fmla="*/ 2121762 w 2121762"/>
                <a:gd name="connsiteY63" fmla="*/ 2861080 h 4432152"/>
                <a:gd name="connsiteX64" fmla="*/ 2121762 w 2121762"/>
                <a:gd name="connsiteY64" fmla="*/ 2879889 h 4432152"/>
                <a:gd name="connsiteX65" fmla="*/ 2121762 w 2121762"/>
                <a:gd name="connsiteY65" fmla="*/ 2899180 h 4432152"/>
                <a:gd name="connsiteX66" fmla="*/ 2121762 w 2121762"/>
                <a:gd name="connsiteY66" fmla="*/ 2917989 h 4432152"/>
                <a:gd name="connsiteX67" fmla="*/ 2121762 w 2121762"/>
                <a:gd name="connsiteY67" fmla="*/ 2961952 h 4432152"/>
                <a:gd name="connsiteX68" fmla="*/ 2121762 w 2121762"/>
                <a:gd name="connsiteY68" fmla="*/ 3034052 h 4432152"/>
                <a:gd name="connsiteX69" fmla="*/ 2121762 w 2121762"/>
                <a:gd name="connsiteY69" fmla="*/ 3099205 h 4432152"/>
                <a:gd name="connsiteX70" fmla="*/ 2121762 w 2121762"/>
                <a:gd name="connsiteY70" fmla="*/ 3118014 h 4432152"/>
                <a:gd name="connsiteX71" fmla="*/ 2121762 w 2121762"/>
                <a:gd name="connsiteY71" fmla="*/ 3161977 h 4432152"/>
                <a:gd name="connsiteX72" fmla="*/ 2121762 w 2121762"/>
                <a:gd name="connsiteY72" fmla="*/ 3200077 h 4432152"/>
                <a:gd name="connsiteX73" fmla="*/ 2121762 w 2121762"/>
                <a:gd name="connsiteY73" fmla="*/ 3229933 h 4432152"/>
                <a:gd name="connsiteX74" fmla="*/ 2121762 w 2121762"/>
                <a:gd name="connsiteY74" fmla="*/ 3234077 h 4432152"/>
                <a:gd name="connsiteX75" fmla="*/ 2121762 w 2121762"/>
                <a:gd name="connsiteY75" fmla="*/ 3272177 h 4432152"/>
                <a:gd name="connsiteX76" fmla="*/ 2121762 w 2121762"/>
                <a:gd name="connsiteY76" fmla="*/ 3316139 h 4432152"/>
                <a:gd name="connsiteX77" fmla="*/ 2121762 w 2121762"/>
                <a:gd name="connsiteY77" fmla="*/ 3334948 h 4432152"/>
                <a:gd name="connsiteX78" fmla="*/ 2121762 w 2121762"/>
                <a:gd name="connsiteY78" fmla="*/ 3400102 h 4432152"/>
                <a:gd name="connsiteX79" fmla="*/ 2121762 w 2121762"/>
                <a:gd name="connsiteY79" fmla="*/ 3429958 h 4432152"/>
                <a:gd name="connsiteX80" fmla="*/ 2121762 w 2121762"/>
                <a:gd name="connsiteY80" fmla="*/ 3468058 h 4432152"/>
                <a:gd name="connsiteX81" fmla="*/ 2121762 w 2121762"/>
                <a:gd name="connsiteY81" fmla="*/ 3472202 h 4432152"/>
                <a:gd name="connsiteX82" fmla="*/ 2121762 w 2121762"/>
                <a:gd name="connsiteY82" fmla="*/ 3512021 h 4432152"/>
                <a:gd name="connsiteX83" fmla="*/ 2121762 w 2121762"/>
                <a:gd name="connsiteY83" fmla="*/ 3516164 h 4432152"/>
                <a:gd name="connsiteX84" fmla="*/ 2121762 w 2121762"/>
                <a:gd name="connsiteY84" fmla="*/ 3530829 h 4432152"/>
                <a:gd name="connsiteX85" fmla="*/ 2121762 w 2121762"/>
                <a:gd name="connsiteY85" fmla="*/ 3534973 h 4432152"/>
                <a:gd name="connsiteX86" fmla="*/ 2121762 w 2121762"/>
                <a:gd name="connsiteY86" fmla="*/ 3554264 h 4432152"/>
                <a:gd name="connsiteX87" fmla="*/ 2121762 w 2121762"/>
                <a:gd name="connsiteY87" fmla="*/ 3573073 h 4432152"/>
                <a:gd name="connsiteX88" fmla="*/ 2121762 w 2121762"/>
                <a:gd name="connsiteY88" fmla="*/ 3617036 h 4432152"/>
                <a:gd name="connsiteX89" fmla="*/ 2121762 w 2121762"/>
                <a:gd name="connsiteY89" fmla="*/ 3668083 h 4432152"/>
                <a:gd name="connsiteX90" fmla="*/ 2121762 w 2121762"/>
                <a:gd name="connsiteY90" fmla="*/ 3712046 h 4432152"/>
                <a:gd name="connsiteX91" fmla="*/ 2121762 w 2121762"/>
                <a:gd name="connsiteY91" fmla="*/ 3730854 h 4432152"/>
                <a:gd name="connsiteX92" fmla="*/ 2121762 w 2121762"/>
                <a:gd name="connsiteY92" fmla="*/ 3750146 h 4432152"/>
                <a:gd name="connsiteX93" fmla="*/ 2121762 w 2121762"/>
                <a:gd name="connsiteY93" fmla="*/ 3754289 h 4432152"/>
                <a:gd name="connsiteX94" fmla="*/ 2121762 w 2121762"/>
                <a:gd name="connsiteY94" fmla="*/ 3768954 h 4432152"/>
                <a:gd name="connsiteX95" fmla="*/ 2121762 w 2121762"/>
                <a:gd name="connsiteY95" fmla="*/ 3773098 h 4432152"/>
                <a:gd name="connsiteX96" fmla="*/ 2121762 w 2121762"/>
                <a:gd name="connsiteY96" fmla="*/ 3812917 h 4432152"/>
                <a:gd name="connsiteX97" fmla="*/ 2121762 w 2121762"/>
                <a:gd name="connsiteY97" fmla="*/ 3817061 h 4432152"/>
                <a:gd name="connsiteX98" fmla="*/ 2121762 w 2121762"/>
                <a:gd name="connsiteY98" fmla="*/ 3855161 h 4432152"/>
                <a:gd name="connsiteX99" fmla="*/ 2121762 w 2121762"/>
                <a:gd name="connsiteY99" fmla="*/ 3885017 h 4432152"/>
                <a:gd name="connsiteX100" fmla="*/ 2121762 w 2121762"/>
                <a:gd name="connsiteY100" fmla="*/ 3950171 h 4432152"/>
                <a:gd name="connsiteX101" fmla="*/ 2121762 w 2121762"/>
                <a:gd name="connsiteY101" fmla="*/ 3968979 h 4432152"/>
                <a:gd name="connsiteX102" fmla="*/ 2121762 w 2121762"/>
                <a:gd name="connsiteY102" fmla="*/ 4012942 h 4432152"/>
                <a:gd name="connsiteX103" fmla="*/ 2121762 w 2121762"/>
                <a:gd name="connsiteY103" fmla="*/ 4051042 h 4432152"/>
                <a:gd name="connsiteX104" fmla="*/ 2121762 w 2121762"/>
                <a:gd name="connsiteY104" fmla="*/ 4055186 h 4432152"/>
                <a:gd name="connsiteX105" fmla="*/ 2121762 w 2121762"/>
                <a:gd name="connsiteY105" fmla="*/ 4085042 h 4432152"/>
                <a:gd name="connsiteX106" fmla="*/ 2121762 w 2121762"/>
                <a:gd name="connsiteY106" fmla="*/ 4123142 h 4432152"/>
                <a:gd name="connsiteX107" fmla="*/ 2121762 w 2121762"/>
                <a:gd name="connsiteY107" fmla="*/ 4251067 h 4432152"/>
                <a:gd name="connsiteX108" fmla="*/ 2121762 w 2121762"/>
                <a:gd name="connsiteY108" fmla="*/ 4323167 h 4432152"/>
                <a:gd name="connsiteX109" fmla="*/ 2040414 w 2121762"/>
                <a:gd name="connsiteY109" fmla="*/ 4432152 h 4432152"/>
                <a:gd name="connsiteX110" fmla="*/ 81349 w 2121762"/>
                <a:gd name="connsiteY110" fmla="*/ 4432152 h 4432152"/>
                <a:gd name="connsiteX111" fmla="*/ 0 w 2121762"/>
                <a:gd name="connsiteY111" fmla="*/ 4323167 h 4432152"/>
                <a:gd name="connsiteX112" fmla="*/ 0 w 2121762"/>
                <a:gd name="connsiteY112" fmla="*/ 4251067 h 4432152"/>
                <a:gd name="connsiteX113" fmla="*/ 0 w 2121762"/>
                <a:gd name="connsiteY113" fmla="*/ 4123142 h 4432152"/>
                <a:gd name="connsiteX114" fmla="*/ 0 w 2121762"/>
                <a:gd name="connsiteY114" fmla="*/ 4085042 h 4432152"/>
                <a:gd name="connsiteX115" fmla="*/ 0 w 2121762"/>
                <a:gd name="connsiteY115" fmla="*/ 4055186 h 4432152"/>
                <a:gd name="connsiteX116" fmla="*/ 0 w 2121762"/>
                <a:gd name="connsiteY116" fmla="*/ 4051042 h 4432152"/>
                <a:gd name="connsiteX117" fmla="*/ 0 w 2121762"/>
                <a:gd name="connsiteY117" fmla="*/ 4012942 h 4432152"/>
                <a:gd name="connsiteX118" fmla="*/ 0 w 2121762"/>
                <a:gd name="connsiteY118" fmla="*/ 3968979 h 4432152"/>
                <a:gd name="connsiteX119" fmla="*/ 0 w 2121762"/>
                <a:gd name="connsiteY119" fmla="*/ 3950171 h 4432152"/>
                <a:gd name="connsiteX120" fmla="*/ 0 w 2121762"/>
                <a:gd name="connsiteY120" fmla="*/ 3885017 h 4432152"/>
                <a:gd name="connsiteX121" fmla="*/ 0 w 2121762"/>
                <a:gd name="connsiteY121" fmla="*/ 3855161 h 4432152"/>
                <a:gd name="connsiteX122" fmla="*/ 0 w 2121762"/>
                <a:gd name="connsiteY122" fmla="*/ 3817061 h 4432152"/>
                <a:gd name="connsiteX123" fmla="*/ 0 w 2121762"/>
                <a:gd name="connsiteY123" fmla="*/ 3812917 h 4432152"/>
                <a:gd name="connsiteX124" fmla="*/ 0 w 2121762"/>
                <a:gd name="connsiteY124" fmla="*/ 3773098 h 4432152"/>
                <a:gd name="connsiteX125" fmla="*/ 0 w 2121762"/>
                <a:gd name="connsiteY125" fmla="*/ 3768954 h 4432152"/>
                <a:gd name="connsiteX126" fmla="*/ 0 w 2121762"/>
                <a:gd name="connsiteY126" fmla="*/ 3754289 h 4432152"/>
                <a:gd name="connsiteX127" fmla="*/ 0 w 2121762"/>
                <a:gd name="connsiteY127" fmla="*/ 3750146 h 4432152"/>
                <a:gd name="connsiteX128" fmla="*/ 0 w 2121762"/>
                <a:gd name="connsiteY128" fmla="*/ 3730854 h 4432152"/>
                <a:gd name="connsiteX129" fmla="*/ 0 w 2121762"/>
                <a:gd name="connsiteY129" fmla="*/ 3712046 h 4432152"/>
                <a:gd name="connsiteX130" fmla="*/ 0 w 2121762"/>
                <a:gd name="connsiteY130" fmla="*/ 3668083 h 4432152"/>
                <a:gd name="connsiteX131" fmla="*/ 0 w 2121762"/>
                <a:gd name="connsiteY131" fmla="*/ 3617036 h 4432152"/>
                <a:gd name="connsiteX132" fmla="*/ 0 w 2121762"/>
                <a:gd name="connsiteY132" fmla="*/ 3573073 h 4432152"/>
                <a:gd name="connsiteX133" fmla="*/ 0 w 2121762"/>
                <a:gd name="connsiteY133" fmla="*/ 3554264 h 4432152"/>
                <a:gd name="connsiteX134" fmla="*/ 0 w 2121762"/>
                <a:gd name="connsiteY134" fmla="*/ 3534973 h 4432152"/>
                <a:gd name="connsiteX135" fmla="*/ 0 w 2121762"/>
                <a:gd name="connsiteY135" fmla="*/ 3530829 h 4432152"/>
                <a:gd name="connsiteX136" fmla="*/ 0 w 2121762"/>
                <a:gd name="connsiteY136" fmla="*/ 3516164 h 4432152"/>
                <a:gd name="connsiteX137" fmla="*/ 0 w 2121762"/>
                <a:gd name="connsiteY137" fmla="*/ 3512021 h 4432152"/>
                <a:gd name="connsiteX138" fmla="*/ 0 w 2121762"/>
                <a:gd name="connsiteY138" fmla="*/ 3472202 h 4432152"/>
                <a:gd name="connsiteX139" fmla="*/ 0 w 2121762"/>
                <a:gd name="connsiteY139" fmla="*/ 3468058 h 4432152"/>
                <a:gd name="connsiteX140" fmla="*/ 0 w 2121762"/>
                <a:gd name="connsiteY140" fmla="*/ 3429958 h 4432152"/>
                <a:gd name="connsiteX141" fmla="*/ 0 w 2121762"/>
                <a:gd name="connsiteY141" fmla="*/ 3400102 h 4432152"/>
                <a:gd name="connsiteX142" fmla="*/ 0 w 2121762"/>
                <a:gd name="connsiteY142" fmla="*/ 3334948 h 4432152"/>
                <a:gd name="connsiteX143" fmla="*/ 0 w 2121762"/>
                <a:gd name="connsiteY143" fmla="*/ 3316139 h 4432152"/>
                <a:gd name="connsiteX144" fmla="*/ 0 w 2121762"/>
                <a:gd name="connsiteY144" fmla="*/ 3272177 h 4432152"/>
                <a:gd name="connsiteX145" fmla="*/ 0 w 2121762"/>
                <a:gd name="connsiteY145" fmla="*/ 3234077 h 4432152"/>
                <a:gd name="connsiteX146" fmla="*/ 0 w 2121762"/>
                <a:gd name="connsiteY146" fmla="*/ 3229933 h 4432152"/>
                <a:gd name="connsiteX147" fmla="*/ 0 w 2121762"/>
                <a:gd name="connsiteY147" fmla="*/ 3200077 h 4432152"/>
                <a:gd name="connsiteX148" fmla="*/ 0 w 2121762"/>
                <a:gd name="connsiteY148" fmla="*/ 3161977 h 4432152"/>
                <a:gd name="connsiteX149" fmla="*/ 0 w 2121762"/>
                <a:gd name="connsiteY149" fmla="*/ 3118014 h 4432152"/>
                <a:gd name="connsiteX150" fmla="*/ 0 w 2121762"/>
                <a:gd name="connsiteY150" fmla="*/ 3099205 h 4432152"/>
                <a:gd name="connsiteX151" fmla="*/ 0 w 2121762"/>
                <a:gd name="connsiteY151" fmla="*/ 3034052 h 4432152"/>
                <a:gd name="connsiteX152" fmla="*/ 0 w 2121762"/>
                <a:gd name="connsiteY152" fmla="*/ 2961952 h 4432152"/>
                <a:gd name="connsiteX153" fmla="*/ 0 w 2121762"/>
                <a:gd name="connsiteY153" fmla="*/ 2917989 h 4432152"/>
                <a:gd name="connsiteX154" fmla="*/ 0 w 2121762"/>
                <a:gd name="connsiteY154" fmla="*/ 2899180 h 4432152"/>
                <a:gd name="connsiteX155" fmla="*/ 0 w 2121762"/>
                <a:gd name="connsiteY155" fmla="*/ 2879889 h 4432152"/>
                <a:gd name="connsiteX156" fmla="*/ 0 w 2121762"/>
                <a:gd name="connsiteY156" fmla="*/ 2861080 h 4432152"/>
                <a:gd name="connsiteX157" fmla="*/ 0 w 2121762"/>
                <a:gd name="connsiteY157" fmla="*/ 2845984 h 4432152"/>
                <a:gd name="connsiteX158" fmla="*/ 0 w 2121762"/>
                <a:gd name="connsiteY158" fmla="*/ 2817118 h 4432152"/>
                <a:gd name="connsiteX159" fmla="*/ 0 w 2121762"/>
                <a:gd name="connsiteY159" fmla="*/ 2679864 h 4432152"/>
                <a:gd name="connsiteX160" fmla="*/ 0 w 2121762"/>
                <a:gd name="connsiteY160" fmla="*/ 2661055 h 4432152"/>
                <a:gd name="connsiteX161" fmla="*/ 0 w 2121762"/>
                <a:gd name="connsiteY161" fmla="*/ 2645959 h 4432152"/>
                <a:gd name="connsiteX162" fmla="*/ 0 w 2121762"/>
                <a:gd name="connsiteY162" fmla="*/ 2617093 h 4432152"/>
                <a:gd name="connsiteX163" fmla="*/ 0 w 2121762"/>
                <a:gd name="connsiteY163" fmla="*/ 2607859 h 4432152"/>
                <a:gd name="connsiteX164" fmla="*/ 0 w 2121762"/>
                <a:gd name="connsiteY164" fmla="*/ 2578993 h 4432152"/>
                <a:gd name="connsiteX165" fmla="*/ 0 w 2121762"/>
                <a:gd name="connsiteY165" fmla="*/ 2563896 h 4432152"/>
                <a:gd name="connsiteX166" fmla="*/ 0 w 2121762"/>
                <a:gd name="connsiteY166" fmla="*/ 2545087 h 4432152"/>
                <a:gd name="connsiteX167" fmla="*/ 0 w 2121762"/>
                <a:gd name="connsiteY167" fmla="*/ 2407834 h 4432152"/>
                <a:gd name="connsiteX168" fmla="*/ 0 w 2121762"/>
                <a:gd name="connsiteY168" fmla="*/ 2378968 h 4432152"/>
                <a:gd name="connsiteX169" fmla="*/ 0 w 2121762"/>
                <a:gd name="connsiteY169" fmla="*/ 2363871 h 4432152"/>
                <a:gd name="connsiteX170" fmla="*/ 0 w 2121762"/>
                <a:gd name="connsiteY170" fmla="*/ 2345062 h 4432152"/>
                <a:gd name="connsiteX171" fmla="*/ 0 w 2121762"/>
                <a:gd name="connsiteY171" fmla="*/ 2325771 h 4432152"/>
                <a:gd name="connsiteX172" fmla="*/ 0 w 2121762"/>
                <a:gd name="connsiteY172" fmla="*/ 2306962 h 4432152"/>
                <a:gd name="connsiteX173" fmla="*/ 0 w 2121762"/>
                <a:gd name="connsiteY173" fmla="*/ 2263000 h 4432152"/>
                <a:gd name="connsiteX174" fmla="*/ 0 w 2121762"/>
                <a:gd name="connsiteY174" fmla="*/ 2190900 h 4432152"/>
                <a:gd name="connsiteX175" fmla="*/ 0 w 2121762"/>
                <a:gd name="connsiteY175" fmla="*/ 2125746 h 4432152"/>
                <a:gd name="connsiteX176" fmla="*/ 0 w 2121762"/>
                <a:gd name="connsiteY176" fmla="*/ 2106937 h 4432152"/>
                <a:gd name="connsiteX177" fmla="*/ 0 w 2121762"/>
                <a:gd name="connsiteY177" fmla="*/ 2062975 h 4432152"/>
                <a:gd name="connsiteX178" fmla="*/ 0 w 2121762"/>
                <a:gd name="connsiteY178" fmla="*/ 2024875 h 4432152"/>
                <a:gd name="connsiteX179" fmla="*/ 0 w 2121762"/>
                <a:gd name="connsiteY179" fmla="*/ 1995018 h 4432152"/>
                <a:gd name="connsiteX180" fmla="*/ 0 w 2121762"/>
                <a:gd name="connsiteY180" fmla="*/ 1990875 h 4432152"/>
                <a:gd name="connsiteX181" fmla="*/ 0 w 2121762"/>
                <a:gd name="connsiteY181" fmla="*/ 1952775 h 4432152"/>
                <a:gd name="connsiteX182" fmla="*/ 0 w 2121762"/>
                <a:gd name="connsiteY182" fmla="*/ 1908812 h 4432152"/>
                <a:gd name="connsiteX183" fmla="*/ 0 w 2121762"/>
                <a:gd name="connsiteY183" fmla="*/ 1890004 h 4432152"/>
                <a:gd name="connsiteX184" fmla="*/ 0 w 2121762"/>
                <a:gd name="connsiteY184" fmla="*/ 1824850 h 4432152"/>
                <a:gd name="connsiteX185" fmla="*/ 0 w 2121762"/>
                <a:gd name="connsiteY185" fmla="*/ 1794993 h 4432152"/>
                <a:gd name="connsiteX186" fmla="*/ 0 w 2121762"/>
                <a:gd name="connsiteY186" fmla="*/ 1756893 h 4432152"/>
                <a:gd name="connsiteX187" fmla="*/ 0 w 2121762"/>
                <a:gd name="connsiteY187" fmla="*/ 1752750 h 4432152"/>
                <a:gd name="connsiteX188" fmla="*/ 0 w 2121762"/>
                <a:gd name="connsiteY188" fmla="*/ 1712930 h 4432152"/>
                <a:gd name="connsiteX189" fmla="*/ 0 w 2121762"/>
                <a:gd name="connsiteY189" fmla="*/ 1708787 h 4432152"/>
                <a:gd name="connsiteX190" fmla="*/ 0 w 2121762"/>
                <a:gd name="connsiteY190" fmla="*/ 1694122 h 4432152"/>
                <a:gd name="connsiteX191" fmla="*/ 0 w 2121762"/>
                <a:gd name="connsiteY191" fmla="*/ 1689979 h 4432152"/>
                <a:gd name="connsiteX192" fmla="*/ 0 w 2121762"/>
                <a:gd name="connsiteY192" fmla="*/ 1670687 h 4432152"/>
                <a:gd name="connsiteX193" fmla="*/ 0 w 2121762"/>
                <a:gd name="connsiteY193" fmla="*/ 1651879 h 4432152"/>
                <a:gd name="connsiteX194" fmla="*/ 0 w 2121762"/>
                <a:gd name="connsiteY194" fmla="*/ 1607916 h 4432152"/>
                <a:gd name="connsiteX195" fmla="*/ 0 w 2121762"/>
                <a:gd name="connsiteY195" fmla="*/ 1556868 h 4432152"/>
                <a:gd name="connsiteX196" fmla="*/ 0 w 2121762"/>
                <a:gd name="connsiteY196" fmla="*/ 1512905 h 4432152"/>
                <a:gd name="connsiteX197" fmla="*/ 0 w 2121762"/>
                <a:gd name="connsiteY197" fmla="*/ 1494097 h 4432152"/>
                <a:gd name="connsiteX198" fmla="*/ 0 w 2121762"/>
                <a:gd name="connsiteY198" fmla="*/ 1474805 h 4432152"/>
                <a:gd name="connsiteX199" fmla="*/ 0 w 2121762"/>
                <a:gd name="connsiteY199" fmla="*/ 1470662 h 4432152"/>
                <a:gd name="connsiteX200" fmla="*/ 0 w 2121762"/>
                <a:gd name="connsiteY200" fmla="*/ 1455997 h 4432152"/>
                <a:gd name="connsiteX201" fmla="*/ 0 w 2121762"/>
                <a:gd name="connsiteY201" fmla="*/ 1451854 h 4432152"/>
                <a:gd name="connsiteX202" fmla="*/ 0 w 2121762"/>
                <a:gd name="connsiteY202" fmla="*/ 1412034 h 4432152"/>
                <a:gd name="connsiteX203" fmla="*/ 0 w 2121762"/>
                <a:gd name="connsiteY203" fmla="*/ 1407891 h 4432152"/>
                <a:gd name="connsiteX204" fmla="*/ 0 w 2121762"/>
                <a:gd name="connsiteY204" fmla="*/ 1369791 h 4432152"/>
                <a:gd name="connsiteX205" fmla="*/ 0 w 2121762"/>
                <a:gd name="connsiteY205" fmla="*/ 1339935 h 4432152"/>
                <a:gd name="connsiteX206" fmla="*/ 0 w 2121762"/>
                <a:gd name="connsiteY206" fmla="*/ 1274780 h 4432152"/>
                <a:gd name="connsiteX207" fmla="*/ 0 w 2121762"/>
                <a:gd name="connsiteY207" fmla="*/ 1255972 h 4432152"/>
                <a:gd name="connsiteX208" fmla="*/ 0 w 2121762"/>
                <a:gd name="connsiteY208" fmla="*/ 1212009 h 4432152"/>
                <a:gd name="connsiteX209" fmla="*/ 0 w 2121762"/>
                <a:gd name="connsiteY209" fmla="*/ 1173909 h 4432152"/>
                <a:gd name="connsiteX210" fmla="*/ 0 w 2121762"/>
                <a:gd name="connsiteY210" fmla="*/ 1169766 h 4432152"/>
                <a:gd name="connsiteX211" fmla="*/ 0 w 2121762"/>
                <a:gd name="connsiteY211" fmla="*/ 1139910 h 4432152"/>
                <a:gd name="connsiteX212" fmla="*/ 0 w 2121762"/>
                <a:gd name="connsiteY212" fmla="*/ 1101810 h 4432152"/>
                <a:gd name="connsiteX213" fmla="*/ 0 w 2121762"/>
                <a:gd name="connsiteY213" fmla="*/ 973884 h 4432152"/>
                <a:gd name="connsiteX214" fmla="*/ 0 w 2121762"/>
                <a:gd name="connsiteY214" fmla="*/ 901785 h 4432152"/>
                <a:gd name="connsiteX215" fmla="*/ 49684 w 2121762"/>
                <a:gd name="connsiteY215" fmla="*/ 801365 h 4432152"/>
                <a:gd name="connsiteX216" fmla="*/ 79008 w 2121762"/>
                <a:gd name="connsiteY216" fmla="*/ 793433 h 4432152"/>
                <a:gd name="connsiteX217" fmla="*/ 284963 w 2121762"/>
                <a:gd name="connsiteY217" fmla="*/ 793433 h 4432152"/>
                <a:gd name="connsiteX218" fmla="*/ 284121 w 2121762"/>
                <a:gd name="connsiteY218" fmla="*/ 776760 h 4432152"/>
                <a:gd name="connsiteX219" fmla="*/ 1060881 w 2121762"/>
                <a:gd name="connsiteY219" fmla="*/ 0 h 4432152"/>
                <a:gd name="connsiteX0" fmla="*/ 284121 w 2121762"/>
                <a:gd name="connsiteY0" fmla="*/ 2085 h 3657477"/>
                <a:gd name="connsiteX1" fmla="*/ 1837641 w 2121762"/>
                <a:gd name="connsiteY1" fmla="*/ 2085 h 3657477"/>
                <a:gd name="connsiteX2" fmla="*/ 1836799 w 2121762"/>
                <a:gd name="connsiteY2" fmla="*/ 18758 h 3657477"/>
                <a:gd name="connsiteX3" fmla="*/ 2042755 w 2121762"/>
                <a:gd name="connsiteY3" fmla="*/ 18758 h 3657477"/>
                <a:gd name="connsiteX4" fmla="*/ 2072079 w 2121762"/>
                <a:gd name="connsiteY4" fmla="*/ 26690 h 3657477"/>
                <a:gd name="connsiteX5" fmla="*/ 2121762 w 2121762"/>
                <a:gd name="connsiteY5" fmla="*/ 127110 h 3657477"/>
                <a:gd name="connsiteX6" fmla="*/ 2121762 w 2121762"/>
                <a:gd name="connsiteY6" fmla="*/ 199209 h 3657477"/>
                <a:gd name="connsiteX7" fmla="*/ 2121762 w 2121762"/>
                <a:gd name="connsiteY7" fmla="*/ 327135 h 3657477"/>
                <a:gd name="connsiteX8" fmla="*/ 2121762 w 2121762"/>
                <a:gd name="connsiteY8" fmla="*/ 365235 h 3657477"/>
                <a:gd name="connsiteX9" fmla="*/ 2121762 w 2121762"/>
                <a:gd name="connsiteY9" fmla="*/ 395091 h 3657477"/>
                <a:gd name="connsiteX10" fmla="*/ 2121762 w 2121762"/>
                <a:gd name="connsiteY10" fmla="*/ 399234 h 3657477"/>
                <a:gd name="connsiteX11" fmla="*/ 2121762 w 2121762"/>
                <a:gd name="connsiteY11" fmla="*/ 437334 h 3657477"/>
                <a:gd name="connsiteX12" fmla="*/ 2121762 w 2121762"/>
                <a:gd name="connsiteY12" fmla="*/ 481297 h 3657477"/>
                <a:gd name="connsiteX13" fmla="*/ 2121762 w 2121762"/>
                <a:gd name="connsiteY13" fmla="*/ 500105 h 3657477"/>
                <a:gd name="connsiteX14" fmla="*/ 2121762 w 2121762"/>
                <a:gd name="connsiteY14" fmla="*/ 565260 h 3657477"/>
                <a:gd name="connsiteX15" fmla="*/ 2121762 w 2121762"/>
                <a:gd name="connsiteY15" fmla="*/ 595116 h 3657477"/>
                <a:gd name="connsiteX16" fmla="*/ 2121762 w 2121762"/>
                <a:gd name="connsiteY16" fmla="*/ 633216 h 3657477"/>
                <a:gd name="connsiteX17" fmla="*/ 2121762 w 2121762"/>
                <a:gd name="connsiteY17" fmla="*/ 637359 h 3657477"/>
                <a:gd name="connsiteX18" fmla="*/ 2121762 w 2121762"/>
                <a:gd name="connsiteY18" fmla="*/ 677179 h 3657477"/>
                <a:gd name="connsiteX19" fmla="*/ 2121762 w 2121762"/>
                <a:gd name="connsiteY19" fmla="*/ 681322 h 3657477"/>
                <a:gd name="connsiteX20" fmla="*/ 2121762 w 2121762"/>
                <a:gd name="connsiteY20" fmla="*/ 695987 h 3657477"/>
                <a:gd name="connsiteX21" fmla="*/ 2121762 w 2121762"/>
                <a:gd name="connsiteY21" fmla="*/ 700130 h 3657477"/>
                <a:gd name="connsiteX22" fmla="*/ 2121762 w 2121762"/>
                <a:gd name="connsiteY22" fmla="*/ 719422 h 3657477"/>
                <a:gd name="connsiteX23" fmla="*/ 2121762 w 2121762"/>
                <a:gd name="connsiteY23" fmla="*/ 738230 h 3657477"/>
                <a:gd name="connsiteX24" fmla="*/ 2121762 w 2121762"/>
                <a:gd name="connsiteY24" fmla="*/ 782193 h 3657477"/>
                <a:gd name="connsiteX25" fmla="*/ 2121762 w 2121762"/>
                <a:gd name="connsiteY25" fmla="*/ 833241 h 3657477"/>
                <a:gd name="connsiteX26" fmla="*/ 2121762 w 2121762"/>
                <a:gd name="connsiteY26" fmla="*/ 877204 h 3657477"/>
                <a:gd name="connsiteX27" fmla="*/ 2121762 w 2121762"/>
                <a:gd name="connsiteY27" fmla="*/ 896012 h 3657477"/>
                <a:gd name="connsiteX28" fmla="*/ 2121762 w 2121762"/>
                <a:gd name="connsiteY28" fmla="*/ 915304 h 3657477"/>
                <a:gd name="connsiteX29" fmla="*/ 2121762 w 2121762"/>
                <a:gd name="connsiteY29" fmla="*/ 919447 h 3657477"/>
                <a:gd name="connsiteX30" fmla="*/ 2121762 w 2121762"/>
                <a:gd name="connsiteY30" fmla="*/ 934112 h 3657477"/>
                <a:gd name="connsiteX31" fmla="*/ 2121762 w 2121762"/>
                <a:gd name="connsiteY31" fmla="*/ 938255 h 3657477"/>
                <a:gd name="connsiteX32" fmla="*/ 2121762 w 2121762"/>
                <a:gd name="connsiteY32" fmla="*/ 978075 h 3657477"/>
                <a:gd name="connsiteX33" fmla="*/ 2121762 w 2121762"/>
                <a:gd name="connsiteY33" fmla="*/ 982218 h 3657477"/>
                <a:gd name="connsiteX34" fmla="*/ 2121762 w 2121762"/>
                <a:gd name="connsiteY34" fmla="*/ 1020318 h 3657477"/>
                <a:gd name="connsiteX35" fmla="*/ 2121762 w 2121762"/>
                <a:gd name="connsiteY35" fmla="*/ 1050175 h 3657477"/>
                <a:gd name="connsiteX36" fmla="*/ 2121762 w 2121762"/>
                <a:gd name="connsiteY36" fmla="*/ 1115329 h 3657477"/>
                <a:gd name="connsiteX37" fmla="*/ 2121762 w 2121762"/>
                <a:gd name="connsiteY37" fmla="*/ 1134137 h 3657477"/>
                <a:gd name="connsiteX38" fmla="*/ 2121762 w 2121762"/>
                <a:gd name="connsiteY38" fmla="*/ 1178100 h 3657477"/>
                <a:gd name="connsiteX39" fmla="*/ 2121762 w 2121762"/>
                <a:gd name="connsiteY39" fmla="*/ 1216200 h 3657477"/>
                <a:gd name="connsiteX40" fmla="*/ 2121762 w 2121762"/>
                <a:gd name="connsiteY40" fmla="*/ 1220343 h 3657477"/>
                <a:gd name="connsiteX41" fmla="*/ 2121762 w 2121762"/>
                <a:gd name="connsiteY41" fmla="*/ 1250200 h 3657477"/>
                <a:gd name="connsiteX42" fmla="*/ 2121762 w 2121762"/>
                <a:gd name="connsiteY42" fmla="*/ 1288300 h 3657477"/>
                <a:gd name="connsiteX43" fmla="*/ 2121762 w 2121762"/>
                <a:gd name="connsiteY43" fmla="*/ 1332262 h 3657477"/>
                <a:gd name="connsiteX44" fmla="*/ 2121762 w 2121762"/>
                <a:gd name="connsiteY44" fmla="*/ 1351071 h 3657477"/>
                <a:gd name="connsiteX45" fmla="*/ 2121762 w 2121762"/>
                <a:gd name="connsiteY45" fmla="*/ 1416225 h 3657477"/>
                <a:gd name="connsiteX46" fmla="*/ 2121762 w 2121762"/>
                <a:gd name="connsiteY46" fmla="*/ 1488325 h 3657477"/>
                <a:gd name="connsiteX47" fmla="*/ 2121762 w 2121762"/>
                <a:gd name="connsiteY47" fmla="*/ 1532287 h 3657477"/>
                <a:gd name="connsiteX48" fmla="*/ 2121762 w 2121762"/>
                <a:gd name="connsiteY48" fmla="*/ 1551096 h 3657477"/>
                <a:gd name="connsiteX49" fmla="*/ 2121762 w 2121762"/>
                <a:gd name="connsiteY49" fmla="*/ 1570387 h 3657477"/>
                <a:gd name="connsiteX50" fmla="*/ 2121762 w 2121762"/>
                <a:gd name="connsiteY50" fmla="*/ 1589196 h 3657477"/>
                <a:gd name="connsiteX51" fmla="*/ 2121762 w 2121762"/>
                <a:gd name="connsiteY51" fmla="*/ 1604293 h 3657477"/>
                <a:gd name="connsiteX52" fmla="*/ 2121762 w 2121762"/>
                <a:gd name="connsiteY52" fmla="*/ 1633159 h 3657477"/>
                <a:gd name="connsiteX53" fmla="*/ 2121762 w 2121762"/>
                <a:gd name="connsiteY53" fmla="*/ 1770412 h 3657477"/>
                <a:gd name="connsiteX54" fmla="*/ 2121762 w 2121762"/>
                <a:gd name="connsiteY54" fmla="*/ 1789221 h 3657477"/>
                <a:gd name="connsiteX55" fmla="*/ 2121762 w 2121762"/>
                <a:gd name="connsiteY55" fmla="*/ 1804318 h 3657477"/>
                <a:gd name="connsiteX56" fmla="*/ 2121762 w 2121762"/>
                <a:gd name="connsiteY56" fmla="*/ 1833184 h 3657477"/>
                <a:gd name="connsiteX57" fmla="*/ 2121762 w 2121762"/>
                <a:gd name="connsiteY57" fmla="*/ 1842418 h 3657477"/>
                <a:gd name="connsiteX58" fmla="*/ 2121762 w 2121762"/>
                <a:gd name="connsiteY58" fmla="*/ 1871284 h 3657477"/>
                <a:gd name="connsiteX59" fmla="*/ 2121762 w 2121762"/>
                <a:gd name="connsiteY59" fmla="*/ 1886380 h 3657477"/>
                <a:gd name="connsiteX60" fmla="*/ 2121762 w 2121762"/>
                <a:gd name="connsiteY60" fmla="*/ 1905189 h 3657477"/>
                <a:gd name="connsiteX61" fmla="*/ 2121762 w 2121762"/>
                <a:gd name="connsiteY61" fmla="*/ 2042443 h 3657477"/>
                <a:gd name="connsiteX62" fmla="*/ 2121762 w 2121762"/>
                <a:gd name="connsiteY62" fmla="*/ 2071309 h 3657477"/>
                <a:gd name="connsiteX63" fmla="*/ 2121762 w 2121762"/>
                <a:gd name="connsiteY63" fmla="*/ 2086405 h 3657477"/>
                <a:gd name="connsiteX64" fmla="*/ 2121762 w 2121762"/>
                <a:gd name="connsiteY64" fmla="*/ 2105214 h 3657477"/>
                <a:gd name="connsiteX65" fmla="*/ 2121762 w 2121762"/>
                <a:gd name="connsiteY65" fmla="*/ 2124505 h 3657477"/>
                <a:gd name="connsiteX66" fmla="*/ 2121762 w 2121762"/>
                <a:gd name="connsiteY66" fmla="*/ 2143314 h 3657477"/>
                <a:gd name="connsiteX67" fmla="*/ 2121762 w 2121762"/>
                <a:gd name="connsiteY67" fmla="*/ 2187277 h 3657477"/>
                <a:gd name="connsiteX68" fmla="*/ 2121762 w 2121762"/>
                <a:gd name="connsiteY68" fmla="*/ 2259377 h 3657477"/>
                <a:gd name="connsiteX69" fmla="*/ 2121762 w 2121762"/>
                <a:gd name="connsiteY69" fmla="*/ 2324530 h 3657477"/>
                <a:gd name="connsiteX70" fmla="*/ 2121762 w 2121762"/>
                <a:gd name="connsiteY70" fmla="*/ 2343339 h 3657477"/>
                <a:gd name="connsiteX71" fmla="*/ 2121762 w 2121762"/>
                <a:gd name="connsiteY71" fmla="*/ 2387302 h 3657477"/>
                <a:gd name="connsiteX72" fmla="*/ 2121762 w 2121762"/>
                <a:gd name="connsiteY72" fmla="*/ 2425402 h 3657477"/>
                <a:gd name="connsiteX73" fmla="*/ 2121762 w 2121762"/>
                <a:gd name="connsiteY73" fmla="*/ 2455258 h 3657477"/>
                <a:gd name="connsiteX74" fmla="*/ 2121762 w 2121762"/>
                <a:gd name="connsiteY74" fmla="*/ 2459402 h 3657477"/>
                <a:gd name="connsiteX75" fmla="*/ 2121762 w 2121762"/>
                <a:gd name="connsiteY75" fmla="*/ 2497502 h 3657477"/>
                <a:gd name="connsiteX76" fmla="*/ 2121762 w 2121762"/>
                <a:gd name="connsiteY76" fmla="*/ 2541464 h 3657477"/>
                <a:gd name="connsiteX77" fmla="*/ 2121762 w 2121762"/>
                <a:gd name="connsiteY77" fmla="*/ 2560273 h 3657477"/>
                <a:gd name="connsiteX78" fmla="*/ 2121762 w 2121762"/>
                <a:gd name="connsiteY78" fmla="*/ 2625427 h 3657477"/>
                <a:gd name="connsiteX79" fmla="*/ 2121762 w 2121762"/>
                <a:gd name="connsiteY79" fmla="*/ 2655283 h 3657477"/>
                <a:gd name="connsiteX80" fmla="*/ 2121762 w 2121762"/>
                <a:gd name="connsiteY80" fmla="*/ 2693383 h 3657477"/>
                <a:gd name="connsiteX81" fmla="*/ 2121762 w 2121762"/>
                <a:gd name="connsiteY81" fmla="*/ 2697527 h 3657477"/>
                <a:gd name="connsiteX82" fmla="*/ 2121762 w 2121762"/>
                <a:gd name="connsiteY82" fmla="*/ 2737346 h 3657477"/>
                <a:gd name="connsiteX83" fmla="*/ 2121762 w 2121762"/>
                <a:gd name="connsiteY83" fmla="*/ 2741489 h 3657477"/>
                <a:gd name="connsiteX84" fmla="*/ 2121762 w 2121762"/>
                <a:gd name="connsiteY84" fmla="*/ 2756154 h 3657477"/>
                <a:gd name="connsiteX85" fmla="*/ 2121762 w 2121762"/>
                <a:gd name="connsiteY85" fmla="*/ 2760298 h 3657477"/>
                <a:gd name="connsiteX86" fmla="*/ 2121762 w 2121762"/>
                <a:gd name="connsiteY86" fmla="*/ 2779589 h 3657477"/>
                <a:gd name="connsiteX87" fmla="*/ 2121762 w 2121762"/>
                <a:gd name="connsiteY87" fmla="*/ 2798398 h 3657477"/>
                <a:gd name="connsiteX88" fmla="*/ 2121762 w 2121762"/>
                <a:gd name="connsiteY88" fmla="*/ 2842361 h 3657477"/>
                <a:gd name="connsiteX89" fmla="*/ 2121762 w 2121762"/>
                <a:gd name="connsiteY89" fmla="*/ 2893408 h 3657477"/>
                <a:gd name="connsiteX90" fmla="*/ 2121762 w 2121762"/>
                <a:gd name="connsiteY90" fmla="*/ 2937371 h 3657477"/>
                <a:gd name="connsiteX91" fmla="*/ 2121762 w 2121762"/>
                <a:gd name="connsiteY91" fmla="*/ 2956179 h 3657477"/>
                <a:gd name="connsiteX92" fmla="*/ 2121762 w 2121762"/>
                <a:gd name="connsiteY92" fmla="*/ 2975471 h 3657477"/>
                <a:gd name="connsiteX93" fmla="*/ 2121762 w 2121762"/>
                <a:gd name="connsiteY93" fmla="*/ 2979614 h 3657477"/>
                <a:gd name="connsiteX94" fmla="*/ 2121762 w 2121762"/>
                <a:gd name="connsiteY94" fmla="*/ 2994279 h 3657477"/>
                <a:gd name="connsiteX95" fmla="*/ 2121762 w 2121762"/>
                <a:gd name="connsiteY95" fmla="*/ 2998423 h 3657477"/>
                <a:gd name="connsiteX96" fmla="*/ 2121762 w 2121762"/>
                <a:gd name="connsiteY96" fmla="*/ 3038242 h 3657477"/>
                <a:gd name="connsiteX97" fmla="*/ 2121762 w 2121762"/>
                <a:gd name="connsiteY97" fmla="*/ 3042386 h 3657477"/>
                <a:gd name="connsiteX98" fmla="*/ 2121762 w 2121762"/>
                <a:gd name="connsiteY98" fmla="*/ 3080486 h 3657477"/>
                <a:gd name="connsiteX99" fmla="*/ 2121762 w 2121762"/>
                <a:gd name="connsiteY99" fmla="*/ 3110342 h 3657477"/>
                <a:gd name="connsiteX100" fmla="*/ 2121762 w 2121762"/>
                <a:gd name="connsiteY100" fmla="*/ 3175496 h 3657477"/>
                <a:gd name="connsiteX101" fmla="*/ 2121762 w 2121762"/>
                <a:gd name="connsiteY101" fmla="*/ 3194304 h 3657477"/>
                <a:gd name="connsiteX102" fmla="*/ 2121762 w 2121762"/>
                <a:gd name="connsiteY102" fmla="*/ 3238267 h 3657477"/>
                <a:gd name="connsiteX103" fmla="*/ 2121762 w 2121762"/>
                <a:gd name="connsiteY103" fmla="*/ 3276367 h 3657477"/>
                <a:gd name="connsiteX104" fmla="*/ 2121762 w 2121762"/>
                <a:gd name="connsiteY104" fmla="*/ 3280511 h 3657477"/>
                <a:gd name="connsiteX105" fmla="*/ 2121762 w 2121762"/>
                <a:gd name="connsiteY105" fmla="*/ 3310367 h 3657477"/>
                <a:gd name="connsiteX106" fmla="*/ 2121762 w 2121762"/>
                <a:gd name="connsiteY106" fmla="*/ 3348467 h 3657477"/>
                <a:gd name="connsiteX107" fmla="*/ 2121762 w 2121762"/>
                <a:gd name="connsiteY107" fmla="*/ 3476392 h 3657477"/>
                <a:gd name="connsiteX108" fmla="*/ 2121762 w 2121762"/>
                <a:gd name="connsiteY108" fmla="*/ 3548492 h 3657477"/>
                <a:gd name="connsiteX109" fmla="*/ 2040414 w 2121762"/>
                <a:gd name="connsiteY109" fmla="*/ 3657477 h 3657477"/>
                <a:gd name="connsiteX110" fmla="*/ 81349 w 2121762"/>
                <a:gd name="connsiteY110" fmla="*/ 3657477 h 3657477"/>
                <a:gd name="connsiteX111" fmla="*/ 0 w 2121762"/>
                <a:gd name="connsiteY111" fmla="*/ 3548492 h 3657477"/>
                <a:gd name="connsiteX112" fmla="*/ 0 w 2121762"/>
                <a:gd name="connsiteY112" fmla="*/ 3476392 h 3657477"/>
                <a:gd name="connsiteX113" fmla="*/ 0 w 2121762"/>
                <a:gd name="connsiteY113" fmla="*/ 3348467 h 3657477"/>
                <a:gd name="connsiteX114" fmla="*/ 0 w 2121762"/>
                <a:gd name="connsiteY114" fmla="*/ 3310367 h 3657477"/>
                <a:gd name="connsiteX115" fmla="*/ 0 w 2121762"/>
                <a:gd name="connsiteY115" fmla="*/ 3280511 h 3657477"/>
                <a:gd name="connsiteX116" fmla="*/ 0 w 2121762"/>
                <a:gd name="connsiteY116" fmla="*/ 3276367 h 3657477"/>
                <a:gd name="connsiteX117" fmla="*/ 0 w 2121762"/>
                <a:gd name="connsiteY117" fmla="*/ 3238267 h 3657477"/>
                <a:gd name="connsiteX118" fmla="*/ 0 w 2121762"/>
                <a:gd name="connsiteY118" fmla="*/ 3194304 h 3657477"/>
                <a:gd name="connsiteX119" fmla="*/ 0 w 2121762"/>
                <a:gd name="connsiteY119" fmla="*/ 3175496 h 3657477"/>
                <a:gd name="connsiteX120" fmla="*/ 0 w 2121762"/>
                <a:gd name="connsiteY120" fmla="*/ 3110342 h 3657477"/>
                <a:gd name="connsiteX121" fmla="*/ 0 w 2121762"/>
                <a:gd name="connsiteY121" fmla="*/ 3080486 h 3657477"/>
                <a:gd name="connsiteX122" fmla="*/ 0 w 2121762"/>
                <a:gd name="connsiteY122" fmla="*/ 3042386 h 3657477"/>
                <a:gd name="connsiteX123" fmla="*/ 0 w 2121762"/>
                <a:gd name="connsiteY123" fmla="*/ 3038242 h 3657477"/>
                <a:gd name="connsiteX124" fmla="*/ 0 w 2121762"/>
                <a:gd name="connsiteY124" fmla="*/ 2998423 h 3657477"/>
                <a:gd name="connsiteX125" fmla="*/ 0 w 2121762"/>
                <a:gd name="connsiteY125" fmla="*/ 2994279 h 3657477"/>
                <a:gd name="connsiteX126" fmla="*/ 0 w 2121762"/>
                <a:gd name="connsiteY126" fmla="*/ 2979614 h 3657477"/>
                <a:gd name="connsiteX127" fmla="*/ 0 w 2121762"/>
                <a:gd name="connsiteY127" fmla="*/ 2975471 h 3657477"/>
                <a:gd name="connsiteX128" fmla="*/ 0 w 2121762"/>
                <a:gd name="connsiteY128" fmla="*/ 2956179 h 3657477"/>
                <a:gd name="connsiteX129" fmla="*/ 0 w 2121762"/>
                <a:gd name="connsiteY129" fmla="*/ 2937371 h 3657477"/>
                <a:gd name="connsiteX130" fmla="*/ 0 w 2121762"/>
                <a:gd name="connsiteY130" fmla="*/ 2893408 h 3657477"/>
                <a:gd name="connsiteX131" fmla="*/ 0 w 2121762"/>
                <a:gd name="connsiteY131" fmla="*/ 2842361 h 3657477"/>
                <a:gd name="connsiteX132" fmla="*/ 0 w 2121762"/>
                <a:gd name="connsiteY132" fmla="*/ 2798398 h 3657477"/>
                <a:gd name="connsiteX133" fmla="*/ 0 w 2121762"/>
                <a:gd name="connsiteY133" fmla="*/ 2779589 h 3657477"/>
                <a:gd name="connsiteX134" fmla="*/ 0 w 2121762"/>
                <a:gd name="connsiteY134" fmla="*/ 2760298 h 3657477"/>
                <a:gd name="connsiteX135" fmla="*/ 0 w 2121762"/>
                <a:gd name="connsiteY135" fmla="*/ 2756154 h 3657477"/>
                <a:gd name="connsiteX136" fmla="*/ 0 w 2121762"/>
                <a:gd name="connsiteY136" fmla="*/ 2741489 h 3657477"/>
                <a:gd name="connsiteX137" fmla="*/ 0 w 2121762"/>
                <a:gd name="connsiteY137" fmla="*/ 2737346 h 3657477"/>
                <a:gd name="connsiteX138" fmla="*/ 0 w 2121762"/>
                <a:gd name="connsiteY138" fmla="*/ 2697527 h 3657477"/>
                <a:gd name="connsiteX139" fmla="*/ 0 w 2121762"/>
                <a:gd name="connsiteY139" fmla="*/ 2693383 h 3657477"/>
                <a:gd name="connsiteX140" fmla="*/ 0 w 2121762"/>
                <a:gd name="connsiteY140" fmla="*/ 2655283 h 3657477"/>
                <a:gd name="connsiteX141" fmla="*/ 0 w 2121762"/>
                <a:gd name="connsiteY141" fmla="*/ 2625427 h 3657477"/>
                <a:gd name="connsiteX142" fmla="*/ 0 w 2121762"/>
                <a:gd name="connsiteY142" fmla="*/ 2560273 h 3657477"/>
                <a:gd name="connsiteX143" fmla="*/ 0 w 2121762"/>
                <a:gd name="connsiteY143" fmla="*/ 2541464 h 3657477"/>
                <a:gd name="connsiteX144" fmla="*/ 0 w 2121762"/>
                <a:gd name="connsiteY144" fmla="*/ 2497502 h 3657477"/>
                <a:gd name="connsiteX145" fmla="*/ 0 w 2121762"/>
                <a:gd name="connsiteY145" fmla="*/ 2459402 h 3657477"/>
                <a:gd name="connsiteX146" fmla="*/ 0 w 2121762"/>
                <a:gd name="connsiteY146" fmla="*/ 2455258 h 3657477"/>
                <a:gd name="connsiteX147" fmla="*/ 0 w 2121762"/>
                <a:gd name="connsiteY147" fmla="*/ 2425402 h 3657477"/>
                <a:gd name="connsiteX148" fmla="*/ 0 w 2121762"/>
                <a:gd name="connsiteY148" fmla="*/ 2387302 h 3657477"/>
                <a:gd name="connsiteX149" fmla="*/ 0 w 2121762"/>
                <a:gd name="connsiteY149" fmla="*/ 2343339 h 3657477"/>
                <a:gd name="connsiteX150" fmla="*/ 0 w 2121762"/>
                <a:gd name="connsiteY150" fmla="*/ 2324530 h 3657477"/>
                <a:gd name="connsiteX151" fmla="*/ 0 w 2121762"/>
                <a:gd name="connsiteY151" fmla="*/ 2259377 h 3657477"/>
                <a:gd name="connsiteX152" fmla="*/ 0 w 2121762"/>
                <a:gd name="connsiteY152" fmla="*/ 2187277 h 3657477"/>
                <a:gd name="connsiteX153" fmla="*/ 0 w 2121762"/>
                <a:gd name="connsiteY153" fmla="*/ 2143314 h 3657477"/>
                <a:gd name="connsiteX154" fmla="*/ 0 w 2121762"/>
                <a:gd name="connsiteY154" fmla="*/ 2124505 h 3657477"/>
                <a:gd name="connsiteX155" fmla="*/ 0 w 2121762"/>
                <a:gd name="connsiteY155" fmla="*/ 2105214 h 3657477"/>
                <a:gd name="connsiteX156" fmla="*/ 0 w 2121762"/>
                <a:gd name="connsiteY156" fmla="*/ 2086405 h 3657477"/>
                <a:gd name="connsiteX157" fmla="*/ 0 w 2121762"/>
                <a:gd name="connsiteY157" fmla="*/ 2071309 h 3657477"/>
                <a:gd name="connsiteX158" fmla="*/ 0 w 2121762"/>
                <a:gd name="connsiteY158" fmla="*/ 2042443 h 3657477"/>
                <a:gd name="connsiteX159" fmla="*/ 0 w 2121762"/>
                <a:gd name="connsiteY159" fmla="*/ 1905189 h 3657477"/>
                <a:gd name="connsiteX160" fmla="*/ 0 w 2121762"/>
                <a:gd name="connsiteY160" fmla="*/ 1886380 h 3657477"/>
                <a:gd name="connsiteX161" fmla="*/ 0 w 2121762"/>
                <a:gd name="connsiteY161" fmla="*/ 1871284 h 3657477"/>
                <a:gd name="connsiteX162" fmla="*/ 0 w 2121762"/>
                <a:gd name="connsiteY162" fmla="*/ 1842418 h 3657477"/>
                <a:gd name="connsiteX163" fmla="*/ 0 w 2121762"/>
                <a:gd name="connsiteY163" fmla="*/ 1833184 h 3657477"/>
                <a:gd name="connsiteX164" fmla="*/ 0 w 2121762"/>
                <a:gd name="connsiteY164" fmla="*/ 1804318 h 3657477"/>
                <a:gd name="connsiteX165" fmla="*/ 0 w 2121762"/>
                <a:gd name="connsiteY165" fmla="*/ 1789221 h 3657477"/>
                <a:gd name="connsiteX166" fmla="*/ 0 w 2121762"/>
                <a:gd name="connsiteY166" fmla="*/ 1770412 h 3657477"/>
                <a:gd name="connsiteX167" fmla="*/ 0 w 2121762"/>
                <a:gd name="connsiteY167" fmla="*/ 1633159 h 3657477"/>
                <a:gd name="connsiteX168" fmla="*/ 0 w 2121762"/>
                <a:gd name="connsiteY168" fmla="*/ 1604293 h 3657477"/>
                <a:gd name="connsiteX169" fmla="*/ 0 w 2121762"/>
                <a:gd name="connsiteY169" fmla="*/ 1589196 h 3657477"/>
                <a:gd name="connsiteX170" fmla="*/ 0 w 2121762"/>
                <a:gd name="connsiteY170" fmla="*/ 1570387 h 3657477"/>
                <a:gd name="connsiteX171" fmla="*/ 0 w 2121762"/>
                <a:gd name="connsiteY171" fmla="*/ 1551096 h 3657477"/>
                <a:gd name="connsiteX172" fmla="*/ 0 w 2121762"/>
                <a:gd name="connsiteY172" fmla="*/ 1532287 h 3657477"/>
                <a:gd name="connsiteX173" fmla="*/ 0 w 2121762"/>
                <a:gd name="connsiteY173" fmla="*/ 1488325 h 3657477"/>
                <a:gd name="connsiteX174" fmla="*/ 0 w 2121762"/>
                <a:gd name="connsiteY174" fmla="*/ 1416225 h 3657477"/>
                <a:gd name="connsiteX175" fmla="*/ 0 w 2121762"/>
                <a:gd name="connsiteY175" fmla="*/ 1351071 h 3657477"/>
                <a:gd name="connsiteX176" fmla="*/ 0 w 2121762"/>
                <a:gd name="connsiteY176" fmla="*/ 1332262 h 3657477"/>
                <a:gd name="connsiteX177" fmla="*/ 0 w 2121762"/>
                <a:gd name="connsiteY177" fmla="*/ 1288300 h 3657477"/>
                <a:gd name="connsiteX178" fmla="*/ 0 w 2121762"/>
                <a:gd name="connsiteY178" fmla="*/ 1250200 h 3657477"/>
                <a:gd name="connsiteX179" fmla="*/ 0 w 2121762"/>
                <a:gd name="connsiteY179" fmla="*/ 1220343 h 3657477"/>
                <a:gd name="connsiteX180" fmla="*/ 0 w 2121762"/>
                <a:gd name="connsiteY180" fmla="*/ 1216200 h 3657477"/>
                <a:gd name="connsiteX181" fmla="*/ 0 w 2121762"/>
                <a:gd name="connsiteY181" fmla="*/ 1178100 h 3657477"/>
                <a:gd name="connsiteX182" fmla="*/ 0 w 2121762"/>
                <a:gd name="connsiteY182" fmla="*/ 1134137 h 3657477"/>
                <a:gd name="connsiteX183" fmla="*/ 0 w 2121762"/>
                <a:gd name="connsiteY183" fmla="*/ 1115329 h 3657477"/>
                <a:gd name="connsiteX184" fmla="*/ 0 w 2121762"/>
                <a:gd name="connsiteY184" fmla="*/ 1050175 h 3657477"/>
                <a:gd name="connsiteX185" fmla="*/ 0 w 2121762"/>
                <a:gd name="connsiteY185" fmla="*/ 1020318 h 3657477"/>
                <a:gd name="connsiteX186" fmla="*/ 0 w 2121762"/>
                <a:gd name="connsiteY186" fmla="*/ 982218 h 3657477"/>
                <a:gd name="connsiteX187" fmla="*/ 0 w 2121762"/>
                <a:gd name="connsiteY187" fmla="*/ 978075 h 3657477"/>
                <a:gd name="connsiteX188" fmla="*/ 0 w 2121762"/>
                <a:gd name="connsiteY188" fmla="*/ 938255 h 3657477"/>
                <a:gd name="connsiteX189" fmla="*/ 0 w 2121762"/>
                <a:gd name="connsiteY189" fmla="*/ 934112 h 3657477"/>
                <a:gd name="connsiteX190" fmla="*/ 0 w 2121762"/>
                <a:gd name="connsiteY190" fmla="*/ 919447 h 3657477"/>
                <a:gd name="connsiteX191" fmla="*/ 0 w 2121762"/>
                <a:gd name="connsiteY191" fmla="*/ 915304 h 3657477"/>
                <a:gd name="connsiteX192" fmla="*/ 0 w 2121762"/>
                <a:gd name="connsiteY192" fmla="*/ 896012 h 3657477"/>
                <a:gd name="connsiteX193" fmla="*/ 0 w 2121762"/>
                <a:gd name="connsiteY193" fmla="*/ 877204 h 3657477"/>
                <a:gd name="connsiteX194" fmla="*/ 0 w 2121762"/>
                <a:gd name="connsiteY194" fmla="*/ 833241 h 3657477"/>
                <a:gd name="connsiteX195" fmla="*/ 0 w 2121762"/>
                <a:gd name="connsiteY195" fmla="*/ 782193 h 3657477"/>
                <a:gd name="connsiteX196" fmla="*/ 0 w 2121762"/>
                <a:gd name="connsiteY196" fmla="*/ 738230 h 3657477"/>
                <a:gd name="connsiteX197" fmla="*/ 0 w 2121762"/>
                <a:gd name="connsiteY197" fmla="*/ 719422 h 3657477"/>
                <a:gd name="connsiteX198" fmla="*/ 0 w 2121762"/>
                <a:gd name="connsiteY198" fmla="*/ 700130 h 3657477"/>
                <a:gd name="connsiteX199" fmla="*/ 0 w 2121762"/>
                <a:gd name="connsiteY199" fmla="*/ 695987 h 3657477"/>
                <a:gd name="connsiteX200" fmla="*/ 0 w 2121762"/>
                <a:gd name="connsiteY200" fmla="*/ 681322 h 3657477"/>
                <a:gd name="connsiteX201" fmla="*/ 0 w 2121762"/>
                <a:gd name="connsiteY201" fmla="*/ 677179 h 3657477"/>
                <a:gd name="connsiteX202" fmla="*/ 0 w 2121762"/>
                <a:gd name="connsiteY202" fmla="*/ 637359 h 3657477"/>
                <a:gd name="connsiteX203" fmla="*/ 0 w 2121762"/>
                <a:gd name="connsiteY203" fmla="*/ 633216 h 3657477"/>
                <a:gd name="connsiteX204" fmla="*/ 0 w 2121762"/>
                <a:gd name="connsiteY204" fmla="*/ 595116 h 3657477"/>
                <a:gd name="connsiteX205" fmla="*/ 0 w 2121762"/>
                <a:gd name="connsiteY205" fmla="*/ 565260 h 3657477"/>
                <a:gd name="connsiteX206" fmla="*/ 0 w 2121762"/>
                <a:gd name="connsiteY206" fmla="*/ 500105 h 3657477"/>
                <a:gd name="connsiteX207" fmla="*/ 0 w 2121762"/>
                <a:gd name="connsiteY207" fmla="*/ 481297 h 3657477"/>
                <a:gd name="connsiteX208" fmla="*/ 0 w 2121762"/>
                <a:gd name="connsiteY208" fmla="*/ 437334 h 3657477"/>
                <a:gd name="connsiteX209" fmla="*/ 0 w 2121762"/>
                <a:gd name="connsiteY209" fmla="*/ 399234 h 3657477"/>
                <a:gd name="connsiteX210" fmla="*/ 0 w 2121762"/>
                <a:gd name="connsiteY210" fmla="*/ 395091 h 3657477"/>
                <a:gd name="connsiteX211" fmla="*/ 0 w 2121762"/>
                <a:gd name="connsiteY211" fmla="*/ 365235 h 3657477"/>
                <a:gd name="connsiteX212" fmla="*/ 0 w 2121762"/>
                <a:gd name="connsiteY212" fmla="*/ 327135 h 3657477"/>
                <a:gd name="connsiteX213" fmla="*/ 0 w 2121762"/>
                <a:gd name="connsiteY213" fmla="*/ 199209 h 3657477"/>
                <a:gd name="connsiteX214" fmla="*/ 0 w 2121762"/>
                <a:gd name="connsiteY214" fmla="*/ 127110 h 3657477"/>
                <a:gd name="connsiteX215" fmla="*/ 49684 w 2121762"/>
                <a:gd name="connsiteY215" fmla="*/ 26690 h 3657477"/>
                <a:gd name="connsiteX216" fmla="*/ 79008 w 2121762"/>
                <a:gd name="connsiteY216" fmla="*/ 18758 h 3657477"/>
                <a:gd name="connsiteX217" fmla="*/ 284963 w 2121762"/>
                <a:gd name="connsiteY217" fmla="*/ 18758 h 3657477"/>
                <a:gd name="connsiteX218" fmla="*/ 284121 w 2121762"/>
                <a:gd name="connsiteY218" fmla="*/ 2085 h 3657477"/>
                <a:gd name="connsiteX0" fmla="*/ 284121 w 2121762"/>
                <a:gd name="connsiteY0" fmla="*/ 0 h 3655392"/>
                <a:gd name="connsiteX1" fmla="*/ 1836799 w 2121762"/>
                <a:gd name="connsiteY1" fmla="*/ 16673 h 3655392"/>
                <a:gd name="connsiteX2" fmla="*/ 2042755 w 2121762"/>
                <a:gd name="connsiteY2" fmla="*/ 16673 h 3655392"/>
                <a:gd name="connsiteX3" fmla="*/ 2072079 w 2121762"/>
                <a:gd name="connsiteY3" fmla="*/ 24605 h 3655392"/>
                <a:gd name="connsiteX4" fmla="*/ 2121762 w 2121762"/>
                <a:gd name="connsiteY4" fmla="*/ 125025 h 3655392"/>
                <a:gd name="connsiteX5" fmla="*/ 2121762 w 2121762"/>
                <a:gd name="connsiteY5" fmla="*/ 197124 h 3655392"/>
                <a:gd name="connsiteX6" fmla="*/ 2121762 w 2121762"/>
                <a:gd name="connsiteY6" fmla="*/ 325050 h 3655392"/>
                <a:gd name="connsiteX7" fmla="*/ 2121762 w 2121762"/>
                <a:gd name="connsiteY7" fmla="*/ 363150 h 3655392"/>
                <a:gd name="connsiteX8" fmla="*/ 2121762 w 2121762"/>
                <a:gd name="connsiteY8" fmla="*/ 393006 h 3655392"/>
                <a:gd name="connsiteX9" fmla="*/ 2121762 w 2121762"/>
                <a:gd name="connsiteY9" fmla="*/ 397149 h 3655392"/>
                <a:gd name="connsiteX10" fmla="*/ 2121762 w 2121762"/>
                <a:gd name="connsiteY10" fmla="*/ 435249 h 3655392"/>
                <a:gd name="connsiteX11" fmla="*/ 2121762 w 2121762"/>
                <a:gd name="connsiteY11" fmla="*/ 479212 h 3655392"/>
                <a:gd name="connsiteX12" fmla="*/ 2121762 w 2121762"/>
                <a:gd name="connsiteY12" fmla="*/ 498020 h 3655392"/>
                <a:gd name="connsiteX13" fmla="*/ 2121762 w 2121762"/>
                <a:gd name="connsiteY13" fmla="*/ 563175 h 3655392"/>
                <a:gd name="connsiteX14" fmla="*/ 2121762 w 2121762"/>
                <a:gd name="connsiteY14" fmla="*/ 593031 h 3655392"/>
                <a:gd name="connsiteX15" fmla="*/ 2121762 w 2121762"/>
                <a:gd name="connsiteY15" fmla="*/ 631131 h 3655392"/>
                <a:gd name="connsiteX16" fmla="*/ 2121762 w 2121762"/>
                <a:gd name="connsiteY16" fmla="*/ 635274 h 3655392"/>
                <a:gd name="connsiteX17" fmla="*/ 2121762 w 2121762"/>
                <a:gd name="connsiteY17" fmla="*/ 675094 h 3655392"/>
                <a:gd name="connsiteX18" fmla="*/ 2121762 w 2121762"/>
                <a:gd name="connsiteY18" fmla="*/ 679237 h 3655392"/>
                <a:gd name="connsiteX19" fmla="*/ 2121762 w 2121762"/>
                <a:gd name="connsiteY19" fmla="*/ 693902 h 3655392"/>
                <a:gd name="connsiteX20" fmla="*/ 2121762 w 2121762"/>
                <a:gd name="connsiteY20" fmla="*/ 698045 h 3655392"/>
                <a:gd name="connsiteX21" fmla="*/ 2121762 w 2121762"/>
                <a:gd name="connsiteY21" fmla="*/ 717337 h 3655392"/>
                <a:gd name="connsiteX22" fmla="*/ 2121762 w 2121762"/>
                <a:gd name="connsiteY22" fmla="*/ 736145 h 3655392"/>
                <a:gd name="connsiteX23" fmla="*/ 2121762 w 2121762"/>
                <a:gd name="connsiteY23" fmla="*/ 780108 h 3655392"/>
                <a:gd name="connsiteX24" fmla="*/ 2121762 w 2121762"/>
                <a:gd name="connsiteY24" fmla="*/ 831156 h 3655392"/>
                <a:gd name="connsiteX25" fmla="*/ 2121762 w 2121762"/>
                <a:gd name="connsiteY25" fmla="*/ 875119 h 3655392"/>
                <a:gd name="connsiteX26" fmla="*/ 2121762 w 2121762"/>
                <a:gd name="connsiteY26" fmla="*/ 893927 h 3655392"/>
                <a:gd name="connsiteX27" fmla="*/ 2121762 w 2121762"/>
                <a:gd name="connsiteY27" fmla="*/ 913219 h 3655392"/>
                <a:gd name="connsiteX28" fmla="*/ 2121762 w 2121762"/>
                <a:gd name="connsiteY28" fmla="*/ 917362 h 3655392"/>
                <a:gd name="connsiteX29" fmla="*/ 2121762 w 2121762"/>
                <a:gd name="connsiteY29" fmla="*/ 932027 h 3655392"/>
                <a:gd name="connsiteX30" fmla="*/ 2121762 w 2121762"/>
                <a:gd name="connsiteY30" fmla="*/ 936170 h 3655392"/>
                <a:gd name="connsiteX31" fmla="*/ 2121762 w 2121762"/>
                <a:gd name="connsiteY31" fmla="*/ 975990 h 3655392"/>
                <a:gd name="connsiteX32" fmla="*/ 2121762 w 2121762"/>
                <a:gd name="connsiteY32" fmla="*/ 980133 h 3655392"/>
                <a:gd name="connsiteX33" fmla="*/ 2121762 w 2121762"/>
                <a:gd name="connsiteY33" fmla="*/ 1018233 h 3655392"/>
                <a:gd name="connsiteX34" fmla="*/ 2121762 w 2121762"/>
                <a:gd name="connsiteY34" fmla="*/ 1048090 h 3655392"/>
                <a:gd name="connsiteX35" fmla="*/ 2121762 w 2121762"/>
                <a:gd name="connsiteY35" fmla="*/ 1113244 h 3655392"/>
                <a:gd name="connsiteX36" fmla="*/ 2121762 w 2121762"/>
                <a:gd name="connsiteY36" fmla="*/ 1132052 h 3655392"/>
                <a:gd name="connsiteX37" fmla="*/ 2121762 w 2121762"/>
                <a:gd name="connsiteY37" fmla="*/ 1176015 h 3655392"/>
                <a:gd name="connsiteX38" fmla="*/ 2121762 w 2121762"/>
                <a:gd name="connsiteY38" fmla="*/ 1214115 h 3655392"/>
                <a:gd name="connsiteX39" fmla="*/ 2121762 w 2121762"/>
                <a:gd name="connsiteY39" fmla="*/ 1218258 h 3655392"/>
                <a:gd name="connsiteX40" fmla="*/ 2121762 w 2121762"/>
                <a:gd name="connsiteY40" fmla="*/ 1248115 h 3655392"/>
                <a:gd name="connsiteX41" fmla="*/ 2121762 w 2121762"/>
                <a:gd name="connsiteY41" fmla="*/ 1286215 h 3655392"/>
                <a:gd name="connsiteX42" fmla="*/ 2121762 w 2121762"/>
                <a:gd name="connsiteY42" fmla="*/ 1330177 h 3655392"/>
                <a:gd name="connsiteX43" fmla="*/ 2121762 w 2121762"/>
                <a:gd name="connsiteY43" fmla="*/ 1348986 h 3655392"/>
                <a:gd name="connsiteX44" fmla="*/ 2121762 w 2121762"/>
                <a:gd name="connsiteY44" fmla="*/ 1414140 h 3655392"/>
                <a:gd name="connsiteX45" fmla="*/ 2121762 w 2121762"/>
                <a:gd name="connsiteY45" fmla="*/ 1486240 h 3655392"/>
                <a:gd name="connsiteX46" fmla="*/ 2121762 w 2121762"/>
                <a:gd name="connsiteY46" fmla="*/ 1530202 h 3655392"/>
                <a:gd name="connsiteX47" fmla="*/ 2121762 w 2121762"/>
                <a:gd name="connsiteY47" fmla="*/ 1549011 h 3655392"/>
                <a:gd name="connsiteX48" fmla="*/ 2121762 w 2121762"/>
                <a:gd name="connsiteY48" fmla="*/ 1568302 h 3655392"/>
                <a:gd name="connsiteX49" fmla="*/ 2121762 w 2121762"/>
                <a:gd name="connsiteY49" fmla="*/ 1587111 h 3655392"/>
                <a:gd name="connsiteX50" fmla="*/ 2121762 w 2121762"/>
                <a:gd name="connsiteY50" fmla="*/ 1602208 h 3655392"/>
                <a:gd name="connsiteX51" fmla="*/ 2121762 w 2121762"/>
                <a:gd name="connsiteY51" fmla="*/ 1631074 h 3655392"/>
                <a:gd name="connsiteX52" fmla="*/ 2121762 w 2121762"/>
                <a:gd name="connsiteY52" fmla="*/ 1768327 h 3655392"/>
                <a:gd name="connsiteX53" fmla="*/ 2121762 w 2121762"/>
                <a:gd name="connsiteY53" fmla="*/ 1787136 h 3655392"/>
                <a:gd name="connsiteX54" fmla="*/ 2121762 w 2121762"/>
                <a:gd name="connsiteY54" fmla="*/ 1802233 h 3655392"/>
                <a:gd name="connsiteX55" fmla="*/ 2121762 w 2121762"/>
                <a:gd name="connsiteY55" fmla="*/ 1831099 h 3655392"/>
                <a:gd name="connsiteX56" fmla="*/ 2121762 w 2121762"/>
                <a:gd name="connsiteY56" fmla="*/ 1840333 h 3655392"/>
                <a:gd name="connsiteX57" fmla="*/ 2121762 w 2121762"/>
                <a:gd name="connsiteY57" fmla="*/ 1869199 h 3655392"/>
                <a:gd name="connsiteX58" fmla="*/ 2121762 w 2121762"/>
                <a:gd name="connsiteY58" fmla="*/ 1884295 h 3655392"/>
                <a:gd name="connsiteX59" fmla="*/ 2121762 w 2121762"/>
                <a:gd name="connsiteY59" fmla="*/ 1903104 h 3655392"/>
                <a:gd name="connsiteX60" fmla="*/ 2121762 w 2121762"/>
                <a:gd name="connsiteY60" fmla="*/ 2040358 h 3655392"/>
                <a:gd name="connsiteX61" fmla="*/ 2121762 w 2121762"/>
                <a:gd name="connsiteY61" fmla="*/ 2069224 h 3655392"/>
                <a:gd name="connsiteX62" fmla="*/ 2121762 w 2121762"/>
                <a:gd name="connsiteY62" fmla="*/ 2084320 h 3655392"/>
                <a:gd name="connsiteX63" fmla="*/ 2121762 w 2121762"/>
                <a:gd name="connsiteY63" fmla="*/ 2103129 h 3655392"/>
                <a:gd name="connsiteX64" fmla="*/ 2121762 w 2121762"/>
                <a:gd name="connsiteY64" fmla="*/ 2122420 h 3655392"/>
                <a:gd name="connsiteX65" fmla="*/ 2121762 w 2121762"/>
                <a:gd name="connsiteY65" fmla="*/ 2141229 h 3655392"/>
                <a:gd name="connsiteX66" fmla="*/ 2121762 w 2121762"/>
                <a:gd name="connsiteY66" fmla="*/ 2185192 h 3655392"/>
                <a:gd name="connsiteX67" fmla="*/ 2121762 w 2121762"/>
                <a:gd name="connsiteY67" fmla="*/ 2257292 h 3655392"/>
                <a:gd name="connsiteX68" fmla="*/ 2121762 w 2121762"/>
                <a:gd name="connsiteY68" fmla="*/ 2322445 h 3655392"/>
                <a:gd name="connsiteX69" fmla="*/ 2121762 w 2121762"/>
                <a:gd name="connsiteY69" fmla="*/ 2341254 h 3655392"/>
                <a:gd name="connsiteX70" fmla="*/ 2121762 w 2121762"/>
                <a:gd name="connsiteY70" fmla="*/ 2385217 h 3655392"/>
                <a:gd name="connsiteX71" fmla="*/ 2121762 w 2121762"/>
                <a:gd name="connsiteY71" fmla="*/ 2423317 h 3655392"/>
                <a:gd name="connsiteX72" fmla="*/ 2121762 w 2121762"/>
                <a:gd name="connsiteY72" fmla="*/ 2453173 h 3655392"/>
                <a:gd name="connsiteX73" fmla="*/ 2121762 w 2121762"/>
                <a:gd name="connsiteY73" fmla="*/ 2457317 h 3655392"/>
                <a:gd name="connsiteX74" fmla="*/ 2121762 w 2121762"/>
                <a:gd name="connsiteY74" fmla="*/ 2495417 h 3655392"/>
                <a:gd name="connsiteX75" fmla="*/ 2121762 w 2121762"/>
                <a:gd name="connsiteY75" fmla="*/ 2539379 h 3655392"/>
                <a:gd name="connsiteX76" fmla="*/ 2121762 w 2121762"/>
                <a:gd name="connsiteY76" fmla="*/ 2558188 h 3655392"/>
                <a:gd name="connsiteX77" fmla="*/ 2121762 w 2121762"/>
                <a:gd name="connsiteY77" fmla="*/ 2623342 h 3655392"/>
                <a:gd name="connsiteX78" fmla="*/ 2121762 w 2121762"/>
                <a:gd name="connsiteY78" fmla="*/ 2653198 h 3655392"/>
                <a:gd name="connsiteX79" fmla="*/ 2121762 w 2121762"/>
                <a:gd name="connsiteY79" fmla="*/ 2691298 h 3655392"/>
                <a:gd name="connsiteX80" fmla="*/ 2121762 w 2121762"/>
                <a:gd name="connsiteY80" fmla="*/ 2695442 h 3655392"/>
                <a:gd name="connsiteX81" fmla="*/ 2121762 w 2121762"/>
                <a:gd name="connsiteY81" fmla="*/ 2735261 h 3655392"/>
                <a:gd name="connsiteX82" fmla="*/ 2121762 w 2121762"/>
                <a:gd name="connsiteY82" fmla="*/ 2739404 h 3655392"/>
                <a:gd name="connsiteX83" fmla="*/ 2121762 w 2121762"/>
                <a:gd name="connsiteY83" fmla="*/ 2754069 h 3655392"/>
                <a:gd name="connsiteX84" fmla="*/ 2121762 w 2121762"/>
                <a:gd name="connsiteY84" fmla="*/ 2758213 h 3655392"/>
                <a:gd name="connsiteX85" fmla="*/ 2121762 w 2121762"/>
                <a:gd name="connsiteY85" fmla="*/ 2777504 h 3655392"/>
                <a:gd name="connsiteX86" fmla="*/ 2121762 w 2121762"/>
                <a:gd name="connsiteY86" fmla="*/ 2796313 h 3655392"/>
                <a:gd name="connsiteX87" fmla="*/ 2121762 w 2121762"/>
                <a:gd name="connsiteY87" fmla="*/ 2840276 h 3655392"/>
                <a:gd name="connsiteX88" fmla="*/ 2121762 w 2121762"/>
                <a:gd name="connsiteY88" fmla="*/ 2891323 h 3655392"/>
                <a:gd name="connsiteX89" fmla="*/ 2121762 w 2121762"/>
                <a:gd name="connsiteY89" fmla="*/ 2935286 h 3655392"/>
                <a:gd name="connsiteX90" fmla="*/ 2121762 w 2121762"/>
                <a:gd name="connsiteY90" fmla="*/ 2954094 h 3655392"/>
                <a:gd name="connsiteX91" fmla="*/ 2121762 w 2121762"/>
                <a:gd name="connsiteY91" fmla="*/ 2973386 h 3655392"/>
                <a:gd name="connsiteX92" fmla="*/ 2121762 w 2121762"/>
                <a:gd name="connsiteY92" fmla="*/ 2977529 h 3655392"/>
                <a:gd name="connsiteX93" fmla="*/ 2121762 w 2121762"/>
                <a:gd name="connsiteY93" fmla="*/ 2992194 h 3655392"/>
                <a:gd name="connsiteX94" fmla="*/ 2121762 w 2121762"/>
                <a:gd name="connsiteY94" fmla="*/ 2996338 h 3655392"/>
                <a:gd name="connsiteX95" fmla="*/ 2121762 w 2121762"/>
                <a:gd name="connsiteY95" fmla="*/ 3036157 h 3655392"/>
                <a:gd name="connsiteX96" fmla="*/ 2121762 w 2121762"/>
                <a:gd name="connsiteY96" fmla="*/ 3040301 h 3655392"/>
                <a:gd name="connsiteX97" fmla="*/ 2121762 w 2121762"/>
                <a:gd name="connsiteY97" fmla="*/ 3078401 h 3655392"/>
                <a:gd name="connsiteX98" fmla="*/ 2121762 w 2121762"/>
                <a:gd name="connsiteY98" fmla="*/ 3108257 h 3655392"/>
                <a:gd name="connsiteX99" fmla="*/ 2121762 w 2121762"/>
                <a:gd name="connsiteY99" fmla="*/ 3173411 h 3655392"/>
                <a:gd name="connsiteX100" fmla="*/ 2121762 w 2121762"/>
                <a:gd name="connsiteY100" fmla="*/ 3192219 h 3655392"/>
                <a:gd name="connsiteX101" fmla="*/ 2121762 w 2121762"/>
                <a:gd name="connsiteY101" fmla="*/ 3236182 h 3655392"/>
                <a:gd name="connsiteX102" fmla="*/ 2121762 w 2121762"/>
                <a:gd name="connsiteY102" fmla="*/ 3274282 h 3655392"/>
                <a:gd name="connsiteX103" fmla="*/ 2121762 w 2121762"/>
                <a:gd name="connsiteY103" fmla="*/ 3278426 h 3655392"/>
                <a:gd name="connsiteX104" fmla="*/ 2121762 w 2121762"/>
                <a:gd name="connsiteY104" fmla="*/ 3308282 h 3655392"/>
                <a:gd name="connsiteX105" fmla="*/ 2121762 w 2121762"/>
                <a:gd name="connsiteY105" fmla="*/ 3346382 h 3655392"/>
                <a:gd name="connsiteX106" fmla="*/ 2121762 w 2121762"/>
                <a:gd name="connsiteY106" fmla="*/ 3474307 h 3655392"/>
                <a:gd name="connsiteX107" fmla="*/ 2121762 w 2121762"/>
                <a:gd name="connsiteY107" fmla="*/ 3546407 h 3655392"/>
                <a:gd name="connsiteX108" fmla="*/ 2040414 w 2121762"/>
                <a:gd name="connsiteY108" fmla="*/ 3655392 h 3655392"/>
                <a:gd name="connsiteX109" fmla="*/ 81349 w 2121762"/>
                <a:gd name="connsiteY109" fmla="*/ 3655392 h 3655392"/>
                <a:gd name="connsiteX110" fmla="*/ 0 w 2121762"/>
                <a:gd name="connsiteY110" fmla="*/ 3546407 h 3655392"/>
                <a:gd name="connsiteX111" fmla="*/ 0 w 2121762"/>
                <a:gd name="connsiteY111" fmla="*/ 3474307 h 3655392"/>
                <a:gd name="connsiteX112" fmla="*/ 0 w 2121762"/>
                <a:gd name="connsiteY112" fmla="*/ 3346382 h 3655392"/>
                <a:gd name="connsiteX113" fmla="*/ 0 w 2121762"/>
                <a:gd name="connsiteY113" fmla="*/ 3308282 h 3655392"/>
                <a:gd name="connsiteX114" fmla="*/ 0 w 2121762"/>
                <a:gd name="connsiteY114" fmla="*/ 3278426 h 3655392"/>
                <a:gd name="connsiteX115" fmla="*/ 0 w 2121762"/>
                <a:gd name="connsiteY115" fmla="*/ 3274282 h 3655392"/>
                <a:gd name="connsiteX116" fmla="*/ 0 w 2121762"/>
                <a:gd name="connsiteY116" fmla="*/ 3236182 h 3655392"/>
                <a:gd name="connsiteX117" fmla="*/ 0 w 2121762"/>
                <a:gd name="connsiteY117" fmla="*/ 3192219 h 3655392"/>
                <a:gd name="connsiteX118" fmla="*/ 0 w 2121762"/>
                <a:gd name="connsiteY118" fmla="*/ 3173411 h 3655392"/>
                <a:gd name="connsiteX119" fmla="*/ 0 w 2121762"/>
                <a:gd name="connsiteY119" fmla="*/ 3108257 h 3655392"/>
                <a:gd name="connsiteX120" fmla="*/ 0 w 2121762"/>
                <a:gd name="connsiteY120" fmla="*/ 3078401 h 3655392"/>
                <a:gd name="connsiteX121" fmla="*/ 0 w 2121762"/>
                <a:gd name="connsiteY121" fmla="*/ 3040301 h 3655392"/>
                <a:gd name="connsiteX122" fmla="*/ 0 w 2121762"/>
                <a:gd name="connsiteY122" fmla="*/ 3036157 h 3655392"/>
                <a:gd name="connsiteX123" fmla="*/ 0 w 2121762"/>
                <a:gd name="connsiteY123" fmla="*/ 2996338 h 3655392"/>
                <a:gd name="connsiteX124" fmla="*/ 0 w 2121762"/>
                <a:gd name="connsiteY124" fmla="*/ 2992194 h 3655392"/>
                <a:gd name="connsiteX125" fmla="*/ 0 w 2121762"/>
                <a:gd name="connsiteY125" fmla="*/ 2977529 h 3655392"/>
                <a:gd name="connsiteX126" fmla="*/ 0 w 2121762"/>
                <a:gd name="connsiteY126" fmla="*/ 2973386 h 3655392"/>
                <a:gd name="connsiteX127" fmla="*/ 0 w 2121762"/>
                <a:gd name="connsiteY127" fmla="*/ 2954094 h 3655392"/>
                <a:gd name="connsiteX128" fmla="*/ 0 w 2121762"/>
                <a:gd name="connsiteY128" fmla="*/ 2935286 h 3655392"/>
                <a:gd name="connsiteX129" fmla="*/ 0 w 2121762"/>
                <a:gd name="connsiteY129" fmla="*/ 2891323 h 3655392"/>
                <a:gd name="connsiteX130" fmla="*/ 0 w 2121762"/>
                <a:gd name="connsiteY130" fmla="*/ 2840276 h 3655392"/>
                <a:gd name="connsiteX131" fmla="*/ 0 w 2121762"/>
                <a:gd name="connsiteY131" fmla="*/ 2796313 h 3655392"/>
                <a:gd name="connsiteX132" fmla="*/ 0 w 2121762"/>
                <a:gd name="connsiteY132" fmla="*/ 2777504 h 3655392"/>
                <a:gd name="connsiteX133" fmla="*/ 0 w 2121762"/>
                <a:gd name="connsiteY133" fmla="*/ 2758213 h 3655392"/>
                <a:gd name="connsiteX134" fmla="*/ 0 w 2121762"/>
                <a:gd name="connsiteY134" fmla="*/ 2754069 h 3655392"/>
                <a:gd name="connsiteX135" fmla="*/ 0 w 2121762"/>
                <a:gd name="connsiteY135" fmla="*/ 2739404 h 3655392"/>
                <a:gd name="connsiteX136" fmla="*/ 0 w 2121762"/>
                <a:gd name="connsiteY136" fmla="*/ 2735261 h 3655392"/>
                <a:gd name="connsiteX137" fmla="*/ 0 w 2121762"/>
                <a:gd name="connsiteY137" fmla="*/ 2695442 h 3655392"/>
                <a:gd name="connsiteX138" fmla="*/ 0 w 2121762"/>
                <a:gd name="connsiteY138" fmla="*/ 2691298 h 3655392"/>
                <a:gd name="connsiteX139" fmla="*/ 0 w 2121762"/>
                <a:gd name="connsiteY139" fmla="*/ 2653198 h 3655392"/>
                <a:gd name="connsiteX140" fmla="*/ 0 w 2121762"/>
                <a:gd name="connsiteY140" fmla="*/ 2623342 h 3655392"/>
                <a:gd name="connsiteX141" fmla="*/ 0 w 2121762"/>
                <a:gd name="connsiteY141" fmla="*/ 2558188 h 3655392"/>
                <a:gd name="connsiteX142" fmla="*/ 0 w 2121762"/>
                <a:gd name="connsiteY142" fmla="*/ 2539379 h 3655392"/>
                <a:gd name="connsiteX143" fmla="*/ 0 w 2121762"/>
                <a:gd name="connsiteY143" fmla="*/ 2495417 h 3655392"/>
                <a:gd name="connsiteX144" fmla="*/ 0 w 2121762"/>
                <a:gd name="connsiteY144" fmla="*/ 2457317 h 3655392"/>
                <a:gd name="connsiteX145" fmla="*/ 0 w 2121762"/>
                <a:gd name="connsiteY145" fmla="*/ 2453173 h 3655392"/>
                <a:gd name="connsiteX146" fmla="*/ 0 w 2121762"/>
                <a:gd name="connsiteY146" fmla="*/ 2423317 h 3655392"/>
                <a:gd name="connsiteX147" fmla="*/ 0 w 2121762"/>
                <a:gd name="connsiteY147" fmla="*/ 2385217 h 3655392"/>
                <a:gd name="connsiteX148" fmla="*/ 0 w 2121762"/>
                <a:gd name="connsiteY148" fmla="*/ 2341254 h 3655392"/>
                <a:gd name="connsiteX149" fmla="*/ 0 w 2121762"/>
                <a:gd name="connsiteY149" fmla="*/ 2322445 h 3655392"/>
                <a:gd name="connsiteX150" fmla="*/ 0 w 2121762"/>
                <a:gd name="connsiteY150" fmla="*/ 2257292 h 3655392"/>
                <a:gd name="connsiteX151" fmla="*/ 0 w 2121762"/>
                <a:gd name="connsiteY151" fmla="*/ 2185192 h 3655392"/>
                <a:gd name="connsiteX152" fmla="*/ 0 w 2121762"/>
                <a:gd name="connsiteY152" fmla="*/ 2141229 h 3655392"/>
                <a:gd name="connsiteX153" fmla="*/ 0 w 2121762"/>
                <a:gd name="connsiteY153" fmla="*/ 2122420 h 3655392"/>
                <a:gd name="connsiteX154" fmla="*/ 0 w 2121762"/>
                <a:gd name="connsiteY154" fmla="*/ 2103129 h 3655392"/>
                <a:gd name="connsiteX155" fmla="*/ 0 w 2121762"/>
                <a:gd name="connsiteY155" fmla="*/ 2084320 h 3655392"/>
                <a:gd name="connsiteX156" fmla="*/ 0 w 2121762"/>
                <a:gd name="connsiteY156" fmla="*/ 2069224 h 3655392"/>
                <a:gd name="connsiteX157" fmla="*/ 0 w 2121762"/>
                <a:gd name="connsiteY157" fmla="*/ 2040358 h 3655392"/>
                <a:gd name="connsiteX158" fmla="*/ 0 w 2121762"/>
                <a:gd name="connsiteY158" fmla="*/ 1903104 h 3655392"/>
                <a:gd name="connsiteX159" fmla="*/ 0 w 2121762"/>
                <a:gd name="connsiteY159" fmla="*/ 1884295 h 3655392"/>
                <a:gd name="connsiteX160" fmla="*/ 0 w 2121762"/>
                <a:gd name="connsiteY160" fmla="*/ 1869199 h 3655392"/>
                <a:gd name="connsiteX161" fmla="*/ 0 w 2121762"/>
                <a:gd name="connsiteY161" fmla="*/ 1840333 h 3655392"/>
                <a:gd name="connsiteX162" fmla="*/ 0 w 2121762"/>
                <a:gd name="connsiteY162" fmla="*/ 1831099 h 3655392"/>
                <a:gd name="connsiteX163" fmla="*/ 0 w 2121762"/>
                <a:gd name="connsiteY163" fmla="*/ 1802233 h 3655392"/>
                <a:gd name="connsiteX164" fmla="*/ 0 w 2121762"/>
                <a:gd name="connsiteY164" fmla="*/ 1787136 h 3655392"/>
                <a:gd name="connsiteX165" fmla="*/ 0 w 2121762"/>
                <a:gd name="connsiteY165" fmla="*/ 1768327 h 3655392"/>
                <a:gd name="connsiteX166" fmla="*/ 0 w 2121762"/>
                <a:gd name="connsiteY166" fmla="*/ 1631074 h 3655392"/>
                <a:gd name="connsiteX167" fmla="*/ 0 w 2121762"/>
                <a:gd name="connsiteY167" fmla="*/ 1602208 h 3655392"/>
                <a:gd name="connsiteX168" fmla="*/ 0 w 2121762"/>
                <a:gd name="connsiteY168" fmla="*/ 1587111 h 3655392"/>
                <a:gd name="connsiteX169" fmla="*/ 0 w 2121762"/>
                <a:gd name="connsiteY169" fmla="*/ 1568302 h 3655392"/>
                <a:gd name="connsiteX170" fmla="*/ 0 w 2121762"/>
                <a:gd name="connsiteY170" fmla="*/ 1549011 h 3655392"/>
                <a:gd name="connsiteX171" fmla="*/ 0 w 2121762"/>
                <a:gd name="connsiteY171" fmla="*/ 1530202 h 3655392"/>
                <a:gd name="connsiteX172" fmla="*/ 0 w 2121762"/>
                <a:gd name="connsiteY172" fmla="*/ 1486240 h 3655392"/>
                <a:gd name="connsiteX173" fmla="*/ 0 w 2121762"/>
                <a:gd name="connsiteY173" fmla="*/ 1414140 h 3655392"/>
                <a:gd name="connsiteX174" fmla="*/ 0 w 2121762"/>
                <a:gd name="connsiteY174" fmla="*/ 1348986 h 3655392"/>
                <a:gd name="connsiteX175" fmla="*/ 0 w 2121762"/>
                <a:gd name="connsiteY175" fmla="*/ 1330177 h 3655392"/>
                <a:gd name="connsiteX176" fmla="*/ 0 w 2121762"/>
                <a:gd name="connsiteY176" fmla="*/ 1286215 h 3655392"/>
                <a:gd name="connsiteX177" fmla="*/ 0 w 2121762"/>
                <a:gd name="connsiteY177" fmla="*/ 1248115 h 3655392"/>
                <a:gd name="connsiteX178" fmla="*/ 0 w 2121762"/>
                <a:gd name="connsiteY178" fmla="*/ 1218258 h 3655392"/>
                <a:gd name="connsiteX179" fmla="*/ 0 w 2121762"/>
                <a:gd name="connsiteY179" fmla="*/ 1214115 h 3655392"/>
                <a:gd name="connsiteX180" fmla="*/ 0 w 2121762"/>
                <a:gd name="connsiteY180" fmla="*/ 1176015 h 3655392"/>
                <a:gd name="connsiteX181" fmla="*/ 0 w 2121762"/>
                <a:gd name="connsiteY181" fmla="*/ 1132052 h 3655392"/>
                <a:gd name="connsiteX182" fmla="*/ 0 w 2121762"/>
                <a:gd name="connsiteY182" fmla="*/ 1113244 h 3655392"/>
                <a:gd name="connsiteX183" fmla="*/ 0 w 2121762"/>
                <a:gd name="connsiteY183" fmla="*/ 1048090 h 3655392"/>
                <a:gd name="connsiteX184" fmla="*/ 0 w 2121762"/>
                <a:gd name="connsiteY184" fmla="*/ 1018233 h 3655392"/>
                <a:gd name="connsiteX185" fmla="*/ 0 w 2121762"/>
                <a:gd name="connsiteY185" fmla="*/ 980133 h 3655392"/>
                <a:gd name="connsiteX186" fmla="*/ 0 w 2121762"/>
                <a:gd name="connsiteY186" fmla="*/ 975990 h 3655392"/>
                <a:gd name="connsiteX187" fmla="*/ 0 w 2121762"/>
                <a:gd name="connsiteY187" fmla="*/ 936170 h 3655392"/>
                <a:gd name="connsiteX188" fmla="*/ 0 w 2121762"/>
                <a:gd name="connsiteY188" fmla="*/ 932027 h 3655392"/>
                <a:gd name="connsiteX189" fmla="*/ 0 w 2121762"/>
                <a:gd name="connsiteY189" fmla="*/ 917362 h 3655392"/>
                <a:gd name="connsiteX190" fmla="*/ 0 w 2121762"/>
                <a:gd name="connsiteY190" fmla="*/ 913219 h 3655392"/>
                <a:gd name="connsiteX191" fmla="*/ 0 w 2121762"/>
                <a:gd name="connsiteY191" fmla="*/ 893927 h 3655392"/>
                <a:gd name="connsiteX192" fmla="*/ 0 w 2121762"/>
                <a:gd name="connsiteY192" fmla="*/ 875119 h 3655392"/>
                <a:gd name="connsiteX193" fmla="*/ 0 w 2121762"/>
                <a:gd name="connsiteY193" fmla="*/ 831156 h 3655392"/>
                <a:gd name="connsiteX194" fmla="*/ 0 w 2121762"/>
                <a:gd name="connsiteY194" fmla="*/ 780108 h 3655392"/>
                <a:gd name="connsiteX195" fmla="*/ 0 w 2121762"/>
                <a:gd name="connsiteY195" fmla="*/ 736145 h 3655392"/>
                <a:gd name="connsiteX196" fmla="*/ 0 w 2121762"/>
                <a:gd name="connsiteY196" fmla="*/ 717337 h 3655392"/>
                <a:gd name="connsiteX197" fmla="*/ 0 w 2121762"/>
                <a:gd name="connsiteY197" fmla="*/ 698045 h 3655392"/>
                <a:gd name="connsiteX198" fmla="*/ 0 w 2121762"/>
                <a:gd name="connsiteY198" fmla="*/ 693902 h 3655392"/>
                <a:gd name="connsiteX199" fmla="*/ 0 w 2121762"/>
                <a:gd name="connsiteY199" fmla="*/ 679237 h 3655392"/>
                <a:gd name="connsiteX200" fmla="*/ 0 w 2121762"/>
                <a:gd name="connsiteY200" fmla="*/ 675094 h 3655392"/>
                <a:gd name="connsiteX201" fmla="*/ 0 w 2121762"/>
                <a:gd name="connsiteY201" fmla="*/ 635274 h 3655392"/>
                <a:gd name="connsiteX202" fmla="*/ 0 w 2121762"/>
                <a:gd name="connsiteY202" fmla="*/ 631131 h 3655392"/>
                <a:gd name="connsiteX203" fmla="*/ 0 w 2121762"/>
                <a:gd name="connsiteY203" fmla="*/ 593031 h 3655392"/>
                <a:gd name="connsiteX204" fmla="*/ 0 w 2121762"/>
                <a:gd name="connsiteY204" fmla="*/ 563175 h 3655392"/>
                <a:gd name="connsiteX205" fmla="*/ 0 w 2121762"/>
                <a:gd name="connsiteY205" fmla="*/ 498020 h 3655392"/>
                <a:gd name="connsiteX206" fmla="*/ 0 w 2121762"/>
                <a:gd name="connsiteY206" fmla="*/ 479212 h 3655392"/>
                <a:gd name="connsiteX207" fmla="*/ 0 w 2121762"/>
                <a:gd name="connsiteY207" fmla="*/ 435249 h 3655392"/>
                <a:gd name="connsiteX208" fmla="*/ 0 w 2121762"/>
                <a:gd name="connsiteY208" fmla="*/ 397149 h 3655392"/>
                <a:gd name="connsiteX209" fmla="*/ 0 w 2121762"/>
                <a:gd name="connsiteY209" fmla="*/ 393006 h 3655392"/>
                <a:gd name="connsiteX210" fmla="*/ 0 w 2121762"/>
                <a:gd name="connsiteY210" fmla="*/ 363150 h 3655392"/>
                <a:gd name="connsiteX211" fmla="*/ 0 w 2121762"/>
                <a:gd name="connsiteY211" fmla="*/ 325050 h 3655392"/>
                <a:gd name="connsiteX212" fmla="*/ 0 w 2121762"/>
                <a:gd name="connsiteY212" fmla="*/ 197124 h 3655392"/>
                <a:gd name="connsiteX213" fmla="*/ 0 w 2121762"/>
                <a:gd name="connsiteY213" fmla="*/ 125025 h 3655392"/>
                <a:gd name="connsiteX214" fmla="*/ 49684 w 2121762"/>
                <a:gd name="connsiteY214" fmla="*/ 24605 h 3655392"/>
                <a:gd name="connsiteX215" fmla="*/ 79008 w 2121762"/>
                <a:gd name="connsiteY215" fmla="*/ 16673 h 3655392"/>
                <a:gd name="connsiteX216" fmla="*/ 284963 w 2121762"/>
                <a:gd name="connsiteY216" fmla="*/ 16673 h 3655392"/>
                <a:gd name="connsiteX217" fmla="*/ 284121 w 2121762"/>
                <a:gd name="connsiteY217" fmla="*/ 0 h 3655392"/>
                <a:gd name="connsiteX0" fmla="*/ 284963 w 2121762"/>
                <a:gd name="connsiteY0" fmla="*/ 0 h 3638719"/>
                <a:gd name="connsiteX1" fmla="*/ 1836799 w 2121762"/>
                <a:gd name="connsiteY1" fmla="*/ 0 h 3638719"/>
                <a:gd name="connsiteX2" fmla="*/ 2042755 w 2121762"/>
                <a:gd name="connsiteY2" fmla="*/ 0 h 3638719"/>
                <a:gd name="connsiteX3" fmla="*/ 2072079 w 2121762"/>
                <a:gd name="connsiteY3" fmla="*/ 7932 h 3638719"/>
                <a:gd name="connsiteX4" fmla="*/ 2121762 w 2121762"/>
                <a:gd name="connsiteY4" fmla="*/ 108352 h 3638719"/>
                <a:gd name="connsiteX5" fmla="*/ 2121762 w 2121762"/>
                <a:gd name="connsiteY5" fmla="*/ 180451 h 3638719"/>
                <a:gd name="connsiteX6" fmla="*/ 2121762 w 2121762"/>
                <a:gd name="connsiteY6" fmla="*/ 308377 h 3638719"/>
                <a:gd name="connsiteX7" fmla="*/ 2121762 w 2121762"/>
                <a:gd name="connsiteY7" fmla="*/ 346477 h 3638719"/>
                <a:gd name="connsiteX8" fmla="*/ 2121762 w 2121762"/>
                <a:gd name="connsiteY8" fmla="*/ 376333 h 3638719"/>
                <a:gd name="connsiteX9" fmla="*/ 2121762 w 2121762"/>
                <a:gd name="connsiteY9" fmla="*/ 380476 h 3638719"/>
                <a:gd name="connsiteX10" fmla="*/ 2121762 w 2121762"/>
                <a:gd name="connsiteY10" fmla="*/ 418576 h 3638719"/>
                <a:gd name="connsiteX11" fmla="*/ 2121762 w 2121762"/>
                <a:gd name="connsiteY11" fmla="*/ 462539 h 3638719"/>
                <a:gd name="connsiteX12" fmla="*/ 2121762 w 2121762"/>
                <a:gd name="connsiteY12" fmla="*/ 481347 h 3638719"/>
                <a:gd name="connsiteX13" fmla="*/ 2121762 w 2121762"/>
                <a:gd name="connsiteY13" fmla="*/ 546502 h 3638719"/>
                <a:gd name="connsiteX14" fmla="*/ 2121762 w 2121762"/>
                <a:gd name="connsiteY14" fmla="*/ 576358 h 3638719"/>
                <a:gd name="connsiteX15" fmla="*/ 2121762 w 2121762"/>
                <a:gd name="connsiteY15" fmla="*/ 614458 h 3638719"/>
                <a:gd name="connsiteX16" fmla="*/ 2121762 w 2121762"/>
                <a:gd name="connsiteY16" fmla="*/ 618601 h 3638719"/>
                <a:gd name="connsiteX17" fmla="*/ 2121762 w 2121762"/>
                <a:gd name="connsiteY17" fmla="*/ 658421 h 3638719"/>
                <a:gd name="connsiteX18" fmla="*/ 2121762 w 2121762"/>
                <a:gd name="connsiteY18" fmla="*/ 662564 h 3638719"/>
                <a:gd name="connsiteX19" fmla="*/ 2121762 w 2121762"/>
                <a:gd name="connsiteY19" fmla="*/ 677229 h 3638719"/>
                <a:gd name="connsiteX20" fmla="*/ 2121762 w 2121762"/>
                <a:gd name="connsiteY20" fmla="*/ 681372 h 3638719"/>
                <a:gd name="connsiteX21" fmla="*/ 2121762 w 2121762"/>
                <a:gd name="connsiteY21" fmla="*/ 700664 h 3638719"/>
                <a:gd name="connsiteX22" fmla="*/ 2121762 w 2121762"/>
                <a:gd name="connsiteY22" fmla="*/ 719472 h 3638719"/>
                <a:gd name="connsiteX23" fmla="*/ 2121762 w 2121762"/>
                <a:gd name="connsiteY23" fmla="*/ 763435 h 3638719"/>
                <a:gd name="connsiteX24" fmla="*/ 2121762 w 2121762"/>
                <a:gd name="connsiteY24" fmla="*/ 814483 h 3638719"/>
                <a:gd name="connsiteX25" fmla="*/ 2121762 w 2121762"/>
                <a:gd name="connsiteY25" fmla="*/ 858446 h 3638719"/>
                <a:gd name="connsiteX26" fmla="*/ 2121762 w 2121762"/>
                <a:gd name="connsiteY26" fmla="*/ 877254 h 3638719"/>
                <a:gd name="connsiteX27" fmla="*/ 2121762 w 2121762"/>
                <a:gd name="connsiteY27" fmla="*/ 896546 h 3638719"/>
                <a:gd name="connsiteX28" fmla="*/ 2121762 w 2121762"/>
                <a:gd name="connsiteY28" fmla="*/ 900689 h 3638719"/>
                <a:gd name="connsiteX29" fmla="*/ 2121762 w 2121762"/>
                <a:gd name="connsiteY29" fmla="*/ 915354 h 3638719"/>
                <a:gd name="connsiteX30" fmla="*/ 2121762 w 2121762"/>
                <a:gd name="connsiteY30" fmla="*/ 919497 h 3638719"/>
                <a:gd name="connsiteX31" fmla="*/ 2121762 w 2121762"/>
                <a:gd name="connsiteY31" fmla="*/ 959317 h 3638719"/>
                <a:gd name="connsiteX32" fmla="*/ 2121762 w 2121762"/>
                <a:gd name="connsiteY32" fmla="*/ 963460 h 3638719"/>
                <a:gd name="connsiteX33" fmla="*/ 2121762 w 2121762"/>
                <a:gd name="connsiteY33" fmla="*/ 1001560 h 3638719"/>
                <a:gd name="connsiteX34" fmla="*/ 2121762 w 2121762"/>
                <a:gd name="connsiteY34" fmla="*/ 1031417 h 3638719"/>
                <a:gd name="connsiteX35" fmla="*/ 2121762 w 2121762"/>
                <a:gd name="connsiteY35" fmla="*/ 1096571 h 3638719"/>
                <a:gd name="connsiteX36" fmla="*/ 2121762 w 2121762"/>
                <a:gd name="connsiteY36" fmla="*/ 1115379 h 3638719"/>
                <a:gd name="connsiteX37" fmla="*/ 2121762 w 2121762"/>
                <a:gd name="connsiteY37" fmla="*/ 1159342 h 3638719"/>
                <a:gd name="connsiteX38" fmla="*/ 2121762 w 2121762"/>
                <a:gd name="connsiteY38" fmla="*/ 1197442 h 3638719"/>
                <a:gd name="connsiteX39" fmla="*/ 2121762 w 2121762"/>
                <a:gd name="connsiteY39" fmla="*/ 1201585 h 3638719"/>
                <a:gd name="connsiteX40" fmla="*/ 2121762 w 2121762"/>
                <a:gd name="connsiteY40" fmla="*/ 1231442 h 3638719"/>
                <a:gd name="connsiteX41" fmla="*/ 2121762 w 2121762"/>
                <a:gd name="connsiteY41" fmla="*/ 1269542 h 3638719"/>
                <a:gd name="connsiteX42" fmla="*/ 2121762 w 2121762"/>
                <a:gd name="connsiteY42" fmla="*/ 1313504 h 3638719"/>
                <a:gd name="connsiteX43" fmla="*/ 2121762 w 2121762"/>
                <a:gd name="connsiteY43" fmla="*/ 1332313 h 3638719"/>
                <a:gd name="connsiteX44" fmla="*/ 2121762 w 2121762"/>
                <a:gd name="connsiteY44" fmla="*/ 1397467 h 3638719"/>
                <a:gd name="connsiteX45" fmla="*/ 2121762 w 2121762"/>
                <a:gd name="connsiteY45" fmla="*/ 1469567 h 3638719"/>
                <a:gd name="connsiteX46" fmla="*/ 2121762 w 2121762"/>
                <a:gd name="connsiteY46" fmla="*/ 1513529 h 3638719"/>
                <a:gd name="connsiteX47" fmla="*/ 2121762 w 2121762"/>
                <a:gd name="connsiteY47" fmla="*/ 1532338 h 3638719"/>
                <a:gd name="connsiteX48" fmla="*/ 2121762 w 2121762"/>
                <a:gd name="connsiteY48" fmla="*/ 1551629 h 3638719"/>
                <a:gd name="connsiteX49" fmla="*/ 2121762 w 2121762"/>
                <a:gd name="connsiteY49" fmla="*/ 1570438 h 3638719"/>
                <a:gd name="connsiteX50" fmla="*/ 2121762 w 2121762"/>
                <a:gd name="connsiteY50" fmla="*/ 1585535 h 3638719"/>
                <a:gd name="connsiteX51" fmla="*/ 2121762 w 2121762"/>
                <a:gd name="connsiteY51" fmla="*/ 1614401 h 3638719"/>
                <a:gd name="connsiteX52" fmla="*/ 2121762 w 2121762"/>
                <a:gd name="connsiteY52" fmla="*/ 1751654 h 3638719"/>
                <a:gd name="connsiteX53" fmla="*/ 2121762 w 2121762"/>
                <a:gd name="connsiteY53" fmla="*/ 1770463 h 3638719"/>
                <a:gd name="connsiteX54" fmla="*/ 2121762 w 2121762"/>
                <a:gd name="connsiteY54" fmla="*/ 1785560 h 3638719"/>
                <a:gd name="connsiteX55" fmla="*/ 2121762 w 2121762"/>
                <a:gd name="connsiteY55" fmla="*/ 1814426 h 3638719"/>
                <a:gd name="connsiteX56" fmla="*/ 2121762 w 2121762"/>
                <a:gd name="connsiteY56" fmla="*/ 1823660 h 3638719"/>
                <a:gd name="connsiteX57" fmla="*/ 2121762 w 2121762"/>
                <a:gd name="connsiteY57" fmla="*/ 1852526 h 3638719"/>
                <a:gd name="connsiteX58" fmla="*/ 2121762 w 2121762"/>
                <a:gd name="connsiteY58" fmla="*/ 1867622 h 3638719"/>
                <a:gd name="connsiteX59" fmla="*/ 2121762 w 2121762"/>
                <a:gd name="connsiteY59" fmla="*/ 1886431 h 3638719"/>
                <a:gd name="connsiteX60" fmla="*/ 2121762 w 2121762"/>
                <a:gd name="connsiteY60" fmla="*/ 2023685 h 3638719"/>
                <a:gd name="connsiteX61" fmla="*/ 2121762 w 2121762"/>
                <a:gd name="connsiteY61" fmla="*/ 2052551 h 3638719"/>
                <a:gd name="connsiteX62" fmla="*/ 2121762 w 2121762"/>
                <a:gd name="connsiteY62" fmla="*/ 2067647 h 3638719"/>
                <a:gd name="connsiteX63" fmla="*/ 2121762 w 2121762"/>
                <a:gd name="connsiteY63" fmla="*/ 2086456 h 3638719"/>
                <a:gd name="connsiteX64" fmla="*/ 2121762 w 2121762"/>
                <a:gd name="connsiteY64" fmla="*/ 2105747 h 3638719"/>
                <a:gd name="connsiteX65" fmla="*/ 2121762 w 2121762"/>
                <a:gd name="connsiteY65" fmla="*/ 2124556 h 3638719"/>
                <a:gd name="connsiteX66" fmla="*/ 2121762 w 2121762"/>
                <a:gd name="connsiteY66" fmla="*/ 2168519 h 3638719"/>
                <a:gd name="connsiteX67" fmla="*/ 2121762 w 2121762"/>
                <a:gd name="connsiteY67" fmla="*/ 2240619 h 3638719"/>
                <a:gd name="connsiteX68" fmla="*/ 2121762 w 2121762"/>
                <a:gd name="connsiteY68" fmla="*/ 2305772 h 3638719"/>
                <a:gd name="connsiteX69" fmla="*/ 2121762 w 2121762"/>
                <a:gd name="connsiteY69" fmla="*/ 2324581 h 3638719"/>
                <a:gd name="connsiteX70" fmla="*/ 2121762 w 2121762"/>
                <a:gd name="connsiteY70" fmla="*/ 2368544 h 3638719"/>
                <a:gd name="connsiteX71" fmla="*/ 2121762 w 2121762"/>
                <a:gd name="connsiteY71" fmla="*/ 2406644 h 3638719"/>
                <a:gd name="connsiteX72" fmla="*/ 2121762 w 2121762"/>
                <a:gd name="connsiteY72" fmla="*/ 2436500 h 3638719"/>
                <a:gd name="connsiteX73" fmla="*/ 2121762 w 2121762"/>
                <a:gd name="connsiteY73" fmla="*/ 2440644 h 3638719"/>
                <a:gd name="connsiteX74" fmla="*/ 2121762 w 2121762"/>
                <a:gd name="connsiteY74" fmla="*/ 2478744 h 3638719"/>
                <a:gd name="connsiteX75" fmla="*/ 2121762 w 2121762"/>
                <a:gd name="connsiteY75" fmla="*/ 2522706 h 3638719"/>
                <a:gd name="connsiteX76" fmla="*/ 2121762 w 2121762"/>
                <a:gd name="connsiteY76" fmla="*/ 2541515 h 3638719"/>
                <a:gd name="connsiteX77" fmla="*/ 2121762 w 2121762"/>
                <a:gd name="connsiteY77" fmla="*/ 2606669 h 3638719"/>
                <a:gd name="connsiteX78" fmla="*/ 2121762 w 2121762"/>
                <a:gd name="connsiteY78" fmla="*/ 2636525 h 3638719"/>
                <a:gd name="connsiteX79" fmla="*/ 2121762 w 2121762"/>
                <a:gd name="connsiteY79" fmla="*/ 2674625 h 3638719"/>
                <a:gd name="connsiteX80" fmla="*/ 2121762 w 2121762"/>
                <a:gd name="connsiteY80" fmla="*/ 2678769 h 3638719"/>
                <a:gd name="connsiteX81" fmla="*/ 2121762 w 2121762"/>
                <a:gd name="connsiteY81" fmla="*/ 2718588 h 3638719"/>
                <a:gd name="connsiteX82" fmla="*/ 2121762 w 2121762"/>
                <a:gd name="connsiteY82" fmla="*/ 2722731 h 3638719"/>
                <a:gd name="connsiteX83" fmla="*/ 2121762 w 2121762"/>
                <a:gd name="connsiteY83" fmla="*/ 2737396 h 3638719"/>
                <a:gd name="connsiteX84" fmla="*/ 2121762 w 2121762"/>
                <a:gd name="connsiteY84" fmla="*/ 2741540 h 3638719"/>
                <a:gd name="connsiteX85" fmla="*/ 2121762 w 2121762"/>
                <a:gd name="connsiteY85" fmla="*/ 2760831 h 3638719"/>
                <a:gd name="connsiteX86" fmla="*/ 2121762 w 2121762"/>
                <a:gd name="connsiteY86" fmla="*/ 2779640 h 3638719"/>
                <a:gd name="connsiteX87" fmla="*/ 2121762 w 2121762"/>
                <a:gd name="connsiteY87" fmla="*/ 2823603 h 3638719"/>
                <a:gd name="connsiteX88" fmla="*/ 2121762 w 2121762"/>
                <a:gd name="connsiteY88" fmla="*/ 2874650 h 3638719"/>
                <a:gd name="connsiteX89" fmla="*/ 2121762 w 2121762"/>
                <a:gd name="connsiteY89" fmla="*/ 2918613 h 3638719"/>
                <a:gd name="connsiteX90" fmla="*/ 2121762 w 2121762"/>
                <a:gd name="connsiteY90" fmla="*/ 2937421 h 3638719"/>
                <a:gd name="connsiteX91" fmla="*/ 2121762 w 2121762"/>
                <a:gd name="connsiteY91" fmla="*/ 2956713 h 3638719"/>
                <a:gd name="connsiteX92" fmla="*/ 2121762 w 2121762"/>
                <a:gd name="connsiteY92" fmla="*/ 2960856 h 3638719"/>
                <a:gd name="connsiteX93" fmla="*/ 2121762 w 2121762"/>
                <a:gd name="connsiteY93" fmla="*/ 2975521 h 3638719"/>
                <a:gd name="connsiteX94" fmla="*/ 2121762 w 2121762"/>
                <a:gd name="connsiteY94" fmla="*/ 2979665 h 3638719"/>
                <a:gd name="connsiteX95" fmla="*/ 2121762 w 2121762"/>
                <a:gd name="connsiteY95" fmla="*/ 3019484 h 3638719"/>
                <a:gd name="connsiteX96" fmla="*/ 2121762 w 2121762"/>
                <a:gd name="connsiteY96" fmla="*/ 3023628 h 3638719"/>
                <a:gd name="connsiteX97" fmla="*/ 2121762 w 2121762"/>
                <a:gd name="connsiteY97" fmla="*/ 3061728 h 3638719"/>
                <a:gd name="connsiteX98" fmla="*/ 2121762 w 2121762"/>
                <a:gd name="connsiteY98" fmla="*/ 3091584 h 3638719"/>
                <a:gd name="connsiteX99" fmla="*/ 2121762 w 2121762"/>
                <a:gd name="connsiteY99" fmla="*/ 3156738 h 3638719"/>
                <a:gd name="connsiteX100" fmla="*/ 2121762 w 2121762"/>
                <a:gd name="connsiteY100" fmla="*/ 3175546 h 3638719"/>
                <a:gd name="connsiteX101" fmla="*/ 2121762 w 2121762"/>
                <a:gd name="connsiteY101" fmla="*/ 3219509 h 3638719"/>
                <a:gd name="connsiteX102" fmla="*/ 2121762 w 2121762"/>
                <a:gd name="connsiteY102" fmla="*/ 3257609 h 3638719"/>
                <a:gd name="connsiteX103" fmla="*/ 2121762 w 2121762"/>
                <a:gd name="connsiteY103" fmla="*/ 3261753 h 3638719"/>
                <a:gd name="connsiteX104" fmla="*/ 2121762 w 2121762"/>
                <a:gd name="connsiteY104" fmla="*/ 3291609 h 3638719"/>
                <a:gd name="connsiteX105" fmla="*/ 2121762 w 2121762"/>
                <a:gd name="connsiteY105" fmla="*/ 3329709 h 3638719"/>
                <a:gd name="connsiteX106" fmla="*/ 2121762 w 2121762"/>
                <a:gd name="connsiteY106" fmla="*/ 3457634 h 3638719"/>
                <a:gd name="connsiteX107" fmla="*/ 2121762 w 2121762"/>
                <a:gd name="connsiteY107" fmla="*/ 3529734 h 3638719"/>
                <a:gd name="connsiteX108" fmla="*/ 2040414 w 2121762"/>
                <a:gd name="connsiteY108" fmla="*/ 3638719 h 3638719"/>
                <a:gd name="connsiteX109" fmla="*/ 81349 w 2121762"/>
                <a:gd name="connsiteY109" fmla="*/ 3638719 h 3638719"/>
                <a:gd name="connsiteX110" fmla="*/ 0 w 2121762"/>
                <a:gd name="connsiteY110" fmla="*/ 3529734 h 3638719"/>
                <a:gd name="connsiteX111" fmla="*/ 0 w 2121762"/>
                <a:gd name="connsiteY111" fmla="*/ 3457634 h 3638719"/>
                <a:gd name="connsiteX112" fmla="*/ 0 w 2121762"/>
                <a:gd name="connsiteY112" fmla="*/ 3329709 h 3638719"/>
                <a:gd name="connsiteX113" fmla="*/ 0 w 2121762"/>
                <a:gd name="connsiteY113" fmla="*/ 3291609 h 3638719"/>
                <a:gd name="connsiteX114" fmla="*/ 0 w 2121762"/>
                <a:gd name="connsiteY114" fmla="*/ 3261753 h 3638719"/>
                <a:gd name="connsiteX115" fmla="*/ 0 w 2121762"/>
                <a:gd name="connsiteY115" fmla="*/ 3257609 h 3638719"/>
                <a:gd name="connsiteX116" fmla="*/ 0 w 2121762"/>
                <a:gd name="connsiteY116" fmla="*/ 3219509 h 3638719"/>
                <a:gd name="connsiteX117" fmla="*/ 0 w 2121762"/>
                <a:gd name="connsiteY117" fmla="*/ 3175546 h 3638719"/>
                <a:gd name="connsiteX118" fmla="*/ 0 w 2121762"/>
                <a:gd name="connsiteY118" fmla="*/ 3156738 h 3638719"/>
                <a:gd name="connsiteX119" fmla="*/ 0 w 2121762"/>
                <a:gd name="connsiteY119" fmla="*/ 3091584 h 3638719"/>
                <a:gd name="connsiteX120" fmla="*/ 0 w 2121762"/>
                <a:gd name="connsiteY120" fmla="*/ 3061728 h 3638719"/>
                <a:gd name="connsiteX121" fmla="*/ 0 w 2121762"/>
                <a:gd name="connsiteY121" fmla="*/ 3023628 h 3638719"/>
                <a:gd name="connsiteX122" fmla="*/ 0 w 2121762"/>
                <a:gd name="connsiteY122" fmla="*/ 3019484 h 3638719"/>
                <a:gd name="connsiteX123" fmla="*/ 0 w 2121762"/>
                <a:gd name="connsiteY123" fmla="*/ 2979665 h 3638719"/>
                <a:gd name="connsiteX124" fmla="*/ 0 w 2121762"/>
                <a:gd name="connsiteY124" fmla="*/ 2975521 h 3638719"/>
                <a:gd name="connsiteX125" fmla="*/ 0 w 2121762"/>
                <a:gd name="connsiteY125" fmla="*/ 2960856 h 3638719"/>
                <a:gd name="connsiteX126" fmla="*/ 0 w 2121762"/>
                <a:gd name="connsiteY126" fmla="*/ 2956713 h 3638719"/>
                <a:gd name="connsiteX127" fmla="*/ 0 w 2121762"/>
                <a:gd name="connsiteY127" fmla="*/ 2937421 h 3638719"/>
                <a:gd name="connsiteX128" fmla="*/ 0 w 2121762"/>
                <a:gd name="connsiteY128" fmla="*/ 2918613 h 3638719"/>
                <a:gd name="connsiteX129" fmla="*/ 0 w 2121762"/>
                <a:gd name="connsiteY129" fmla="*/ 2874650 h 3638719"/>
                <a:gd name="connsiteX130" fmla="*/ 0 w 2121762"/>
                <a:gd name="connsiteY130" fmla="*/ 2823603 h 3638719"/>
                <a:gd name="connsiteX131" fmla="*/ 0 w 2121762"/>
                <a:gd name="connsiteY131" fmla="*/ 2779640 h 3638719"/>
                <a:gd name="connsiteX132" fmla="*/ 0 w 2121762"/>
                <a:gd name="connsiteY132" fmla="*/ 2760831 h 3638719"/>
                <a:gd name="connsiteX133" fmla="*/ 0 w 2121762"/>
                <a:gd name="connsiteY133" fmla="*/ 2741540 h 3638719"/>
                <a:gd name="connsiteX134" fmla="*/ 0 w 2121762"/>
                <a:gd name="connsiteY134" fmla="*/ 2737396 h 3638719"/>
                <a:gd name="connsiteX135" fmla="*/ 0 w 2121762"/>
                <a:gd name="connsiteY135" fmla="*/ 2722731 h 3638719"/>
                <a:gd name="connsiteX136" fmla="*/ 0 w 2121762"/>
                <a:gd name="connsiteY136" fmla="*/ 2718588 h 3638719"/>
                <a:gd name="connsiteX137" fmla="*/ 0 w 2121762"/>
                <a:gd name="connsiteY137" fmla="*/ 2678769 h 3638719"/>
                <a:gd name="connsiteX138" fmla="*/ 0 w 2121762"/>
                <a:gd name="connsiteY138" fmla="*/ 2674625 h 3638719"/>
                <a:gd name="connsiteX139" fmla="*/ 0 w 2121762"/>
                <a:gd name="connsiteY139" fmla="*/ 2636525 h 3638719"/>
                <a:gd name="connsiteX140" fmla="*/ 0 w 2121762"/>
                <a:gd name="connsiteY140" fmla="*/ 2606669 h 3638719"/>
                <a:gd name="connsiteX141" fmla="*/ 0 w 2121762"/>
                <a:gd name="connsiteY141" fmla="*/ 2541515 h 3638719"/>
                <a:gd name="connsiteX142" fmla="*/ 0 w 2121762"/>
                <a:gd name="connsiteY142" fmla="*/ 2522706 h 3638719"/>
                <a:gd name="connsiteX143" fmla="*/ 0 w 2121762"/>
                <a:gd name="connsiteY143" fmla="*/ 2478744 h 3638719"/>
                <a:gd name="connsiteX144" fmla="*/ 0 w 2121762"/>
                <a:gd name="connsiteY144" fmla="*/ 2440644 h 3638719"/>
                <a:gd name="connsiteX145" fmla="*/ 0 w 2121762"/>
                <a:gd name="connsiteY145" fmla="*/ 2436500 h 3638719"/>
                <a:gd name="connsiteX146" fmla="*/ 0 w 2121762"/>
                <a:gd name="connsiteY146" fmla="*/ 2406644 h 3638719"/>
                <a:gd name="connsiteX147" fmla="*/ 0 w 2121762"/>
                <a:gd name="connsiteY147" fmla="*/ 2368544 h 3638719"/>
                <a:gd name="connsiteX148" fmla="*/ 0 w 2121762"/>
                <a:gd name="connsiteY148" fmla="*/ 2324581 h 3638719"/>
                <a:gd name="connsiteX149" fmla="*/ 0 w 2121762"/>
                <a:gd name="connsiteY149" fmla="*/ 2305772 h 3638719"/>
                <a:gd name="connsiteX150" fmla="*/ 0 w 2121762"/>
                <a:gd name="connsiteY150" fmla="*/ 2240619 h 3638719"/>
                <a:gd name="connsiteX151" fmla="*/ 0 w 2121762"/>
                <a:gd name="connsiteY151" fmla="*/ 2168519 h 3638719"/>
                <a:gd name="connsiteX152" fmla="*/ 0 w 2121762"/>
                <a:gd name="connsiteY152" fmla="*/ 2124556 h 3638719"/>
                <a:gd name="connsiteX153" fmla="*/ 0 w 2121762"/>
                <a:gd name="connsiteY153" fmla="*/ 2105747 h 3638719"/>
                <a:gd name="connsiteX154" fmla="*/ 0 w 2121762"/>
                <a:gd name="connsiteY154" fmla="*/ 2086456 h 3638719"/>
                <a:gd name="connsiteX155" fmla="*/ 0 w 2121762"/>
                <a:gd name="connsiteY155" fmla="*/ 2067647 h 3638719"/>
                <a:gd name="connsiteX156" fmla="*/ 0 w 2121762"/>
                <a:gd name="connsiteY156" fmla="*/ 2052551 h 3638719"/>
                <a:gd name="connsiteX157" fmla="*/ 0 w 2121762"/>
                <a:gd name="connsiteY157" fmla="*/ 2023685 h 3638719"/>
                <a:gd name="connsiteX158" fmla="*/ 0 w 2121762"/>
                <a:gd name="connsiteY158" fmla="*/ 1886431 h 3638719"/>
                <a:gd name="connsiteX159" fmla="*/ 0 w 2121762"/>
                <a:gd name="connsiteY159" fmla="*/ 1867622 h 3638719"/>
                <a:gd name="connsiteX160" fmla="*/ 0 w 2121762"/>
                <a:gd name="connsiteY160" fmla="*/ 1852526 h 3638719"/>
                <a:gd name="connsiteX161" fmla="*/ 0 w 2121762"/>
                <a:gd name="connsiteY161" fmla="*/ 1823660 h 3638719"/>
                <a:gd name="connsiteX162" fmla="*/ 0 w 2121762"/>
                <a:gd name="connsiteY162" fmla="*/ 1814426 h 3638719"/>
                <a:gd name="connsiteX163" fmla="*/ 0 w 2121762"/>
                <a:gd name="connsiteY163" fmla="*/ 1785560 h 3638719"/>
                <a:gd name="connsiteX164" fmla="*/ 0 w 2121762"/>
                <a:gd name="connsiteY164" fmla="*/ 1770463 h 3638719"/>
                <a:gd name="connsiteX165" fmla="*/ 0 w 2121762"/>
                <a:gd name="connsiteY165" fmla="*/ 1751654 h 3638719"/>
                <a:gd name="connsiteX166" fmla="*/ 0 w 2121762"/>
                <a:gd name="connsiteY166" fmla="*/ 1614401 h 3638719"/>
                <a:gd name="connsiteX167" fmla="*/ 0 w 2121762"/>
                <a:gd name="connsiteY167" fmla="*/ 1585535 h 3638719"/>
                <a:gd name="connsiteX168" fmla="*/ 0 w 2121762"/>
                <a:gd name="connsiteY168" fmla="*/ 1570438 h 3638719"/>
                <a:gd name="connsiteX169" fmla="*/ 0 w 2121762"/>
                <a:gd name="connsiteY169" fmla="*/ 1551629 h 3638719"/>
                <a:gd name="connsiteX170" fmla="*/ 0 w 2121762"/>
                <a:gd name="connsiteY170" fmla="*/ 1532338 h 3638719"/>
                <a:gd name="connsiteX171" fmla="*/ 0 w 2121762"/>
                <a:gd name="connsiteY171" fmla="*/ 1513529 h 3638719"/>
                <a:gd name="connsiteX172" fmla="*/ 0 w 2121762"/>
                <a:gd name="connsiteY172" fmla="*/ 1469567 h 3638719"/>
                <a:gd name="connsiteX173" fmla="*/ 0 w 2121762"/>
                <a:gd name="connsiteY173" fmla="*/ 1397467 h 3638719"/>
                <a:gd name="connsiteX174" fmla="*/ 0 w 2121762"/>
                <a:gd name="connsiteY174" fmla="*/ 1332313 h 3638719"/>
                <a:gd name="connsiteX175" fmla="*/ 0 w 2121762"/>
                <a:gd name="connsiteY175" fmla="*/ 1313504 h 3638719"/>
                <a:gd name="connsiteX176" fmla="*/ 0 w 2121762"/>
                <a:gd name="connsiteY176" fmla="*/ 1269542 h 3638719"/>
                <a:gd name="connsiteX177" fmla="*/ 0 w 2121762"/>
                <a:gd name="connsiteY177" fmla="*/ 1231442 h 3638719"/>
                <a:gd name="connsiteX178" fmla="*/ 0 w 2121762"/>
                <a:gd name="connsiteY178" fmla="*/ 1201585 h 3638719"/>
                <a:gd name="connsiteX179" fmla="*/ 0 w 2121762"/>
                <a:gd name="connsiteY179" fmla="*/ 1197442 h 3638719"/>
                <a:gd name="connsiteX180" fmla="*/ 0 w 2121762"/>
                <a:gd name="connsiteY180" fmla="*/ 1159342 h 3638719"/>
                <a:gd name="connsiteX181" fmla="*/ 0 w 2121762"/>
                <a:gd name="connsiteY181" fmla="*/ 1115379 h 3638719"/>
                <a:gd name="connsiteX182" fmla="*/ 0 w 2121762"/>
                <a:gd name="connsiteY182" fmla="*/ 1096571 h 3638719"/>
                <a:gd name="connsiteX183" fmla="*/ 0 w 2121762"/>
                <a:gd name="connsiteY183" fmla="*/ 1031417 h 3638719"/>
                <a:gd name="connsiteX184" fmla="*/ 0 w 2121762"/>
                <a:gd name="connsiteY184" fmla="*/ 1001560 h 3638719"/>
                <a:gd name="connsiteX185" fmla="*/ 0 w 2121762"/>
                <a:gd name="connsiteY185" fmla="*/ 963460 h 3638719"/>
                <a:gd name="connsiteX186" fmla="*/ 0 w 2121762"/>
                <a:gd name="connsiteY186" fmla="*/ 959317 h 3638719"/>
                <a:gd name="connsiteX187" fmla="*/ 0 w 2121762"/>
                <a:gd name="connsiteY187" fmla="*/ 919497 h 3638719"/>
                <a:gd name="connsiteX188" fmla="*/ 0 w 2121762"/>
                <a:gd name="connsiteY188" fmla="*/ 915354 h 3638719"/>
                <a:gd name="connsiteX189" fmla="*/ 0 w 2121762"/>
                <a:gd name="connsiteY189" fmla="*/ 900689 h 3638719"/>
                <a:gd name="connsiteX190" fmla="*/ 0 w 2121762"/>
                <a:gd name="connsiteY190" fmla="*/ 896546 h 3638719"/>
                <a:gd name="connsiteX191" fmla="*/ 0 w 2121762"/>
                <a:gd name="connsiteY191" fmla="*/ 877254 h 3638719"/>
                <a:gd name="connsiteX192" fmla="*/ 0 w 2121762"/>
                <a:gd name="connsiteY192" fmla="*/ 858446 h 3638719"/>
                <a:gd name="connsiteX193" fmla="*/ 0 w 2121762"/>
                <a:gd name="connsiteY193" fmla="*/ 814483 h 3638719"/>
                <a:gd name="connsiteX194" fmla="*/ 0 w 2121762"/>
                <a:gd name="connsiteY194" fmla="*/ 763435 h 3638719"/>
                <a:gd name="connsiteX195" fmla="*/ 0 w 2121762"/>
                <a:gd name="connsiteY195" fmla="*/ 719472 h 3638719"/>
                <a:gd name="connsiteX196" fmla="*/ 0 w 2121762"/>
                <a:gd name="connsiteY196" fmla="*/ 700664 h 3638719"/>
                <a:gd name="connsiteX197" fmla="*/ 0 w 2121762"/>
                <a:gd name="connsiteY197" fmla="*/ 681372 h 3638719"/>
                <a:gd name="connsiteX198" fmla="*/ 0 w 2121762"/>
                <a:gd name="connsiteY198" fmla="*/ 677229 h 3638719"/>
                <a:gd name="connsiteX199" fmla="*/ 0 w 2121762"/>
                <a:gd name="connsiteY199" fmla="*/ 662564 h 3638719"/>
                <a:gd name="connsiteX200" fmla="*/ 0 w 2121762"/>
                <a:gd name="connsiteY200" fmla="*/ 658421 h 3638719"/>
                <a:gd name="connsiteX201" fmla="*/ 0 w 2121762"/>
                <a:gd name="connsiteY201" fmla="*/ 618601 h 3638719"/>
                <a:gd name="connsiteX202" fmla="*/ 0 w 2121762"/>
                <a:gd name="connsiteY202" fmla="*/ 614458 h 3638719"/>
                <a:gd name="connsiteX203" fmla="*/ 0 w 2121762"/>
                <a:gd name="connsiteY203" fmla="*/ 576358 h 3638719"/>
                <a:gd name="connsiteX204" fmla="*/ 0 w 2121762"/>
                <a:gd name="connsiteY204" fmla="*/ 546502 h 3638719"/>
                <a:gd name="connsiteX205" fmla="*/ 0 w 2121762"/>
                <a:gd name="connsiteY205" fmla="*/ 481347 h 3638719"/>
                <a:gd name="connsiteX206" fmla="*/ 0 w 2121762"/>
                <a:gd name="connsiteY206" fmla="*/ 462539 h 3638719"/>
                <a:gd name="connsiteX207" fmla="*/ 0 w 2121762"/>
                <a:gd name="connsiteY207" fmla="*/ 418576 h 3638719"/>
                <a:gd name="connsiteX208" fmla="*/ 0 w 2121762"/>
                <a:gd name="connsiteY208" fmla="*/ 380476 h 3638719"/>
                <a:gd name="connsiteX209" fmla="*/ 0 w 2121762"/>
                <a:gd name="connsiteY209" fmla="*/ 376333 h 3638719"/>
                <a:gd name="connsiteX210" fmla="*/ 0 w 2121762"/>
                <a:gd name="connsiteY210" fmla="*/ 346477 h 3638719"/>
                <a:gd name="connsiteX211" fmla="*/ 0 w 2121762"/>
                <a:gd name="connsiteY211" fmla="*/ 308377 h 3638719"/>
                <a:gd name="connsiteX212" fmla="*/ 0 w 2121762"/>
                <a:gd name="connsiteY212" fmla="*/ 180451 h 3638719"/>
                <a:gd name="connsiteX213" fmla="*/ 0 w 2121762"/>
                <a:gd name="connsiteY213" fmla="*/ 108352 h 3638719"/>
                <a:gd name="connsiteX214" fmla="*/ 49684 w 2121762"/>
                <a:gd name="connsiteY214" fmla="*/ 7932 h 3638719"/>
                <a:gd name="connsiteX215" fmla="*/ 79008 w 2121762"/>
                <a:gd name="connsiteY215" fmla="*/ 0 h 3638719"/>
                <a:gd name="connsiteX216" fmla="*/ 284963 w 2121762"/>
                <a:gd name="connsiteY216" fmla="*/ 0 h 3638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Lst>
              <a:rect l="l" t="t" r="r" b="b"/>
              <a:pathLst>
                <a:path w="2121762" h="3638719">
                  <a:moveTo>
                    <a:pt x="284963" y="0"/>
                  </a:moveTo>
                  <a:lnTo>
                    <a:pt x="1836799" y="0"/>
                  </a:lnTo>
                  <a:lnTo>
                    <a:pt x="2042755" y="0"/>
                  </a:lnTo>
                  <a:lnTo>
                    <a:pt x="2072079" y="7932"/>
                  </a:lnTo>
                  <a:cubicBezTo>
                    <a:pt x="2101276" y="24476"/>
                    <a:pt x="2121762" y="63208"/>
                    <a:pt x="2121762" y="108352"/>
                  </a:cubicBezTo>
                  <a:lnTo>
                    <a:pt x="2121762" y="180451"/>
                  </a:lnTo>
                  <a:lnTo>
                    <a:pt x="2121762" y="308377"/>
                  </a:lnTo>
                  <a:lnTo>
                    <a:pt x="2121762" y="346477"/>
                  </a:lnTo>
                  <a:lnTo>
                    <a:pt x="2121762" y="376333"/>
                  </a:lnTo>
                  <a:lnTo>
                    <a:pt x="2121762" y="380476"/>
                  </a:lnTo>
                  <a:lnTo>
                    <a:pt x="2121762" y="418576"/>
                  </a:lnTo>
                  <a:lnTo>
                    <a:pt x="2121762" y="462539"/>
                  </a:lnTo>
                  <a:lnTo>
                    <a:pt x="2121762" y="481347"/>
                  </a:lnTo>
                  <a:lnTo>
                    <a:pt x="2121762" y="546502"/>
                  </a:lnTo>
                  <a:lnTo>
                    <a:pt x="2121762" y="576358"/>
                  </a:lnTo>
                  <a:lnTo>
                    <a:pt x="2121762" y="614458"/>
                  </a:lnTo>
                  <a:lnTo>
                    <a:pt x="2121762" y="618601"/>
                  </a:lnTo>
                  <a:lnTo>
                    <a:pt x="2121762" y="658421"/>
                  </a:lnTo>
                  <a:lnTo>
                    <a:pt x="2121762" y="662564"/>
                  </a:lnTo>
                  <a:lnTo>
                    <a:pt x="2121762" y="677229"/>
                  </a:lnTo>
                  <a:lnTo>
                    <a:pt x="2121762" y="681372"/>
                  </a:lnTo>
                  <a:lnTo>
                    <a:pt x="2121762" y="700664"/>
                  </a:lnTo>
                  <a:lnTo>
                    <a:pt x="2121762" y="719472"/>
                  </a:lnTo>
                  <a:lnTo>
                    <a:pt x="2121762" y="763435"/>
                  </a:lnTo>
                  <a:lnTo>
                    <a:pt x="2121762" y="814483"/>
                  </a:lnTo>
                  <a:lnTo>
                    <a:pt x="2121762" y="858446"/>
                  </a:lnTo>
                  <a:lnTo>
                    <a:pt x="2121762" y="877254"/>
                  </a:lnTo>
                  <a:lnTo>
                    <a:pt x="2121762" y="896546"/>
                  </a:lnTo>
                  <a:lnTo>
                    <a:pt x="2121762" y="900689"/>
                  </a:lnTo>
                  <a:lnTo>
                    <a:pt x="2121762" y="915354"/>
                  </a:lnTo>
                  <a:lnTo>
                    <a:pt x="2121762" y="919497"/>
                  </a:lnTo>
                  <a:lnTo>
                    <a:pt x="2121762" y="959317"/>
                  </a:lnTo>
                  <a:lnTo>
                    <a:pt x="2121762" y="963460"/>
                  </a:lnTo>
                  <a:lnTo>
                    <a:pt x="2121762" y="1001560"/>
                  </a:lnTo>
                  <a:lnTo>
                    <a:pt x="2121762" y="1031417"/>
                  </a:lnTo>
                  <a:lnTo>
                    <a:pt x="2121762" y="1096571"/>
                  </a:lnTo>
                  <a:lnTo>
                    <a:pt x="2121762" y="1115379"/>
                  </a:lnTo>
                  <a:lnTo>
                    <a:pt x="2121762" y="1159342"/>
                  </a:lnTo>
                  <a:lnTo>
                    <a:pt x="2121762" y="1197442"/>
                  </a:lnTo>
                  <a:lnTo>
                    <a:pt x="2121762" y="1201585"/>
                  </a:lnTo>
                  <a:lnTo>
                    <a:pt x="2121762" y="1231442"/>
                  </a:lnTo>
                  <a:lnTo>
                    <a:pt x="2121762" y="1269542"/>
                  </a:lnTo>
                  <a:lnTo>
                    <a:pt x="2121762" y="1313504"/>
                  </a:lnTo>
                  <a:lnTo>
                    <a:pt x="2121762" y="1332313"/>
                  </a:lnTo>
                  <a:lnTo>
                    <a:pt x="2121762" y="1397467"/>
                  </a:lnTo>
                  <a:lnTo>
                    <a:pt x="2121762" y="1469567"/>
                  </a:lnTo>
                  <a:lnTo>
                    <a:pt x="2121762" y="1513529"/>
                  </a:lnTo>
                  <a:lnTo>
                    <a:pt x="2121762" y="1532338"/>
                  </a:lnTo>
                  <a:lnTo>
                    <a:pt x="2121762" y="1551629"/>
                  </a:lnTo>
                  <a:lnTo>
                    <a:pt x="2121762" y="1570438"/>
                  </a:lnTo>
                  <a:lnTo>
                    <a:pt x="2121762" y="1585535"/>
                  </a:lnTo>
                  <a:lnTo>
                    <a:pt x="2121762" y="1614401"/>
                  </a:lnTo>
                  <a:lnTo>
                    <a:pt x="2121762" y="1751654"/>
                  </a:lnTo>
                  <a:lnTo>
                    <a:pt x="2121762" y="1770463"/>
                  </a:lnTo>
                  <a:lnTo>
                    <a:pt x="2121762" y="1785560"/>
                  </a:lnTo>
                  <a:lnTo>
                    <a:pt x="2121762" y="1814426"/>
                  </a:lnTo>
                  <a:lnTo>
                    <a:pt x="2121762" y="1823660"/>
                  </a:lnTo>
                  <a:lnTo>
                    <a:pt x="2121762" y="1852526"/>
                  </a:lnTo>
                  <a:lnTo>
                    <a:pt x="2121762" y="1867622"/>
                  </a:lnTo>
                  <a:lnTo>
                    <a:pt x="2121762" y="1886431"/>
                  </a:lnTo>
                  <a:lnTo>
                    <a:pt x="2121762" y="2023685"/>
                  </a:lnTo>
                  <a:lnTo>
                    <a:pt x="2121762" y="2052551"/>
                  </a:lnTo>
                  <a:lnTo>
                    <a:pt x="2121762" y="2067647"/>
                  </a:lnTo>
                  <a:lnTo>
                    <a:pt x="2121762" y="2086456"/>
                  </a:lnTo>
                  <a:lnTo>
                    <a:pt x="2121762" y="2105747"/>
                  </a:lnTo>
                  <a:lnTo>
                    <a:pt x="2121762" y="2124556"/>
                  </a:lnTo>
                  <a:lnTo>
                    <a:pt x="2121762" y="2168519"/>
                  </a:lnTo>
                  <a:lnTo>
                    <a:pt x="2121762" y="2240619"/>
                  </a:lnTo>
                  <a:lnTo>
                    <a:pt x="2121762" y="2305772"/>
                  </a:lnTo>
                  <a:lnTo>
                    <a:pt x="2121762" y="2324581"/>
                  </a:lnTo>
                  <a:lnTo>
                    <a:pt x="2121762" y="2368544"/>
                  </a:lnTo>
                  <a:lnTo>
                    <a:pt x="2121762" y="2406644"/>
                  </a:lnTo>
                  <a:lnTo>
                    <a:pt x="2121762" y="2436500"/>
                  </a:lnTo>
                  <a:lnTo>
                    <a:pt x="2121762" y="2440644"/>
                  </a:lnTo>
                  <a:lnTo>
                    <a:pt x="2121762" y="2478744"/>
                  </a:lnTo>
                  <a:lnTo>
                    <a:pt x="2121762" y="2522706"/>
                  </a:lnTo>
                  <a:lnTo>
                    <a:pt x="2121762" y="2541515"/>
                  </a:lnTo>
                  <a:lnTo>
                    <a:pt x="2121762" y="2606669"/>
                  </a:lnTo>
                  <a:lnTo>
                    <a:pt x="2121762" y="2636525"/>
                  </a:lnTo>
                  <a:lnTo>
                    <a:pt x="2121762" y="2674625"/>
                  </a:lnTo>
                  <a:lnTo>
                    <a:pt x="2121762" y="2678769"/>
                  </a:lnTo>
                  <a:lnTo>
                    <a:pt x="2121762" y="2718588"/>
                  </a:lnTo>
                  <a:lnTo>
                    <a:pt x="2121762" y="2722731"/>
                  </a:lnTo>
                  <a:lnTo>
                    <a:pt x="2121762" y="2737396"/>
                  </a:lnTo>
                  <a:lnTo>
                    <a:pt x="2121762" y="2741540"/>
                  </a:lnTo>
                  <a:lnTo>
                    <a:pt x="2121762" y="2760831"/>
                  </a:lnTo>
                  <a:lnTo>
                    <a:pt x="2121762" y="2779640"/>
                  </a:lnTo>
                  <a:lnTo>
                    <a:pt x="2121762" y="2823603"/>
                  </a:lnTo>
                  <a:lnTo>
                    <a:pt x="2121762" y="2874650"/>
                  </a:lnTo>
                  <a:lnTo>
                    <a:pt x="2121762" y="2918613"/>
                  </a:lnTo>
                  <a:lnTo>
                    <a:pt x="2121762" y="2937421"/>
                  </a:lnTo>
                  <a:lnTo>
                    <a:pt x="2121762" y="2956713"/>
                  </a:lnTo>
                  <a:lnTo>
                    <a:pt x="2121762" y="2960856"/>
                  </a:lnTo>
                  <a:lnTo>
                    <a:pt x="2121762" y="2975521"/>
                  </a:lnTo>
                  <a:lnTo>
                    <a:pt x="2121762" y="2979665"/>
                  </a:lnTo>
                  <a:lnTo>
                    <a:pt x="2121762" y="3019484"/>
                  </a:lnTo>
                  <a:lnTo>
                    <a:pt x="2121762" y="3023628"/>
                  </a:lnTo>
                  <a:lnTo>
                    <a:pt x="2121762" y="3061728"/>
                  </a:lnTo>
                  <a:lnTo>
                    <a:pt x="2121762" y="3091584"/>
                  </a:lnTo>
                  <a:lnTo>
                    <a:pt x="2121762" y="3156738"/>
                  </a:lnTo>
                  <a:lnTo>
                    <a:pt x="2121762" y="3175546"/>
                  </a:lnTo>
                  <a:lnTo>
                    <a:pt x="2121762" y="3219509"/>
                  </a:lnTo>
                  <a:lnTo>
                    <a:pt x="2121762" y="3257609"/>
                  </a:lnTo>
                  <a:lnTo>
                    <a:pt x="2121762" y="3261753"/>
                  </a:lnTo>
                  <a:lnTo>
                    <a:pt x="2121762" y="3291609"/>
                  </a:lnTo>
                  <a:lnTo>
                    <a:pt x="2121762" y="3329709"/>
                  </a:lnTo>
                  <a:lnTo>
                    <a:pt x="2121762" y="3457634"/>
                  </a:lnTo>
                  <a:lnTo>
                    <a:pt x="2121762" y="3529734"/>
                  </a:lnTo>
                  <a:cubicBezTo>
                    <a:pt x="2121762" y="3589926"/>
                    <a:pt x="2085342" y="3638719"/>
                    <a:pt x="2040414" y="3638719"/>
                  </a:cubicBezTo>
                  <a:lnTo>
                    <a:pt x="81349" y="3638719"/>
                  </a:lnTo>
                  <a:cubicBezTo>
                    <a:pt x="36422" y="3638719"/>
                    <a:pt x="0" y="3589926"/>
                    <a:pt x="0" y="3529734"/>
                  </a:cubicBezTo>
                  <a:lnTo>
                    <a:pt x="0" y="3457634"/>
                  </a:lnTo>
                  <a:lnTo>
                    <a:pt x="0" y="3329709"/>
                  </a:lnTo>
                  <a:lnTo>
                    <a:pt x="0" y="3291609"/>
                  </a:lnTo>
                  <a:lnTo>
                    <a:pt x="0" y="3261753"/>
                  </a:lnTo>
                  <a:lnTo>
                    <a:pt x="0" y="3257609"/>
                  </a:lnTo>
                  <a:lnTo>
                    <a:pt x="0" y="3219509"/>
                  </a:lnTo>
                  <a:lnTo>
                    <a:pt x="0" y="3175546"/>
                  </a:lnTo>
                  <a:lnTo>
                    <a:pt x="0" y="3156738"/>
                  </a:lnTo>
                  <a:lnTo>
                    <a:pt x="0" y="3091584"/>
                  </a:lnTo>
                  <a:lnTo>
                    <a:pt x="0" y="3061728"/>
                  </a:lnTo>
                  <a:lnTo>
                    <a:pt x="0" y="3023628"/>
                  </a:lnTo>
                  <a:lnTo>
                    <a:pt x="0" y="3019484"/>
                  </a:lnTo>
                  <a:lnTo>
                    <a:pt x="0" y="2979665"/>
                  </a:lnTo>
                  <a:lnTo>
                    <a:pt x="0" y="2975521"/>
                  </a:lnTo>
                  <a:lnTo>
                    <a:pt x="0" y="2960856"/>
                  </a:lnTo>
                  <a:lnTo>
                    <a:pt x="0" y="2956713"/>
                  </a:lnTo>
                  <a:lnTo>
                    <a:pt x="0" y="2937421"/>
                  </a:lnTo>
                  <a:lnTo>
                    <a:pt x="0" y="2918613"/>
                  </a:lnTo>
                  <a:lnTo>
                    <a:pt x="0" y="2874650"/>
                  </a:lnTo>
                  <a:lnTo>
                    <a:pt x="0" y="2823603"/>
                  </a:lnTo>
                  <a:lnTo>
                    <a:pt x="0" y="2779640"/>
                  </a:lnTo>
                  <a:lnTo>
                    <a:pt x="0" y="2760831"/>
                  </a:lnTo>
                  <a:lnTo>
                    <a:pt x="0" y="2741540"/>
                  </a:lnTo>
                  <a:lnTo>
                    <a:pt x="0" y="2737396"/>
                  </a:lnTo>
                  <a:lnTo>
                    <a:pt x="0" y="2722731"/>
                  </a:lnTo>
                  <a:lnTo>
                    <a:pt x="0" y="2718588"/>
                  </a:lnTo>
                  <a:lnTo>
                    <a:pt x="0" y="2678769"/>
                  </a:lnTo>
                  <a:lnTo>
                    <a:pt x="0" y="2674625"/>
                  </a:lnTo>
                  <a:lnTo>
                    <a:pt x="0" y="2636525"/>
                  </a:lnTo>
                  <a:lnTo>
                    <a:pt x="0" y="2606669"/>
                  </a:lnTo>
                  <a:lnTo>
                    <a:pt x="0" y="2541515"/>
                  </a:lnTo>
                  <a:lnTo>
                    <a:pt x="0" y="2522706"/>
                  </a:lnTo>
                  <a:lnTo>
                    <a:pt x="0" y="2478744"/>
                  </a:lnTo>
                  <a:lnTo>
                    <a:pt x="0" y="2440644"/>
                  </a:lnTo>
                  <a:lnTo>
                    <a:pt x="0" y="2436500"/>
                  </a:lnTo>
                  <a:lnTo>
                    <a:pt x="0" y="2406644"/>
                  </a:lnTo>
                  <a:lnTo>
                    <a:pt x="0" y="2368544"/>
                  </a:lnTo>
                  <a:lnTo>
                    <a:pt x="0" y="2324581"/>
                  </a:lnTo>
                  <a:lnTo>
                    <a:pt x="0" y="2305772"/>
                  </a:lnTo>
                  <a:lnTo>
                    <a:pt x="0" y="2240619"/>
                  </a:lnTo>
                  <a:lnTo>
                    <a:pt x="0" y="2168519"/>
                  </a:lnTo>
                  <a:lnTo>
                    <a:pt x="0" y="2124556"/>
                  </a:lnTo>
                  <a:lnTo>
                    <a:pt x="0" y="2105747"/>
                  </a:lnTo>
                  <a:lnTo>
                    <a:pt x="0" y="2086456"/>
                  </a:lnTo>
                  <a:lnTo>
                    <a:pt x="0" y="2067647"/>
                  </a:lnTo>
                  <a:lnTo>
                    <a:pt x="0" y="2052551"/>
                  </a:lnTo>
                  <a:lnTo>
                    <a:pt x="0" y="2023685"/>
                  </a:lnTo>
                  <a:lnTo>
                    <a:pt x="0" y="1886431"/>
                  </a:lnTo>
                  <a:lnTo>
                    <a:pt x="0" y="1867622"/>
                  </a:lnTo>
                  <a:lnTo>
                    <a:pt x="0" y="1852526"/>
                  </a:lnTo>
                  <a:lnTo>
                    <a:pt x="0" y="1823660"/>
                  </a:lnTo>
                  <a:lnTo>
                    <a:pt x="0" y="1814426"/>
                  </a:lnTo>
                  <a:lnTo>
                    <a:pt x="0" y="1785560"/>
                  </a:lnTo>
                  <a:lnTo>
                    <a:pt x="0" y="1770463"/>
                  </a:lnTo>
                  <a:lnTo>
                    <a:pt x="0" y="1751654"/>
                  </a:lnTo>
                  <a:lnTo>
                    <a:pt x="0" y="1614401"/>
                  </a:lnTo>
                  <a:lnTo>
                    <a:pt x="0" y="1585535"/>
                  </a:lnTo>
                  <a:lnTo>
                    <a:pt x="0" y="1570438"/>
                  </a:lnTo>
                  <a:lnTo>
                    <a:pt x="0" y="1551629"/>
                  </a:lnTo>
                  <a:lnTo>
                    <a:pt x="0" y="1532338"/>
                  </a:lnTo>
                  <a:lnTo>
                    <a:pt x="0" y="1513529"/>
                  </a:lnTo>
                  <a:lnTo>
                    <a:pt x="0" y="1469567"/>
                  </a:lnTo>
                  <a:lnTo>
                    <a:pt x="0" y="1397467"/>
                  </a:lnTo>
                  <a:lnTo>
                    <a:pt x="0" y="1332313"/>
                  </a:lnTo>
                  <a:lnTo>
                    <a:pt x="0" y="1313504"/>
                  </a:lnTo>
                  <a:lnTo>
                    <a:pt x="0" y="1269542"/>
                  </a:lnTo>
                  <a:lnTo>
                    <a:pt x="0" y="1231442"/>
                  </a:lnTo>
                  <a:lnTo>
                    <a:pt x="0" y="1201585"/>
                  </a:lnTo>
                  <a:lnTo>
                    <a:pt x="0" y="1197442"/>
                  </a:lnTo>
                  <a:lnTo>
                    <a:pt x="0" y="1159342"/>
                  </a:lnTo>
                  <a:lnTo>
                    <a:pt x="0" y="1115379"/>
                  </a:lnTo>
                  <a:lnTo>
                    <a:pt x="0" y="1096571"/>
                  </a:lnTo>
                  <a:lnTo>
                    <a:pt x="0" y="1031417"/>
                  </a:lnTo>
                  <a:lnTo>
                    <a:pt x="0" y="1001560"/>
                  </a:lnTo>
                  <a:lnTo>
                    <a:pt x="0" y="963460"/>
                  </a:lnTo>
                  <a:lnTo>
                    <a:pt x="0" y="959317"/>
                  </a:lnTo>
                  <a:lnTo>
                    <a:pt x="0" y="919497"/>
                  </a:lnTo>
                  <a:lnTo>
                    <a:pt x="0" y="915354"/>
                  </a:lnTo>
                  <a:lnTo>
                    <a:pt x="0" y="900689"/>
                  </a:lnTo>
                  <a:lnTo>
                    <a:pt x="0" y="896546"/>
                  </a:lnTo>
                  <a:lnTo>
                    <a:pt x="0" y="877254"/>
                  </a:lnTo>
                  <a:lnTo>
                    <a:pt x="0" y="858446"/>
                  </a:lnTo>
                  <a:lnTo>
                    <a:pt x="0" y="814483"/>
                  </a:lnTo>
                  <a:lnTo>
                    <a:pt x="0" y="763435"/>
                  </a:lnTo>
                  <a:lnTo>
                    <a:pt x="0" y="719472"/>
                  </a:lnTo>
                  <a:lnTo>
                    <a:pt x="0" y="700664"/>
                  </a:lnTo>
                  <a:lnTo>
                    <a:pt x="0" y="681372"/>
                  </a:lnTo>
                  <a:lnTo>
                    <a:pt x="0" y="677229"/>
                  </a:lnTo>
                  <a:lnTo>
                    <a:pt x="0" y="662564"/>
                  </a:lnTo>
                  <a:lnTo>
                    <a:pt x="0" y="658421"/>
                  </a:lnTo>
                  <a:lnTo>
                    <a:pt x="0" y="618601"/>
                  </a:lnTo>
                  <a:lnTo>
                    <a:pt x="0" y="614458"/>
                  </a:lnTo>
                  <a:lnTo>
                    <a:pt x="0" y="576358"/>
                  </a:lnTo>
                  <a:lnTo>
                    <a:pt x="0" y="546502"/>
                  </a:lnTo>
                  <a:lnTo>
                    <a:pt x="0" y="481347"/>
                  </a:lnTo>
                  <a:lnTo>
                    <a:pt x="0" y="462539"/>
                  </a:lnTo>
                  <a:lnTo>
                    <a:pt x="0" y="418576"/>
                  </a:lnTo>
                  <a:lnTo>
                    <a:pt x="0" y="380476"/>
                  </a:lnTo>
                  <a:lnTo>
                    <a:pt x="0" y="376333"/>
                  </a:lnTo>
                  <a:lnTo>
                    <a:pt x="0" y="346477"/>
                  </a:lnTo>
                  <a:lnTo>
                    <a:pt x="0" y="308377"/>
                  </a:lnTo>
                  <a:lnTo>
                    <a:pt x="0" y="180451"/>
                  </a:lnTo>
                  <a:lnTo>
                    <a:pt x="0" y="108352"/>
                  </a:lnTo>
                  <a:cubicBezTo>
                    <a:pt x="0" y="63208"/>
                    <a:pt x="20487" y="24476"/>
                    <a:pt x="49684" y="7932"/>
                  </a:cubicBezTo>
                  <a:lnTo>
                    <a:pt x="79008" y="0"/>
                  </a:lnTo>
                  <a:lnTo>
                    <a:pt x="284963" y="0"/>
                  </a:lnTo>
                  <a:close/>
                </a:path>
              </a:pathLst>
            </a:custGeom>
            <a:solidFill>
              <a:schemeClr val="bg1"/>
            </a:solidFill>
            <a:effectLst>
              <a:outerShdw blurRad="63500" sx="102000" sy="102000" algn="ctr" rotWithShape="0">
                <a:prstClr val="black">
                  <a:alpha val="10000"/>
                </a:prstClr>
              </a:outerShdw>
            </a:effectLst>
          </p:spPr>
          <p:txBody>
            <a:bodyPr wrap="square" lIns="365760" tIns="365760" rIns="365760" bIns="3657600" anchor="b" anchorCtr="0">
              <a:noAutofit/>
            </a:bodyPr>
            <a:lstStyle/>
            <a:p>
              <a:pPr algn="ctr">
                <a:spcAft>
                  <a:spcPts val="121"/>
                </a:spcAft>
              </a:pPr>
              <a:endParaRPr lang="en-US" sz="1200">
                <a:solidFill>
                  <a:srgbClr val="008575"/>
                </a:solidFill>
                <a:latin typeface="Segoe UI Semibold"/>
                <a:cs typeface="Segoe UI Semibold" panose="020B0702040204020203" pitchFamily="34" charset="0"/>
              </a:endParaRPr>
            </a:p>
          </p:txBody>
        </p:sp>
        <p:cxnSp>
          <p:nvCxnSpPr>
            <p:cNvPr id="23" name="Straight Connector 22">
              <a:extLst>
                <a:ext uri="{FF2B5EF4-FFF2-40B4-BE49-F238E27FC236}">
                  <a16:creationId xmlns:a16="http://schemas.microsoft.com/office/drawing/2014/main" id="{185C8A5B-CF76-4EDC-A2E3-89545252DA13}"/>
                </a:ext>
                <a:ext uri="{C183D7F6-B498-43B3-948B-1728B52AA6E4}">
                  <adec:decorative xmlns:adec="http://schemas.microsoft.com/office/drawing/2017/decorative" val="1"/>
                </a:ext>
              </a:extLst>
            </p:cNvPr>
            <p:cNvCxnSpPr>
              <a:cxnSpLocks/>
            </p:cNvCxnSpPr>
            <p:nvPr/>
          </p:nvCxnSpPr>
          <p:spPr>
            <a:xfrm>
              <a:off x="3945437" y="1460305"/>
              <a:ext cx="0" cy="415498"/>
            </a:xfrm>
            <a:prstGeom prst="line">
              <a:avLst/>
            </a:prstGeom>
            <a:ln w="6350">
              <a:solidFill>
                <a:schemeClr val="bg1"/>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4" name="Rectangle: Rounded Corners 23">
              <a:extLst>
                <a:ext uri="{FF2B5EF4-FFF2-40B4-BE49-F238E27FC236}">
                  <a16:creationId xmlns:a16="http://schemas.microsoft.com/office/drawing/2014/main" id="{A93F3609-13FA-47F6-B18B-C0BB026FFCBF}"/>
                </a:ext>
                <a:ext uri="{C183D7F6-B498-43B3-948B-1728B52AA6E4}">
                  <adec:decorative xmlns:adec="http://schemas.microsoft.com/office/drawing/2017/decorative" val="1"/>
                </a:ext>
              </a:extLst>
            </p:cNvPr>
            <p:cNvSpPr/>
            <p:nvPr/>
          </p:nvSpPr>
          <p:spPr bwMode="auto">
            <a:xfrm>
              <a:off x="4122447" y="5111926"/>
              <a:ext cx="1805802" cy="598034"/>
            </a:xfrm>
            <a:prstGeom prst="roundRect">
              <a:avLst>
                <a:gd name="adj" fmla="val 14960"/>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defTabSz="699354" fontAlgn="base">
                <a:spcBef>
                  <a:spcPct val="0"/>
                </a:spcBef>
                <a:spcAft>
                  <a:spcPct val="0"/>
                </a:spcAft>
              </a:pPr>
              <a:endParaRPr lang="en-IN" sz="1500" err="1">
                <a:solidFill>
                  <a:srgbClr val="FFFFFF"/>
                </a:solidFill>
                <a:latin typeface="Segoe UI"/>
                <a:ea typeface="Segoe UI" pitchFamily="34" charset="0"/>
                <a:cs typeface="Segoe UI" pitchFamily="34" charset="0"/>
              </a:endParaRPr>
            </a:p>
          </p:txBody>
        </p:sp>
        <p:sp>
          <p:nvSpPr>
            <p:cNvPr id="25" name="TextBox 24">
              <a:extLst>
                <a:ext uri="{FF2B5EF4-FFF2-40B4-BE49-F238E27FC236}">
                  <a16:creationId xmlns:a16="http://schemas.microsoft.com/office/drawing/2014/main" id="{C4283EE3-77E7-46BC-8C28-B2259E74B35A}"/>
                </a:ext>
                <a:ext uri="{C183D7F6-B498-43B3-948B-1728B52AA6E4}">
                  <adec:decorative xmlns:adec="http://schemas.microsoft.com/office/drawing/2017/decorative" val="1"/>
                </a:ext>
              </a:extLst>
            </p:cNvPr>
            <p:cNvSpPr txBox="1"/>
            <p:nvPr/>
          </p:nvSpPr>
          <p:spPr>
            <a:xfrm>
              <a:off x="3988090" y="2052007"/>
              <a:ext cx="2074516" cy="3557693"/>
            </a:xfrm>
            <a:custGeom>
              <a:avLst/>
              <a:gdLst>
                <a:gd name="connsiteX0" fmla="*/ 1060881 w 2121762"/>
                <a:gd name="connsiteY0" fmla="*/ 0 h 4432152"/>
                <a:gd name="connsiteX1" fmla="*/ 1837641 w 2121762"/>
                <a:gd name="connsiteY1" fmla="*/ 776760 h 4432152"/>
                <a:gd name="connsiteX2" fmla="*/ 1836799 w 2121762"/>
                <a:gd name="connsiteY2" fmla="*/ 793433 h 4432152"/>
                <a:gd name="connsiteX3" fmla="*/ 2042755 w 2121762"/>
                <a:gd name="connsiteY3" fmla="*/ 793433 h 4432152"/>
                <a:gd name="connsiteX4" fmla="*/ 2072079 w 2121762"/>
                <a:gd name="connsiteY4" fmla="*/ 801365 h 4432152"/>
                <a:gd name="connsiteX5" fmla="*/ 2121762 w 2121762"/>
                <a:gd name="connsiteY5" fmla="*/ 901785 h 4432152"/>
                <a:gd name="connsiteX6" fmla="*/ 2121762 w 2121762"/>
                <a:gd name="connsiteY6" fmla="*/ 973884 h 4432152"/>
                <a:gd name="connsiteX7" fmla="*/ 2121762 w 2121762"/>
                <a:gd name="connsiteY7" fmla="*/ 1101810 h 4432152"/>
                <a:gd name="connsiteX8" fmla="*/ 2121762 w 2121762"/>
                <a:gd name="connsiteY8" fmla="*/ 1139910 h 4432152"/>
                <a:gd name="connsiteX9" fmla="*/ 2121762 w 2121762"/>
                <a:gd name="connsiteY9" fmla="*/ 1169766 h 4432152"/>
                <a:gd name="connsiteX10" fmla="*/ 2121762 w 2121762"/>
                <a:gd name="connsiteY10" fmla="*/ 1173909 h 4432152"/>
                <a:gd name="connsiteX11" fmla="*/ 2121762 w 2121762"/>
                <a:gd name="connsiteY11" fmla="*/ 1212009 h 4432152"/>
                <a:gd name="connsiteX12" fmla="*/ 2121762 w 2121762"/>
                <a:gd name="connsiteY12" fmla="*/ 1255972 h 4432152"/>
                <a:gd name="connsiteX13" fmla="*/ 2121762 w 2121762"/>
                <a:gd name="connsiteY13" fmla="*/ 1274780 h 4432152"/>
                <a:gd name="connsiteX14" fmla="*/ 2121762 w 2121762"/>
                <a:gd name="connsiteY14" fmla="*/ 1339935 h 4432152"/>
                <a:gd name="connsiteX15" fmla="*/ 2121762 w 2121762"/>
                <a:gd name="connsiteY15" fmla="*/ 1369791 h 4432152"/>
                <a:gd name="connsiteX16" fmla="*/ 2121762 w 2121762"/>
                <a:gd name="connsiteY16" fmla="*/ 1407891 h 4432152"/>
                <a:gd name="connsiteX17" fmla="*/ 2121762 w 2121762"/>
                <a:gd name="connsiteY17" fmla="*/ 1412034 h 4432152"/>
                <a:gd name="connsiteX18" fmla="*/ 2121762 w 2121762"/>
                <a:gd name="connsiteY18" fmla="*/ 1451854 h 4432152"/>
                <a:gd name="connsiteX19" fmla="*/ 2121762 w 2121762"/>
                <a:gd name="connsiteY19" fmla="*/ 1455997 h 4432152"/>
                <a:gd name="connsiteX20" fmla="*/ 2121762 w 2121762"/>
                <a:gd name="connsiteY20" fmla="*/ 1470662 h 4432152"/>
                <a:gd name="connsiteX21" fmla="*/ 2121762 w 2121762"/>
                <a:gd name="connsiteY21" fmla="*/ 1474805 h 4432152"/>
                <a:gd name="connsiteX22" fmla="*/ 2121762 w 2121762"/>
                <a:gd name="connsiteY22" fmla="*/ 1494097 h 4432152"/>
                <a:gd name="connsiteX23" fmla="*/ 2121762 w 2121762"/>
                <a:gd name="connsiteY23" fmla="*/ 1512905 h 4432152"/>
                <a:gd name="connsiteX24" fmla="*/ 2121762 w 2121762"/>
                <a:gd name="connsiteY24" fmla="*/ 1556868 h 4432152"/>
                <a:gd name="connsiteX25" fmla="*/ 2121762 w 2121762"/>
                <a:gd name="connsiteY25" fmla="*/ 1607916 h 4432152"/>
                <a:gd name="connsiteX26" fmla="*/ 2121762 w 2121762"/>
                <a:gd name="connsiteY26" fmla="*/ 1651879 h 4432152"/>
                <a:gd name="connsiteX27" fmla="*/ 2121762 w 2121762"/>
                <a:gd name="connsiteY27" fmla="*/ 1670687 h 4432152"/>
                <a:gd name="connsiteX28" fmla="*/ 2121762 w 2121762"/>
                <a:gd name="connsiteY28" fmla="*/ 1689979 h 4432152"/>
                <a:gd name="connsiteX29" fmla="*/ 2121762 w 2121762"/>
                <a:gd name="connsiteY29" fmla="*/ 1694122 h 4432152"/>
                <a:gd name="connsiteX30" fmla="*/ 2121762 w 2121762"/>
                <a:gd name="connsiteY30" fmla="*/ 1708787 h 4432152"/>
                <a:gd name="connsiteX31" fmla="*/ 2121762 w 2121762"/>
                <a:gd name="connsiteY31" fmla="*/ 1712930 h 4432152"/>
                <a:gd name="connsiteX32" fmla="*/ 2121762 w 2121762"/>
                <a:gd name="connsiteY32" fmla="*/ 1752750 h 4432152"/>
                <a:gd name="connsiteX33" fmla="*/ 2121762 w 2121762"/>
                <a:gd name="connsiteY33" fmla="*/ 1756893 h 4432152"/>
                <a:gd name="connsiteX34" fmla="*/ 2121762 w 2121762"/>
                <a:gd name="connsiteY34" fmla="*/ 1794993 h 4432152"/>
                <a:gd name="connsiteX35" fmla="*/ 2121762 w 2121762"/>
                <a:gd name="connsiteY35" fmla="*/ 1824850 h 4432152"/>
                <a:gd name="connsiteX36" fmla="*/ 2121762 w 2121762"/>
                <a:gd name="connsiteY36" fmla="*/ 1890004 h 4432152"/>
                <a:gd name="connsiteX37" fmla="*/ 2121762 w 2121762"/>
                <a:gd name="connsiteY37" fmla="*/ 1908812 h 4432152"/>
                <a:gd name="connsiteX38" fmla="*/ 2121762 w 2121762"/>
                <a:gd name="connsiteY38" fmla="*/ 1952775 h 4432152"/>
                <a:gd name="connsiteX39" fmla="*/ 2121762 w 2121762"/>
                <a:gd name="connsiteY39" fmla="*/ 1990875 h 4432152"/>
                <a:gd name="connsiteX40" fmla="*/ 2121762 w 2121762"/>
                <a:gd name="connsiteY40" fmla="*/ 1995018 h 4432152"/>
                <a:gd name="connsiteX41" fmla="*/ 2121762 w 2121762"/>
                <a:gd name="connsiteY41" fmla="*/ 2024875 h 4432152"/>
                <a:gd name="connsiteX42" fmla="*/ 2121762 w 2121762"/>
                <a:gd name="connsiteY42" fmla="*/ 2062975 h 4432152"/>
                <a:gd name="connsiteX43" fmla="*/ 2121762 w 2121762"/>
                <a:gd name="connsiteY43" fmla="*/ 2106937 h 4432152"/>
                <a:gd name="connsiteX44" fmla="*/ 2121762 w 2121762"/>
                <a:gd name="connsiteY44" fmla="*/ 2125746 h 4432152"/>
                <a:gd name="connsiteX45" fmla="*/ 2121762 w 2121762"/>
                <a:gd name="connsiteY45" fmla="*/ 2190900 h 4432152"/>
                <a:gd name="connsiteX46" fmla="*/ 2121762 w 2121762"/>
                <a:gd name="connsiteY46" fmla="*/ 2263000 h 4432152"/>
                <a:gd name="connsiteX47" fmla="*/ 2121762 w 2121762"/>
                <a:gd name="connsiteY47" fmla="*/ 2306962 h 4432152"/>
                <a:gd name="connsiteX48" fmla="*/ 2121762 w 2121762"/>
                <a:gd name="connsiteY48" fmla="*/ 2325771 h 4432152"/>
                <a:gd name="connsiteX49" fmla="*/ 2121762 w 2121762"/>
                <a:gd name="connsiteY49" fmla="*/ 2345062 h 4432152"/>
                <a:gd name="connsiteX50" fmla="*/ 2121762 w 2121762"/>
                <a:gd name="connsiteY50" fmla="*/ 2363871 h 4432152"/>
                <a:gd name="connsiteX51" fmla="*/ 2121762 w 2121762"/>
                <a:gd name="connsiteY51" fmla="*/ 2378968 h 4432152"/>
                <a:gd name="connsiteX52" fmla="*/ 2121762 w 2121762"/>
                <a:gd name="connsiteY52" fmla="*/ 2407834 h 4432152"/>
                <a:gd name="connsiteX53" fmla="*/ 2121762 w 2121762"/>
                <a:gd name="connsiteY53" fmla="*/ 2545087 h 4432152"/>
                <a:gd name="connsiteX54" fmla="*/ 2121762 w 2121762"/>
                <a:gd name="connsiteY54" fmla="*/ 2563896 h 4432152"/>
                <a:gd name="connsiteX55" fmla="*/ 2121762 w 2121762"/>
                <a:gd name="connsiteY55" fmla="*/ 2578993 h 4432152"/>
                <a:gd name="connsiteX56" fmla="*/ 2121762 w 2121762"/>
                <a:gd name="connsiteY56" fmla="*/ 2607859 h 4432152"/>
                <a:gd name="connsiteX57" fmla="*/ 2121762 w 2121762"/>
                <a:gd name="connsiteY57" fmla="*/ 2617093 h 4432152"/>
                <a:gd name="connsiteX58" fmla="*/ 2121762 w 2121762"/>
                <a:gd name="connsiteY58" fmla="*/ 2645959 h 4432152"/>
                <a:gd name="connsiteX59" fmla="*/ 2121762 w 2121762"/>
                <a:gd name="connsiteY59" fmla="*/ 2661055 h 4432152"/>
                <a:gd name="connsiteX60" fmla="*/ 2121762 w 2121762"/>
                <a:gd name="connsiteY60" fmla="*/ 2679864 h 4432152"/>
                <a:gd name="connsiteX61" fmla="*/ 2121762 w 2121762"/>
                <a:gd name="connsiteY61" fmla="*/ 2817118 h 4432152"/>
                <a:gd name="connsiteX62" fmla="*/ 2121762 w 2121762"/>
                <a:gd name="connsiteY62" fmla="*/ 2845984 h 4432152"/>
                <a:gd name="connsiteX63" fmla="*/ 2121762 w 2121762"/>
                <a:gd name="connsiteY63" fmla="*/ 2861080 h 4432152"/>
                <a:gd name="connsiteX64" fmla="*/ 2121762 w 2121762"/>
                <a:gd name="connsiteY64" fmla="*/ 2879889 h 4432152"/>
                <a:gd name="connsiteX65" fmla="*/ 2121762 w 2121762"/>
                <a:gd name="connsiteY65" fmla="*/ 2899180 h 4432152"/>
                <a:gd name="connsiteX66" fmla="*/ 2121762 w 2121762"/>
                <a:gd name="connsiteY66" fmla="*/ 2917989 h 4432152"/>
                <a:gd name="connsiteX67" fmla="*/ 2121762 w 2121762"/>
                <a:gd name="connsiteY67" fmla="*/ 2961952 h 4432152"/>
                <a:gd name="connsiteX68" fmla="*/ 2121762 w 2121762"/>
                <a:gd name="connsiteY68" fmla="*/ 3034052 h 4432152"/>
                <a:gd name="connsiteX69" fmla="*/ 2121762 w 2121762"/>
                <a:gd name="connsiteY69" fmla="*/ 3099205 h 4432152"/>
                <a:gd name="connsiteX70" fmla="*/ 2121762 w 2121762"/>
                <a:gd name="connsiteY70" fmla="*/ 3118014 h 4432152"/>
                <a:gd name="connsiteX71" fmla="*/ 2121762 w 2121762"/>
                <a:gd name="connsiteY71" fmla="*/ 3161977 h 4432152"/>
                <a:gd name="connsiteX72" fmla="*/ 2121762 w 2121762"/>
                <a:gd name="connsiteY72" fmla="*/ 3200077 h 4432152"/>
                <a:gd name="connsiteX73" fmla="*/ 2121762 w 2121762"/>
                <a:gd name="connsiteY73" fmla="*/ 3229933 h 4432152"/>
                <a:gd name="connsiteX74" fmla="*/ 2121762 w 2121762"/>
                <a:gd name="connsiteY74" fmla="*/ 3234077 h 4432152"/>
                <a:gd name="connsiteX75" fmla="*/ 2121762 w 2121762"/>
                <a:gd name="connsiteY75" fmla="*/ 3272177 h 4432152"/>
                <a:gd name="connsiteX76" fmla="*/ 2121762 w 2121762"/>
                <a:gd name="connsiteY76" fmla="*/ 3316139 h 4432152"/>
                <a:gd name="connsiteX77" fmla="*/ 2121762 w 2121762"/>
                <a:gd name="connsiteY77" fmla="*/ 3334948 h 4432152"/>
                <a:gd name="connsiteX78" fmla="*/ 2121762 w 2121762"/>
                <a:gd name="connsiteY78" fmla="*/ 3400102 h 4432152"/>
                <a:gd name="connsiteX79" fmla="*/ 2121762 w 2121762"/>
                <a:gd name="connsiteY79" fmla="*/ 3429958 h 4432152"/>
                <a:gd name="connsiteX80" fmla="*/ 2121762 w 2121762"/>
                <a:gd name="connsiteY80" fmla="*/ 3468058 h 4432152"/>
                <a:gd name="connsiteX81" fmla="*/ 2121762 w 2121762"/>
                <a:gd name="connsiteY81" fmla="*/ 3472202 h 4432152"/>
                <a:gd name="connsiteX82" fmla="*/ 2121762 w 2121762"/>
                <a:gd name="connsiteY82" fmla="*/ 3512021 h 4432152"/>
                <a:gd name="connsiteX83" fmla="*/ 2121762 w 2121762"/>
                <a:gd name="connsiteY83" fmla="*/ 3516164 h 4432152"/>
                <a:gd name="connsiteX84" fmla="*/ 2121762 w 2121762"/>
                <a:gd name="connsiteY84" fmla="*/ 3530829 h 4432152"/>
                <a:gd name="connsiteX85" fmla="*/ 2121762 w 2121762"/>
                <a:gd name="connsiteY85" fmla="*/ 3534973 h 4432152"/>
                <a:gd name="connsiteX86" fmla="*/ 2121762 w 2121762"/>
                <a:gd name="connsiteY86" fmla="*/ 3554264 h 4432152"/>
                <a:gd name="connsiteX87" fmla="*/ 2121762 w 2121762"/>
                <a:gd name="connsiteY87" fmla="*/ 3573073 h 4432152"/>
                <a:gd name="connsiteX88" fmla="*/ 2121762 w 2121762"/>
                <a:gd name="connsiteY88" fmla="*/ 3617036 h 4432152"/>
                <a:gd name="connsiteX89" fmla="*/ 2121762 w 2121762"/>
                <a:gd name="connsiteY89" fmla="*/ 3668083 h 4432152"/>
                <a:gd name="connsiteX90" fmla="*/ 2121762 w 2121762"/>
                <a:gd name="connsiteY90" fmla="*/ 3712046 h 4432152"/>
                <a:gd name="connsiteX91" fmla="*/ 2121762 w 2121762"/>
                <a:gd name="connsiteY91" fmla="*/ 3730854 h 4432152"/>
                <a:gd name="connsiteX92" fmla="*/ 2121762 w 2121762"/>
                <a:gd name="connsiteY92" fmla="*/ 3750146 h 4432152"/>
                <a:gd name="connsiteX93" fmla="*/ 2121762 w 2121762"/>
                <a:gd name="connsiteY93" fmla="*/ 3754289 h 4432152"/>
                <a:gd name="connsiteX94" fmla="*/ 2121762 w 2121762"/>
                <a:gd name="connsiteY94" fmla="*/ 3768954 h 4432152"/>
                <a:gd name="connsiteX95" fmla="*/ 2121762 w 2121762"/>
                <a:gd name="connsiteY95" fmla="*/ 3773098 h 4432152"/>
                <a:gd name="connsiteX96" fmla="*/ 2121762 w 2121762"/>
                <a:gd name="connsiteY96" fmla="*/ 3812917 h 4432152"/>
                <a:gd name="connsiteX97" fmla="*/ 2121762 w 2121762"/>
                <a:gd name="connsiteY97" fmla="*/ 3817061 h 4432152"/>
                <a:gd name="connsiteX98" fmla="*/ 2121762 w 2121762"/>
                <a:gd name="connsiteY98" fmla="*/ 3855161 h 4432152"/>
                <a:gd name="connsiteX99" fmla="*/ 2121762 w 2121762"/>
                <a:gd name="connsiteY99" fmla="*/ 3885017 h 4432152"/>
                <a:gd name="connsiteX100" fmla="*/ 2121762 w 2121762"/>
                <a:gd name="connsiteY100" fmla="*/ 3950171 h 4432152"/>
                <a:gd name="connsiteX101" fmla="*/ 2121762 w 2121762"/>
                <a:gd name="connsiteY101" fmla="*/ 3968979 h 4432152"/>
                <a:gd name="connsiteX102" fmla="*/ 2121762 w 2121762"/>
                <a:gd name="connsiteY102" fmla="*/ 4012942 h 4432152"/>
                <a:gd name="connsiteX103" fmla="*/ 2121762 w 2121762"/>
                <a:gd name="connsiteY103" fmla="*/ 4051042 h 4432152"/>
                <a:gd name="connsiteX104" fmla="*/ 2121762 w 2121762"/>
                <a:gd name="connsiteY104" fmla="*/ 4055186 h 4432152"/>
                <a:gd name="connsiteX105" fmla="*/ 2121762 w 2121762"/>
                <a:gd name="connsiteY105" fmla="*/ 4085042 h 4432152"/>
                <a:gd name="connsiteX106" fmla="*/ 2121762 w 2121762"/>
                <a:gd name="connsiteY106" fmla="*/ 4123142 h 4432152"/>
                <a:gd name="connsiteX107" fmla="*/ 2121762 w 2121762"/>
                <a:gd name="connsiteY107" fmla="*/ 4251067 h 4432152"/>
                <a:gd name="connsiteX108" fmla="*/ 2121762 w 2121762"/>
                <a:gd name="connsiteY108" fmla="*/ 4323167 h 4432152"/>
                <a:gd name="connsiteX109" fmla="*/ 2040414 w 2121762"/>
                <a:gd name="connsiteY109" fmla="*/ 4432152 h 4432152"/>
                <a:gd name="connsiteX110" fmla="*/ 81349 w 2121762"/>
                <a:gd name="connsiteY110" fmla="*/ 4432152 h 4432152"/>
                <a:gd name="connsiteX111" fmla="*/ 0 w 2121762"/>
                <a:gd name="connsiteY111" fmla="*/ 4323167 h 4432152"/>
                <a:gd name="connsiteX112" fmla="*/ 0 w 2121762"/>
                <a:gd name="connsiteY112" fmla="*/ 4251067 h 4432152"/>
                <a:gd name="connsiteX113" fmla="*/ 0 w 2121762"/>
                <a:gd name="connsiteY113" fmla="*/ 4123142 h 4432152"/>
                <a:gd name="connsiteX114" fmla="*/ 0 w 2121762"/>
                <a:gd name="connsiteY114" fmla="*/ 4085042 h 4432152"/>
                <a:gd name="connsiteX115" fmla="*/ 0 w 2121762"/>
                <a:gd name="connsiteY115" fmla="*/ 4055186 h 4432152"/>
                <a:gd name="connsiteX116" fmla="*/ 0 w 2121762"/>
                <a:gd name="connsiteY116" fmla="*/ 4051042 h 4432152"/>
                <a:gd name="connsiteX117" fmla="*/ 0 w 2121762"/>
                <a:gd name="connsiteY117" fmla="*/ 4012942 h 4432152"/>
                <a:gd name="connsiteX118" fmla="*/ 0 w 2121762"/>
                <a:gd name="connsiteY118" fmla="*/ 3968979 h 4432152"/>
                <a:gd name="connsiteX119" fmla="*/ 0 w 2121762"/>
                <a:gd name="connsiteY119" fmla="*/ 3950171 h 4432152"/>
                <a:gd name="connsiteX120" fmla="*/ 0 w 2121762"/>
                <a:gd name="connsiteY120" fmla="*/ 3885017 h 4432152"/>
                <a:gd name="connsiteX121" fmla="*/ 0 w 2121762"/>
                <a:gd name="connsiteY121" fmla="*/ 3855161 h 4432152"/>
                <a:gd name="connsiteX122" fmla="*/ 0 w 2121762"/>
                <a:gd name="connsiteY122" fmla="*/ 3817061 h 4432152"/>
                <a:gd name="connsiteX123" fmla="*/ 0 w 2121762"/>
                <a:gd name="connsiteY123" fmla="*/ 3812917 h 4432152"/>
                <a:gd name="connsiteX124" fmla="*/ 0 w 2121762"/>
                <a:gd name="connsiteY124" fmla="*/ 3773098 h 4432152"/>
                <a:gd name="connsiteX125" fmla="*/ 0 w 2121762"/>
                <a:gd name="connsiteY125" fmla="*/ 3768954 h 4432152"/>
                <a:gd name="connsiteX126" fmla="*/ 0 w 2121762"/>
                <a:gd name="connsiteY126" fmla="*/ 3754289 h 4432152"/>
                <a:gd name="connsiteX127" fmla="*/ 0 w 2121762"/>
                <a:gd name="connsiteY127" fmla="*/ 3750146 h 4432152"/>
                <a:gd name="connsiteX128" fmla="*/ 0 w 2121762"/>
                <a:gd name="connsiteY128" fmla="*/ 3730854 h 4432152"/>
                <a:gd name="connsiteX129" fmla="*/ 0 w 2121762"/>
                <a:gd name="connsiteY129" fmla="*/ 3712046 h 4432152"/>
                <a:gd name="connsiteX130" fmla="*/ 0 w 2121762"/>
                <a:gd name="connsiteY130" fmla="*/ 3668083 h 4432152"/>
                <a:gd name="connsiteX131" fmla="*/ 0 w 2121762"/>
                <a:gd name="connsiteY131" fmla="*/ 3617036 h 4432152"/>
                <a:gd name="connsiteX132" fmla="*/ 0 w 2121762"/>
                <a:gd name="connsiteY132" fmla="*/ 3573073 h 4432152"/>
                <a:gd name="connsiteX133" fmla="*/ 0 w 2121762"/>
                <a:gd name="connsiteY133" fmla="*/ 3554264 h 4432152"/>
                <a:gd name="connsiteX134" fmla="*/ 0 w 2121762"/>
                <a:gd name="connsiteY134" fmla="*/ 3534973 h 4432152"/>
                <a:gd name="connsiteX135" fmla="*/ 0 w 2121762"/>
                <a:gd name="connsiteY135" fmla="*/ 3530829 h 4432152"/>
                <a:gd name="connsiteX136" fmla="*/ 0 w 2121762"/>
                <a:gd name="connsiteY136" fmla="*/ 3516164 h 4432152"/>
                <a:gd name="connsiteX137" fmla="*/ 0 w 2121762"/>
                <a:gd name="connsiteY137" fmla="*/ 3512021 h 4432152"/>
                <a:gd name="connsiteX138" fmla="*/ 0 w 2121762"/>
                <a:gd name="connsiteY138" fmla="*/ 3472202 h 4432152"/>
                <a:gd name="connsiteX139" fmla="*/ 0 w 2121762"/>
                <a:gd name="connsiteY139" fmla="*/ 3468058 h 4432152"/>
                <a:gd name="connsiteX140" fmla="*/ 0 w 2121762"/>
                <a:gd name="connsiteY140" fmla="*/ 3429958 h 4432152"/>
                <a:gd name="connsiteX141" fmla="*/ 0 w 2121762"/>
                <a:gd name="connsiteY141" fmla="*/ 3400102 h 4432152"/>
                <a:gd name="connsiteX142" fmla="*/ 0 w 2121762"/>
                <a:gd name="connsiteY142" fmla="*/ 3334948 h 4432152"/>
                <a:gd name="connsiteX143" fmla="*/ 0 w 2121762"/>
                <a:gd name="connsiteY143" fmla="*/ 3316139 h 4432152"/>
                <a:gd name="connsiteX144" fmla="*/ 0 w 2121762"/>
                <a:gd name="connsiteY144" fmla="*/ 3272177 h 4432152"/>
                <a:gd name="connsiteX145" fmla="*/ 0 w 2121762"/>
                <a:gd name="connsiteY145" fmla="*/ 3234077 h 4432152"/>
                <a:gd name="connsiteX146" fmla="*/ 0 w 2121762"/>
                <a:gd name="connsiteY146" fmla="*/ 3229933 h 4432152"/>
                <a:gd name="connsiteX147" fmla="*/ 0 w 2121762"/>
                <a:gd name="connsiteY147" fmla="*/ 3200077 h 4432152"/>
                <a:gd name="connsiteX148" fmla="*/ 0 w 2121762"/>
                <a:gd name="connsiteY148" fmla="*/ 3161977 h 4432152"/>
                <a:gd name="connsiteX149" fmla="*/ 0 w 2121762"/>
                <a:gd name="connsiteY149" fmla="*/ 3118014 h 4432152"/>
                <a:gd name="connsiteX150" fmla="*/ 0 w 2121762"/>
                <a:gd name="connsiteY150" fmla="*/ 3099205 h 4432152"/>
                <a:gd name="connsiteX151" fmla="*/ 0 w 2121762"/>
                <a:gd name="connsiteY151" fmla="*/ 3034052 h 4432152"/>
                <a:gd name="connsiteX152" fmla="*/ 0 w 2121762"/>
                <a:gd name="connsiteY152" fmla="*/ 2961952 h 4432152"/>
                <a:gd name="connsiteX153" fmla="*/ 0 w 2121762"/>
                <a:gd name="connsiteY153" fmla="*/ 2917989 h 4432152"/>
                <a:gd name="connsiteX154" fmla="*/ 0 w 2121762"/>
                <a:gd name="connsiteY154" fmla="*/ 2899180 h 4432152"/>
                <a:gd name="connsiteX155" fmla="*/ 0 w 2121762"/>
                <a:gd name="connsiteY155" fmla="*/ 2879889 h 4432152"/>
                <a:gd name="connsiteX156" fmla="*/ 0 w 2121762"/>
                <a:gd name="connsiteY156" fmla="*/ 2861080 h 4432152"/>
                <a:gd name="connsiteX157" fmla="*/ 0 w 2121762"/>
                <a:gd name="connsiteY157" fmla="*/ 2845984 h 4432152"/>
                <a:gd name="connsiteX158" fmla="*/ 0 w 2121762"/>
                <a:gd name="connsiteY158" fmla="*/ 2817118 h 4432152"/>
                <a:gd name="connsiteX159" fmla="*/ 0 w 2121762"/>
                <a:gd name="connsiteY159" fmla="*/ 2679864 h 4432152"/>
                <a:gd name="connsiteX160" fmla="*/ 0 w 2121762"/>
                <a:gd name="connsiteY160" fmla="*/ 2661055 h 4432152"/>
                <a:gd name="connsiteX161" fmla="*/ 0 w 2121762"/>
                <a:gd name="connsiteY161" fmla="*/ 2645959 h 4432152"/>
                <a:gd name="connsiteX162" fmla="*/ 0 w 2121762"/>
                <a:gd name="connsiteY162" fmla="*/ 2617093 h 4432152"/>
                <a:gd name="connsiteX163" fmla="*/ 0 w 2121762"/>
                <a:gd name="connsiteY163" fmla="*/ 2607859 h 4432152"/>
                <a:gd name="connsiteX164" fmla="*/ 0 w 2121762"/>
                <a:gd name="connsiteY164" fmla="*/ 2578993 h 4432152"/>
                <a:gd name="connsiteX165" fmla="*/ 0 w 2121762"/>
                <a:gd name="connsiteY165" fmla="*/ 2563896 h 4432152"/>
                <a:gd name="connsiteX166" fmla="*/ 0 w 2121762"/>
                <a:gd name="connsiteY166" fmla="*/ 2545087 h 4432152"/>
                <a:gd name="connsiteX167" fmla="*/ 0 w 2121762"/>
                <a:gd name="connsiteY167" fmla="*/ 2407834 h 4432152"/>
                <a:gd name="connsiteX168" fmla="*/ 0 w 2121762"/>
                <a:gd name="connsiteY168" fmla="*/ 2378968 h 4432152"/>
                <a:gd name="connsiteX169" fmla="*/ 0 w 2121762"/>
                <a:gd name="connsiteY169" fmla="*/ 2363871 h 4432152"/>
                <a:gd name="connsiteX170" fmla="*/ 0 w 2121762"/>
                <a:gd name="connsiteY170" fmla="*/ 2345062 h 4432152"/>
                <a:gd name="connsiteX171" fmla="*/ 0 w 2121762"/>
                <a:gd name="connsiteY171" fmla="*/ 2325771 h 4432152"/>
                <a:gd name="connsiteX172" fmla="*/ 0 w 2121762"/>
                <a:gd name="connsiteY172" fmla="*/ 2306962 h 4432152"/>
                <a:gd name="connsiteX173" fmla="*/ 0 w 2121762"/>
                <a:gd name="connsiteY173" fmla="*/ 2263000 h 4432152"/>
                <a:gd name="connsiteX174" fmla="*/ 0 w 2121762"/>
                <a:gd name="connsiteY174" fmla="*/ 2190900 h 4432152"/>
                <a:gd name="connsiteX175" fmla="*/ 0 w 2121762"/>
                <a:gd name="connsiteY175" fmla="*/ 2125746 h 4432152"/>
                <a:gd name="connsiteX176" fmla="*/ 0 w 2121762"/>
                <a:gd name="connsiteY176" fmla="*/ 2106937 h 4432152"/>
                <a:gd name="connsiteX177" fmla="*/ 0 w 2121762"/>
                <a:gd name="connsiteY177" fmla="*/ 2062975 h 4432152"/>
                <a:gd name="connsiteX178" fmla="*/ 0 w 2121762"/>
                <a:gd name="connsiteY178" fmla="*/ 2024875 h 4432152"/>
                <a:gd name="connsiteX179" fmla="*/ 0 w 2121762"/>
                <a:gd name="connsiteY179" fmla="*/ 1995018 h 4432152"/>
                <a:gd name="connsiteX180" fmla="*/ 0 w 2121762"/>
                <a:gd name="connsiteY180" fmla="*/ 1990875 h 4432152"/>
                <a:gd name="connsiteX181" fmla="*/ 0 w 2121762"/>
                <a:gd name="connsiteY181" fmla="*/ 1952775 h 4432152"/>
                <a:gd name="connsiteX182" fmla="*/ 0 w 2121762"/>
                <a:gd name="connsiteY182" fmla="*/ 1908812 h 4432152"/>
                <a:gd name="connsiteX183" fmla="*/ 0 w 2121762"/>
                <a:gd name="connsiteY183" fmla="*/ 1890004 h 4432152"/>
                <a:gd name="connsiteX184" fmla="*/ 0 w 2121762"/>
                <a:gd name="connsiteY184" fmla="*/ 1824850 h 4432152"/>
                <a:gd name="connsiteX185" fmla="*/ 0 w 2121762"/>
                <a:gd name="connsiteY185" fmla="*/ 1794993 h 4432152"/>
                <a:gd name="connsiteX186" fmla="*/ 0 w 2121762"/>
                <a:gd name="connsiteY186" fmla="*/ 1756893 h 4432152"/>
                <a:gd name="connsiteX187" fmla="*/ 0 w 2121762"/>
                <a:gd name="connsiteY187" fmla="*/ 1752750 h 4432152"/>
                <a:gd name="connsiteX188" fmla="*/ 0 w 2121762"/>
                <a:gd name="connsiteY188" fmla="*/ 1712930 h 4432152"/>
                <a:gd name="connsiteX189" fmla="*/ 0 w 2121762"/>
                <a:gd name="connsiteY189" fmla="*/ 1708787 h 4432152"/>
                <a:gd name="connsiteX190" fmla="*/ 0 w 2121762"/>
                <a:gd name="connsiteY190" fmla="*/ 1694122 h 4432152"/>
                <a:gd name="connsiteX191" fmla="*/ 0 w 2121762"/>
                <a:gd name="connsiteY191" fmla="*/ 1689979 h 4432152"/>
                <a:gd name="connsiteX192" fmla="*/ 0 w 2121762"/>
                <a:gd name="connsiteY192" fmla="*/ 1670687 h 4432152"/>
                <a:gd name="connsiteX193" fmla="*/ 0 w 2121762"/>
                <a:gd name="connsiteY193" fmla="*/ 1651879 h 4432152"/>
                <a:gd name="connsiteX194" fmla="*/ 0 w 2121762"/>
                <a:gd name="connsiteY194" fmla="*/ 1607916 h 4432152"/>
                <a:gd name="connsiteX195" fmla="*/ 0 w 2121762"/>
                <a:gd name="connsiteY195" fmla="*/ 1556868 h 4432152"/>
                <a:gd name="connsiteX196" fmla="*/ 0 w 2121762"/>
                <a:gd name="connsiteY196" fmla="*/ 1512905 h 4432152"/>
                <a:gd name="connsiteX197" fmla="*/ 0 w 2121762"/>
                <a:gd name="connsiteY197" fmla="*/ 1494097 h 4432152"/>
                <a:gd name="connsiteX198" fmla="*/ 0 w 2121762"/>
                <a:gd name="connsiteY198" fmla="*/ 1474805 h 4432152"/>
                <a:gd name="connsiteX199" fmla="*/ 0 w 2121762"/>
                <a:gd name="connsiteY199" fmla="*/ 1470662 h 4432152"/>
                <a:gd name="connsiteX200" fmla="*/ 0 w 2121762"/>
                <a:gd name="connsiteY200" fmla="*/ 1455997 h 4432152"/>
                <a:gd name="connsiteX201" fmla="*/ 0 w 2121762"/>
                <a:gd name="connsiteY201" fmla="*/ 1451854 h 4432152"/>
                <a:gd name="connsiteX202" fmla="*/ 0 w 2121762"/>
                <a:gd name="connsiteY202" fmla="*/ 1412034 h 4432152"/>
                <a:gd name="connsiteX203" fmla="*/ 0 w 2121762"/>
                <a:gd name="connsiteY203" fmla="*/ 1407891 h 4432152"/>
                <a:gd name="connsiteX204" fmla="*/ 0 w 2121762"/>
                <a:gd name="connsiteY204" fmla="*/ 1369791 h 4432152"/>
                <a:gd name="connsiteX205" fmla="*/ 0 w 2121762"/>
                <a:gd name="connsiteY205" fmla="*/ 1339935 h 4432152"/>
                <a:gd name="connsiteX206" fmla="*/ 0 w 2121762"/>
                <a:gd name="connsiteY206" fmla="*/ 1274780 h 4432152"/>
                <a:gd name="connsiteX207" fmla="*/ 0 w 2121762"/>
                <a:gd name="connsiteY207" fmla="*/ 1255972 h 4432152"/>
                <a:gd name="connsiteX208" fmla="*/ 0 w 2121762"/>
                <a:gd name="connsiteY208" fmla="*/ 1212009 h 4432152"/>
                <a:gd name="connsiteX209" fmla="*/ 0 w 2121762"/>
                <a:gd name="connsiteY209" fmla="*/ 1173909 h 4432152"/>
                <a:gd name="connsiteX210" fmla="*/ 0 w 2121762"/>
                <a:gd name="connsiteY210" fmla="*/ 1169766 h 4432152"/>
                <a:gd name="connsiteX211" fmla="*/ 0 w 2121762"/>
                <a:gd name="connsiteY211" fmla="*/ 1139910 h 4432152"/>
                <a:gd name="connsiteX212" fmla="*/ 0 w 2121762"/>
                <a:gd name="connsiteY212" fmla="*/ 1101810 h 4432152"/>
                <a:gd name="connsiteX213" fmla="*/ 0 w 2121762"/>
                <a:gd name="connsiteY213" fmla="*/ 973884 h 4432152"/>
                <a:gd name="connsiteX214" fmla="*/ 0 w 2121762"/>
                <a:gd name="connsiteY214" fmla="*/ 901785 h 4432152"/>
                <a:gd name="connsiteX215" fmla="*/ 49684 w 2121762"/>
                <a:gd name="connsiteY215" fmla="*/ 801365 h 4432152"/>
                <a:gd name="connsiteX216" fmla="*/ 79008 w 2121762"/>
                <a:gd name="connsiteY216" fmla="*/ 793433 h 4432152"/>
                <a:gd name="connsiteX217" fmla="*/ 284963 w 2121762"/>
                <a:gd name="connsiteY217" fmla="*/ 793433 h 4432152"/>
                <a:gd name="connsiteX218" fmla="*/ 284121 w 2121762"/>
                <a:gd name="connsiteY218" fmla="*/ 776760 h 4432152"/>
                <a:gd name="connsiteX219" fmla="*/ 1060881 w 2121762"/>
                <a:gd name="connsiteY219" fmla="*/ 0 h 4432152"/>
                <a:gd name="connsiteX0" fmla="*/ 284121 w 2121762"/>
                <a:gd name="connsiteY0" fmla="*/ 2085 h 3657477"/>
                <a:gd name="connsiteX1" fmla="*/ 1837641 w 2121762"/>
                <a:gd name="connsiteY1" fmla="*/ 2085 h 3657477"/>
                <a:gd name="connsiteX2" fmla="*/ 1836799 w 2121762"/>
                <a:gd name="connsiteY2" fmla="*/ 18758 h 3657477"/>
                <a:gd name="connsiteX3" fmla="*/ 2042755 w 2121762"/>
                <a:gd name="connsiteY3" fmla="*/ 18758 h 3657477"/>
                <a:gd name="connsiteX4" fmla="*/ 2072079 w 2121762"/>
                <a:gd name="connsiteY4" fmla="*/ 26690 h 3657477"/>
                <a:gd name="connsiteX5" fmla="*/ 2121762 w 2121762"/>
                <a:gd name="connsiteY5" fmla="*/ 127110 h 3657477"/>
                <a:gd name="connsiteX6" fmla="*/ 2121762 w 2121762"/>
                <a:gd name="connsiteY6" fmla="*/ 199209 h 3657477"/>
                <a:gd name="connsiteX7" fmla="*/ 2121762 w 2121762"/>
                <a:gd name="connsiteY7" fmla="*/ 327135 h 3657477"/>
                <a:gd name="connsiteX8" fmla="*/ 2121762 w 2121762"/>
                <a:gd name="connsiteY8" fmla="*/ 365235 h 3657477"/>
                <a:gd name="connsiteX9" fmla="*/ 2121762 w 2121762"/>
                <a:gd name="connsiteY9" fmla="*/ 395091 h 3657477"/>
                <a:gd name="connsiteX10" fmla="*/ 2121762 w 2121762"/>
                <a:gd name="connsiteY10" fmla="*/ 399234 h 3657477"/>
                <a:gd name="connsiteX11" fmla="*/ 2121762 w 2121762"/>
                <a:gd name="connsiteY11" fmla="*/ 437334 h 3657477"/>
                <a:gd name="connsiteX12" fmla="*/ 2121762 w 2121762"/>
                <a:gd name="connsiteY12" fmla="*/ 481297 h 3657477"/>
                <a:gd name="connsiteX13" fmla="*/ 2121762 w 2121762"/>
                <a:gd name="connsiteY13" fmla="*/ 500105 h 3657477"/>
                <a:gd name="connsiteX14" fmla="*/ 2121762 w 2121762"/>
                <a:gd name="connsiteY14" fmla="*/ 565260 h 3657477"/>
                <a:gd name="connsiteX15" fmla="*/ 2121762 w 2121762"/>
                <a:gd name="connsiteY15" fmla="*/ 595116 h 3657477"/>
                <a:gd name="connsiteX16" fmla="*/ 2121762 w 2121762"/>
                <a:gd name="connsiteY16" fmla="*/ 633216 h 3657477"/>
                <a:gd name="connsiteX17" fmla="*/ 2121762 w 2121762"/>
                <a:gd name="connsiteY17" fmla="*/ 637359 h 3657477"/>
                <a:gd name="connsiteX18" fmla="*/ 2121762 w 2121762"/>
                <a:gd name="connsiteY18" fmla="*/ 677179 h 3657477"/>
                <a:gd name="connsiteX19" fmla="*/ 2121762 w 2121762"/>
                <a:gd name="connsiteY19" fmla="*/ 681322 h 3657477"/>
                <a:gd name="connsiteX20" fmla="*/ 2121762 w 2121762"/>
                <a:gd name="connsiteY20" fmla="*/ 695987 h 3657477"/>
                <a:gd name="connsiteX21" fmla="*/ 2121762 w 2121762"/>
                <a:gd name="connsiteY21" fmla="*/ 700130 h 3657477"/>
                <a:gd name="connsiteX22" fmla="*/ 2121762 w 2121762"/>
                <a:gd name="connsiteY22" fmla="*/ 719422 h 3657477"/>
                <a:gd name="connsiteX23" fmla="*/ 2121762 w 2121762"/>
                <a:gd name="connsiteY23" fmla="*/ 738230 h 3657477"/>
                <a:gd name="connsiteX24" fmla="*/ 2121762 w 2121762"/>
                <a:gd name="connsiteY24" fmla="*/ 782193 h 3657477"/>
                <a:gd name="connsiteX25" fmla="*/ 2121762 w 2121762"/>
                <a:gd name="connsiteY25" fmla="*/ 833241 h 3657477"/>
                <a:gd name="connsiteX26" fmla="*/ 2121762 w 2121762"/>
                <a:gd name="connsiteY26" fmla="*/ 877204 h 3657477"/>
                <a:gd name="connsiteX27" fmla="*/ 2121762 w 2121762"/>
                <a:gd name="connsiteY27" fmla="*/ 896012 h 3657477"/>
                <a:gd name="connsiteX28" fmla="*/ 2121762 w 2121762"/>
                <a:gd name="connsiteY28" fmla="*/ 915304 h 3657477"/>
                <a:gd name="connsiteX29" fmla="*/ 2121762 w 2121762"/>
                <a:gd name="connsiteY29" fmla="*/ 919447 h 3657477"/>
                <a:gd name="connsiteX30" fmla="*/ 2121762 w 2121762"/>
                <a:gd name="connsiteY30" fmla="*/ 934112 h 3657477"/>
                <a:gd name="connsiteX31" fmla="*/ 2121762 w 2121762"/>
                <a:gd name="connsiteY31" fmla="*/ 938255 h 3657477"/>
                <a:gd name="connsiteX32" fmla="*/ 2121762 w 2121762"/>
                <a:gd name="connsiteY32" fmla="*/ 978075 h 3657477"/>
                <a:gd name="connsiteX33" fmla="*/ 2121762 w 2121762"/>
                <a:gd name="connsiteY33" fmla="*/ 982218 h 3657477"/>
                <a:gd name="connsiteX34" fmla="*/ 2121762 w 2121762"/>
                <a:gd name="connsiteY34" fmla="*/ 1020318 h 3657477"/>
                <a:gd name="connsiteX35" fmla="*/ 2121762 w 2121762"/>
                <a:gd name="connsiteY35" fmla="*/ 1050175 h 3657477"/>
                <a:gd name="connsiteX36" fmla="*/ 2121762 w 2121762"/>
                <a:gd name="connsiteY36" fmla="*/ 1115329 h 3657477"/>
                <a:gd name="connsiteX37" fmla="*/ 2121762 w 2121762"/>
                <a:gd name="connsiteY37" fmla="*/ 1134137 h 3657477"/>
                <a:gd name="connsiteX38" fmla="*/ 2121762 w 2121762"/>
                <a:gd name="connsiteY38" fmla="*/ 1178100 h 3657477"/>
                <a:gd name="connsiteX39" fmla="*/ 2121762 w 2121762"/>
                <a:gd name="connsiteY39" fmla="*/ 1216200 h 3657477"/>
                <a:gd name="connsiteX40" fmla="*/ 2121762 w 2121762"/>
                <a:gd name="connsiteY40" fmla="*/ 1220343 h 3657477"/>
                <a:gd name="connsiteX41" fmla="*/ 2121762 w 2121762"/>
                <a:gd name="connsiteY41" fmla="*/ 1250200 h 3657477"/>
                <a:gd name="connsiteX42" fmla="*/ 2121762 w 2121762"/>
                <a:gd name="connsiteY42" fmla="*/ 1288300 h 3657477"/>
                <a:gd name="connsiteX43" fmla="*/ 2121762 w 2121762"/>
                <a:gd name="connsiteY43" fmla="*/ 1332262 h 3657477"/>
                <a:gd name="connsiteX44" fmla="*/ 2121762 w 2121762"/>
                <a:gd name="connsiteY44" fmla="*/ 1351071 h 3657477"/>
                <a:gd name="connsiteX45" fmla="*/ 2121762 w 2121762"/>
                <a:gd name="connsiteY45" fmla="*/ 1416225 h 3657477"/>
                <a:gd name="connsiteX46" fmla="*/ 2121762 w 2121762"/>
                <a:gd name="connsiteY46" fmla="*/ 1488325 h 3657477"/>
                <a:gd name="connsiteX47" fmla="*/ 2121762 w 2121762"/>
                <a:gd name="connsiteY47" fmla="*/ 1532287 h 3657477"/>
                <a:gd name="connsiteX48" fmla="*/ 2121762 w 2121762"/>
                <a:gd name="connsiteY48" fmla="*/ 1551096 h 3657477"/>
                <a:gd name="connsiteX49" fmla="*/ 2121762 w 2121762"/>
                <a:gd name="connsiteY49" fmla="*/ 1570387 h 3657477"/>
                <a:gd name="connsiteX50" fmla="*/ 2121762 w 2121762"/>
                <a:gd name="connsiteY50" fmla="*/ 1589196 h 3657477"/>
                <a:gd name="connsiteX51" fmla="*/ 2121762 w 2121762"/>
                <a:gd name="connsiteY51" fmla="*/ 1604293 h 3657477"/>
                <a:gd name="connsiteX52" fmla="*/ 2121762 w 2121762"/>
                <a:gd name="connsiteY52" fmla="*/ 1633159 h 3657477"/>
                <a:gd name="connsiteX53" fmla="*/ 2121762 w 2121762"/>
                <a:gd name="connsiteY53" fmla="*/ 1770412 h 3657477"/>
                <a:gd name="connsiteX54" fmla="*/ 2121762 w 2121762"/>
                <a:gd name="connsiteY54" fmla="*/ 1789221 h 3657477"/>
                <a:gd name="connsiteX55" fmla="*/ 2121762 w 2121762"/>
                <a:gd name="connsiteY55" fmla="*/ 1804318 h 3657477"/>
                <a:gd name="connsiteX56" fmla="*/ 2121762 w 2121762"/>
                <a:gd name="connsiteY56" fmla="*/ 1833184 h 3657477"/>
                <a:gd name="connsiteX57" fmla="*/ 2121762 w 2121762"/>
                <a:gd name="connsiteY57" fmla="*/ 1842418 h 3657477"/>
                <a:gd name="connsiteX58" fmla="*/ 2121762 w 2121762"/>
                <a:gd name="connsiteY58" fmla="*/ 1871284 h 3657477"/>
                <a:gd name="connsiteX59" fmla="*/ 2121762 w 2121762"/>
                <a:gd name="connsiteY59" fmla="*/ 1886380 h 3657477"/>
                <a:gd name="connsiteX60" fmla="*/ 2121762 w 2121762"/>
                <a:gd name="connsiteY60" fmla="*/ 1905189 h 3657477"/>
                <a:gd name="connsiteX61" fmla="*/ 2121762 w 2121762"/>
                <a:gd name="connsiteY61" fmla="*/ 2042443 h 3657477"/>
                <a:gd name="connsiteX62" fmla="*/ 2121762 w 2121762"/>
                <a:gd name="connsiteY62" fmla="*/ 2071309 h 3657477"/>
                <a:gd name="connsiteX63" fmla="*/ 2121762 w 2121762"/>
                <a:gd name="connsiteY63" fmla="*/ 2086405 h 3657477"/>
                <a:gd name="connsiteX64" fmla="*/ 2121762 w 2121762"/>
                <a:gd name="connsiteY64" fmla="*/ 2105214 h 3657477"/>
                <a:gd name="connsiteX65" fmla="*/ 2121762 w 2121762"/>
                <a:gd name="connsiteY65" fmla="*/ 2124505 h 3657477"/>
                <a:gd name="connsiteX66" fmla="*/ 2121762 w 2121762"/>
                <a:gd name="connsiteY66" fmla="*/ 2143314 h 3657477"/>
                <a:gd name="connsiteX67" fmla="*/ 2121762 w 2121762"/>
                <a:gd name="connsiteY67" fmla="*/ 2187277 h 3657477"/>
                <a:gd name="connsiteX68" fmla="*/ 2121762 w 2121762"/>
                <a:gd name="connsiteY68" fmla="*/ 2259377 h 3657477"/>
                <a:gd name="connsiteX69" fmla="*/ 2121762 w 2121762"/>
                <a:gd name="connsiteY69" fmla="*/ 2324530 h 3657477"/>
                <a:gd name="connsiteX70" fmla="*/ 2121762 w 2121762"/>
                <a:gd name="connsiteY70" fmla="*/ 2343339 h 3657477"/>
                <a:gd name="connsiteX71" fmla="*/ 2121762 w 2121762"/>
                <a:gd name="connsiteY71" fmla="*/ 2387302 h 3657477"/>
                <a:gd name="connsiteX72" fmla="*/ 2121762 w 2121762"/>
                <a:gd name="connsiteY72" fmla="*/ 2425402 h 3657477"/>
                <a:gd name="connsiteX73" fmla="*/ 2121762 w 2121762"/>
                <a:gd name="connsiteY73" fmla="*/ 2455258 h 3657477"/>
                <a:gd name="connsiteX74" fmla="*/ 2121762 w 2121762"/>
                <a:gd name="connsiteY74" fmla="*/ 2459402 h 3657477"/>
                <a:gd name="connsiteX75" fmla="*/ 2121762 w 2121762"/>
                <a:gd name="connsiteY75" fmla="*/ 2497502 h 3657477"/>
                <a:gd name="connsiteX76" fmla="*/ 2121762 w 2121762"/>
                <a:gd name="connsiteY76" fmla="*/ 2541464 h 3657477"/>
                <a:gd name="connsiteX77" fmla="*/ 2121762 w 2121762"/>
                <a:gd name="connsiteY77" fmla="*/ 2560273 h 3657477"/>
                <a:gd name="connsiteX78" fmla="*/ 2121762 w 2121762"/>
                <a:gd name="connsiteY78" fmla="*/ 2625427 h 3657477"/>
                <a:gd name="connsiteX79" fmla="*/ 2121762 w 2121762"/>
                <a:gd name="connsiteY79" fmla="*/ 2655283 h 3657477"/>
                <a:gd name="connsiteX80" fmla="*/ 2121762 w 2121762"/>
                <a:gd name="connsiteY80" fmla="*/ 2693383 h 3657477"/>
                <a:gd name="connsiteX81" fmla="*/ 2121762 w 2121762"/>
                <a:gd name="connsiteY81" fmla="*/ 2697527 h 3657477"/>
                <a:gd name="connsiteX82" fmla="*/ 2121762 w 2121762"/>
                <a:gd name="connsiteY82" fmla="*/ 2737346 h 3657477"/>
                <a:gd name="connsiteX83" fmla="*/ 2121762 w 2121762"/>
                <a:gd name="connsiteY83" fmla="*/ 2741489 h 3657477"/>
                <a:gd name="connsiteX84" fmla="*/ 2121762 w 2121762"/>
                <a:gd name="connsiteY84" fmla="*/ 2756154 h 3657477"/>
                <a:gd name="connsiteX85" fmla="*/ 2121762 w 2121762"/>
                <a:gd name="connsiteY85" fmla="*/ 2760298 h 3657477"/>
                <a:gd name="connsiteX86" fmla="*/ 2121762 w 2121762"/>
                <a:gd name="connsiteY86" fmla="*/ 2779589 h 3657477"/>
                <a:gd name="connsiteX87" fmla="*/ 2121762 w 2121762"/>
                <a:gd name="connsiteY87" fmla="*/ 2798398 h 3657477"/>
                <a:gd name="connsiteX88" fmla="*/ 2121762 w 2121762"/>
                <a:gd name="connsiteY88" fmla="*/ 2842361 h 3657477"/>
                <a:gd name="connsiteX89" fmla="*/ 2121762 w 2121762"/>
                <a:gd name="connsiteY89" fmla="*/ 2893408 h 3657477"/>
                <a:gd name="connsiteX90" fmla="*/ 2121762 w 2121762"/>
                <a:gd name="connsiteY90" fmla="*/ 2937371 h 3657477"/>
                <a:gd name="connsiteX91" fmla="*/ 2121762 w 2121762"/>
                <a:gd name="connsiteY91" fmla="*/ 2956179 h 3657477"/>
                <a:gd name="connsiteX92" fmla="*/ 2121762 w 2121762"/>
                <a:gd name="connsiteY92" fmla="*/ 2975471 h 3657477"/>
                <a:gd name="connsiteX93" fmla="*/ 2121762 w 2121762"/>
                <a:gd name="connsiteY93" fmla="*/ 2979614 h 3657477"/>
                <a:gd name="connsiteX94" fmla="*/ 2121762 w 2121762"/>
                <a:gd name="connsiteY94" fmla="*/ 2994279 h 3657477"/>
                <a:gd name="connsiteX95" fmla="*/ 2121762 w 2121762"/>
                <a:gd name="connsiteY95" fmla="*/ 2998423 h 3657477"/>
                <a:gd name="connsiteX96" fmla="*/ 2121762 w 2121762"/>
                <a:gd name="connsiteY96" fmla="*/ 3038242 h 3657477"/>
                <a:gd name="connsiteX97" fmla="*/ 2121762 w 2121762"/>
                <a:gd name="connsiteY97" fmla="*/ 3042386 h 3657477"/>
                <a:gd name="connsiteX98" fmla="*/ 2121762 w 2121762"/>
                <a:gd name="connsiteY98" fmla="*/ 3080486 h 3657477"/>
                <a:gd name="connsiteX99" fmla="*/ 2121762 w 2121762"/>
                <a:gd name="connsiteY99" fmla="*/ 3110342 h 3657477"/>
                <a:gd name="connsiteX100" fmla="*/ 2121762 w 2121762"/>
                <a:gd name="connsiteY100" fmla="*/ 3175496 h 3657477"/>
                <a:gd name="connsiteX101" fmla="*/ 2121762 w 2121762"/>
                <a:gd name="connsiteY101" fmla="*/ 3194304 h 3657477"/>
                <a:gd name="connsiteX102" fmla="*/ 2121762 w 2121762"/>
                <a:gd name="connsiteY102" fmla="*/ 3238267 h 3657477"/>
                <a:gd name="connsiteX103" fmla="*/ 2121762 w 2121762"/>
                <a:gd name="connsiteY103" fmla="*/ 3276367 h 3657477"/>
                <a:gd name="connsiteX104" fmla="*/ 2121762 w 2121762"/>
                <a:gd name="connsiteY104" fmla="*/ 3280511 h 3657477"/>
                <a:gd name="connsiteX105" fmla="*/ 2121762 w 2121762"/>
                <a:gd name="connsiteY105" fmla="*/ 3310367 h 3657477"/>
                <a:gd name="connsiteX106" fmla="*/ 2121762 w 2121762"/>
                <a:gd name="connsiteY106" fmla="*/ 3348467 h 3657477"/>
                <a:gd name="connsiteX107" fmla="*/ 2121762 w 2121762"/>
                <a:gd name="connsiteY107" fmla="*/ 3476392 h 3657477"/>
                <a:gd name="connsiteX108" fmla="*/ 2121762 w 2121762"/>
                <a:gd name="connsiteY108" fmla="*/ 3548492 h 3657477"/>
                <a:gd name="connsiteX109" fmla="*/ 2040414 w 2121762"/>
                <a:gd name="connsiteY109" fmla="*/ 3657477 h 3657477"/>
                <a:gd name="connsiteX110" fmla="*/ 81349 w 2121762"/>
                <a:gd name="connsiteY110" fmla="*/ 3657477 h 3657477"/>
                <a:gd name="connsiteX111" fmla="*/ 0 w 2121762"/>
                <a:gd name="connsiteY111" fmla="*/ 3548492 h 3657477"/>
                <a:gd name="connsiteX112" fmla="*/ 0 w 2121762"/>
                <a:gd name="connsiteY112" fmla="*/ 3476392 h 3657477"/>
                <a:gd name="connsiteX113" fmla="*/ 0 w 2121762"/>
                <a:gd name="connsiteY113" fmla="*/ 3348467 h 3657477"/>
                <a:gd name="connsiteX114" fmla="*/ 0 w 2121762"/>
                <a:gd name="connsiteY114" fmla="*/ 3310367 h 3657477"/>
                <a:gd name="connsiteX115" fmla="*/ 0 w 2121762"/>
                <a:gd name="connsiteY115" fmla="*/ 3280511 h 3657477"/>
                <a:gd name="connsiteX116" fmla="*/ 0 w 2121762"/>
                <a:gd name="connsiteY116" fmla="*/ 3276367 h 3657477"/>
                <a:gd name="connsiteX117" fmla="*/ 0 w 2121762"/>
                <a:gd name="connsiteY117" fmla="*/ 3238267 h 3657477"/>
                <a:gd name="connsiteX118" fmla="*/ 0 w 2121762"/>
                <a:gd name="connsiteY118" fmla="*/ 3194304 h 3657477"/>
                <a:gd name="connsiteX119" fmla="*/ 0 w 2121762"/>
                <a:gd name="connsiteY119" fmla="*/ 3175496 h 3657477"/>
                <a:gd name="connsiteX120" fmla="*/ 0 w 2121762"/>
                <a:gd name="connsiteY120" fmla="*/ 3110342 h 3657477"/>
                <a:gd name="connsiteX121" fmla="*/ 0 w 2121762"/>
                <a:gd name="connsiteY121" fmla="*/ 3080486 h 3657477"/>
                <a:gd name="connsiteX122" fmla="*/ 0 w 2121762"/>
                <a:gd name="connsiteY122" fmla="*/ 3042386 h 3657477"/>
                <a:gd name="connsiteX123" fmla="*/ 0 w 2121762"/>
                <a:gd name="connsiteY123" fmla="*/ 3038242 h 3657477"/>
                <a:gd name="connsiteX124" fmla="*/ 0 w 2121762"/>
                <a:gd name="connsiteY124" fmla="*/ 2998423 h 3657477"/>
                <a:gd name="connsiteX125" fmla="*/ 0 w 2121762"/>
                <a:gd name="connsiteY125" fmla="*/ 2994279 h 3657477"/>
                <a:gd name="connsiteX126" fmla="*/ 0 w 2121762"/>
                <a:gd name="connsiteY126" fmla="*/ 2979614 h 3657477"/>
                <a:gd name="connsiteX127" fmla="*/ 0 w 2121762"/>
                <a:gd name="connsiteY127" fmla="*/ 2975471 h 3657477"/>
                <a:gd name="connsiteX128" fmla="*/ 0 w 2121762"/>
                <a:gd name="connsiteY128" fmla="*/ 2956179 h 3657477"/>
                <a:gd name="connsiteX129" fmla="*/ 0 w 2121762"/>
                <a:gd name="connsiteY129" fmla="*/ 2937371 h 3657477"/>
                <a:gd name="connsiteX130" fmla="*/ 0 w 2121762"/>
                <a:gd name="connsiteY130" fmla="*/ 2893408 h 3657477"/>
                <a:gd name="connsiteX131" fmla="*/ 0 w 2121762"/>
                <a:gd name="connsiteY131" fmla="*/ 2842361 h 3657477"/>
                <a:gd name="connsiteX132" fmla="*/ 0 w 2121762"/>
                <a:gd name="connsiteY132" fmla="*/ 2798398 h 3657477"/>
                <a:gd name="connsiteX133" fmla="*/ 0 w 2121762"/>
                <a:gd name="connsiteY133" fmla="*/ 2779589 h 3657477"/>
                <a:gd name="connsiteX134" fmla="*/ 0 w 2121762"/>
                <a:gd name="connsiteY134" fmla="*/ 2760298 h 3657477"/>
                <a:gd name="connsiteX135" fmla="*/ 0 w 2121762"/>
                <a:gd name="connsiteY135" fmla="*/ 2756154 h 3657477"/>
                <a:gd name="connsiteX136" fmla="*/ 0 w 2121762"/>
                <a:gd name="connsiteY136" fmla="*/ 2741489 h 3657477"/>
                <a:gd name="connsiteX137" fmla="*/ 0 w 2121762"/>
                <a:gd name="connsiteY137" fmla="*/ 2737346 h 3657477"/>
                <a:gd name="connsiteX138" fmla="*/ 0 w 2121762"/>
                <a:gd name="connsiteY138" fmla="*/ 2697527 h 3657477"/>
                <a:gd name="connsiteX139" fmla="*/ 0 w 2121762"/>
                <a:gd name="connsiteY139" fmla="*/ 2693383 h 3657477"/>
                <a:gd name="connsiteX140" fmla="*/ 0 w 2121762"/>
                <a:gd name="connsiteY140" fmla="*/ 2655283 h 3657477"/>
                <a:gd name="connsiteX141" fmla="*/ 0 w 2121762"/>
                <a:gd name="connsiteY141" fmla="*/ 2625427 h 3657477"/>
                <a:gd name="connsiteX142" fmla="*/ 0 w 2121762"/>
                <a:gd name="connsiteY142" fmla="*/ 2560273 h 3657477"/>
                <a:gd name="connsiteX143" fmla="*/ 0 w 2121762"/>
                <a:gd name="connsiteY143" fmla="*/ 2541464 h 3657477"/>
                <a:gd name="connsiteX144" fmla="*/ 0 w 2121762"/>
                <a:gd name="connsiteY144" fmla="*/ 2497502 h 3657477"/>
                <a:gd name="connsiteX145" fmla="*/ 0 w 2121762"/>
                <a:gd name="connsiteY145" fmla="*/ 2459402 h 3657477"/>
                <a:gd name="connsiteX146" fmla="*/ 0 w 2121762"/>
                <a:gd name="connsiteY146" fmla="*/ 2455258 h 3657477"/>
                <a:gd name="connsiteX147" fmla="*/ 0 w 2121762"/>
                <a:gd name="connsiteY147" fmla="*/ 2425402 h 3657477"/>
                <a:gd name="connsiteX148" fmla="*/ 0 w 2121762"/>
                <a:gd name="connsiteY148" fmla="*/ 2387302 h 3657477"/>
                <a:gd name="connsiteX149" fmla="*/ 0 w 2121762"/>
                <a:gd name="connsiteY149" fmla="*/ 2343339 h 3657477"/>
                <a:gd name="connsiteX150" fmla="*/ 0 w 2121762"/>
                <a:gd name="connsiteY150" fmla="*/ 2324530 h 3657477"/>
                <a:gd name="connsiteX151" fmla="*/ 0 w 2121762"/>
                <a:gd name="connsiteY151" fmla="*/ 2259377 h 3657477"/>
                <a:gd name="connsiteX152" fmla="*/ 0 w 2121762"/>
                <a:gd name="connsiteY152" fmla="*/ 2187277 h 3657477"/>
                <a:gd name="connsiteX153" fmla="*/ 0 w 2121762"/>
                <a:gd name="connsiteY153" fmla="*/ 2143314 h 3657477"/>
                <a:gd name="connsiteX154" fmla="*/ 0 w 2121762"/>
                <a:gd name="connsiteY154" fmla="*/ 2124505 h 3657477"/>
                <a:gd name="connsiteX155" fmla="*/ 0 w 2121762"/>
                <a:gd name="connsiteY155" fmla="*/ 2105214 h 3657477"/>
                <a:gd name="connsiteX156" fmla="*/ 0 w 2121762"/>
                <a:gd name="connsiteY156" fmla="*/ 2086405 h 3657477"/>
                <a:gd name="connsiteX157" fmla="*/ 0 w 2121762"/>
                <a:gd name="connsiteY157" fmla="*/ 2071309 h 3657477"/>
                <a:gd name="connsiteX158" fmla="*/ 0 w 2121762"/>
                <a:gd name="connsiteY158" fmla="*/ 2042443 h 3657477"/>
                <a:gd name="connsiteX159" fmla="*/ 0 w 2121762"/>
                <a:gd name="connsiteY159" fmla="*/ 1905189 h 3657477"/>
                <a:gd name="connsiteX160" fmla="*/ 0 w 2121762"/>
                <a:gd name="connsiteY160" fmla="*/ 1886380 h 3657477"/>
                <a:gd name="connsiteX161" fmla="*/ 0 w 2121762"/>
                <a:gd name="connsiteY161" fmla="*/ 1871284 h 3657477"/>
                <a:gd name="connsiteX162" fmla="*/ 0 w 2121762"/>
                <a:gd name="connsiteY162" fmla="*/ 1842418 h 3657477"/>
                <a:gd name="connsiteX163" fmla="*/ 0 w 2121762"/>
                <a:gd name="connsiteY163" fmla="*/ 1833184 h 3657477"/>
                <a:gd name="connsiteX164" fmla="*/ 0 w 2121762"/>
                <a:gd name="connsiteY164" fmla="*/ 1804318 h 3657477"/>
                <a:gd name="connsiteX165" fmla="*/ 0 w 2121762"/>
                <a:gd name="connsiteY165" fmla="*/ 1789221 h 3657477"/>
                <a:gd name="connsiteX166" fmla="*/ 0 w 2121762"/>
                <a:gd name="connsiteY166" fmla="*/ 1770412 h 3657477"/>
                <a:gd name="connsiteX167" fmla="*/ 0 w 2121762"/>
                <a:gd name="connsiteY167" fmla="*/ 1633159 h 3657477"/>
                <a:gd name="connsiteX168" fmla="*/ 0 w 2121762"/>
                <a:gd name="connsiteY168" fmla="*/ 1604293 h 3657477"/>
                <a:gd name="connsiteX169" fmla="*/ 0 w 2121762"/>
                <a:gd name="connsiteY169" fmla="*/ 1589196 h 3657477"/>
                <a:gd name="connsiteX170" fmla="*/ 0 w 2121762"/>
                <a:gd name="connsiteY170" fmla="*/ 1570387 h 3657477"/>
                <a:gd name="connsiteX171" fmla="*/ 0 w 2121762"/>
                <a:gd name="connsiteY171" fmla="*/ 1551096 h 3657477"/>
                <a:gd name="connsiteX172" fmla="*/ 0 w 2121762"/>
                <a:gd name="connsiteY172" fmla="*/ 1532287 h 3657477"/>
                <a:gd name="connsiteX173" fmla="*/ 0 w 2121762"/>
                <a:gd name="connsiteY173" fmla="*/ 1488325 h 3657477"/>
                <a:gd name="connsiteX174" fmla="*/ 0 w 2121762"/>
                <a:gd name="connsiteY174" fmla="*/ 1416225 h 3657477"/>
                <a:gd name="connsiteX175" fmla="*/ 0 w 2121762"/>
                <a:gd name="connsiteY175" fmla="*/ 1351071 h 3657477"/>
                <a:gd name="connsiteX176" fmla="*/ 0 w 2121762"/>
                <a:gd name="connsiteY176" fmla="*/ 1332262 h 3657477"/>
                <a:gd name="connsiteX177" fmla="*/ 0 w 2121762"/>
                <a:gd name="connsiteY177" fmla="*/ 1288300 h 3657477"/>
                <a:gd name="connsiteX178" fmla="*/ 0 w 2121762"/>
                <a:gd name="connsiteY178" fmla="*/ 1250200 h 3657477"/>
                <a:gd name="connsiteX179" fmla="*/ 0 w 2121762"/>
                <a:gd name="connsiteY179" fmla="*/ 1220343 h 3657477"/>
                <a:gd name="connsiteX180" fmla="*/ 0 w 2121762"/>
                <a:gd name="connsiteY180" fmla="*/ 1216200 h 3657477"/>
                <a:gd name="connsiteX181" fmla="*/ 0 w 2121762"/>
                <a:gd name="connsiteY181" fmla="*/ 1178100 h 3657477"/>
                <a:gd name="connsiteX182" fmla="*/ 0 w 2121762"/>
                <a:gd name="connsiteY182" fmla="*/ 1134137 h 3657477"/>
                <a:gd name="connsiteX183" fmla="*/ 0 w 2121762"/>
                <a:gd name="connsiteY183" fmla="*/ 1115329 h 3657477"/>
                <a:gd name="connsiteX184" fmla="*/ 0 w 2121762"/>
                <a:gd name="connsiteY184" fmla="*/ 1050175 h 3657477"/>
                <a:gd name="connsiteX185" fmla="*/ 0 w 2121762"/>
                <a:gd name="connsiteY185" fmla="*/ 1020318 h 3657477"/>
                <a:gd name="connsiteX186" fmla="*/ 0 w 2121762"/>
                <a:gd name="connsiteY186" fmla="*/ 982218 h 3657477"/>
                <a:gd name="connsiteX187" fmla="*/ 0 w 2121762"/>
                <a:gd name="connsiteY187" fmla="*/ 978075 h 3657477"/>
                <a:gd name="connsiteX188" fmla="*/ 0 w 2121762"/>
                <a:gd name="connsiteY188" fmla="*/ 938255 h 3657477"/>
                <a:gd name="connsiteX189" fmla="*/ 0 w 2121762"/>
                <a:gd name="connsiteY189" fmla="*/ 934112 h 3657477"/>
                <a:gd name="connsiteX190" fmla="*/ 0 w 2121762"/>
                <a:gd name="connsiteY190" fmla="*/ 919447 h 3657477"/>
                <a:gd name="connsiteX191" fmla="*/ 0 w 2121762"/>
                <a:gd name="connsiteY191" fmla="*/ 915304 h 3657477"/>
                <a:gd name="connsiteX192" fmla="*/ 0 w 2121762"/>
                <a:gd name="connsiteY192" fmla="*/ 896012 h 3657477"/>
                <a:gd name="connsiteX193" fmla="*/ 0 w 2121762"/>
                <a:gd name="connsiteY193" fmla="*/ 877204 h 3657477"/>
                <a:gd name="connsiteX194" fmla="*/ 0 w 2121762"/>
                <a:gd name="connsiteY194" fmla="*/ 833241 h 3657477"/>
                <a:gd name="connsiteX195" fmla="*/ 0 w 2121762"/>
                <a:gd name="connsiteY195" fmla="*/ 782193 h 3657477"/>
                <a:gd name="connsiteX196" fmla="*/ 0 w 2121762"/>
                <a:gd name="connsiteY196" fmla="*/ 738230 h 3657477"/>
                <a:gd name="connsiteX197" fmla="*/ 0 w 2121762"/>
                <a:gd name="connsiteY197" fmla="*/ 719422 h 3657477"/>
                <a:gd name="connsiteX198" fmla="*/ 0 w 2121762"/>
                <a:gd name="connsiteY198" fmla="*/ 700130 h 3657477"/>
                <a:gd name="connsiteX199" fmla="*/ 0 w 2121762"/>
                <a:gd name="connsiteY199" fmla="*/ 695987 h 3657477"/>
                <a:gd name="connsiteX200" fmla="*/ 0 w 2121762"/>
                <a:gd name="connsiteY200" fmla="*/ 681322 h 3657477"/>
                <a:gd name="connsiteX201" fmla="*/ 0 w 2121762"/>
                <a:gd name="connsiteY201" fmla="*/ 677179 h 3657477"/>
                <a:gd name="connsiteX202" fmla="*/ 0 w 2121762"/>
                <a:gd name="connsiteY202" fmla="*/ 637359 h 3657477"/>
                <a:gd name="connsiteX203" fmla="*/ 0 w 2121762"/>
                <a:gd name="connsiteY203" fmla="*/ 633216 h 3657477"/>
                <a:gd name="connsiteX204" fmla="*/ 0 w 2121762"/>
                <a:gd name="connsiteY204" fmla="*/ 595116 h 3657477"/>
                <a:gd name="connsiteX205" fmla="*/ 0 w 2121762"/>
                <a:gd name="connsiteY205" fmla="*/ 565260 h 3657477"/>
                <a:gd name="connsiteX206" fmla="*/ 0 w 2121762"/>
                <a:gd name="connsiteY206" fmla="*/ 500105 h 3657477"/>
                <a:gd name="connsiteX207" fmla="*/ 0 w 2121762"/>
                <a:gd name="connsiteY207" fmla="*/ 481297 h 3657477"/>
                <a:gd name="connsiteX208" fmla="*/ 0 w 2121762"/>
                <a:gd name="connsiteY208" fmla="*/ 437334 h 3657477"/>
                <a:gd name="connsiteX209" fmla="*/ 0 w 2121762"/>
                <a:gd name="connsiteY209" fmla="*/ 399234 h 3657477"/>
                <a:gd name="connsiteX210" fmla="*/ 0 w 2121762"/>
                <a:gd name="connsiteY210" fmla="*/ 395091 h 3657477"/>
                <a:gd name="connsiteX211" fmla="*/ 0 w 2121762"/>
                <a:gd name="connsiteY211" fmla="*/ 365235 h 3657477"/>
                <a:gd name="connsiteX212" fmla="*/ 0 w 2121762"/>
                <a:gd name="connsiteY212" fmla="*/ 327135 h 3657477"/>
                <a:gd name="connsiteX213" fmla="*/ 0 w 2121762"/>
                <a:gd name="connsiteY213" fmla="*/ 199209 h 3657477"/>
                <a:gd name="connsiteX214" fmla="*/ 0 w 2121762"/>
                <a:gd name="connsiteY214" fmla="*/ 127110 h 3657477"/>
                <a:gd name="connsiteX215" fmla="*/ 49684 w 2121762"/>
                <a:gd name="connsiteY215" fmla="*/ 26690 h 3657477"/>
                <a:gd name="connsiteX216" fmla="*/ 79008 w 2121762"/>
                <a:gd name="connsiteY216" fmla="*/ 18758 h 3657477"/>
                <a:gd name="connsiteX217" fmla="*/ 284963 w 2121762"/>
                <a:gd name="connsiteY217" fmla="*/ 18758 h 3657477"/>
                <a:gd name="connsiteX218" fmla="*/ 284121 w 2121762"/>
                <a:gd name="connsiteY218" fmla="*/ 2085 h 3657477"/>
                <a:gd name="connsiteX0" fmla="*/ 284121 w 2121762"/>
                <a:gd name="connsiteY0" fmla="*/ 0 h 3655392"/>
                <a:gd name="connsiteX1" fmla="*/ 1836799 w 2121762"/>
                <a:gd name="connsiteY1" fmla="*/ 16673 h 3655392"/>
                <a:gd name="connsiteX2" fmla="*/ 2042755 w 2121762"/>
                <a:gd name="connsiteY2" fmla="*/ 16673 h 3655392"/>
                <a:gd name="connsiteX3" fmla="*/ 2072079 w 2121762"/>
                <a:gd name="connsiteY3" fmla="*/ 24605 h 3655392"/>
                <a:gd name="connsiteX4" fmla="*/ 2121762 w 2121762"/>
                <a:gd name="connsiteY4" fmla="*/ 125025 h 3655392"/>
                <a:gd name="connsiteX5" fmla="*/ 2121762 w 2121762"/>
                <a:gd name="connsiteY5" fmla="*/ 197124 h 3655392"/>
                <a:gd name="connsiteX6" fmla="*/ 2121762 w 2121762"/>
                <a:gd name="connsiteY6" fmla="*/ 325050 h 3655392"/>
                <a:gd name="connsiteX7" fmla="*/ 2121762 w 2121762"/>
                <a:gd name="connsiteY7" fmla="*/ 363150 h 3655392"/>
                <a:gd name="connsiteX8" fmla="*/ 2121762 w 2121762"/>
                <a:gd name="connsiteY8" fmla="*/ 393006 h 3655392"/>
                <a:gd name="connsiteX9" fmla="*/ 2121762 w 2121762"/>
                <a:gd name="connsiteY9" fmla="*/ 397149 h 3655392"/>
                <a:gd name="connsiteX10" fmla="*/ 2121762 w 2121762"/>
                <a:gd name="connsiteY10" fmla="*/ 435249 h 3655392"/>
                <a:gd name="connsiteX11" fmla="*/ 2121762 w 2121762"/>
                <a:gd name="connsiteY11" fmla="*/ 479212 h 3655392"/>
                <a:gd name="connsiteX12" fmla="*/ 2121762 w 2121762"/>
                <a:gd name="connsiteY12" fmla="*/ 498020 h 3655392"/>
                <a:gd name="connsiteX13" fmla="*/ 2121762 w 2121762"/>
                <a:gd name="connsiteY13" fmla="*/ 563175 h 3655392"/>
                <a:gd name="connsiteX14" fmla="*/ 2121762 w 2121762"/>
                <a:gd name="connsiteY14" fmla="*/ 593031 h 3655392"/>
                <a:gd name="connsiteX15" fmla="*/ 2121762 w 2121762"/>
                <a:gd name="connsiteY15" fmla="*/ 631131 h 3655392"/>
                <a:gd name="connsiteX16" fmla="*/ 2121762 w 2121762"/>
                <a:gd name="connsiteY16" fmla="*/ 635274 h 3655392"/>
                <a:gd name="connsiteX17" fmla="*/ 2121762 w 2121762"/>
                <a:gd name="connsiteY17" fmla="*/ 675094 h 3655392"/>
                <a:gd name="connsiteX18" fmla="*/ 2121762 w 2121762"/>
                <a:gd name="connsiteY18" fmla="*/ 679237 h 3655392"/>
                <a:gd name="connsiteX19" fmla="*/ 2121762 w 2121762"/>
                <a:gd name="connsiteY19" fmla="*/ 693902 h 3655392"/>
                <a:gd name="connsiteX20" fmla="*/ 2121762 w 2121762"/>
                <a:gd name="connsiteY20" fmla="*/ 698045 h 3655392"/>
                <a:gd name="connsiteX21" fmla="*/ 2121762 w 2121762"/>
                <a:gd name="connsiteY21" fmla="*/ 717337 h 3655392"/>
                <a:gd name="connsiteX22" fmla="*/ 2121762 w 2121762"/>
                <a:gd name="connsiteY22" fmla="*/ 736145 h 3655392"/>
                <a:gd name="connsiteX23" fmla="*/ 2121762 w 2121762"/>
                <a:gd name="connsiteY23" fmla="*/ 780108 h 3655392"/>
                <a:gd name="connsiteX24" fmla="*/ 2121762 w 2121762"/>
                <a:gd name="connsiteY24" fmla="*/ 831156 h 3655392"/>
                <a:gd name="connsiteX25" fmla="*/ 2121762 w 2121762"/>
                <a:gd name="connsiteY25" fmla="*/ 875119 h 3655392"/>
                <a:gd name="connsiteX26" fmla="*/ 2121762 w 2121762"/>
                <a:gd name="connsiteY26" fmla="*/ 893927 h 3655392"/>
                <a:gd name="connsiteX27" fmla="*/ 2121762 w 2121762"/>
                <a:gd name="connsiteY27" fmla="*/ 913219 h 3655392"/>
                <a:gd name="connsiteX28" fmla="*/ 2121762 w 2121762"/>
                <a:gd name="connsiteY28" fmla="*/ 917362 h 3655392"/>
                <a:gd name="connsiteX29" fmla="*/ 2121762 w 2121762"/>
                <a:gd name="connsiteY29" fmla="*/ 932027 h 3655392"/>
                <a:gd name="connsiteX30" fmla="*/ 2121762 w 2121762"/>
                <a:gd name="connsiteY30" fmla="*/ 936170 h 3655392"/>
                <a:gd name="connsiteX31" fmla="*/ 2121762 w 2121762"/>
                <a:gd name="connsiteY31" fmla="*/ 975990 h 3655392"/>
                <a:gd name="connsiteX32" fmla="*/ 2121762 w 2121762"/>
                <a:gd name="connsiteY32" fmla="*/ 980133 h 3655392"/>
                <a:gd name="connsiteX33" fmla="*/ 2121762 w 2121762"/>
                <a:gd name="connsiteY33" fmla="*/ 1018233 h 3655392"/>
                <a:gd name="connsiteX34" fmla="*/ 2121762 w 2121762"/>
                <a:gd name="connsiteY34" fmla="*/ 1048090 h 3655392"/>
                <a:gd name="connsiteX35" fmla="*/ 2121762 w 2121762"/>
                <a:gd name="connsiteY35" fmla="*/ 1113244 h 3655392"/>
                <a:gd name="connsiteX36" fmla="*/ 2121762 w 2121762"/>
                <a:gd name="connsiteY36" fmla="*/ 1132052 h 3655392"/>
                <a:gd name="connsiteX37" fmla="*/ 2121762 w 2121762"/>
                <a:gd name="connsiteY37" fmla="*/ 1176015 h 3655392"/>
                <a:gd name="connsiteX38" fmla="*/ 2121762 w 2121762"/>
                <a:gd name="connsiteY38" fmla="*/ 1214115 h 3655392"/>
                <a:gd name="connsiteX39" fmla="*/ 2121762 w 2121762"/>
                <a:gd name="connsiteY39" fmla="*/ 1218258 h 3655392"/>
                <a:gd name="connsiteX40" fmla="*/ 2121762 w 2121762"/>
                <a:gd name="connsiteY40" fmla="*/ 1248115 h 3655392"/>
                <a:gd name="connsiteX41" fmla="*/ 2121762 w 2121762"/>
                <a:gd name="connsiteY41" fmla="*/ 1286215 h 3655392"/>
                <a:gd name="connsiteX42" fmla="*/ 2121762 w 2121762"/>
                <a:gd name="connsiteY42" fmla="*/ 1330177 h 3655392"/>
                <a:gd name="connsiteX43" fmla="*/ 2121762 w 2121762"/>
                <a:gd name="connsiteY43" fmla="*/ 1348986 h 3655392"/>
                <a:gd name="connsiteX44" fmla="*/ 2121762 w 2121762"/>
                <a:gd name="connsiteY44" fmla="*/ 1414140 h 3655392"/>
                <a:gd name="connsiteX45" fmla="*/ 2121762 w 2121762"/>
                <a:gd name="connsiteY45" fmla="*/ 1486240 h 3655392"/>
                <a:gd name="connsiteX46" fmla="*/ 2121762 w 2121762"/>
                <a:gd name="connsiteY46" fmla="*/ 1530202 h 3655392"/>
                <a:gd name="connsiteX47" fmla="*/ 2121762 w 2121762"/>
                <a:gd name="connsiteY47" fmla="*/ 1549011 h 3655392"/>
                <a:gd name="connsiteX48" fmla="*/ 2121762 w 2121762"/>
                <a:gd name="connsiteY48" fmla="*/ 1568302 h 3655392"/>
                <a:gd name="connsiteX49" fmla="*/ 2121762 w 2121762"/>
                <a:gd name="connsiteY49" fmla="*/ 1587111 h 3655392"/>
                <a:gd name="connsiteX50" fmla="*/ 2121762 w 2121762"/>
                <a:gd name="connsiteY50" fmla="*/ 1602208 h 3655392"/>
                <a:gd name="connsiteX51" fmla="*/ 2121762 w 2121762"/>
                <a:gd name="connsiteY51" fmla="*/ 1631074 h 3655392"/>
                <a:gd name="connsiteX52" fmla="*/ 2121762 w 2121762"/>
                <a:gd name="connsiteY52" fmla="*/ 1768327 h 3655392"/>
                <a:gd name="connsiteX53" fmla="*/ 2121762 w 2121762"/>
                <a:gd name="connsiteY53" fmla="*/ 1787136 h 3655392"/>
                <a:gd name="connsiteX54" fmla="*/ 2121762 w 2121762"/>
                <a:gd name="connsiteY54" fmla="*/ 1802233 h 3655392"/>
                <a:gd name="connsiteX55" fmla="*/ 2121762 w 2121762"/>
                <a:gd name="connsiteY55" fmla="*/ 1831099 h 3655392"/>
                <a:gd name="connsiteX56" fmla="*/ 2121762 w 2121762"/>
                <a:gd name="connsiteY56" fmla="*/ 1840333 h 3655392"/>
                <a:gd name="connsiteX57" fmla="*/ 2121762 w 2121762"/>
                <a:gd name="connsiteY57" fmla="*/ 1869199 h 3655392"/>
                <a:gd name="connsiteX58" fmla="*/ 2121762 w 2121762"/>
                <a:gd name="connsiteY58" fmla="*/ 1884295 h 3655392"/>
                <a:gd name="connsiteX59" fmla="*/ 2121762 w 2121762"/>
                <a:gd name="connsiteY59" fmla="*/ 1903104 h 3655392"/>
                <a:gd name="connsiteX60" fmla="*/ 2121762 w 2121762"/>
                <a:gd name="connsiteY60" fmla="*/ 2040358 h 3655392"/>
                <a:gd name="connsiteX61" fmla="*/ 2121762 w 2121762"/>
                <a:gd name="connsiteY61" fmla="*/ 2069224 h 3655392"/>
                <a:gd name="connsiteX62" fmla="*/ 2121762 w 2121762"/>
                <a:gd name="connsiteY62" fmla="*/ 2084320 h 3655392"/>
                <a:gd name="connsiteX63" fmla="*/ 2121762 w 2121762"/>
                <a:gd name="connsiteY63" fmla="*/ 2103129 h 3655392"/>
                <a:gd name="connsiteX64" fmla="*/ 2121762 w 2121762"/>
                <a:gd name="connsiteY64" fmla="*/ 2122420 h 3655392"/>
                <a:gd name="connsiteX65" fmla="*/ 2121762 w 2121762"/>
                <a:gd name="connsiteY65" fmla="*/ 2141229 h 3655392"/>
                <a:gd name="connsiteX66" fmla="*/ 2121762 w 2121762"/>
                <a:gd name="connsiteY66" fmla="*/ 2185192 h 3655392"/>
                <a:gd name="connsiteX67" fmla="*/ 2121762 w 2121762"/>
                <a:gd name="connsiteY67" fmla="*/ 2257292 h 3655392"/>
                <a:gd name="connsiteX68" fmla="*/ 2121762 w 2121762"/>
                <a:gd name="connsiteY68" fmla="*/ 2322445 h 3655392"/>
                <a:gd name="connsiteX69" fmla="*/ 2121762 w 2121762"/>
                <a:gd name="connsiteY69" fmla="*/ 2341254 h 3655392"/>
                <a:gd name="connsiteX70" fmla="*/ 2121762 w 2121762"/>
                <a:gd name="connsiteY70" fmla="*/ 2385217 h 3655392"/>
                <a:gd name="connsiteX71" fmla="*/ 2121762 w 2121762"/>
                <a:gd name="connsiteY71" fmla="*/ 2423317 h 3655392"/>
                <a:gd name="connsiteX72" fmla="*/ 2121762 w 2121762"/>
                <a:gd name="connsiteY72" fmla="*/ 2453173 h 3655392"/>
                <a:gd name="connsiteX73" fmla="*/ 2121762 w 2121762"/>
                <a:gd name="connsiteY73" fmla="*/ 2457317 h 3655392"/>
                <a:gd name="connsiteX74" fmla="*/ 2121762 w 2121762"/>
                <a:gd name="connsiteY74" fmla="*/ 2495417 h 3655392"/>
                <a:gd name="connsiteX75" fmla="*/ 2121762 w 2121762"/>
                <a:gd name="connsiteY75" fmla="*/ 2539379 h 3655392"/>
                <a:gd name="connsiteX76" fmla="*/ 2121762 w 2121762"/>
                <a:gd name="connsiteY76" fmla="*/ 2558188 h 3655392"/>
                <a:gd name="connsiteX77" fmla="*/ 2121762 w 2121762"/>
                <a:gd name="connsiteY77" fmla="*/ 2623342 h 3655392"/>
                <a:gd name="connsiteX78" fmla="*/ 2121762 w 2121762"/>
                <a:gd name="connsiteY78" fmla="*/ 2653198 h 3655392"/>
                <a:gd name="connsiteX79" fmla="*/ 2121762 w 2121762"/>
                <a:gd name="connsiteY79" fmla="*/ 2691298 h 3655392"/>
                <a:gd name="connsiteX80" fmla="*/ 2121762 w 2121762"/>
                <a:gd name="connsiteY80" fmla="*/ 2695442 h 3655392"/>
                <a:gd name="connsiteX81" fmla="*/ 2121762 w 2121762"/>
                <a:gd name="connsiteY81" fmla="*/ 2735261 h 3655392"/>
                <a:gd name="connsiteX82" fmla="*/ 2121762 w 2121762"/>
                <a:gd name="connsiteY82" fmla="*/ 2739404 h 3655392"/>
                <a:gd name="connsiteX83" fmla="*/ 2121762 w 2121762"/>
                <a:gd name="connsiteY83" fmla="*/ 2754069 h 3655392"/>
                <a:gd name="connsiteX84" fmla="*/ 2121762 w 2121762"/>
                <a:gd name="connsiteY84" fmla="*/ 2758213 h 3655392"/>
                <a:gd name="connsiteX85" fmla="*/ 2121762 w 2121762"/>
                <a:gd name="connsiteY85" fmla="*/ 2777504 h 3655392"/>
                <a:gd name="connsiteX86" fmla="*/ 2121762 w 2121762"/>
                <a:gd name="connsiteY86" fmla="*/ 2796313 h 3655392"/>
                <a:gd name="connsiteX87" fmla="*/ 2121762 w 2121762"/>
                <a:gd name="connsiteY87" fmla="*/ 2840276 h 3655392"/>
                <a:gd name="connsiteX88" fmla="*/ 2121762 w 2121762"/>
                <a:gd name="connsiteY88" fmla="*/ 2891323 h 3655392"/>
                <a:gd name="connsiteX89" fmla="*/ 2121762 w 2121762"/>
                <a:gd name="connsiteY89" fmla="*/ 2935286 h 3655392"/>
                <a:gd name="connsiteX90" fmla="*/ 2121762 w 2121762"/>
                <a:gd name="connsiteY90" fmla="*/ 2954094 h 3655392"/>
                <a:gd name="connsiteX91" fmla="*/ 2121762 w 2121762"/>
                <a:gd name="connsiteY91" fmla="*/ 2973386 h 3655392"/>
                <a:gd name="connsiteX92" fmla="*/ 2121762 w 2121762"/>
                <a:gd name="connsiteY92" fmla="*/ 2977529 h 3655392"/>
                <a:gd name="connsiteX93" fmla="*/ 2121762 w 2121762"/>
                <a:gd name="connsiteY93" fmla="*/ 2992194 h 3655392"/>
                <a:gd name="connsiteX94" fmla="*/ 2121762 w 2121762"/>
                <a:gd name="connsiteY94" fmla="*/ 2996338 h 3655392"/>
                <a:gd name="connsiteX95" fmla="*/ 2121762 w 2121762"/>
                <a:gd name="connsiteY95" fmla="*/ 3036157 h 3655392"/>
                <a:gd name="connsiteX96" fmla="*/ 2121762 w 2121762"/>
                <a:gd name="connsiteY96" fmla="*/ 3040301 h 3655392"/>
                <a:gd name="connsiteX97" fmla="*/ 2121762 w 2121762"/>
                <a:gd name="connsiteY97" fmla="*/ 3078401 h 3655392"/>
                <a:gd name="connsiteX98" fmla="*/ 2121762 w 2121762"/>
                <a:gd name="connsiteY98" fmla="*/ 3108257 h 3655392"/>
                <a:gd name="connsiteX99" fmla="*/ 2121762 w 2121762"/>
                <a:gd name="connsiteY99" fmla="*/ 3173411 h 3655392"/>
                <a:gd name="connsiteX100" fmla="*/ 2121762 w 2121762"/>
                <a:gd name="connsiteY100" fmla="*/ 3192219 h 3655392"/>
                <a:gd name="connsiteX101" fmla="*/ 2121762 w 2121762"/>
                <a:gd name="connsiteY101" fmla="*/ 3236182 h 3655392"/>
                <a:gd name="connsiteX102" fmla="*/ 2121762 w 2121762"/>
                <a:gd name="connsiteY102" fmla="*/ 3274282 h 3655392"/>
                <a:gd name="connsiteX103" fmla="*/ 2121762 w 2121762"/>
                <a:gd name="connsiteY103" fmla="*/ 3278426 h 3655392"/>
                <a:gd name="connsiteX104" fmla="*/ 2121762 w 2121762"/>
                <a:gd name="connsiteY104" fmla="*/ 3308282 h 3655392"/>
                <a:gd name="connsiteX105" fmla="*/ 2121762 w 2121762"/>
                <a:gd name="connsiteY105" fmla="*/ 3346382 h 3655392"/>
                <a:gd name="connsiteX106" fmla="*/ 2121762 w 2121762"/>
                <a:gd name="connsiteY106" fmla="*/ 3474307 h 3655392"/>
                <a:gd name="connsiteX107" fmla="*/ 2121762 w 2121762"/>
                <a:gd name="connsiteY107" fmla="*/ 3546407 h 3655392"/>
                <a:gd name="connsiteX108" fmla="*/ 2040414 w 2121762"/>
                <a:gd name="connsiteY108" fmla="*/ 3655392 h 3655392"/>
                <a:gd name="connsiteX109" fmla="*/ 81349 w 2121762"/>
                <a:gd name="connsiteY109" fmla="*/ 3655392 h 3655392"/>
                <a:gd name="connsiteX110" fmla="*/ 0 w 2121762"/>
                <a:gd name="connsiteY110" fmla="*/ 3546407 h 3655392"/>
                <a:gd name="connsiteX111" fmla="*/ 0 w 2121762"/>
                <a:gd name="connsiteY111" fmla="*/ 3474307 h 3655392"/>
                <a:gd name="connsiteX112" fmla="*/ 0 w 2121762"/>
                <a:gd name="connsiteY112" fmla="*/ 3346382 h 3655392"/>
                <a:gd name="connsiteX113" fmla="*/ 0 w 2121762"/>
                <a:gd name="connsiteY113" fmla="*/ 3308282 h 3655392"/>
                <a:gd name="connsiteX114" fmla="*/ 0 w 2121762"/>
                <a:gd name="connsiteY114" fmla="*/ 3278426 h 3655392"/>
                <a:gd name="connsiteX115" fmla="*/ 0 w 2121762"/>
                <a:gd name="connsiteY115" fmla="*/ 3274282 h 3655392"/>
                <a:gd name="connsiteX116" fmla="*/ 0 w 2121762"/>
                <a:gd name="connsiteY116" fmla="*/ 3236182 h 3655392"/>
                <a:gd name="connsiteX117" fmla="*/ 0 w 2121762"/>
                <a:gd name="connsiteY117" fmla="*/ 3192219 h 3655392"/>
                <a:gd name="connsiteX118" fmla="*/ 0 w 2121762"/>
                <a:gd name="connsiteY118" fmla="*/ 3173411 h 3655392"/>
                <a:gd name="connsiteX119" fmla="*/ 0 w 2121762"/>
                <a:gd name="connsiteY119" fmla="*/ 3108257 h 3655392"/>
                <a:gd name="connsiteX120" fmla="*/ 0 w 2121762"/>
                <a:gd name="connsiteY120" fmla="*/ 3078401 h 3655392"/>
                <a:gd name="connsiteX121" fmla="*/ 0 w 2121762"/>
                <a:gd name="connsiteY121" fmla="*/ 3040301 h 3655392"/>
                <a:gd name="connsiteX122" fmla="*/ 0 w 2121762"/>
                <a:gd name="connsiteY122" fmla="*/ 3036157 h 3655392"/>
                <a:gd name="connsiteX123" fmla="*/ 0 w 2121762"/>
                <a:gd name="connsiteY123" fmla="*/ 2996338 h 3655392"/>
                <a:gd name="connsiteX124" fmla="*/ 0 w 2121762"/>
                <a:gd name="connsiteY124" fmla="*/ 2992194 h 3655392"/>
                <a:gd name="connsiteX125" fmla="*/ 0 w 2121762"/>
                <a:gd name="connsiteY125" fmla="*/ 2977529 h 3655392"/>
                <a:gd name="connsiteX126" fmla="*/ 0 w 2121762"/>
                <a:gd name="connsiteY126" fmla="*/ 2973386 h 3655392"/>
                <a:gd name="connsiteX127" fmla="*/ 0 w 2121762"/>
                <a:gd name="connsiteY127" fmla="*/ 2954094 h 3655392"/>
                <a:gd name="connsiteX128" fmla="*/ 0 w 2121762"/>
                <a:gd name="connsiteY128" fmla="*/ 2935286 h 3655392"/>
                <a:gd name="connsiteX129" fmla="*/ 0 w 2121762"/>
                <a:gd name="connsiteY129" fmla="*/ 2891323 h 3655392"/>
                <a:gd name="connsiteX130" fmla="*/ 0 w 2121762"/>
                <a:gd name="connsiteY130" fmla="*/ 2840276 h 3655392"/>
                <a:gd name="connsiteX131" fmla="*/ 0 w 2121762"/>
                <a:gd name="connsiteY131" fmla="*/ 2796313 h 3655392"/>
                <a:gd name="connsiteX132" fmla="*/ 0 w 2121762"/>
                <a:gd name="connsiteY132" fmla="*/ 2777504 h 3655392"/>
                <a:gd name="connsiteX133" fmla="*/ 0 w 2121762"/>
                <a:gd name="connsiteY133" fmla="*/ 2758213 h 3655392"/>
                <a:gd name="connsiteX134" fmla="*/ 0 w 2121762"/>
                <a:gd name="connsiteY134" fmla="*/ 2754069 h 3655392"/>
                <a:gd name="connsiteX135" fmla="*/ 0 w 2121762"/>
                <a:gd name="connsiteY135" fmla="*/ 2739404 h 3655392"/>
                <a:gd name="connsiteX136" fmla="*/ 0 w 2121762"/>
                <a:gd name="connsiteY136" fmla="*/ 2735261 h 3655392"/>
                <a:gd name="connsiteX137" fmla="*/ 0 w 2121762"/>
                <a:gd name="connsiteY137" fmla="*/ 2695442 h 3655392"/>
                <a:gd name="connsiteX138" fmla="*/ 0 w 2121762"/>
                <a:gd name="connsiteY138" fmla="*/ 2691298 h 3655392"/>
                <a:gd name="connsiteX139" fmla="*/ 0 w 2121762"/>
                <a:gd name="connsiteY139" fmla="*/ 2653198 h 3655392"/>
                <a:gd name="connsiteX140" fmla="*/ 0 w 2121762"/>
                <a:gd name="connsiteY140" fmla="*/ 2623342 h 3655392"/>
                <a:gd name="connsiteX141" fmla="*/ 0 w 2121762"/>
                <a:gd name="connsiteY141" fmla="*/ 2558188 h 3655392"/>
                <a:gd name="connsiteX142" fmla="*/ 0 w 2121762"/>
                <a:gd name="connsiteY142" fmla="*/ 2539379 h 3655392"/>
                <a:gd name="connsiteX143" fmla="*/ 0 w 2121762"/>
                <a:gd name="connsiteY143" fmla="*/ 2495417 h 3655392"/>
                <a:gd name="connsiteX144" fmla="*/ 0 w 2121762"/>
                <a:gd name="connsiteY144" fmla="*/ 2457317 h 3655392"/>
                <a:gd name="connsiteX145" fmla="*/ 0 w 2121762"/>
                <a:gd name="connsiteY145" fmla="*/ 2453173 h 3655392"/>
                <a:gd name="connsiteX146" fmla="*/ 0 w 2121762"/>
                <a:gd name="connsiteY146" fmla="*/ 2423317 h 3655392"/>
                <a:gd name="connsiteX147" fmla="*/ 0 w 2121762"/>
                <a:gd name="connsiteY147" fmla="*/ 2385217 h 3655392"/>
                <a:gd name="connsiteX148" fmla="*/ 0 w 2121762"/>
                <a:gd name="connsiteY148" fmla="*/ 2341254 h 3655392"/>
                <a:gd name="connsiteX149" fmla="*/ 0 w 2121762"/>
                <a:gd name="connsiteY149" fmla="*/ 2322445 h 3655392"/>
                <a:gd name="connsiteX150" fmla="*/ 0 w 2121762"/>
                <a:gd name="connsiteY150" fmla="*/ 2257292 h 3655392"/>
                <a:gd name="connsiteX151" fmla="*/ 0 w 2121762"/>
                <a:gd name="connsiteY151" fmla="*/ 2185192 h 3655392"/>
                <a:gd name="connsiteX152" fmla="*/ 0 w 2121762"/>
                <a:gd name="connsiteY152" fmla="*/ 2141229 h 3655392"/>
                <a:gd name="connsiteX153" fmla="*/ 0 w 2121762"/>
                <a:gd name="connsiteY153" fmla="*/ 2122420 h 3655392"/>
                <a:gd name="connsiteX154" fmla="*/ 0 w 2121762"/>
                <a:gd name="connsiteY154" fmla="*/ 2103129 h 3655392"/>
                <a:gd name="connsiteX155" fmla="*/ 0 w 2121762"/>
                <a:gd name="connsiteY155" fmla="*/ 2084320 h 3655392"/>
                <a:gd name="connsiteX156" fmla="*/ 0 w 2121762"/>
                <a:gd name="connsiteY156" fmla="*/ 2069224 h 3655392"/>
                <a:gd name="connsiteX157" fmla="*/ 0 w 2121762"/>
                <a:gd name="connsiteY157" fmla="*/ 2040358 h 3655392"/>
                <a:gd name="connsiteX158" fmla="*/ 0 w 2121762"/>
                <a:gd name="connsiteY158" fmla="*/ 1903104 h 3655392"/>
                <a:gd name="connsiteX159" fmla="*/ 0 w 2121762"/>
                <a:gd name="connsiteY159" fmla="*/ 1884295 h 3655392"/>
                <a:gd name="connsiteX160" fmla="*/ 0 w 2121762"/>
                <a:gd name="connsiteY160" fmla="*/ 1869199 h 3655392"/>
                <a:gd name="connsiteX161" fmla="*/ 0 w 2121762"/>
                <a:gd name="connsiteY161" fmla="*/ 1840333 h 3655392"/>
                <a:gd name="connsiteX162" fmla="*/ 0 w 2121762"/>
                <a:gd name="connsiteY162" fmla="*/ 1831099 h 3655392"/>
                <a:gd name="connsiteX163" fmla="*/ 0 w 2121762"/>
                <a:gd name="connsiteY163" fmla="*/ 1802233 h 3655392"/>
                <a:gd name="connsiteX164" fmla="*/ 0 w 2121762"/>
                <a:gd name="connsiteY164" fmla="*/ 1787136 h 3655392"/>
                <a:gd name="connsiteX165" fmla="*/ 0 w 2121762"/>
                <a:gd name="connsiteY165" fmla="*/ 1768327 h 3655392"/>
                <a:gd name="connsiteX166" fmla="*/ 0 w 2121762"/>
                <a:gd name="connsiteY166" fmla="*/ 1631074 h 3655392"/>
                <a:gd name="connsiteX167" fmla="*/ 0 w 2121762"/>
                <a:gd name="connsiteY167" fmla="*/ 1602208 h 3655392"/>
                <a:gd name="connsiteX168" fmla="*/ 0 w 2121762"/>
                <a:gd name="connsiteY168" fmla="*/ 1587111 h 3655392"/>
                <a:gd name="connsiteX169" fmla="*/ 0 w 2121762"/>
                <a:gd name="connsiteY169" fmla="*/ 1568302 h 3655392"/>
                <a:gd name="connsiteX170" fmla="*/ 0 w 2121762"/>
                <a:gd name="connsiteY170" fmla="*/ 1549011 h 3655392"/>
                <a:gd name="connsiteX171" fmla="*/ 0 w 2121762"/>
                <a:gd name="connsiteY171" fmla="*/ 1530202 h 3655392"/>
                <a:gd name="connsiteX172" fmla="*/ 0 w 2121762"/>
                <a:gd name="connsiteY172" fmla="*/ 1486240 h 3655392"/>
                <a:gd name="connsiteX173" fmla="*/ 0 w 2121762"/>
                <a:gd name="connsiteY173" fmla="*/ 1414140 h 3655392"/>
                <a:gd name="connsiteX174" fmla="*/ 0 w 2121762"/>
                <a:gd name="connsiteY174" fmla="*/ 1348986 h 3655392"/>
                <a:gd name="connsiteX175" fmla="*/ 0 w 2121762"/>
                <a:gd name="connsiteY175" fmla="*/ 1330177 h 3655392"/>
                <a:gd name="connsiteX176" fmla="*/ 0 w 2121762"/>
                <a:gd name="connsiteY176" fmla="*/ 1286215 h 3655392"/>
                <a:gd name="connsiteX177" fmla="*/ 0 w 2121762"/>
                <a:gd name="connsiteY177" fmla="*/ 1248115 h 3655392"/>
                <a:gd name="connsiteX178" fmla="*/ 0 w 2121762"/>
                <a:gd name="connsiteY178" fmla="*/ 1218258 h 3655392"/>
                <a:gd name="connsiteX179" fmla="*/ 0 w 2121762"/>
                <a:gd name="connsiteY179" fmla="*/ 1214115 h 3655392"/>
                <a:gd name="connsiteX180" fmla="*/ 0 w 2121762"/>
                <a:gd name="connsiteY180" fmla="*/ 1176015 h 3655392"/>
                <a:gd name="connsiteX181" fmla="*/ 0 w 2121762"/>
                <a:gd name="connsiteY181" fmla="*/ 1132052 h 3655392"/>
                <a:gd name="connsiteX182" fmla="*/ 0 w 2121762"/>
                <a:gd name="connsiteY182" fmla="*/ 1113244 h 3655392"/>
                <a:gd name="connsiteX183" fmla="*/ 0 w 2121762"/>
                <a:gd name="connsiteY183" fmla="*/ 1048090 h 3655392"/>
                <a:gd name="connsiteX184" fmla="*/ 0 w 2121762"/>
                <a:gd name="connsiteY184" fmla="*/ 1018233 h 3655392"/>
                <a:gd name="connsiteX185" fmla="*/ 0 w 2121762"/>
                <a:gd name="connsiteY185" fmla="*/ 980133 h 3655392"/>
                <a:gd name="connsiteX186" fmla="*/ 0 w 2121762"/>
                <a:gd name="connsiteY186" fmla="*/ 975990 h 3655392"/>
                <a:gd name="connsiteX187" fmla="*/ 0 w 2121762"/>
                <a:gd name="connsiteY187" fmla="*/ 936170 h 3655392"/>
                <a:gd name="connsiteX188" fmla="*/ 0 w 2121762"/>
                <a:gd name="connsiteY188" fmla="*/ 932027 h 3655392"/>
                <a:gd name="connsiteX189" fmla="*/ 0 w 2121762"/>
                <a:gd name="connsiteY189" fmla="*/ 917362 h 3655392"/>
                <a:gd name="connsiteX190" fmla="*/ 0 w 2121762"/>
                <a:gd name="connsiteY190" fmla="*/ 913219 h 3655392"/>
                <a:gd name="connsiteX191" fmla="*/ 0 w 2121762"/>
                <a:gd name="connsiteY191" fmla="*/ 893927 h 3655392"/>
                <a:gd name="connsiteX192" fmla="*/ 0 w 2121762"/>
                <a:gd name="connsiteY192" fmla="*/ 875119 h 3655392"/>
                <a:gd name="connsiteX193" fmla="*/ 0 w 2121762"/>
                <a:gd name="connsiteY193" fmla="*/ 831156 h 3655392"/>
                <a:gd name="connsiteX194" fmla="*/ 0 w 2121762"/>
                <a:gd name="connsiteY194" fmla="*/ 780108 h 3655392"/>
                <a:gd name="connsiteX195" fmla="*/ 0 w 2121762"/>
                <a:gd name="connsiteY195" fmla="*/ 736145 h 3655392"/>
                <a:gd name="connsiteX196" fmla="*/ 0 w 2121762"/>
                <a:gd name="connsiteY196" fmla="*/ 717337 h 3655392"/>
                <a:gd name="connsiteX197" fmla="*/ 0 w 2121762"/>
                <a:gd name="connsiteY197" fmla="*/ 698045 h 3655392"/>
                <a:gd name="connsiteX198" fmla="*/ 0 w 2121762"/>
                <a:gd name="connsiteY198" fmla="*/ 693902 h 3655392"/>
                <a:gd name="connsiteX199" fmla="*/ 0 w 2121762"/>
                <a:gd name="connsiteY199" fmla="*/ 679237 h 3655392"/>
                <a:gd name="connsiteX200" fmla="*/ 0 w 2121762"/>
                <a:gd name="connsiteY200" fmla="*/ 675094 h 3655392"/>
                <a:gd name="connsiteX201" fmla="*/ 0 w 2121762"/>
                <a:gd name="connsiteY201" fmla="*/ 635274 h 3655392"/>
                <a:gd name="connsiteX202" fmla="*/ 0 w 2121762"/>
                <a:gd name="connsiteY202" fmla="*/ 631131 h 3655392"/>
                <a:gd name="connsiteX203" fmla="*/ 0 w 2121762"/>
                <a:gd name="connsiteY203" fmla="*/ 593031 h 3655392"/>
                <a:gd name="connsiteX204" fmla="*/ 0 w 2121762"/>
                <a:gd name="connsiteY204" fmla="*/ 563175 h 3655392"/>
                <a:gd name="connsiteX205" fmla="*/ 0 w 2121762"/>
                <a:gd name="connsiteY205" fmla="*/ 498020 h 3655392"/>
                <a:gd name="connsiteX206" fmla="*/ 0 w 2121762"/>
                <a:gd name="connsiteY206" fmla="*/ 479212 h 3655392"/>
                <a:gd name="connsiteX207" fmla="*/ 0 w 2121762"/>
                <a:gd name="connsiteY207" fmla="*/ 435249 h 3655392"/>
                <a:gd name="connsiteX208" fmla="*/ 0 w 2121762"/>
                <a:gd name="connsiteY208" fmla="*/ 397149 h 3655392"/>
                <a:gd name="connsiteX209" fmla="*/ 0 w 2121762"/>
                <a:gd name="connsiteY209" fmla="*/ 393006 h 3655392"/>
                <a:gd name="connsiteX210" fmla="*/ 0 w 2121762"/>
                <a:gd name="connsiteY210" fmla="*/ 363150 h 3655392"/>
                <a:gd name="connsiteX211" fmla="*/ 0 w 2121762"/>
                <a:gd name="connsiteY211" fmla="*/ 325050 h 3655392"/>
                <a:gd name="connsiteX212" fmla="*/ 0 w 2121762"/>
                <a:gd name="connsiteY212" fmla="*/ 197124 h 3655392"/>
                <a:gd name="connsiteX213" fmla="*/ 0 w 2121762"/>
                <a:gd name="connsiteY213" fmla="*/ 125025 h 3655392"/>
                <a:gd name="connsiteX214" fmla="*/ 49684 w 2121762"/>
                <a:gd name="connsiteY214" fmla="*/ 24605 h 3655392"/>
                <a:gd name="connsiteX215" fmla="*/ 79008 w 2121762"/>
                <a:gd name="connsiteY215" fmla="*/ 16673 h 3655392"/>
                <a:gd name="connsiteX216" fmla="*/ 284963 w 2121762"/>
                <a:gd name="connsiteY216" fmla="*/ 16673 h 3655392"/>
                <a:gd name="connsiteX217" fmla="*/ 284121 w 2121762"/>
                <a:gd name="connsiteY217" fmla="*/ 0 h 3655392"/>
                <a:gd name="connsiteX0" fmla="*/ 284963 w 2121762"/>
                <a:gd name="connsiteY0" fmla="*/ 0 h 3638719"/>
                <a:gd name="connsiteX1" fmla="*/ 1836799 w 2121762"/>
                <a:gd name="connsiteY1" fmla="*/ 0 h 3638719"/>
                <a:gd name="connsiteX2" fmla="*/ 2042755 w 2121762"/>
                <a:gd name="connsiteY2" fmla="*/ 0 h 3638719"/>
                <a:gd name="connsiteX3" fmla="*/ 2072079 w 2121762"/>
                <a:gd name="connsiteY3" fmla="*/ 7932 h 3638719"/>
                <a:gd name="connsiteX4" fmla="*/ 2121762 w 2121762"/>
                <a:gd name="connsiteY4" fmla="*/ 108352 h 3638719"/>
                <a:gd name="connsiteX5" fmla="*/ 2121762 w 2121762"/>
                <a:gd name="connsiteY5" fmla="*/ 180451 h 3638719"/>
                <a:gd name="connsiteX6" fmla="*/ 2121762 w 2121762"/>
                <a:gd name="connsiteY6" fmla="*/ 308377 h 3638719"/>
                <a:gd name="connsiteX7" fmla="*/ 2121762 w 2121762"/>
                <a:gd name="connsiteY7" fmla="*/ 346477 h 3638719"/>
                <a:gd name="connsiteX8" fmla="*/ 2121762 w 2121762"/>
                <a:gd name="connsiteY8" fmla="*/ 376333 h 3638719"/>
                <a:gd name="connsiteX9" fmla="*/ 2121762 w 2121762"/>
                <a:gd name="connsiteY9" fmla="*/ 380476 h 3638719"/>
                <a:gd name="connsiteX10" fmla="*/ 2121762 w 2121762"/>
                <a:gd name="connsiteY10" fmla="*/ 418576 h 3638719"/>
                <a:gd name="connsiteX11" fmla="*/ 2121762 w 2121762"/>
                <a:gd name="connsiteY11" fmla="*/ 462539 h 3638719"/>
                <a:gd name="connsiteX12" fmla="*/ 2121762 w 2121762"/>
                <a:gd name="connsiteY12" fmla="*/ 481347 h 3638719"/>
                <a:gd name="connsiteX13" fmla="*/ 2121762 w 2121762"/>
                <a:gd name="connsiteY13" fmla="*/ 546502 h 3638719"/>
                <a:gd name="connsiteX14" fmla="*/ 2121762 w 2121762"/>
                <a:gd name="connsiteY14" fmla="*/ 576358 h 3638719"/>
                <a:gd name="connsiteX15" fmla="*/ 2121762 w 2121762"/>
                <a:gd name="connsiteY15" fmla="*/ 614458 h 3638719"/>
                <a:gd name="connsiteX16" fmla="*/ 2121762 w 2121762"/>
                <a:gd name="connsiteY16" fmla="*/ 618601 h 3638719"/>
                <a:gd name="connsiteX17" fmla="*/ 2121762 w 2121762"/>
                <a:gd name="connsiteY17" fmla="*/ 658421 h 3638719"/>
                <a:gd name="connsiteX18" fmla="*/ 2121762 w 2121762"/>
                <a:gd name="connsiteY18" fmla="*/ 662564 h 3638719"/>
                <a:gd name="connsiteX19" fmla="*/ 2121762 w 2121762"/>
                <a:gd name="connsiteY19" fmla="*/ 677229 h 3638719"/>
                <a:gd name="connsiteX20" fmla="*/ 2121762 w 2121762"/>
                <a:gd name="connsiteY20" fmla="*/ 681372 h 3638719"/>
                <a:gd name="connsiteX21" fmla="*/ 2121762 w 2121762"/>
                <a:gd name="connsiteY21" fmla="*/ 700664 h 3638719"/>
                <a:gd name="connsiteX22" fmla="*/ 2121762 w 2121762"/>
                <a:gd name="connsiteY22" fmla="*/ 719472 h 3638719"/>
                <a:gd name="connsiteX23" fmla="*/ 2121762 w 2121762"/>
                <a:gd name="connsiteY23" fmla="*/ 763435 h 3638719"/>
                <a:gd name="connsiteX24" fmla="*/ 2121762 w 2121762"/>
                <a:gd name="connsiteY24" fmla="*/ 814483 h 3638719"/>
                <a:gd name="connsiteX25" fmla="*/ 2121762 w 2121762"/>
                <a:gd name="connsiteY25" fmla="*/ 858446 h 3638719"/>
                <a:gd name="connsiteX26" fmla="*/ 2121762 w 2121762"/>
                <a:gd name="connsiteY26" fmla="*/ 877254 h 3638719"/>
                <a:gd name="connsiteX27" fmla="*/ 2121762 w 2121762"/>
                <a:gd name="connsiteY27" fmla="*/ 896546 h 3638719"/>
                <a:gd name="connsiteX28" fmla="*/ 2121762 w 2121762"/>
                <a:gd name="connsiteY28" fmla="*/ 900689 h 3638719"/>
                <a:gd name="connsiteX29" fmla="*/ 2121762 w 2121762"/>
                <a:gd name="connsiteY29" fmla="*/ 915354 h 3638719"/>
                <a:gd name="connsiteX30" fmla="*/ 2121762 w 2121762"/>
                <a:gd name="connsiteY30" fmla="*/ 919497 h 3638719"/>
                <a:gd name="connsiteX31" fmla="*/ 2121762 w 2121762"/>
                <a:gd name="connsiteY31" fmla="*/ 959317 h 3638719"/>
                <a:gd name="connsiteX32" fmla="*/ 2121762 w 2121762"/>
                <a:gd name="connsiteY32" fmla="*/ 963460 h 3638719"/>
                <a:gd name="connsiteX33" fmla="*/ 2121762 w 2121762"/>
                <a:gd name="connsiteY33" fmla="*/ 1001560 h 3638719"/>
                <a:gd name="connsiteX34" fmla="*/ 2121762 w 2121762"/>
                <a:gd name="connsiteY34" fmla="*/ 1031417 h 3638719"/>
                <a:gd name="connsiteX35" fmla="*/ 2121762 w 2121762"/>
                <a:gd name="connsiteY35" fmla="*/ 1096571 h 3638719"/>
                <a:gd name="connsiteX36" fmla="*/ 2121762 w 2121762"/>
                <a:gd name="connsiteY36" fmla="*/ 1115379 h 3638719"/>
                <a:gd name="connsiteX37" fmla="*/ 2121762 w 2121762"/>
                <a:gd name="connsiteY37" fmla="*/ 1159342 h 3638719"/>
                <a:gd name="connsiteX38" fmla="*/ 2121762 w 2121762"/>
                <a:gd name="connsiteY38" fmla="*/ 1197442 h 3638719"/>
                <a:gd name="connsiteX39" fmla="*/ 2121762 w 2121762"/>
                <a:gd name="connsiteY39" fmla="*/ 1201585 h 3638719"/>
                <a:gd name="connsiteX40" fmla="*/ 2121762 w 2121762"/>
                <a:gd name="connsiteY40" fmla="*/ 1231442 h 3638719"/>
                <a:gd name="connsiteX41" fmla="*/ 2121762 w 2121762"/>
                <a:gd name="connsiteY41" fmla="*/ 1269542 h 3638719"/>
                <a:gd name="connsiteX42" fmla="*/ 2121762 w 2121762"/>
                <a:gd name="connsiteY42" fmla="*/ 1313504 h 3638719"/>
                <a:gd name="connsiteX43" fmla="*/ 2121762 w 2121762"/>
                <a:gd name="connsiteY43" fmla="*/ 1332313 h 3638719"/>
                <a:gd name="connsiteX44" fmla="*/ 2121762 w 2121762"/>
                <a:gd name="connsiteY44" fmla="*/ 1397467 h 3638719"/>
                <a:gd name="connsiteX45" fmla="*/ 2121762 w 2121762"/>
                <a:gd name="connsiteY45" fmla="*/ 1469567 h 3638719"/>
                <a:gd name="connsiteX46" fmla="*/ 2121762 w 2121762"/>
                <a:gd name="connsiteY46" fmla="*/ 1513529 h 3638719"/>
                <a:gd name="connsiteX47" fmla="*/ 2121762 w 2121762"/>
                <a:gd name="connsiteY47" fmla="*/ 1532338 h 3638719"/>
                <a:gd name="connsiteX48" fmla="*/ 2121762 w 2121762"/>
                <a:gd name="connsiteY48" fmla="*/ 1551629 h 3638719"/>
                <a:gd name="connsiteX49" fmla="*/ 2121762 w 2121762"/>
                <a:gd name="connsiteY49" fmla="*/ 1570438 h 3638719"/>
                <a:gd name="connsiteX50" fmla="*/ 2121762 w 2121762"/>
                <a:gd name="connsiteY50" fmla="*/ 1585535 h 3638719"/>
                <a:gd name="connsiteX51" fmla="*/ 2121762 w 2121762"/>
                <a:gd name="connsiteY51" fmla="*/ 1614401 h 3638719"/>
                <a:gd name="connsiteX52" fmla="*/ 2121762 w 2121762"/>
                <a:gd name="connsiteY52" fmla="*/ 1751654 h 3638719"/>
                <a:gd name="connsiteX53" fmla="*/ 2121762 w 2121762"/>
                <a:gd name="connsiteY53" fmla="*/ 1770463 h 3638719"/>
                <a:gd name="connsiteX54" fmla="*/ 2121762 w 2121762"/>
                <a:gd name="connsiteY54" fmla="*/ 1785560 h 3638719"/>
                <a:gd name="connsiteX55" fmla="*/ 2121762 w 2121762"/>
                <a:gd name="connsiteY55" fmla="*/ 1814426 h 3638719"/>
                <a:gd name="connsiteX56" fmla="*/ 2121762 w 2121762"/>
                <a:gd name="connsiteY56" fmla="*/ 1823660 h 3638719"/>
                <a:gd name="connsiteX57" fmla="*/ 2121762 w 2121762"/>
                <a:gd name="connsiteY57" fmla="*/ 1852526 h 3638719"/>
                <a:gd name="connsiteX58" fmla="*/ 2121762 w 2121762"/>
                <a:gd name="connsiteY58" fmla="*/ 1867622 h 3638719"/>
                <a:gd name="connsiteX59" fmla="*/ 2121762 w 2121762"/>
                <a:gd name="connsiteY59" fmla="*/ 1886431 h 3638719"/>
                <a:gd name="connsiteX60" fmla="*/ 2121762 w 2121762"/>
                <a:gd name="connsiteY60" fmla="*/ 2023685 h 3638719"/>
                <a:gd name="connsiteX61" fmla="*/ 2121762 w 2121762"/>
                <a:gd name="connsiteY61" fmla="*/ 2052551 h 3638719"/>
                <a:gd name="connsiteX62" fmla="*/ 2121762 w 2121762"/>
                <a:gd name="connsiteY62" fmla="*/ 2067647 h 3638719"/>
                <a:gd name="connsiteX63" fmla="*/ 2121762 w 2121762"/>
                <a:gd name="connsiteY63" fmla="*/ 2086456 h 3638719"/>
                <a:gd name="connsiteX64" fmla="*/ 2121762 w 2121762"/>
                <a:gd name="connsiteY64" fmla="*/ 2105747 h 3638719"/>
                <a:gd name="connsiteX65" fmla="*/ 2121762 w 2121762"/>
                <a:gd name="connsiteY65" fmla="*/ 2124556 h 3638719"/>
                <a:gd name="connsiteX66" fmla="*/ 2121762 w 2121762"/>
                <a:gd name="connsiteY66" fmla="*/ 2168519 h 3638719"/>
                <a:gd name="connsiteX67" fmla="*/ 2121762 w 2121762"/>
                <a:gd name="connsiteY67" fmla="*/ 2240619 h 3638719"/>
                <a:gd name="connsiteX68" fmla="*/ 2121762 w 2121762"/>
                <a:gd name="connsiteY68" fmla="*/ 2305772 h 3638719"/>
                <a:gd name="connsiteX69" fmla="*/ 2121762 w 2121762"/>
                <a:gd name="connsiteY69" fmla="*/ 2324581 h 3638719"/>
                <a:gd name="connsiteX70" fmla="*/ 2121762 w 2121762"/>
                <a:gd name="connsiteY70" fmla="*/ 2368544 h 3638719"/>
                <a:gd name="connsiteX71" fmla="*/ 2121762 w 2121762"/>
                <a:gd name="connsiteY71" fmla="*/ 2406644 h 3638719"/>
                <a:gd name="connsiteX72" fmla="*/ 2121762 w 2121762"/>
                <a:gd name="connsiteY72" fmla="*/ 2436500 h 3638719"/>
                <a:gd name="connsiteX73" fmla="*/ 2121762 w 2121762"/>
                <a:gd name="connsiteY73" fmla="*/ 2440644 h 3638719"/>
                <a:gd name="connsiteX74" fmla="*/ 2121762 w 2121762"/>
                <a:gd name="connsiteY74" fmla="*/ 2478744 h 3638719"/>
                <a:gd name="connsiteX75" fmla="*/ 2121762 w 2121762"/>
                <a:gd name="connsiteY75" fmla="*/ 2522706 h 3638719"/>
                <a:gd name="connsiteX76" fmla="*/ 2121762 w 2121762"/>
                <a:gd name="connsiteY76" fmla="*/ 2541515 h 3638719"/>
                <a:gd name="connsiteX77" fmla="*/ 2121762 w 2121762"/>
                <a:gd name="connsiteY77" fmla="*/ 2606669 h 3638719"/>
                <a:gd name="connsiteX78" fmla="*/ 2121762 w 2121762"/>
                <a:gd name="connsiteY78" fmla="*/ 2636525 h 3638719"/>
                <a:gd name="connsiteX79" fmla="*/ 2121762 w 2121762"/>
                <a:gd name="connsiteY79" fmla="*/ 2674625 h 3638719"/>
                <a:gd name="connsiteX80" fmla="*/ 2121762 w 2121762"/>
                <a:gd name="connsiteY80" fmla="*/ 2678769 h 3638719"/>
                <a:gd name="connsiteX81" fmla="*/ 2121762 w 2121762"/>
                <a:gd name="connsiteY81" fmla="*/ 2718588 h 3638719"/>
                <a:gd name="connsiteX82" fmla="*/ 2121762 w 2121762"/>
                <a:gd name="connsiteY82" fmla="*/ 2722731 h 3638719"/>
                <a:gd name="connsiteX83" fmla="*/ 2121762 w 2121762"/>
                <a:gd name="connsiteY83" fmla="*/ 2737396 h 3638719"/>
                <a:gd name="connsiteX84" fmla="*/ 2121762 w 2121762"/>
                <a:gd name="connsiteY84" fmla="*/ 2741540 h 3638719"/>
                <a:gd name="connsiteX85" fmla="*/ 2121762 w 2121762"/>
                <a:gd name="connsiteY85" fmla="*/ 2760831 h 3638719"/>
                <a:gd name="connsiteX86" fmla="*/ 2121762 w 2121762"/>
                <a:gd name="connsiteY86" fmla="*/ 2779640 h 3638719"/>
                <a:gd name="connsiteX87" fmla="*/ 2121762 w 2121762"/>
                <a:gd name="connsiteY87" fmla="*/ 2823603 h 3638719"/>
                <a:gd name="connsiteX88" fmla="*/ 2121762 w 2121762"/>
                <a:gd name="connsiteY88" fmla="*/ 2874650 h 3638719"/>
                <a:gd name="connsiteX89" fmla="*/ 2121762 w 2121762"/>
                <a:gd name="connsiteY89" fmla="*/ 2918613 h 3638719"/>
                <a:gd name="connsiteX90" fmla="*/ 2121762 w 2121762"/>
                <a:gd name="connsiteY90" fmla="*/ 2937421 h 3638719"/>
                <a:gd name="connsiteX91" fmla="*/ 2121762 w 2121762"/>
                <a:gd name="connsiteY91" fmla="*/ 2956713 h 3638719"/>
                <a:gd name="connsiteX92" fmla="*/ 2121762 w 2121762"/>
                <a:gd name="connsiteY92" fmla="*/ 2960856 h 3638719"/>
                <a:gd name="connsiteX93" fmla="*/ 2121762 w 2121762"/>
                <a:gd name="connsiteY93" fmla="*/ 2975521 h 3638719"/>
                <a:gd name="connsiteX94" fmla="*/ 2121762 w 2121762"/>
                <a:gd name="connsiteY94" fmla="*/ 2979665 h 3638719"/>
                <a:gd name="connsiteX95" fmla="*/ 2121762 w 2121762"/>
                <a:gd name="connsiteY95" fmla="*/ 3019484 h 3638719"/>
                <a:gd name="connsiteX96" fmla="*/ 2121762 w 2121762"/>
                <a:gd name="connsiteY96" fmla="*/ 3023628 h 3638719"/>
                <a:gd name="connsiteX97" fmla="*/ 2121762 w 2121762"/>
                <a:gd name="connsiteY97" fmla="*/ 3061728 h 3638719"/>
                <a:gd name="connsiteX98" fmla="*/ 2121762 w 2121762"/>
                <a:gd name="connsiteY98" fmla="*/ 3091584 h 3638719"/>
                <a:gd name="connsiteX99" fmla="*/ 2121762 w 2121762"/>
                <a:gd name="connsiteY99" fmla="*/ 3156738 h 3638719"/>
                <a:gd name="connsiteX100" fmla="*/ 2121762 w 2121762"/>
                <a:gd name="connsiteY100" fmla="*/ 3175546 h 3638719"/>
                <a:gd name="connsiteX101" fmla="*/ 2121762 w 2121762"/>
                <a:gd name="connsiteY101" fmla="*/ 3219509 h 3638719"/>
                <a:gd name="connsiteX102" fmla="*/ 2121762 w 2121762"/>
                <a:gd name="connsiteY102" fmla="*/ 3257609 h 3638719"/>
                <a:gd name="connsiteX103" fmla="*/ 2121762 w 2121762"/>
                <a:gd name="connsiteY103" fmla="*/ 3261753 h 3638719"/>
                <a:gd name="connsiteX104" fmla="*/ 2121762 w 2121762"/>
                <a:gd name="connsiteY104" fmla="*/ 3291609 h 3638719"/>
                <a:gd name="connsiteX105" fmla="*/ 2121762 w 2121762"/>
                <a:gd name="connsiteY105" fmla="*/ 3329709 h 3638719"/>
                <a:gd name="connsiteX106" fmla="*/ 2121762 w 2121762"/>
                <a:gd name="connsiteY106" fmla="*/ 3457634 h 3638719"/>
                <a:gd name="connsiteX107" fmla="*/ 2121762 w 2121762"/>
                <a:gd name="connsiteY107" fmla="*/ 3529734 h 3638719"/>
                <a:gd name="connsiteX108" fmla="*/ 2040414 w 2121762"/>
                <a:gd name="connsiteY108" fmla="*/ 3638719 h 3638719"/>
                <a:gd name="connsiteX109" fmla="*/ 81349 w 2121762"/>
                <a:gd name="connsiteY109" fmla="*/ 3638719 h 3638719"/>
                <a:gd name="connsiteX110" fmla="*/ 0 w 2121762"/>
                <a:gd name="connsiteY110" fmla="*/ 3529734 h 3638719"/>
                <a:gd name="connsiteX111" fmla="*/ 0 w 2121762"/>
                <a:gd name="connsiteY111" fmla="*/ 3457634 h 3638719"/>
                <a:gd name="connsiteX112" fmla="*/ 0 w 2121762"/>
                <a:gd name="connsiteY112" fmla="*/ 3329709 h 3638719"/>
                <a:gd name="connsiteX113" fmla="*/ 0 w 2121762"/>
                <a:gd name="connsiteY113" fmla="*/ 3291609 h 3638719"/>
                <a:gd name="connsiteX114" fmla="*/ 0 w 2121762"/>
                <a:gd name="connsiteY114" fmla="*/ 3261753 h 3638719"/>
                <a:gd name="connsiteX115" fmla="*/ 0 w 2121762"/>
                <a:gd name="connsiteY115" fmla="*/ 3257609 h 3638719"/>
                <a:gd name="connsiteX116" fmla="*/ 0 w 2121762"/>
                <a:gd name="connsiteY116" fmla="*/ 3219509 h 3638719"/>
                <a:gd name="connsiteX117" fmla="*/ 0 w 2121762"/>
                <a:gd name="connsiteY117" fmla="*/ 3175546 h 3638719"/>
                <a:gd name="connsiteX118" fmla="*/ 0 w 2121762"/>
                <a:gd name="connsiteY118" fmla="*/ 3156738 h 3638719"/>
                <a:gd name="connsiteX119" fmla="*/ 0 w 2121762"/>
                <a:gd name="connsiteY119" fmla="*/ 3091584 h 3638719"/>
                <a:gd name="connsiteX120" fmla="*/ 0 w 2121762"/>
                <a:gd name="connsiteY120" fmla="*/ 3061728 h 3638719"/>
                <a:gd name="connsiteX121" fmla="*/ 0 w 2121762"/>
                <a:gd name="connsiteY121" fmla="*/ 3023628 h 3638719"/>
                <a:gd name="connsiteX122" fmla="*/ 0 w 2121762"/>
                <a:gd name="connsiteY122" fmla="*/ 3019484 h 3638719"/>
                <a:gd name="connsiteX123" fmla="*/ 0 w 2121762"/>
                <a:gd name="connsiteY123" fmla="*/ 2979665 h 3638719"/>
                <a:gd name="connsiteX124" fmla="*/ 0 w 2121762"/>
                <a:gd name="connsiteY124" fmla="*/ 2975521 h 3638719"/>
                <a:gd name="connsiteX125" fmla="*/ 0 w 2121762"/>
                <a:gd name="connsiteY125" fmla="*/ 2960856 h 3638719"/>
                <a:gd name="connsiteX126" fmla="*/ 0 w 2121762"/>
                <a:gd name="connsiteY126" fmla="*/ 2956713 h 3638719"/>
                <a:gd name="connsiteX127" fmla="*/ 0 w 2121762"/>
                <a:gd name="connsiteY127" fmla="*/ 2937421 h 3638719"/>
                <a:gd name="connsiteX128" fmla="*/ 0 w 2121762"/>
                <a:gd name="connsiteY128" fmla="*/ 2918613 h 3638719"/>
                <a:gd name="connsiteX129" fmla="*/ 0 w 2121762"/>
                <a:gd name="connsiteY129" fmla="*/ 2874650 h 3638719"/>
                <a:gd name="connsiteX130" fmla="*/ 0 w 2121762"/>
                <a:gd name="connsiteY130" fmla="*/ 2823603 h 3638719"/>
                <a:gd name="connsiteX131" fmla="*/ 0 w 2121762"/>
                <a:gd name="connsiteY131" fmla="*/ 2779640 h 3638719"/>
                <a:gd name="connsiteX132" fmla="*/ 0 w 2121762"/>
                <a:gd name="connsiteY132" fmla="*/ 2760831 h 3638719"/>
                <a:gd name="connsiteX133" fmla="*/ 0 w 2121762"/>
                <a:gd name="connsiteY133" fmla="*/ 2741540 h 3638719"/>
                <a:gd name="connsiteX134" fmla="*/ 0 w 2121762"/>
                <a:gd name="connsiteY134" fmla="*/ 2737396 h 3638719"/>
                <a:gd name="connsiteX135" fmla="*/ 0 w 2121762"/>
                <a:gd name="connsiteY135" fmla="*/ 2722731 h 3638719"/>
                <a:gd name="connsiteX136" fmla="*/ 0 w 2121762"/>
                <a:gd name="connsiteY136" fmla="*/ 2718588 h 3638719"/>
                <a:gd name="connsiteX137" fmla="*/ 0 w 2121762"/>
                <a:gd name="connsiteY137" fmla="*/ 2678769 h 3638719"/>
                <a:gd name="connsiteX138" fmla="*/ 0 w 2121762"/>
                <a:gd name="connsiteY138" fmla="*/ 2674625 h 3638719"/>
                <a:gd name="connsiteX139" fmla="*/ 0 w 2121762"/>
                <a:gd name="connsiteY139" fmla="*/ 2636525 h 3638719"/>
                <a:gd name="connsiteX140" fmla="*/ 0 w 2121762"/>
                <a:gd name="connsiteY140" fmla="*/ 2606669 h 3638719"/>
                <a:gd name="connsiteX141" fmla="*/ 0 w 2121762"/>
                <a:gd name="connsiteY141" fmla="*/ 2541515 h 3638719"/>
                <a:gd name="connsiteX142" fmla="*/ 0 w 2121762"/>
                <a:gd name="connsiteY142" fmla="*/ 2522706 h 3638719"/>
                <a:gd name="connsiteX143" fmla="*/ 0 w 2121762"/>
                <a:gd name="connsiteY143" fmla="*/ 2478744 h 3638719"/>
                <a:gd name="connsiteX144" fmla="*/ 0 w 2121762"/>
                <a:gd name="connsiteY144" fmla="*/ 2440644 h 3638719"/>
                <a:gd name="connsiteX145" fmla="*/ 0 w 2121762"/>
                <a:gd name="connsiteY145" fmla="*/ 2436500 h 3638719"/>
                <a:gd name="connsiteX146" fmla="*/ 0 w 2121762"/>
                <a:gd name="connsiteY146" fmla="*/ 2406644 h 3638719"/>
                <a:gd name="connsiteX147" fmla="*/ 0 w 2121762"/>
                <a:gd name="connsiteY147" fmla="*/ 2368544 h 3638719"/>
                <a:gd name="connsiteX148" fmla="*/ 0 w 2121762"/>
                <a:gd name="connsiteY148" fmla="*/ 2324581 h 3638719"/>
                <a:gd name="connsiteX149" fmla="*/ 0 w 2121762"/>
                <a:gd name="connsiteY149" fmla="*/ 2305772 h 3638719"/>
                <a:gd name="connsiteX150" fmla="*/ 0 w 2121762"/>
                <a:gd name="connsiteY150" fmla="*/ 2240619 h 3638719"/>
                <a:gd name="connsiteX151" fmla="*/ 0 w 2121762"/>
                <a:gd name="connsiteY151" fmla="*/ 2168519 h 3638719"/>
                <a:gd name="connsiteX152" fmla="*/ 0 w 2121762"/>
                <a:gd name="connsiteY152" fmla="*/ 2124556 h 3638719"/>
                <a:gd name="connsiteX153" fmla="*/ 0 w 2121762"/>
                <a:gd name="connsiteY153" fmla="*/ 2105747 h 3638719"/>
                <a:gd name="connsiteX154" fmla="*/ 0 w 2121762"/>
                <a:gd name="connsiteY154" fmla="*/ 2086456 h 3638719"/>
                <a:gd name="connsiteX155" fmla="*/ 0 w 2121762"/>
                <a:gd name="connsiteY155" fmla="*/ 2067647 h 3638719"/>
                <a:gd name="connsiteX156" fmla="*/ 0 w 2121762"/>
                <a:gd name="connsiteY156" fmla="*/ 2052551 h 3638719"/>
                <a:gd name="connsiteX157" fmla="*/ 0 w 2121762"/>
                <a:gd name="connsiteY157" fmla="*/ 2023685 h 3638719"/>
                <a:gd name="connsiteX158" fmla="*/ 0 w 2121762"/>
                <a:gd name="connsiteY158" fmla="*/ 1886431 h 3638719"/>
                <a:gd name="connsiteX159" fmla="*/ 0 w 2121762"/>
                <a:gd name="connsiteY159" fmla="*/ 1867622 h 3638719"/>
                <a:gd name="connsiteX160" fmla="*/ 0 w 2121762"/>
                <a:gd name="connsiteY160" fmla="*/ 1852526 h 3638719"/>
                <a:gd name="connsiteX161" fmla="*/ 0 w 2121762"/>
                <a:gd name="connsiteY161" fmla="*/ 1823660 h 3638719"/>
                <a:gd name="connsiteX162" fmla="*/ 0 w 2121762"/>
                <a:gd name="connsiteY162" fmla="*/ 1814426 h 3638719"/>
                <a:gd name="connsiteX163" fmla="*/ 0 w 2121762"/>
                <a:gd name="connsiteY163" fmla="*/ 1785560 h 3638719"/>
                <a:gd name="connsiteX164" fmla="*/ 0 w 2121762"/>
                <a:gd name="connsiteY164" fmla="*/ 1770463 h 3638719"/>
                <a:gd name="connsiteX165" fmla="*/ 0 w 2121762"/>
                <a:gd name="connsiteY165" fmla="*/ 1751654 h 3638719"/>
                <a:gd name="connsiteX166" fmla="*/ 0 w 2121762"/>
                <a:gd name="connsiteY166" fmla="*/ 1614401 h 3638719"/>
                <a:gd name="connsiteX167" fmla="*/ 0 w 2121762"/>
                <a:gd name="connsiteY167" fmla="*/ 1585535 h 3638719"/>
                <a:gd name="connsiteX168" fmla="*/ 0 w 2121762"/>
                <a:gd name="connsiteY168" fmla="*/ 1570438 h 3638719"/>
                <a:gd name="connsiteX169" fmla="*/ 0 w 2121762"/>
                <a:gd name="connsiteY169" fmla="*/ 1551629 h 3638719"/>
                <a:gd name="connsiteX170" fmla="*/ 0 w 2121762"/>
                <a:gd name="connsiteY170" fmla="*/ 1532338 h 3638719"/>
                <a:gd name="connsiteX171" fmla="*/ 0 w 2121762"/>
                <a:gd name="connsiteY171" fmla="*/ 1513529 h 3638719"/>
                <a:gd name="connsiteX172" fmla="*/ 0 w 2121762"/>
                <a:gd name="connsiteY172" fmla="*/ 1469567 h 3638719"/>
                <a:gd name="connsiteX173" fmla="*/ 0 w 2121762"/>
                <a:gd name="connsiteY173" fmla="*/ 1397467 h 3638719"/>
                <a:gd name="connsiteX174" fmla="*/ 0 w 2121762"/>
                <a:gd name="connsiteY174" fmla="*/ 1332313 h 3638719"/>
                <a:gd name="connsiteX175" fmla="*/ 0 w 2121762"/>
                <a:gd name="connsiteY175" fmla="*/ 1313504 h 3638719"/>
                <a:gd name="connsiteX176" fmla="*/ 0 w 2121762"/>
                <a:gd name="connsiteY176" fmla="*/ 1269542 h 3638719"/>
                <a:gd name="connsiteX177" fmla="*/ 0 w 2121762"/>
                <a:gd name="connsiteY177" fmla="*/ 1231442 h 3638719"/>
                <a:gd name="connsiteX178" fmla="*/ 0 w 2121762"/>
                <a:gd name="connsiteY178" fmla="*/ 1201585 h 3638719"/>
                <a:gd name="connsiteX179" fmla="*/ 0 w 2121762"/>
                <a:gd name="connsiteY179" fmla="*/ 1197442 h 3638719"/>
                <a:gd name="connsiteX180" fmla="*/ 0 w 2121762"/>
                <a:gd name="connsiteY180" fmla="*/ 1159342 h 3638719"/>
                <a:gd name="connsiteX181" fmla="*/ 0 w 2121762"/>
                <a:gd name="connsiteY181" fmla="*/ 1115379 h 3638719"/>
                <a:gd name="connsiteX182" fmla="*/ 0 w 2121762"/>
                <a:gd name="connsiteY182" fmla="*/ 1096571 h 3638719"/>
                <a:gd name="connsiteX183" fmla="*/ 0 w 2121762"/>
                <a:gd name="connsiteY183" fmla="*/ 1031417 h 3638719"/>
                <a:gd name="connsiteX184" fmla="*/ 0 w 2121762"/>
                <a:gd name="connsiteY184" fmla="*/ 1001560 h 3638719"/>
                <a:gd name="connsiteX185" fmla="*/ 0 w 2121762"/>
                <a:gd name="connsiteY185" fmla="*/ 963460 h 3638719"/>
                <a:gd name="connsiteX186" fmla="*/ 0 w 2121762"/>
                <a:gd name="connsiteY186" fmla="*/ 959317 h 3638719"/>
                <a:gd name="connsiteX187" fmla="*/ 0 w 2121762"/>
                <a:gd name="connsiteY187" fmla="*/ 919497 h 3638719"/>
                <a:gd name="connsiteX188" fmla="*/ 0 w 2121762"/>
                <a:gd name="connsiteY188" fmla="*/ 915354 h 3638719"/>
                <a:gd name="connsiteX189" fmla="*/ 0 w 2121762"/>
                <a:gd name="connsiteY189" fmla="*/ 900689 h 3638719"/>
                <a:gd name="connsiteX190" fmla="*/ 0 w 2121762"/>
                <a:gd name="connsiteY190" fmla="*/ 896546 h 3638719"/>
                <a:gd name="connsiteX191" fmla="*/ 0 w 2121762"/>
                <a:gd name="connsiteY191" fmla="*/ 877254 h 3638719"/>
                <a:gd name="connsiteX192" fmla="*/ 0 w 2121762"/>
                <a:gd name="connsiteY192" fmla="*/ 858446 h 3638719"/>
                <a:gd name="connsiteX193" fmla="*/ 0 w 2121762"/>
                <a:gd name="connsiteY193" fmla="*/ 814483 h 3638719"/>
                <a:gd name="connsiteX194" fmla="*/ 0 w 2121762"/>
                <a:gd name="connsiteY194" fmla="*/ 763435 h 3638719"/>
                <a:gd name="connsiteX195" fmla="*/ 0 w 2121762"/>
                <a:gd name="connsiteY195" fmla="*/ 719472 h 3638719"/>
                <a:gd name="connsiteX196" fmla="*/ 0 w 2121762"/>
                <a:gd name="connsiteY196" fmla="*/ 700664 h 3638719"/>
                <a:gd name="connsiteX197" fmla="*/ 0 w 2121762"/>
                <a:gd name="connsiteY197" fmla="*/ 681372 h 3638719"/>
                <a:gd name="connsiteX198" fmla="*/ 0 w 2121762"/>
                <a:gd name="connsiteY198" fmla="*/ 677229 h 3638719"/>
                <a:gd name="connsiteX199" fmla="*/ 0 w 2121762"/>
                <a:gd name="connsiteY199" fmla="*/ 662564 h 3638719"/>
                <a:gd name="connsiteX200" fmla="*/ 0 w 2121762"/>
                <a:gd name="connsiteY200" fmla="*/ 658421 h 3638719"/>
                <a:gd name="connsiteX201" fmla="*/ 0 w 2121762"/>
                <a:gd name="connsiteY201" fmla="*/ 618601 h 3638719"/>
                <a:gd name="connsiteX202" fmla="*/ 0 w 2121762"/>
                <a:gd name="connsiteY202" fmla="*/ 614458 h 3638719"/>
                <a:gd name="connsiteX203" fmla="*/ 0 w 2121762"/>
                <a:gd name="connsiteY203" fmla="*/ 576358 h 3638719"/>
                <a:gd name="connsiteX204" fmla="*/ 0 w 2121762"/>
                <a:gd name="connsiteY204" fmla="*/ 546502 h 3638719"/>
                <a:gd name="connsiteX205" fmla="*/ 0 w 2121762"/>
                <a:gd name="connsiteY205" fmla="*/ 481347 h 3638719"/>
                <a:gd name="connsiteX206" fmla="*/ 0 w 2121762"/>
                <a:gd name="connsiteY206" fmla="*/ 462539 h 3638719"/>
                <a:gd name="connsiteX207" fmla="*/ 0 w 2121762"/>
                <a:gd name="connsiteY207" fmla="*/ 418576 h 3638719"/>
                <a:gd name="connsiteX208" fmla="*/ 0 w 2121762"/>
                <a:gd name="connsiteY208" fmla="*/ 380476 h 3638719"/>
                <a:gd name="connsiteX209" fmla="*/ 0 w 2121762"/>
                <a:gd name="connsiteY209" fmla="*/ 376333 h 3638719"/>
                <a:gd name="connsiteX210" fmla="*/ 0 w 2121762"/>
                <a:gd name="connsiteY210" fmla="*/ 346477 h 3638719"/>
                <a:gd name="connsiteX211" fmla="*/ 0 w 2121762"/>
                <a:gd name="connsiteY211" fmla="*/ 308377 h 3638719"/>
                <a:gd name="connsiteX212" fmla="*/ 0 w 2121762"/>
                <a:gd name="connsiteY212" fmla="*/ 180451 h 3638719"/>
                <a:gd name="connsiteX213" fmla="*/ 0 w 2121762"/>
                <a:gd name="connsiteY213" fmla="*/ 108352 h 3638719"/>
                <a:gd name="connsiteX214" fmla="*/ 49684 w 2121762"/>
                <a:gd name="connsiteY214" fmla="*/ 7932 h 3638719"/>
                <a:gd name="connsiteX215" fmla="*/ 79008 w 2121762"/>
                <a:gd name="connsiteY215" fmla="*/ 0 h 3638719"/>
                <a:gd name="connsiteX216" fmla="*/ 284963 w 2121762"/>
                <a:gd name="connsiteY216" fmla="*/ 0 h 3638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Lst>
              <a:rect l="l" t="t" r="r" b="b"/>
              <a:pathLst>
                <a:path w="2121762" h="3638719">
                  <a:moveTo>
                    <a:pt x="284963" y="0"/>
                  </a:moveTo>
                  <a:lnTo>
                    <a:pt x="1836799" y="0"/>
                  </a:lnTo>
                  <a:lnTo>
                    <a:pt x="2042755" y="0"/>
                  </a:lnTo>
                  <a:lnTo>
                    <a:pt x="2072079" y="7932"/>
                  </a:lnTo>
                  <a:cubicBezTo>
                    <a:pt x="2101276" y="24476"/>
                    <a:pt x="2121762" y="63208"/>
                    <a:pt x="2121762" y="108352"/>
                  </a:cubicBezTo>
                  <a:lnTo>
                    <a:pt x="2121762" y="180451"/>
                  </a:lnTo>
                  <a:lnTo>
                    <a:pt x="2121762" y="308377"/>
                  </a:lnTo>
                  <a:lnTo>
                    <a:pt x="2121762" y="346477"/>
                  </a:lnTo>
                  <a:lnTo>
                    <a:pt x="2121762" y="376333"/>
                  </a:lnTo>
                  <a:lnTo>
                    <a:pt x="2121762" y="380476"/>
                  </a:lnTo>
                  <a:lnTo>
                    <a:pt x="2121762" y="418576"/>
                  </a:lnTo>
                  <a:lnTo>
                    <a:pt x="2121762" y="462539"/>
                  </a:lnTo>
                  <a:lnTo>
                    <a:pt x="2121762" y="481347"/>
                  </a:lnTo>
                  <a:lnTo>
                    <a:pt x="2121762" y="546502"/>
                  </a:lnTo>
                  <a:lnTo>
                    <a:pt x="2121762" y="576358"/>
                  </a:lnTo>
                  <a:lnTo>
                    <a:pt x="2121762" y="614458"/>
                  </a:lnTo>
                  <a:lnTo>
                    <a:pt x="2121762" y="618601"/>
                  </a:lnTo>
                  <a:lnTo>
                    <a:pt x="2121762" y="658421"/>
                  </a:lnTo>
                  <a:lnTo>
                    <a:pt x="2121762" y="662564"/>
                  </a:lnTo>
                  <a:lnTo>
                    <a:pt x="2121762" y="677229"/>
                  </a:lnTo>
                  <a:lnTo>
                    <a:pt x="2121762" y="681372"/>
                  </a:lnTo>
                  <a:lnTo>
                    <a:pt x="2121762" y="700664"/>
                  </a:lnTo>
                  <a:lnTo>
                    <a:pt x="2121762" y="719472"/>
                  </a:lnTo>
                  <a:lnTo>
                    <a:pt x="2121762" y="763435"/>
                  </a:lnTo>
                  <a:lnTo>
                    <a:pt x="2121762" y="814483"/>
                  </a:lnTo>
                  <a:lnTo>
                    <a:pt x="2121762" y="858446"/>
                  </a:lnTo>
                  <a:lnTo>
                    <a:pt x="2121762" y="877254"/>
                  </a:lnTo>
                  <a:lnTo>
                    <a:pt x="2121762" y="896546"/>
                  </a:lnTo>
                  <a:lnTo>
                    <a:pt x="2121762" y="900689"/>
                  </a:lnTo>
                  <a:lnTo>
                    <a:pt x="2121762" y="915354"/>
                  </a:lnTo>
                  <a:lnTo>
                    <a:pt x="2121762" y="919497"/>
                  </a:lnTo>
                  <a:lnTo>
                    <a:pt x="2121762" y="959317"/>
                  </a:lnTo>
                  <a:lnTo>
                    <a:pt x="2121762" y="963460"/>
                  </a:lnTo>
                  <a:lnTo>
                    <a:pt x="2121762" y="1001560"/>
                  </a:lnTo>
                  <a:lnTo>
                    <a:pt x="2121762" y="1031417"/>
                  </a:lnTo>
                  <a:lnTo>
                    <a:pt x="2121762" y="1096571"/>
                  </a:lnTo>
                  <a:lnTo>
                    <a:pt x="2121762" y="1115379"/>
                  </a:lnTo>
                  <a:lnTo>
                    <a:pt x="2121762" y="1159342"/>
                  </a:lnTo>
                  <a:lnTo>
                    <a:pt x="2121762" y="1197442"/>
                  </a:lnTo>
                  <a:lnTo>
                    <a:pt x="2121762" y="1201585"/>
                  </a:lnTo>
                  <a:lnTo>
                    <a:pt x="2121762" y="1231442"/>
                  </a:lnTo>
                  <a:lnTo>
                    <a:pt x="2121762" y="1269542"/>
                  </a:lnTo>
                  <a:lnTo>
                    <a:pt x="2121762" y="1313504"/>
                  </a:lnTo>
                  <a:lnTo>
                    <a:pt x="2121762" y="1332313"/>
                  </a:lnTo>
                  <a:lnTo>
                    <a:pt x="2121762" y="1397467"/>
                  </a:lnTo>
                  <a:lnTo>
                    <a:pt x="2121762" y="1469567"/>
                  </a:lnTo>
                  <a:lnTo>
                    <a:pt x="2121762" y="1513529"/>
                  </a:lnTo>
                  <a:lnTo>
                    <a:pt x="2121762" y="1532338"/>
                  </a:lnTo>
                  <a:lnTo>
                    <a:pt x="2121762" y="1551629"/>
                  </a:lnTo>
                  <a:lnTo>
                    <a:pt x="2121762" y="1570438"/>
                  </a:lnTo>
                  <a:lnTo>
                    <a:pt x="2121762" y="1585535"/>
                  </a:lnTo>
                  <a:lnTo>
                    <a:pt x="2121762" y="1614401"/>
                  </a:lnTo>
                  <a:lnTo>
                    <a:pt x="2121762" y="1751654"/>
                  </a:lnTo>
                  <a:lnTo>
                    <a:pt x="2121762" y="1770463"/>
                  </a:lnTo>
                  <a:lnTo>
                    <a:pt x="2121762" y="1785560"/>
                  </a:lnTo>
                  <a:lnTo>
                    <a:pt x="2121762" y="1814426"/>
                  </a:lnTo>
                  <a:lnTo>
                    <a:pt x="2121762" y="1823660"/>
                  </a:lnTo>
                  <a:lnTo>
                    <a:pt x="2121762" y="1852526"/>
                  </a:lnTo>
                  <a:lnTo>
                    <a:pt x="2121762" y="1867622"/>
                  </a:lnTo>
                  <a:lnTo>
                    <a:pt x="2121762" y="1886431"/>
                  </a:lnTo>
                  <a:lnTo>
                    <a:pt x="2121762" y="2023685"/>
                  </a:lnTo>
                  <a:lnTo>
                    <a:pt x="2121762" y="2052551"/>
                  </a:lnTo>
                  <a:lnTo>
                    <a:pt x="2121762" y="2067647"/>
                  </a:lnTo>
                  <a:lnTo>
                    <a:pt x="2121762" y="2086456"/>
                  </a:lnTo>
                  <a:lnTo>
                    <a:pt x="2121762" y="2105747"/>
                  </a:lnTo>
                  <a:lnTo>
                    <a:pt x="2121762" y="2124556"/>
                  </a:lnTo>
                  <a:lnTo>
                    <a:pt x="2121762" y="2168519"/>
                  </a:lnTo>
                  <a:lnTo>
                    <a:pt x="2121762" y="2240619"/>
                  </a:lnTo>
                  <a:lnTo>
                    <a:pt x="2121762" y="2305772"/>
                  </a:lnTo>
                  <a:lnTo>
                    <a:pt x="2121762" y="2324581"/>
                  </a:lnTo>
                  <a:lnTo>
                    <a:pt x="2121762" y="2368544"/>
                  </a:lnTo>
                  <a:lnTo>
                    <a:pt x="2121762" y="2406644"/>
                  </a:lnTo>
                  <a:lnTo>
                    <a:pt x="2121762" y="2436500"/>
                  </a:lnTo>
                  <a:lnTo>
                    <a:pt x="2121762" y="2440644"/>
                  </a:lnTo>
                  <a:lnTo>
                    <a:pt x="2121762" y="2478744"/>
                  </a:lnTo>
                  <a:lnTo>
                    <a:pt x="2121762" y="2522706"/>
                  </a:lnTo>
                  <a:lnTo>
                    <a:pt x="2121762" y="2541515"/>
                  </a:lnTo>
                  <a:lnTo>
                    <a:pt x="2121762" y="2606669"/>
                  </a:lnTo>
                  <a:lnTo>
                    <a:pt x="2121762" y="2636525"/>
                  </a:lnTo>
                  <a:lnTo>
                    <a:pt x="2121762" y="2674625"/>
                  </a:lnTo>
                  <a:lnTo>
                    <a:pt x="2121762" y="2678769"/>
                  </a:lnTo>
                  <a:lnTo>
                    <a:pt x="2121762" y="2718588"/>
                  </a:lnTo>
                  <a:lnTo>
                    <a:pt x="2121762" y="2722731"/>
                  </a:lnTo>
                  <a:lnTo>
                    <a:pt x="2121762" y="2737396"/>
                  </a:lnTo>
                  <a:lnTo>
                    <a:pt x="2121762" y="2741540"/>
                  </a:lnTo>
                  <a:lnTo>
                    <a:pt x="2121762" y="2760831"/>
                  </a:lnTo>
                  <a:lnTo>
                    <a:pt x="2121762" y="2779640"/>
                  </a:lnTo>
                  <a:lnTo>
                    <a:pt x="2121762" y="2823603"/>
                  </a:lnTo>
                  <a:lnTo>
                    <a:pt x="2121762" y="2874650"/>
                  </a:lnTo>
                  <a:lnTo>
                    <a:pt x="2121762" y="2918613"/>
                  </a:lnTo>
                  <a:lnTo>
                    <a:pt x="2121762" y="2937421"/>
                  </a:lnTo>
                  <a:lnTo>
                    <a:pt x="2121762" y="2956713"/>
                  </a:lnTo>
                  <a:lnTo>
                    <a:pt x="2121762" y="2960856"/>
                  </a:lnTo>
                  <a:lnTo>
                    <a:pt x="2121762" y="2975521"/>
                  </a:lnTo>
                  <a:lnTo>
                    <a:pt x="2121762" y="2979665"/>
                  </a:lnTo>
                  <a:lnTo>
                    <a:pt x="2121762" y="3019484"/>
                  </a:lnTo>
                  <a:lnTo>
                    <a:pt x="2121762" y="3023628"/>
                  </a:lnTo>
                  <a:lnTo>
                    <a:pt x="2121762" y="3061728"/>
                  </a:lnTo>
                  <a:lnTo>
                    <a:pt x="2121762" y="3091584"/>
                  </a:lnTo>
                  <a:lnTo>
                    <a:pt x="2121762" y="3156738"/>
                  </a:lnTo>
                  <a:lnTo>
                    <a:pt x="2121762" y="3175546"/>
                  </a:lnTo>
                  <a:lnTo>
                    <a:pt x="2121762" y="3219509"/>
                  </a:lnTo>
                  <a:lnTo>
                    <a:pt x="2121762" y="3257609"/>
                  </a:lnTo>
                  <a:lnTo>
                    <a:pt x="2121762" y="3261753"/>
                  </a:lnTo>
                  <a:lnTo>
                    <a:pt x="2121762" y="3291609"/>
                  </a:lnTo>
                  <a:lnTo>
                    <a:pt x="2121762" y="3329709"/>
                  </a:lnTo>
                  <a:lnTo>
                    <a:pt x="2121762" y="3457634"/>
                  </a:lnTo>
                  <a:lnTo>
                    <a:pt x="2121762" y="3529734"/>
                  </a:lnTo>
                  <a:cubicBezTo>
                    <a:pt x="2121762" y="3589926"/>
                    <a:pt x="2085342" y="3638719"/>
                    <a:pt x="2040414" y="3638719"/>
                  </a:cubicBezTo>
                  <a:lnTo>
                    <a:pt x="81349" y="3638719"/>
                  </a:lnTo>
                  <a:cubicBezTo>
                    <a:pt x="36422" y="3638719"/>
                    <a:pt x="0" y="3589926"/>
                    <a:pt x="0" y="3529734"/>
                  </a:cubicBezTo>
                  <a:lnTo>
                    <a:pt x="0" y="3457634"/>
                  </a:lnTo>
                  <a:lnTo>
                    <a:pt x="0" y="3329709"/>
                  </a:lnTo>
                  <a:lnTo>
                    <a:pt x="0" y="3291609"/>
                  </a:lnTo>
                  <a:lnTo>
                    <a:pt x="0" y="3261753"/>
                  </a:lnTo>
                  <a:lnTo>
                    <a:pt x="0" y="3257609"/>
                  </a:lnTo>
                  <a:lnTo>
                    <a:pt x="0" y="3219509"/>
                  </a:lnTo>
                  <a:lnTo>
                    <a:pt x="0" y="3175546"/>
                  </a:lnTo>
                  <a:lnTo>
                    <a:pt x="0" y="3156738"/>
                  </a:lnTo>
                  <a:lnTo>
                    <a:pt x="0" y="3091584"/>
                  </a:lnTo>
                  <a:lnTo>
                    <a:pt x="0" y="3061728"/>
                  </a:lnTo>
                  <a:lnTo>
                    <a:pt x="0" y="3023628"/>
                  </a:lnTo>
                  <a:lnTo>
                    <a:pt x="0" y="3019484"/>
                  </a:lnTo>
                  <a:lnTo>
                    <a:pt x="0" y="2979665"/>
                  </a:lnTo>
                  <a:lnTo>
                    <a:pt x="0" y="2975521"/>
                  </a:lnTo>
                  <a:lnTo>
                    <a:pt x="0" y="2960856"/>
                  </a:lnTo>
                  <a:lnTo>
                    <a:pt x="0" y="2956713"/>
                  </a:lnTo>
                  <a:lnTo>
                    <a:pt x="0" y="2937421"/>
                  </a:lnTo>
                  <a:lnTo>
                    <a:pt x="0" y="2918613"/>
                  </a:lnTo>
                  <a:lnTo>
                    <a:pt x="0" y="2874650"/>
                  </a:lnTo>
                  <a:lnTo>
                    <a:pt x="0" y="2823603"/>
                  </a:lnTo>
                  <a:lnTo>
                    <a:pt x="0" y="2779640"/>
                  </a:lnTo>
                  <a:lnTo>
                    <a:pt x="0" y="2760831"/>
                  </a:lnTo>
                  <a:lnTo>
                    <a:pt x="0" y="2741540"/>
                  </a:lnTo>
                  <a:lnTo>
                    <a:pt x="0" y="2737396"/>
                  </a:lnTo>
                  <a:lnTo>
                    <a:pt x="0" y="2722731"/>
                  </a:lnTo>
                  <a:lnTo>
                    <a:pt x="0" y="2718588"/>
                  </a:lnTo>
                  <a:lnTo>
                    <a:pt x="0" y="2678769"/>
                  </a:lnTo>
                  <a:lnTo>
                    <a:pt x="0" y="2674625"/>
                  </a:lnTo>
                  <a:lnTo>
                    <a:pt x="0" y="2636525"/>
                  </a:lnTo>
                  <a:lnTo>
                    <a:pt x="0" y="2606669"/>
                  </a:lnTo>
                  <a:lnTo>
                    <a:pt x="0" y="2541515"/>
                  </a:lnTo>
                  <a:lnTo>
                    <a:pt x="0" y="2522706"/>
                  </a:lnTo>
                  <a:lnTo>
                    <a:pt x="0" y="2478744"/>
                  </a:lnTo>
                  <a:lnTo>
                    <a:pt x="0" y="2440644"/>
                  </a:lnTo>
                  <a:lnTo>
                    <a:pt x="0" y="2436500"/>
                  </a:lnTo>
                  <a:lnTo>
                    <a:pt x="0" y="2406644"/>
                  </a:lnTo>
                  <a:lnTo>
                    <a:pt x="0" y="2368544"/>
                  </a:lnTo>
                  <a:lnTo>
                    <a:pt x="0" y="2324581"/>
                  </a:lnTo>
                  <a:lnTo>
                    <a:pt x="0" y="2305772"/>
                  </a:lnTo>
                  <a:lnTo>
                    <a:pt x="0" y="2240619"/>
                  </a:lnTo>
                  <a:lnTo>
                    <a:pt x="0" y="2168519"/>
                  </a:lnTo>
                  <a:lnTo>
                    <a:pt x="0" y="2124556"/>
                  </a:lnTo>
                  <a:lnTo>
                    <a:pt x="0" y="2105747"/>
                  </a:lnTo>
                  <a:lnTo>
                    <a:pt x="0" y="2086456"/>
                  </a:lnTo>
                  <a:lnTo>
                    <a:pt x="0" y="2067647"/>
                  </a:lnTo>
                  <a:lnTo>
                    <a:pt x="0" y="2052551"/>
                  </a:lnTo>
                  <a:lnTo>
                    <a:pt x="0" y="2023685"/>
                  </a:lnTo>
                  <a:lnTo>
                    <a:pt x="0" y="1886431"/>
                  </a:lnTo>
                  <a:lnTo>
                    <a:pt x="0" y="1867622"/>
                  </a:lnTo>
                  <a:lnTo>
                    <a:pt x="0" y="1852526"/>
                  </a:lnTo>
                  <a:lnTo>
                    <a:pt x="0" y="1823660"/>
                  </a:lnTo>
                  <a:lnTo>
                    <a:pt x="0" y="1814426"/>
                  </a:lnTo>
                  <a:lnTo>
                    <a:pt x="0" y="1785560"/>
                  </a:lnTo>
                  <a:lnTo>
                    <a:pt x="0" y="1770463"/>
                  </a:lnTo>
                  <a:lnTo>
                    <a:pt x="0" y="1751654"/>
                  </a:lnTo>
                  <a:lnTo>
                    <a:pt x="0" y="1614401"/>
                  </a:lnTo>
                  <a:lnTo>
                    <a:pt x="0" y="1585535"/>
                  </a:lnTo>
                  <a:lnTo>
                    <a:pt x="0" y="1570438"/>
                  </a:lnTo>
                  <a:lnTo>
                    <a:pt x="0" y="1551629"/>
                  </a:lnTo>
                  <a:lnTo>
                    <a:pt x="0" y="1532338"/>
                  </a:lnTo>
                  <a:lnTo>
                    <a:pt x="0" y="1513529"/>
                  </a:lnTo>
                  <a:lnTo>
                    <a:pt x="0" y="1469567"/>
                  </a:lnTo>
                  <a:lnTo>
                    <a:pt x="0" y="1397467"/>
                  </a:lnTo>
                  <a:lnTo>
                    <a:pt x="0" y="1332313"/>
                  </a:lnTo>
                  <a:lnTo>
                    <a:pt x="0" y="1313504"/>
                  </a:lnTo>
                  <a:lnTo>
                    <a:pt x="0" y="1269542"/>
                  </a:lnTo>
                  <a:lnTo>
                    <a:pt x="0" y="1231442"/>
                  </a:lnTo>
                  <a:lnTo>
                    <a:pt x="0" y="1201585"/>
                  </a:lnTo>
                  <a:lnTo>
                    <a:pt x="0" y="1197442"/>
                  </a:lnTo>
                  <a:lnTo>
                    <a:pt x="0" y="1159342"/>
                  </a:lnTo>
                  <a:lnTo>
                    <a:pt x="0" y="1115379"/>
                  </a:lnTo>
                  <a:lnTo>
                    <a:pt x="0" y="1096571"/>
                  </a:lnTo>
                  <a:lnTo>
                    <a:pt x="0" y="1031417"/>
                  </a:lnTo>
                  <a:lnTo>
                    <a:pt x="0" y="1001560"/>
                  </a:lnTo>
                  <a:lnTo>
                    <a:pt x="0" y="963460"/>
                  </a:lnTo>
                  <a:lnTo>
                    <a:pt x="0" y="959317"/>
                  </a:lnTo>
                  <a:lnTo>
                    <a:pt x="0" y="919497"/>
                  </a:lnTo>
                  <a:lnTo>
                    <a:pt x="0" y="915354"/>
                  </a:lnTo>
                  <a:lnTo>
                    <a:pt x="0" y="900689"/>
                  </a:lnTo>
                  <a:lnTo>
                    <a:pt x="0" y="896546"/>
                  </a:lnTo>
                  <a:lnTo>
                    <a:pt x="0" y="877254"/>
                  </a:lnTo>
                  <a:lnTo>
                    <a:pt x="0" y="858446"/>
                  </a:lnTo>
                  <a:lnTo>
                    <a:pt x="0" y="814483"/>
                  </a:lnTo>
                  <a:lnTo>
                    <a:pt x="0" y="763435"/>
                  </a:lnTo>
                  <a:lnTo>
                    <a:pt x="0" y="719472"/>
                  </a:lnTo>
                  <a:lnTo>
                    <a:pt x="0" y="700664"/>
                  </a:lnTo>
                  <a:lnTo>
                    <a:pt x="0" y="681372"/>
                  </a:lnTo>
                  <a:lnTo>
                    <a:pt x="0" y="677229"/>
                  </a:lnTo>
                  <a:lnTo>
                    <a:pt x="0" y="662564"/>
                  </a:lnTo>
                  <a:lnTo>
                    <a:pt x="0" y="658421"/>
                  </a:lnTo>
                  <a:lnTo>
                    <a:pt x="0" y="618601"/>
                  </a:lnTo>
                  <a:lnTo>
                    <a:pt x="0" y="614458"/>
                  </a:lnTo>
                  <a:lnTo>
                    <a:pt x="0" y="576358"/>
                  </a:lnTo>
                  <a:lnTo>
                    <a:pt x="0" y="546502"/>
                  </a:lnTo>
                  <a:lnTo>
                    <a:pt x="0" y="481347"/>
                  </a:lnTo>
                  <a:lnTo>
                    <a:pt x="0" y="462539"/>
                  </a:lnTo>
                  <a:lnTo>
                    <a:pt x="0" y="418576"/>
                  </a:lnTo>
                  <a:lnTo>
                    <a:pt x="0" y="380476"/>
                  </a:lnTo>
                  <a:lnTo>
                    <a:pt x="0" y="376333"/>
                  </a:lnTo>
                  <a:lnTo>
                    <a:pt x="0" y="346477"/>
                  </a:lnTo>
                  <a:lnTo>
                    <a:pt x="0" y="308377"/>
                  </a:lnTo>
                  <a:lnTo>
                    <a:pt x="0" y="180451"/>
                  </a:lnTo>
                  <a:lnTo>
                    <a:pt x="0" y="108352"/>
                  </a:lnTo>
                  <a:cubicBezTo>
                    <a:pt x="0" y="63208"/>
                    <a:pt x="20487" y="24476"/>
                    <a:pt x="49684" y="7932"/>
                  </a:cubicBezTo>
                  <a:lnTo>
                    <a:pt x="79008" y="0"/>
                  </a:lnTo>
                  <a:lnTo>
                    <a:pt x="284963" y="0"/>
                  </a:lnTo>
                  <a:close/>
                </a:path>
              </a:pathLst>
            </a:custGeom>
            <a:solidFill>
              <a:schemeClr val="bg1"/>
            </a:solidFill>
            <a:effectLst>
              <a:outerShdw blurRad="63500" sx="102000" sy="102000" algn="ctr" rotWithShape="0">
                <a:prstClr val="black">
                  <a:alpha val="10000"/>
                </a:prstClr>
              </a:outerShdw>
            </a:effectLst>
          </p:spPr>
          <p:txBody>
            <a:bodyPr wrap="square" lIns="365760" tIns="365760" rIns="365760" bIns="3657600" anchor="b" anchorCtr="0">
              <a:noAutofit/>
            </a:bodyPr>
            <a:lstStyle/>
            <a:p>
              <a:pPr algn="ctr">
                <a:spcAft>
                  <a:spcPts val="121"/>
                </a:spcAft>
              </a:pPr>
              <a:endParaRPr lang="en-US" sz="1200">
                <a:solidFill>
                  <a:srgbClr val="008575"/>
                </a:solidFill>
                <a:latin typeface="Segoe UI Semibold"/>
                <a:cs typeface="Segoe UI Semibold" panose="020B0702040204020203" pitchFamily="34" charset="0"/>
              </a:endParaRPr>
            </a:p>
          </p:txBody>
        </p:sp>
        <p:cxnSp>
          <p:nvCxnSpPr>
            <p:cNvPr id="26" name="Straight Connector 25">
              <a:extLst>
                <a:ext uri="{FF2B5EF4-FFF2-40B4-BE49-F238E27FC236}">
                  <a16:creationId xmlns:a16="http://schemas.microsoft.com/office/drawing/2014/main" id="{808A9A5D-4EFB-4CC6-821A-BE73E6E519E0}"/>
                </a:ext>
                <a:ext uri="{C183D7F6-B498-43B3-948B-1728B52AA6E4}">
                  <adec:decorative xmlns:adec="http://schemas.microsoft.com/office/drawing/2017/decorative" val="1"/>
                </a:ext>
              </a:extLst>
            </p:cNvPr>
            <p:cNvCxnSpPr>
              <a:cxnSpLocks/>
            </p:cNvCxnSpPr>
            <p:nvPr/>
          </p:nvCxnSpPr>
          <p:spPr>
            <a:xfrm>
              <a:off x="6105260" y="1460305"/>
              <a:ext cx="0" cy="415498"/>
            </a:xfrm>
            <a:prstGeom prst="line">
              <a:avLst/>
            </a:prstGeom>
            <a:ln w="6350">
              <a:solidFill>
                <a:schemeClr val="bg1"/>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7" name="Rectangle: Rounded Corners 26">
              <a:extLst>
                <a:ext uri="{FF2B5EF4-FFF2-40B4-BE49-F238E27FC236}">
                  <a16:creationId xmlns:a16="http://schemas.microsoft.com/office/drawing/2014/main" id="{1AA156A9-68B7-4CCA-9DDB-9BA49BF09D8C}"/>
                </a:ext>
                <a:ext uri="{C183D7F6-B498-43B3-948B-1728B52AA6E4}">
                  <adec:decorative xmlns:adec="http://schemas.microsoft.com/office/drawing/2017/decorative" val="1"/>
                </a:ext>
              </a:extLst>
            </p:cNvPr>
            <p:cNvSpPr/>
            <p:nvPr/>
          </p:nvSpPr>
          <p:spPr bwMode="auto">
            <a:xfrm>
              <a:off x="6282270" y="5111926"/>
              <a:ext cx="1805802" cy="598034"/>
            </a:xfrm>
            <a:prstGeom prst="roundRect">
              <a:avLst>
                <a:gd name="adj" fmla="val 14960"/>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defTabSz="699354" fontAlgn="base">
                <a:spcBef>
                  <a:spcPct val="0"/>
                </a:spcBef>
                <a:spcAft>
                  <a:spcPct val="0"/>
                </a:spcAft>
              </a:pPr>
              <a:endParaRPr lang="en-IN" sz="1500" err="1">
                <a:solidFill>
                  <a:srgbClr val="FFFFFF"/>
                </a:solidFill>
                <a:latin typeface="Segoe UI"/>
                <a:ea typeface="Segoe UI" pitchFamily="34" charset="0"/>
                <a:cs typeface="Segoe UI" pitchFamily="34" charset="0"/>
              </a:endParaRPr>
            </a:p>
          </p:txBody>
        </p:sp>
        <p:sp>
          <p:nvSpPr>
            <p:cNvPr id="28" name="TextBox 27">
              <a:extLst>
                <a:ext uri="{FF2B5EF4-FFF2-40B4-BE49-F238E27FC236}">
                  <a16:creationId xmlns:a16="http://schemas.microsoft.com/office/drawing/2014/main" id="{A72DE7EF-DBF9-4F45-8374-A9924D3BE0FD}"/>
                </a:ext>
                <a:ext uri="{C183D7F6-B498-43B3-948B-1728B52AA6E4}">
                  <adec:decorative xmlns:adec="http://schemas.microsoft.com/office/drawing/2017/decorative" val="1"/>
                </a:ext>
              </a:extLst>
            </p:cNvPr>
            <p:cNvSpPr txBox="1"/>
            <p:nvPr/>
          </p:nvSpPr>
          <p:spPr>
            <a:xfrm>
              <a:off x="6147913" y="2052007"/>
              <a:ext cx="2074516" cy="3557693"/>
            </a:xfrm>
            <a:custGeom>
              <a:avLst/>
              <a:gdLst>
                <a:gd name="connsiteX0" fmla="*/ 1060881 w 2121762"/>
                <a:gd name="connsiteY0" fmla="*/ 0 h 4432152"/>
                <a:gd name="connsiteX1" fmla="*/ 1837641 w 2121762"/>
                <a:gd name="connsiteY1" fmla="*/ 776760 h 4432152"/>
                <a:gd name="connsiteX2" fmla="*/ 1836799 w 2121762"/>
                <a:gd name="connsiteY2" fmla="*/ 793433 h 4432152"/>
                <a:gd name="connsiteX3" fmla="*/ 2042755 w 2121762"/>
                <a:gd name="connsiteY3" fmla="*/ 793433 h 4432152"/>
                <a:gd name="connsiteX4" fmla="*/ 2072079 w 2121762"/>
                <a:gd name="connsiteY4" fmla="*/ 801365 h 4432152"/>
                <a:gd name="connsiteX5" fmla="*/ 2121762 w 2121762"/>
                <a:gd name="connsiteY5" fmla="*/ 901785 h 4432152"/>
                <a:gd name="connsiteX6" fmla="*/ 2121762 w 2121762"/>
                <a:gd name="connsiteY6" fmla="*/ 973884 h 4432152"/>
                <a:gd name="connsiteX7" fmla="*/ 2121762 w 2121762"/>
                <a:gd name="connsiteY7" fmla="*/ 1101810 h 4432152"/>
                <a:gd name="connsiteX8" fmla="*/ 2121762 w 2121762"/>
                <a:gd name="connsiteY8" fmla="*/ 1139910 h 4432152"/>
                <a:gd name="connsiteX9" fmla="*/ 2121762 w 2121762"/>
                <a:gd name="connsiteY9" fmla="*/ 1169766 h 4432152"/>
                <a:gd name="connsiteX10" fmla="*/ 2121762 w 2121762"/>
                <a:gd name="connsiteY10" fmla="*/ 1173909 h 4432152"/>
                <a:gd name="connsiteX11" fmla="*/ 2121762 w 2121762"/>
                <a:gd name="connsiteY11" fmla="*/ 1212009 h 4432152"/>
                <a:gd name="connsiteX12" fmla="*/ 2121762 w 2121762"/>
                <a:gd name="connsiteY12" fmla="*/ 1255972 h 4432152"/>
                <a:gd name="connsiteX13" fmla="*/ 2121762 w 2121762"/>
                <a:gd name="connsiteY13" fmla="*/ 1274780 h 4432152"/>
                <a:gd name="connsiteX14" fmla="*/ 2121762 w 2121762"/>
                <a:gd name="connsiteY14" fmla="*/ 1339935 h 4432152"/>
                <a:gd name="connsiteX15" fmla="*/ 2121762 w 2121762"/>
                <a:gd name="connsiteY15" fmla="*/ 1369791 h 4432152"/>
                <a:gd name="connsiteX16" fmla="*/ 2121762 w 2121762"/>
                <a:gd name="connsiteY16" fmla="*/ 1407891 h 4432152"/>
                <a:gd name="connsiteX17" fmla="*/ 2121762 w 2121762"/>
                <a:gd name="connsiteY17" fmla="*/ 1412034 h 4432152"/>
                <a:gd name="connsiteX18" fmla="*/ 2121762 w 2121762"/>
                <a:gd name="connsiteY18" fmla="*/ 1451854 h 4432152"/>
                <a:gd name="connsiteX19" fmla="*/ 2121762 w 2121762"/>
                <a:gd name="connsiteY19" fmla="*/ 1455997 h 4432152"/>
                <a:gd name="connsiteX20" fmla="*/ 2121762 w 2121762"/>
                <a:gd name="connsiteY20" fmla="*/ 1470662 h 4432152"/>
                <a:gd name="connsiteX21" fmla="*/ 2121762 w 2121762"/>
                <a:gd name="connsiteY21" fmla="*/ 1474805 h 4432152"/>
                <a:gd name="connsiteX22" fmla="*/ 2121762 w 2121762"/>
                <a:gd name="connsiteY22" fmla="*/ 1494097 h 4432152"/>
                <a:gd name="connsiteX23" fmla="*/ 2121762 w 2121762"/>
                <a:gd name="connsiteY23" fmla="*/ 1512905 h 4432152"/>
                <a:gd name="connsiteX24" fmla="*/ 2121762 w 2121762"/>
                <a:gd name="connsiteY24" fmla="*/ 1556868 h 4432152"/>
                <a:gd name="connsiteX25" fmla="*/ 2121762 w 2121762"/>
                <a:gd name="connsiteY25" fmla="*/ 1607916 h 4432152"/>
                <a:gd name="connsiteX26" fmla="*/ 2121762 w 2121762"/>
                <a:gd name="connsiteY26" fmla="*/ 1651879 h 4432152"/>
                <a:gd name="connsiteX27" fmla="*/ 2121762 w 2121762"/>
                <a:gd name="connsiteY27" fmla="*/ 1670687 h 4432152"/>
                <a:gd name="connsiteX28" fmla="*/ 2121762 w 2121762"/>
                <a:gd name="connsiteY28" fmla="*/ 1689979 h 4432152"/>
                <a:gd name="connsiteX29" fmla="*/ 2121762 w 2121762"/>
                <a:gd name="connsiteY29" fmla="*/ 1694122 h 4432152"/>
                <a:gd name="connsiteX30" fmla="*/ 2121762 w 2121762"/>
                <a:gd name="connsiteY30" fmla="*/ 1708787 h 4432152"/>
                <a:gd name="connsiteX31" fmla="*/ 2121762 w 2121762"/>
                <a:gd name="connsiteY31" fmla="*/ 1712930 h 4432152"/>
                <a:gd name="connsiteX32" fmla="*/ 2121762 w 2121762"/>
                <a:gd name="connsiteY32" fmla="*/ 1752750 h 4432152"/>
                <a:gd name="connsiteX33" fmla="*/ 2121762 w 2121762"/>
                <a:gd name="connsiteY33" fmla="*/ 1756893 h 4432152"/>
                <a:gd name="connsiteX34" fmla="*/ 2121762 w 2121762"/>
                <a:gd name="connsiteY34" fmla="*/ 1794993 h 4432152"/>
                <a:gd name="connsiteX35" fmla="*/ 2121762 w 2121762"/>
                <a:gd name="connsiteY35" fmla="*/ 1824850 h 4432152"/>
                <a:gd name="connsiteX36" fmla="*/ 2121762 w 2121762"/>
                <a:gd name="connsiteY36" fmla="*/ 1890004 h 4432152"/>
                <a:gd name="connsiteX37" fmla="*/ 2121762 w 2121762"/>
                <a:gd name="connsiteY37" fmla="*/ 1908812 h 4432152"/>
                <a:gd name="connsiteX38" fmla="*/ 2121762 w 2121762"/>
                <a:gd name="connsiteY38" fmla="*/ 1952775 h 4432152"/>
                <a:gd name="connsiteX39" fmla="*/ 2121762 w 2121762"/>
                <a:gd name="connsiteY39" fmla="*/ 1990875 h 4432152"/>
                <a:gd name="connsiteX40" fmla="*/ 2121762 w 2121762"/>
                <a:gd name="connsiteY40" fmla="*/ 1995018 h 4432152"/>
                <a:gd name="connsiteX41" fmla="*/ 2121762 w 2121762"/>
                <a:gd name="connsiteY41" fmla="*/ 2024875 h 4432152"/>
                <a:gd name="connsiteX42" fmla="*/ 2121762 w 2121762"/>
                <a:gd name="connsiteY42" fmla="*/ 2062975 h 4432152"/>
                <a:gd name="connsiteX43" fmla="*/ 2121762 w 2121762"/>
                <a:gd name="connsiteY43" fmla="*/ 2106937 h 4432152"/>
                <a:gd name="connsiteX44" fmla="*/ 2121762 w 2121762"/>
                <a:gd name="connsiteY44" fmla="*/ 2125746 h 4432152"/>
                <a:gd name="connsiteX45" fmla="*/ 2121762 w 2121762"/>
                <a:gd name="connsiteY45" fmla="*/ 2190900 h 4432152"/>
                <a:gd name="connsiteX46" fmla="*/ 2121762 w 2121762"/>
                <a:gd name="connsiteY46" fmla="*/ 2263000 h 4432152"/>
                <a:gd name="connsiteX47" fmla="*/ 2121762 w 2121762"/>
                <a:gd name="connsiteY47" fmla="*/ 2306962 h 4432152"/>
                <a:gd name="connsiteX48" fmla="*/ 2121762 w 2121762"/>
                <a:gd name="connsiteY48" fmla="*/ 2325771 h 4432152"/>
                <a:gd name="connsiteX49" fmla="*/ 2121762 w 2121762"/>
                <a:gd name="connsiteY49" fmla="*/ 2345062 h 4432152"/>
                <a:gd name="connsiteX50" fmla="*/ 2121762 w 2121762"/>
                <a:gd name="connsiteY50" fmla="*/ 2363871 h 4432152"/>
                <a:gd name="connsiteX51" fmla="*/ 2121762 w 2121762"/>
                <a:gd name="connsiteY51" fmla="*/ 2378968 h 4432152"/>
                <a:gd name="connsiteX52" fmla="*/ 2121762 w 2121762"/>
                <a:gd name="connsiteY52" fmla="*/ 2407834 h 4432152"/>
                <a:gd name="connsiteX53" fmla="*/ 2121762 w 2121762"/>
                <a:gd name="connsiteY53" fmla="*/ 2545087 h 4432152"/>
                <a:gd name="connsiteX54" fmla="*/ 2121762 w 2121762"/>
                <a:gd name="connsiteY54" fmla="*/ 2563896 h 4432152"/>
                <a:gd name="connsiteX55" fmla="*/ 2121762 w 2121762"/>
                <a:gd name="connsiteY55" fmla="*/ 2578993 h 4432152"/>
                <a:gd name="connsiteX56" fmla="*/ 2121762 w 2121762"/>
                <a:gd name="connsiteY56" fmla="*/ 2607859 h 4432152"/>
                <a:gd name="connsiteX57" fmla="*/ 2121762 w 2121762"/>
                <a:gd name="connsiteY57" fmla="*/ 2617093 h 4432152"/>
                <a:gd name="connsiteX58" fmla="*/ 2121762 w 2121762"/>
                <a:gd name="connsiteY58" fmla="*/ 2645959 h 4432152"/>
                <a:gd name="connsiteX59" fmla="*/ 2121762 w 2121762"/>
                <a:gd name="connsiteY59" fmla="*/ 2661055 h 4432152"/>
                <a:gd name="connsiteX60" fmla="*/ 2121762 w 2121762"/>
                <a:gd name="connsiteY60" fmla="*/ 2679864 h 4432152"/>
                <a:gd name="connsiteX61" fmla="*/ 2121762 w 2121762"/>
                <a:gd name="connsiteY61" fmla="*/ 2817118 h 4432152"/>
                <a:gd name="connsiteX62" fmla="*/ 2121762 w 2121762"/>
                <a:gd name="connsiteY62" fmla="*/ 2845984 h 4432152"/>
                <a:gd name="connsiteX63" fmla="*/ 2121762 w 2121762"/>
                <a:gd name="connsiteY63" fmla="*/ 2861080 h 4432152"/>
                <a:gd name="connsiteX64" fmla="*/ 2121762 w 2121762"/>
                <a:gd name="connsiteY64" fmla="*/ 2879889 h 4432152"/>
                <a:gd name="connsiteX65" fmla="*/ 2121762 w 2121762"/>
                <a:gd name="connsiteY65" fmla="*/ 2899180 h 4432152"/>
                <a:gd name="connsiteX66" fmla="*/ 2121762 w 2121762"/>
                <a:gd name="connsiteY66" fmla="*/ 2917989 h 4432152"/>
                <a:gd name="connsiteX67" fmla="*/ 2121762 w 2121762"/>
                <a:gd name="connsiteY67" fmla="*/ 2961952 h 4432152"/>
                <a:gd name="connsiteX68" fmla="*/ 2121762 w 2121762"/>
                <a:gd name="connsiteY68" fmla="*/ 3034052 h 4432152"/>
                <a:gd name="connsiteX69" fmla="*/ 2121762 w 2121762"/>
                <a:gd name="connsiteY69" fmla="*/ 3099205 h 4432152"/>
                <a:gd name="connsiteX70" fmla="*/ 2121762 w 2121762"/>
                <a:gd name="connsiteY70" fmla="*/ 3118014 h 4432152"/>
                <a:gd name="connsiteX71" fmla="*/ 2121762 w 2121762"/>
                <a:gd name="connsiteY71" fmla="*/ 3161977 h 4432152"/>
                <a:gd name="connsiteX72" fmla="*/ 2121762 w 2121762"/>
                <a:gd name="connsiteY72" fmla="*/ 3200077 h 4432152"/>
                <a:gd name="connsiteX73" fmla="*/ 2121762 w 2121762"/>
                <a:gd name="connsiteY73" fmla="*/ 3229933 h 4432152"/>
                <a:gd name="connsiteX74" fmla="*/ 2121762 w 2121762"/>
                <a:gd name="connsiteY74" fmla="*/ 3234077 h 4432152"/>
                <a:gd name="connsiteX75" fmla="*/ 2121762 w 2121762"/>
                <a:gd name="connsiteY75" fmla="*/ 3272177 h 4432152"/>
                <a:gd name="connsiteX76" fmla="*/ 2121762 w 2121762"/>
                <a:gd name="connsiteY76" fmla="*/ 3316139 h 4432152"/>
                <a:gd name="connsiteX77" fmla="*/ 2121762 w 2121762"/>
                <a:gd name="connsiteY77" fmla="*/ 3334948 h 4432152"/>
                <a:gd name="connsiteX78" fmla="*/ 2121762 w 2121762"/>
                <a:gd name="connsiteY78" fmla="*/ 3400102 h 4432152"/>
                <a:gd name="connsiteX79" fmla="*/ 2121762 w 2121762"/>
                <a:gd name="connsiteY79" fmla="*/ 3429958 h 4432152"/>
                <a:gd name="connsiteX80" fmla="*/ 2121762 w 2121762"/>
                <a:gd name="connsiteY80" fmla="*/ 3468058 h 4432152"/>
                <a:gd name="connsiteX81" fmla="*/ 2121762 w 2121762"/>
                <a:gd name="connsiteY81" fmla="*/ 3472202 h 4432152"/>
                <a:gd name="connsiteX82" fmla="*/ 2121762 w 2121762"/>
                <a:gd name="connsiteY82" fmla="*/ 3512021 h 4432152"/>
                <a:gd name="connsiteX83" fmla="*/ 2121762 w 2121762"/>
                <a:gd name="connsiteY83" fmla="*/ 3516164 h 4432152"/>
                <a:gd name="connsiteX84" fmla="*/ 2121762 w 2121762"/>
                <a:gd name="connsiteY84" fmla="*/ 3530829 h 4432152"/>
                <a:gd name="connsiteX85" fmla="*/ 2121762 w 2121762"/>
                <a:gd name="connsiteY85" fmla="*/ 3534973 h 4432152"/>
                <a:gd name="connsiteX86" fmla="*/ 2121762 w 2121762"/>
                <a:gd name="connsiteY86" fmla="*/ 3554264 h 4432152"/>
                <a:gd name="connsiteX87" fmla="*/ 2121762 w 2121762"/>
                <a:gd name="connsiteY87" fmla="*/ 3573073 h 4432152"/>
                <a:gd name="connsiteX88" fmla="*/ 2121762 w 2121762"/>
                <a:gd name="connsiteY88" fmla="*/ 3617036 h 4432152"/>
                <a:gd name="connsiteX89" fmla="*/ 2121762 w 2121762"/>
                <a:gd name="connsiteY89" fmla="*/ 3668083 h 4432152"/>
                <a:gd name="connsiteX90" fmla="*/ 2121762 w 2121762"/>
                <a:gd name="connsiteY90" fmla="*/ 3712046 h 4432152"/>
                <a:gd name="connsiteX91" fmla="*/ 2121762 w 2121762"/>
                <a:gd name="connsiteY91" fmla="*/ 3730854 h 4432152"/>
                <a:gd name="connsiteX92" fmla="*/ 2121762 w 2121762"/>
                <a:gd name="connsiteY92" fmla="*/ 3750146 h 4432152"/>
                <a:gd name="connsiteX93" fmla="*/ 2121762 w 2121762"/>
                <a:gd name="connsiteY93" fmla="*/ 3754289 h 4432152"/>
                <a:gd name="connsiteX94" fmla="*/ 2121762 w 2121762"/>
                <a:gd name="connsiteY94" fmla="*/ 3768954 h 4432152"/>
                <a:gd name="connsiteX95" fmla="*/ 2121762 w 2121762"/>
                <a:gd name="connsiteY95" fmla="*/ 3773098 h 4432152"/>
                <a:gd name="connsiteX96" fmla="*/ 2121762 w 2121762"/>
                <a:gd name="connsiteY96" fmla="*/ 3812917 h 4432152"/>
                <a:gd name="connsiteX97" fmla="*/ 2121762 w 2121762"/>
                <a:gd name="connsiteY97" fmla="*/ 3817061 h 4432152"/>
                <a:gd name="connsiteX98" fmla="*/ 2121762 w 2121762"/>
                <a:gd name="connsiteY98" fmla="*/ 3855161 h 4432152"/>
                <a:gd name="connsiteX99" fmla="*/ 2121762 w 2121762"/>
                <a:gd name="connsiteY99" fmla="*/ 3885017 h 4432152"/>
                <a:gd name="connsiteX100" fmla="*/ 2121762 w 2121762"/>
                <a:gd name="connsiteY100" fmla="*/ 3950171 h 4432152"/>
                <a:gd name="connsiteX101" fmla="*/ 2121762 w 2121762"/>
                <a:gd name="connsiteY101" fmla="*/ 3968979 h 4432152"/>
                <a:gd name="connsiteX102" fmla="*/ 2121762 w 2121762"/>
                <a:gd name="connsiteY102" fmla="*/ 4012942 h 4432152"/>
                <a:gd name="connsiteX103" fmla="*/ 2121762 w 2121762"/>
                <a:gd name="connsiteY103" fmla="*/ 4051042 h 4432152"/>
                <a:gd name="connsiteX104" fmla="*/ 2121762 w 2121762"/>
                <a:gd name="connsiteY104" fmla="*/ 4055186 h 4432152"/>
                <a:gd name="connsiteX105" fmla="*/ 2121762 w 2121762"/>
                <a:gd name="connsiteY105" fmla="*/ 4085042 h 4432152"/>
                <a:gd name="connsiteX106" fmla="*/ 2121762 w 2121762"/>
                <a:gd name="connsiteY106" fmla="*/ 4123142 h 4432152"/>
                <a:gd name="connsiteX107" fmla="*/ 2121762 w 2121762"/>
                <a:gd name="connsiteY107" fmla="*/ 4251067 h 4432152"/>
                <a:gd name="connsiteX108" fmla="*/ 2121762 w 2121762"/>
                <a:gd name="connsiteY108" fmla="*/ 4323167 h 4432152"/>
                <a:gd name="connsiteX109" fmla="*/ 2040414 w 2121762"/>
                <a:gd name="connsiteY109" fmla="*/ 4432152 h 4432152"/>
                <a:gd name="connsiteX110" fmla="*/ 81349 w 2121762"/>
                <a:gd name="connsiteY110" fmla="*/ 4432152 h 4432152"/>
                <a:gd name="connsiteX111" fmla="*/ 0 w 2121762"/>
                <a:gd name="connsiteY111" fmla="*/ 4323167 h 4432152"/>
                <a:gd name="connsiteX112" fmla="*/ 0 w 2121762"/>
                <a:gd name="connsiteY112" fmla="*/ 4251067 h 4432152"/>
                <a:gd name="connsiteX113" fmla="*/ 0 w 2121762"/>
                <a:gd name="connsiteY113" fmla="*/ 4123142 h 4432152"/>
                <a:gd name="connsiteX114" fmla="*/ 0 w 2121762"/>
                <a:gd name="connsiteY114" fmla="*/ 4085042 h 4432152"/>
                <a:gd name="connsiteX115" fmla="*/ 0 w 2121762"/>
                <a:gd name="connsiteY115" fmla="*/ 4055186 h 4432152"/>
                <a:gd name="connsiteX116" fmla="*/ 0 w 2121762"/>
                <a:gd name="connsiteY116" fmla="*/ 4051042 h 4432152"/>
                <a:gd name="connsiteX117" fmla="*/ 0 w 2121762"/>
                <a:gd name="connsiteY117" fmla="*/ 4012942 h 4432152"/>
                <a:gd name="connsiteX118" fmla="*/ 0 w 2121762"/>
                <a:gd name="connsiteY118" fmla="*/ 3968979 h 4432152"/>
                <a:gd name="connsiteX119" fmla="*/ 0 w 2121762"/>
                <a:gd name="connsiteY119" fmla="*/ 3950171 h 4432152"/>
                <a:gd name="connsiteX120" fmla="*/ 0 w 2121762"/>
                <a:gd name="connsiteY120" fmla="*/ 3885017 h 4432152"/>
                <a:gd name="connsiteX121" fmla="*/ 0 w 2121762"/>
                <a:gd name="connsiteY121" fmla="*/ 3855161 h 4432152"/>
                <a:gd name="connsiteX122" fmla="*/ 0 w 2121762"/>
                <a:gd name="connsiteY122" fmla="*/ 3817061 h 4432152"/>
                <a:gd name="connsiteX123" fmla="*/ 0 w 2121762"/>
                <a:gd name="connsiteY123" fmla="*/ 3812917 h 4432152"/>
                <a:gd name="connsiteX124" fmla="*/ 0 w 2121762"/>
                <a:gd name="connsiteY124" fmla="*/ 3773098 h 4432152"/>
                <a:gd name="connsiteX125" fmla="*/ 0 w 2121762"/>
                <a:gd name="connsiteY125" fmla="*/ 3768954 h 4432152"/>
                <a:gd name="connsiteX126" fmla="*/ 0 w 2121762"/>
                <a:gd name="connsiteY126" fmla="*/ 3754289 h 4432152"/>
                <a:gd name="connsiteX127" fmla="*/ 0 w 2121762"/>
                <a:gd name="connsiteY127" fmla="*/ 3750146 h 4432152"/>
                <a:gd name="connsiteX128" fmla="*/ 0 w 2121762"/>
                <a:gd name="connsiteY128" fmla="*/ 3730854 h 4432152"/>
                <a:gd name="connsiteX129" fmla="*/ 0 w 2121762"/>
                <a:gd name="connsiteY129" fmla="*/ 3712046 h 4432152"/>
                <a:gd name="connsiteX130" fmla="*/ 0 w 2121762"/>
                <a:gd name="connsiteY130" fmla="*/ 3668083 h 4432152"/>
                <a:gd name="connsiteX131" fmla="*/ 0 w 2121762"/>
                <a:gd name="connsiteY131" fmla="*/ 3617036 h 4432152"/>
                <a:gd name="connsiteX132" fmla="*/ 0 w 2121762"/>
                <a:gd name="connsiteY132" fmla="*/ 3573073 h 4432152"/>
                <a:gd name="connsiteX133" fmla="*/ 0 w 2121762"/>
                <a:gd name="connsiteY133" fmla="*/ 3554264 h 4432152"/>
                <a:gd name="connsiteX134" fmla="*/ 0 w 2121762"/>
                <a:gd name="connsiteY134" fmla="*/ 3534973 h 4432152"/>
                <a:gd name="connsiteX135" fmla="*/ 0 w 2121762"/>
                <a:gd name="connsiteY135" fmla="*/ 3530829 h 4432152"/>
                <a:gd name="connsiteX136" fmla="*/ 0 w 2121762"/>
                <a:gd name="connsiteY136" fmla="*/ 3516164 h 4432152"/>
                <a:gd name="connsiteX137" fmla="*/ 0 w 2121762"/>
                <a:gd name="connsiteY137" fmla="*/ 3512021 h 4432152"/>
                <a:gd name="connsiteX138" fmla="*/ 0 w 2121762"/>
                <a:gd name="connsiteY138" fmla="*/ 3472202 h 4432152"/>
                <a:gd name="connsiteX139" fmla="*/ 0 w 2121762"/>
                <a:gd name="connsiteY139" fmla="*/ 3468058 h 4432152"/>
                <a:gd name="connsiteX140" fmla="*/ 0 w 2121762"/>
                <a:gd name="connsiteY140" fmla="*/ 3429958 h 4432152"/>
                <a:gd name="connsiteX141" fmla="*/ 0 w 2121762"/>
                <a:gd name="connsiteY141" fmla="*/ 3400102 h 4432152"/>
                <a:gd name="connsiteX142" fmla="*/ 0 w 2121762"/>
                <a:gd name="connsiteY142" fmla="*/ 3334948 h 4432152"/>
                <a:gd name="connsiteX143" fmla="*/ 0 w 2121762"/>
                <a:gd name="connsiteY143" fmla="*/ 3316139 h 4432152"/>
                <a:gd name="connsiteX144" fmla="*/ 0 w 2121762"/>
                <a:gd name="connsiteY144" fmla="*/ 3272177 h 4432152"/>
                <a:gd name="connsiteX145" fmla="*/ 0 w 2121762"/>
                <a:gd name="connsiteY145" fmla="*/ 3234077 h 4432152"/>
                <a:gd name="connsiteX146" fmla="*/ 0 w 2121762"/>
                <a:gd name="connsiteY146" fmla="*/ 3229933 h 4432152"/>
                <a:gd name="connsiteX147" fmla="*/ 0 w 2121762"/>
                <a:gd name="connsiteY147" fmla="*/ 3200077 h 4432152"/>
                <a:gd name="connsiteX148" fmla="*/ 0 w 2121762"/>
                <a:gd name="connsiteY148" fmla="*/ 3161977 h 4432152"/>
                <a:gd name="connsiteX149" fmla="*/ 0 w 2121762"/>
                <a:gd name="connsiteY149" fmla="*/ 3118014 h 4432152"/>
                <a:gd name="connsiteX150" fmla="*/ 0 w 2121762"/>
                <a:gd name="connsiteY150" fmla="*/ 3099205 h 4432152"/>
                <a:gd name="connsiteX151" fmla="*/ 0 w 2121762"/>
                <a:gd name="connsiteY151" fmla="*/ 3034052 h 4432152"/>
                <a:gd name="connsiteX152" fmla="*/ 0 w 2121762"/>
                <a:gd name="connsiteY152" fmla="*/ 2961952 h 4432152"/>
                <a:gd name="connsiteX153" fmla="*/ 0 w 2121762"/>
                <a:gd name="connsiteY153" fmla="*/ 2917989 h 4432152"/>
                <a:gd name="connsiteX154" fmla="*/ 0 w 2121762"/>
                <a:gd name="connsiteY154" fmla="*/ 2899180 h 4432152"/>
                <a:gd name="connsiteX155" fmla="*/ 0 w 2121762"/>
                <a:gd name="connsiteY155" fmla="*/ 2879889 h 4432152"/>
                <a:gd name="connsiteX156" fmla="*/ 0 w 2121762"/>
                <a:gd name="connsiteY156" fmla="*/ 2861080 h 4432152"/>
                <a:gd name="connsiteX157" fmla="*/ 0 w 2121762"/>
                <a:gd name="connsiteY157" fmla="*/ 2845984 h 4432152"/>
                <a:gd name="connsiteX158" fmla="*/ 0 w 2121762"/>
                <a:gd name="connsiteY158" fmla="*/ 2817118 h 4432152"/>
                <a:gd name="connsiteX159" fmla="*/ 0 w 2121762"/>
                <a:gd name="connsiteY159" fmla="*/ 2679864 h 4432152"/>
                <a:gd name="connsiteX160" fmla="*/ 0 w 2121762"/>
                <a:gd name="connsiteY160" fmla="*/ 2661055 h 4432152"/>
                <a:gd name="connsiteX161" fmla="*/ 0 w 2121762"/>
                <a:gd name="connsiteY161" fmla="*/ 2645959 h 4432152"/>
                <a:gd name="connsiteX162" fmla="*/ 0 w 2121762"/>
                <a:gd name="connsiteY162" fmla="*/ 2617093 h 4432152"/>
                <a:gd name="connsiteX163" fmla="*/ 0 w 2121762"/>
                <a:gd name="connsiteY163" fmla="*/ 2607859 h 4432152"/>
                <a:gd name="connsiteX164" fmla="*/ 0 w 2121762"/>
                <a:gd name="connsiteY164" fmla="*/ 2578993 h 4432152"/>
                <a:gd name="connsiteX165" fmla="*/ 0 w 2121762"/>
                <a:gd name="connsiteY165" fmla="*/ 2563896 h 4432152"/>
                <a:gd name="connsiteX166" fmla="*/ 0 w 2121762"/>
                <a:gd name="connsiteY166" fmla="*/ 2545087 h 4432152"/>
                <a:gd name="connsiteX167" fmla="*/ 0 w 2121762"/>
                <a:gd name="connsiteY167" fmla="*/ 2407834 h 4432152"/>
                <a:gd name="connsiteX168" fmla="*/ 0 w 2121762"/>
                <a:gd name="connsiteY168" fmla="*/ 2378968 h 4432152"/>
                <a:gd name="connsiteX169" fmla="*/ 0 w 2121762"/>
                <a:gd name="connsiteY169" fmla="*/ 2363871 h 4432152"/>
                <a:gd name="connsiteX170" fmla="*/ 0 w 2121762"/>
                <a:gd name="connsiteY170" fmla="*/ 2345062 h 4432152"/>
                <a:gd name="connsiteX171" fmla="*/ 0 w 2121762"/>
                <a:gd name="connsiteY171" fmla="*/ 2325771 h 4432152"/>
                <a:gd name="connsiteX172" fmla="*/ 0 w 2121762"/>
                <a:gd name="connsiteY172" fmla="*/ 2306962 h 4432152"/>
                <a:gd name="connsiteX173" fmla="*/ 0 w 2121762"/>
                <a:gd name="connsiteY173" fmla="*/ 2263000 h 4432152"/>
                <a:gd name="connsiteX174" fmla="*/ 0 w 2121762"/>
                <a:gd name="connsiteY174" fmla="*/ 2190900 h 4432152"/>
                <a:gd name="connsiteX175" fmla="*/ 0 w 2121762"/>
                <a:gd name="connsiteY175" fmla="*/ 2125746 h 4432152"/>
                <a:gd name="connsiteX176" fmla="*/ 0 w 2121762"/>
                <a:gd name="connsiteY176" fmla="*/ 2106937 h 4432152"/>
                <a:gd name="connsiteX177" fmla="*/ 0 w 2121762"/>
                <a:gd name="connsiteY177" fmla="*/ 2062975 h 4432152"/>
                <a:gd name="connsiteX178" fmla="*/ 0 w 2121762"/>
                <a:gd name="connsiteY178" fmla="*/ 2024875 h 4432152"/>
                <a:gd name="connsiteX179" fmla="*/ 0 w 2121762"/>
                <a:gd name="connsiteY179" fmla="*/ 1995018 h 4432152"/>
                <a:gd name="connsiteX180" fmla="*/ 0 w 2121762"/>
                <a:gd name="connsiteY180" fmla="*/ 1990875 h 4432152"/>
                <a:gd name="connsiteX181" fmla="*/ 0 w 2121762"/>
                <a:gd name="connsiteY181" fmla="*/ 1952775 h 4432152"/>
                <a:gd name="connsiteX182" fmla="*/ 0 w 2121762"/>
                <a:gd name="connsiteY182" fmla="*/ 1908812 h 4432152"/>
                <a:gd name="connsiteX183" fmla="*/ 0 w 2121762"/>
                <a:gd name="connsiteY183" fmla="*/ 1890004 h 4432152"/>
                <a:gd name="connsiteX184" fmla="*/ 0 w 2121762"/>
                <a:gd name="connsiteY184" fmla="*/ 1824850 h 4432152"/>
                <a:gd name="connsiteX185" fmla="*/ 0 w 2121762"/>
                <a:gd name="connsiteY185" fmla="*/ 1794993 h 4432152"/>
                <a:gd name="connsiteX186" fmla="*/ 0 w 2121762"/>
                <a:gd name="connsiteY186" fmla="*/ 1756893 h 4432152"/>
                <a:gd name="connsiteX187" fmla="*/ 0 w 2121762"/>
                <a:gd name="connsiteY187" fmla="*/ 1752750 h 4432152"/>
                <a:gd name="connsiteX188" fmla="*/ 0 w 2121762"/>
                <a:gd name="connsiteY188" fmla="*/ 1712930 h 4432152"/>
                <a:gd name="connsiteX189" fmla="*/ 0 w 2121762"/>
                <a:gd name="connsiteY189" fmla="*/ 1708787 h 4432152"/>
                <a:gd name="connsiteX190" fmla="*/ 0 w 2121762"/>
                <a:gd name="connsiteY190" fmla="*/ 1694122 h 4432152"/>
                <a:gd name="connsiteX191" fmla="*/ 0 w 2121762"/>
                <a:gd name="connsiteY191" fmla="*/ 1689979 h 4432152"/>
                <a:gd name="connsiteX192" fmla="*/ 0 w 2121762"/>
                <a:gd name="connsiteY192" fmla="*/ 1670687 h 4432152"/>
                <a:gd name="connsiteX193" fmla="*/ 0 w 2121762"/>
                <a:gd name="connsiteY193" fmla="*/ 1651879 h 4432152"/>
                <a:gd name="connsiteX194" fmla="*/ 0 w 2121762"/>
                <a:gd name="connsiteY194" fmla="*/ 1607916 h 4432152"/>
                <a:gd name="connsiteX195" fmla="*/ 0 w 2121762"/>
                <a:gd name="connsiteY195" fmla="*/ 1556868 h 4432152"/>
                <a:gd name="connsiteX196" fmla="*/ 0 w 2121762"/>
                <a:gd name="connsiteY196" fmla="*/ 1512905 h 4432152"/>
                <a:gd name="connsiteX197" fmla="*/ 0 w 2121762"/>
                <a:gd name="connsiteY197" fmla="*/ 1494097 h 4432152"/>
                <a:gd name="connsiteX198" fmla="*/ 0 w 2121762"/>
                <a:gd name="connsiteY198" fmla="*/ 1474805 h 4432152"/>
                <a:gd name="connsiteX199" fmla="*/ 0 w 2121762"/>
                <a:gd name="connsiteY199" fmla="*/ 1470662 h 4432152"/>
                <a:gd name="connsiteX200" fmla="*/ 0 w 2121762"/>
                <a:gd name="connsiteY200" fmla="*/ 1455997 h 4432152"/>
                <a:gd name="connsiteX201" fmla="*/ 0 w 2121762"/>
                <a:gd name="connsiteY201" fmla="*/ 1451854 h 4432152"/>
                <a:gd name="connsiteX202" fmla="*/ 0 w 2121762"/>
                <a:gd name="connsiteY202" fmla="*/ 1412034 h 4432152"/>
                <a:gd name="connsiteX203" fmla="*/ 0 w 2121762"/>
                <a:gd name="connsiteY203" fmla="*/ 1407891 h 4432152"/>
                <a:gd name="connsiteX204" fmla="*/ 0 w 2121762"/>
                <a:gd name="connsiteY204" fmla="*/ 1369791 h 4432152"/>
                <a:gd name="connsiteX205" fmla="*/ 0 w 2121762"/>
                <a:gd name="connsiteY205" fmla="*/ 1339935 h 4432152"/>
                <a:gd name="connsiteX206" fmla="*/ 0 w 2121762"/>
                <a:gd name="connsiteY206" fmla="*/ 1274780 h 4432152"/>
                <a:gd name="connsiteX207" fmla="*/ 0 w 2121762"/>
                <a:gd name="connsiteY207" fmla="*/ 1255972 h 4432152"/>
                <a:gd name="connsiteX208" fmla="*/ 0 w 2121762"/>
                <a:gd name="connsiteY208" fmla="*/ 1212009 h 4432152"/>
                <a:gd name="connsiteX209" fmla="*/ 0 w 2121762"/>
                <a:gd name="connsiteY209" fmla="*/ 1173909 h 4432152"/>
                <a:gd name="connsiteX210" fmla="*/ 0 w 2121762"/>
                <a:gd name="connsiteY210" fmla="*/ 1169766 h 4432152"/>
                <a:gd name="connsiteX211" fmla="*/ 0 w 2121762"/>
                <a:gd name="connsiteY211" fmla="*/ 1139910 h 4432152"/>
                <a:gd name="connsiteX212" fmla="*/ 0 w 2121762"/>
                <a:gd name="connsiteY212" fmla="*/ 1101810 h 4432152"/>
                <a:gd name="connsiteX213" fmla="*/ 0 w 2121762"/>
                <a:gd name="connsiteY213" fmla="*/ 973884 h 4432152"/>
                <a:gd name="connsiteX214" fmla="*/ 0 w 2121762"/>
                <a:gd name="connsiteY214" fmla="*/ 901785 h 4432152"/>
                <a:gd name="connsiteX215" fmla="*/ 49684 w 2121762"/>
                <a:gd name="connsiteY215" fmla="*/ 801365 h 4432152"/>
                <a:gd name="connsiteX216" fmla="*/ 79008 w 2121762"/>
                <a:gd name="connsiteY216" fmla="*/ 793433 h 4432152"/>
                <a:gd name="connsiteX217" fmla="*/ 284963 w 2121762"/>
                <a:gd name="connsiteY217" fmla="*/ 793433 h 4432152"/>
                <a:gd name="connsiteX218" fmla="*/ 284121 w 2121762"/>
                <a:gd name="connsiteY218" fmla="*/ 776760 h 4432152"/>
                <a:gd name="connsiteX219" fmla="*/ 1060881 w 2121762"/>
                <a:gd name="connsiteY219" fmla="*/ 0 h 4432152"/>
                <a:gd name="connsiteX0" fmla="*/ 284121 w 2121762"/>
                <a:gd name="connsiteY0" fmla="*/ 2085 h 3657477"/>
                <a:gd name="connsiteX1" fmla="*/ 1837641 w 2121762"/>
                <a:gd name="connsiteY1" fmla="*/ 2085 h 3657477"/>
                <a:gd name="connsiteX2" fmla="*/ 1836799 w 2121762"/>
                <a:gd name="connsiteY2" fmla="*/ 18758 h 3657477"/>
                <a:gd name="connsiteX3" fmla="*/ 2042755 w 2121762"/>
                <a:gd name="connsiteY3" fmla="*/ 18758 h 3657477"/>
                <a:gd name="connsiteX4" fmla="*/ 2072079 w 2121762"/>
                <a:gd name="connsiteY4" fmla="*/ 26690 h 3657477"/>
                <a:gd name="connsiteX5" fmla="*/ 2121762 w 2121762"/>
                <a:gd name="connsiteY5" fmla="*/ 127110 h 3657477"/>
                <a:gd name="connsiteX6" fmla="*/ 2121762 w 2121762"/>
                <a:gd name="connsiteY6" fmla="*/ 199209 h 3657477"/>
                <a:gd name="connsiteX7" fmla="*/ 2121762 w 2121762"/>
                <a:gd name="connsiteY7" fmla="*/ 327135 h 3657477"/>
                <a:gd name="connsiteX8" fmla="*/ 2121762 w 2121762"/>
                <a:gd name="connsiteY8" fmla="*/ 365235 h 3657477"/>
                <a:gd name="connsiteX9" fmla="*/ 2121762 w 2121762"/>
                <a:gd name="connsiteY9" fmla="*/ 395091 h 3657477"/>
                <a:gd name="connsiteX10" fmla="*/ 2121762 w 2121762"/>
                <a:gd name="connsiteY10" fmla="*/ 399234 h 3657477"/>
                <a:gd name="connsiteX11" fmla="*/ 2121762 w 2121762"/>
                <a:gd name="connsiteY11" fmla="*/ 437334 h 3657477"/>
                <a:gd name="connsiteX12" fmla="*/ 2121762 w 2121762"/>
                <a:gd name="connsiteY12" fmla="*/ 481297 h 3657477"/>
                <a:gd name="connsiteX13" fmla="*/ 2121762 w 2121762"/>
                <a:gd name="connsiteY13" fmla="*/ 500105 h 3657477"/>
                <a:gd name="connsiteX14" fmla="*/ 2121762 w 2121762"/>
                <a:gd name="connsiteY14" fmla="*/ 565260 h 3657477"/>
                <a:gd name="connsiteX15" fmla="*/ 2121762 w 2121762"/>
                <a:gd name="connsiteY15" fmla="*/ 595116 h 3657477"/>
                <a:gd name="connsiteX16" fmla="*/ 2121762 w 2121762"/>
                <a:gd name="connsiteY16" fmla="*/ 633216 h 3657477"/>
                <a:gd name="connsiteX17" fmla="*/ 2121762 w 2121762"/>
                <a:gd name="connsiteY17" fmla="*/ 637359 h 3657477"/>
                <a:gd name="connsiteX18" fmla="*/ 2121762 w 2121762"/>
                <a:gd name="connsiteY18" fmla="*/ 677179 h 3657477"/>
                <a:gd name="connsiteX19" fmla="*/ 2121762 w 2121762"/>
                <a:gd name="connsiteY19" fmla="*/ 681322 h 3657477"/>
                <a:gd name="connsiteX20" fmla="*/ 2121762 w 2121762"/>
                <a:gd name="connsiteY20" fmla="*/ 695987 h 3657477"/>
                <a:gd name="connsiteX21" fmla="*/ 2121762 w 2121762"/>
                <a:gd name="connsiteY21" fmla="*/ 700130 h 3657477"/>
                <a:gd name="connsiteX22" fmla="*/ 2121762 w 2121762"/>
                <a:gd name="connsiteY22" fmla="*/ 719422 h 3657477"/>
                <a:gd name="connsiteX23" fmla="*/ 2121762 w 2121762"/>
                <a:gd name="connsiteY23" fmla="*/ 738230 h 3657477"/>
                <a:gd name="connsiteX24" fmla="*/ 2121762 w 2121762"/>
                <a:gd name="connsiteY24" fmla="*/ 782193 h 3657477"/>
                <a:gd name="connsiteX25" fmla="*/ 2121762 w 2121762"/>
                <a:gd name="connsiteY25" fmla="*/ 833241 h 3657477"/>
                <a:gd name="connsiteX26" fmla="*/ 2121762 w 2121762"/>
                <a:gd name="connsiteY26" fmla="*/ 877204 h 3657477"/>
                <a:gd name="connsiteX27" fmla="*/ 2121762 w 2121762"/>
                <a:gd name="connsiteY27" fmla="*/ 896012 h 3657477"/>
                <a:gd name="connsiteX28" fmla="*/ 2121762 w 2121762"/>
                <a:gd name="connsiteY28" fmla="*/ 915304 h 3657477"/>
                <a:gd name="connsiteX29" fmla="*/ 2121762 w 2121762"/>
                <a:gd name="connsiteY29" fmla="*/ 919447 h 3657477"/>
                <a:gd name="connsiteX30" fmla="*/ 2121762 w 2121762"/>
                <a:gd name="connsiteY30" fmla="*/ 934112 h 3657477"/>
                <a:gd name="connsiteX31" fmla="*/ 2121762 w 2121762"/>
                <a:gd name="connsiteY31" fmla="*/ 938255 h 3657477"/>
                <a:gd name="connsiteX32" fmla="*/ 2121762 w 2121762"/>
                <a:gd name="connsiteY32" fmla="*/ 978075 h 3657477"/>
                <a:gd name="connsiteX33" fmla="*/ 2121762 w 2121762"/>
                <a:gd name="connsiteY33" fmla="*/ 982218 h 3657477"/>
                <a:gd name="connsiteX34" fmla="*/ 2121762 w 2121762"/>
                <a:gd name="connsiteY34" fmla="*/ 1020318 h 3657477"/>
                <a:gd name="connsiteX35" fmla="*/ 2121762 w 2121762"/>
                <a:gd name="connsiteY35" fmla="*/ 1050175 h 3657477"/>
                <a:gd name="connsiteX36" fmla="*/ 2121762 w 2121762"/>
                <a:gd name="connsiteY36" fmla="*/ 1115329 h 3657477"/>
                <a:gd name="connsiteX37" fmla="*/ 2121762 w 2121762"/>
                <a:gd name="connsiteY37" fmla="*/ 1134137 h 3657477"/>
                <a:gd name="connsiteX38" fmla="*/ 2121762 w 2121762"/>
                <a:gd name="connsiteY38" fmla="*/ 1178100 h 3657477"/>
                <a:gd name="connsiteX39" fmla="*/ 2121762 w 2121762"/>
                <a:gd name="connsiteY39" fmla="*/ 1216200 h 3657477"/>
                <a:gd name="connsiteX40" fmla="*/ 2121762 w 2121762"/>
                <a:gd name="connsiteY40" fmla="*/ 1220343 h 3657477"/>
                <a:gd name="connsiteX41" fmla="*/ 2121762 w 2121762"/>
                <a:gd name="connsiteY41" fmla="*/ 1250200 h 3657477"/>
                <a:gd name="connsiteX42" fmla="*/ 2121762 w 2121762"/>
                <a:gd name="connsiteY42" fmla="*/ 1288300 h 3657477"/>
                <a:gd name="connsiteX43" fmla="*/ 2121762 w 2121762"/>
                <a:gd name="connsiteY43" fmla="*/ 1332262 h 3657477"/>
                <a:gd name="connsiteX44" fmla="*/ 2121762 w 2121762"/>
                <a:gd name="connsiteY44" fmla="*/ 1351071 h 3657477"/>
                <a:gd name="connsiteX45" fmla="*/ 2121762 w 2121762"/>
                <a:gd name="connsiteY45" fmla="*/ 1416225 h 3657477"/>
                <a:gd name="connsiteX46" fmla="*/ 2121762 w 2121762"/>
                <a:gd name="connsiteY46" fmla="*/ 1488325 h 3657477"/>
                <a:gd name="connsiteX47" fmla="*/ 2121762 w 2121762"/>
                <a:gd name="connsiteY47" fmla="*/ 1532287 h 3657477"/>
                <a:gd name="connsiteX48" fmla="*/ 2121762 w 2121762"/>
                <a:gd name="connsiteY48" fmla="*/ 1551096 h 3657477"/>
                <a:gd name="connsiteX49" fmla="*/ 2121762 w 2121762"/>
                <a:gd name="connsiteY49" fmla="*/ 1570387 h 3657477"/>
                <a:gd name="connsiteX50" fmla="*/ 2121762 w 2121762"/>
                <a:gd name="connsiteY50" fmla="*/ 1589196 h 3657477"/>
                <a:gd name="connsiteX51" fmla="*/ 2121762 w 2121762"/>
                <a:gd name="connsiteY51" fmla="*/ 1604293 h 3657477"/>
                <a:gd name="connsiteX52" fmla="*/ 2121762 w 2121762"/>
                <a:gd name="connsiteY52" fmla="*/ 1633159 h 3657477"/>
                <a:gd name="connsiteX53" fmla="*/ 2121762 w 2121762"/>
                <a:gd name="connsiteY53" fmla="*/ 1770412 h 3657477"/>
                <a:gd name="connsiteX54" fmla="*/ 2121762 w 2121762"/>
                <a:gd name="connsiteY54" fmla="*/ 1789221 h 3657477"/>
                <a:gd name="connsiteX55" fmla="*/ 2121762 w 2121762"/>
                <a:gd name="connsiteY55" fmla="*/ 1804318 h 3657477"/>
                <a:gd name="connsiteX56" fmla="*/ 2121762 w 2121762"/>
                <a:gd name="connsiteY56" fmla="*/ 1833184 h 3657477"/>
                <a:gd name="connsiteX57" fmla="*/ 2121762 w 2121762"/>
                <a:gd name="connsiteY57" fmla="*/ 1842418 h 3657477"/>
                <a:gd name="connsiteX58" fmla="*/ 2121762 w 2121762"/>
                <a:gd name="connsiteY58" fmla="*/ 1871284 h 3657477"/>
                <a:gd name="connsiteX59" fmla="*/ 2121762 w 2121762"/>
                <a:gd name="connsiteY59" fmla="*/ 1886380 h 3657477"/>
                <a:gd name="connsiteX60" fmla="*/ 2121762 w 2121762"/>
                <a:gd name="connsiteY60" fmla="*/ 1905189 h 3657477"/>
                <a:gd name="connsiteX61" fmla="*/ 2121762 w 2121762"/>
                <a:gd name="connsiteY61" fmla="*/ 2042443 h 3657477"/>
                <a:gd name="connsiteX62" fmla="*/ 2121762 w 2121762"/>
                <a:gd name="connsiteY62" fmla="*/ 2071309 h 3657477"/>
                <a:gd name="connsiteX63" fmla="*/ 2121762 w 2121762"/>
                <a:gd name="connsiteY63" fmla="*/ 2086405 h 3657477"/>
                <a:gd name="connsiteX64" fmla="*/ 2121762 w 2121762"/>
                <a:gd name="connsiteY64" fmla="*/ 2105214 h 3657477"/>
                <a:gd name="connsiteX65" fmla="*/ 2121762 w 2121762"/>
                <a:gd name="connsiteY65" fmla="*/ 2124505 h 3657477"/>
                <a:gd name="connsiteX66" fmla="*/ 2121762 w 2121762"/>
                <a:gd name="connsiteY66" fmla="*/ 2143314 h 3657477"/>
                <a:gd name="connsiteX67" fmla="*/ 2121762 w 2121762"/>
                <a:gd name="connsiteY67" fmla="*/ 2187277 h 3657477"/>
                <a:gd name="connsiteX68" fmla="*/ 2121762 w 2121762"/>
                <a:gd name="connsiteY68" fmla="*/ 2259377 h 3657477"/>
                <a:gd name="connsiteX69" fmla="*/ 2121762 w 2121762"/>
                <a:gd name="connsiteY69" fmla="*/ 2324530 h 3657477"/>
                <a:gd name="connsiteX70" fmla="*/ 2121762 w 2121762"/>
                <a:gd name="connsiteY70" fmla="*/ 2343339 h 3657477"/>
                <a:gd name="connsiteX71" fmla="*/ 2121762 w 2121762"/>
                <a:gd name="connsiteY71" fmla="*/ 2387302 h 3657477"/>
                <a:gd name="connsiteX72" fmla="*/ 2121762 w 2121762"/>
                <a:gd name="connsiteY72" fmla="*/ 2425402 h 3657477"/>
                <a:gd name="connsiteX73" fmla="*/ 2121762 w 2121762"/>
                <a:gd name="connsiteY73" fmla="*/ 2455258 h 3657477"/>
                <a:gd name="connsiteX74" fmla="*/ 2121762 w 2121762"/>
                <a:gd name="connsiteY74" fmla="*/ 2459402 h 3657477"/>
                <a:gd name="connsiteX75" fmla="*/ 2121762 w 2121762"/>
                <a:gd name="connsiteY75" fmla="*/ 2497502 h 3657477"/>
                <a:gd name="connsiteX76" fmla="*/ 2121762 w 2121762"/>
                <a:gd name="connsiteY76" fmla="*/ 2541464 h 3657477"/>
                <a:gd name="connsiteX77" fmla="*/ 2121762 w 2121762"/>
                <a:gd name="connsiteY77" fmla="*/ 2560273 h 3657477"/>
                <a:gd name="connsiteX78" fmla="*/ 2121762 w 2121762"/>
                <a:gd name="connsiteY78" fmla="*/ 2625427 h 3657477"/>
                <a:gd name="connsiteX79" fmla="*/ 2121762 w 2121762"/>
                <a:gd name="connsiteY79" fmla="*/ 2655283 h 3657477"/>
                <a:gd name="connsiteX80" fmla="*/ 2121762 w 2121762"/>
                <a:gd name="connsiteY80" fmla="*/ 2693383 h 3657477"/>
                <a:gd name="connsiteX81" fmla="*/ 2121762 w 2121762"/>
                <a:gd name="connsiteY81" fmla="*/ 2697527 h 3657477"/>
                <a:gd name="connsiteX82" fmla="*/ 2121762 w 2121762"/>
                <a:gd name="connsiteY82" fmla="*/ 2737346 h 3657477"/>
                <a:gd name="connsiteX83" fmla="*/ 2121762 w 2121762"/>
                <a:gd name="connsiteY83" fmla="*/ 2741489 h 3657477"/>
                <a:gd name="connsiteX84" fmla="*/ 2121762 w 2121762"/>
                <a:gd name="connsiteY84" fmla="*/ 2756154 h 3657477"/>
                <a:gd name="connsiteX85" fmla="*/ 2121762 w 2121762"/>
                <a:gd name="connsiteY85" fmla="*/ 2760298 h 3657477"/>
                <a:gd name="connsiteX86" fmla="*/ 2121762 w 2121762"/>
                <a:gd name="connsiteY86" fmla="*/ 2779589 h 3657477"/>
                <a:gd name="connsiteX87" fmla="*/ 2121762 w 2121762"/>
                <a:gd name="connsiteY87" fmla="*/ 2798398 h 3657477"/>
                <a:gd name="connsiteX88" fmla="*/ 2121762 w 2121762"/>
                <a:gd name="connsiteY88" fmla="*/ 2842361 h 3657477"/>
                <a:gd name="connsiteX89" fmla="*/ 2121762 w 2121762"/>
                <a:gd name="connsiteY89" fmla="*/ 2893408 h 3657477"/>
                <a:gd name="connsiteX90" fmla="*/ 2121762 w 2121762"/>
                <a:gd name="connsiteY90" fmla="*/ 2937371 h 3657477"/>
                <a:gd name="connsiteX91" fmla="*/ 2121762 w 2121762"/>
                <a:gd name="connsiteY91" fmla="*/ 2956179 h 3657477"/>
                <a:gd name="connsiteX92" fmla="*/ 2121762 w 2121762"/>
                <a:gd name="connsiteY92" fmla="*/ 2975471 h 3657477"/>
                <a:gd name="connsiteX93" fmla="*/ 2121762 w 2121762"/>
                <a:gd name="connsiteY93" fmla="*/ 2979614 h 3657477"/>
                <a:gd name="connsiteX94" fmla="*/ 2121762 w 2121762"/>
                <a:gd name="connsiteY94" fmla="*/ 2994279 h 3657477"/>
                <a:gd name="connsiteX95" fmla="*/ 2121762 w 2121762"/>
                <a:gd name="connsiteY95" fmla="*/ 2998423 h 3657477"/>
                <a:gd name="connsiteX96" fmla="*/ 2121762 w 2121762"/>
                <a:gd name="connsiteY96" fmla="*/ 3038242 h 3657477"/>
                <a:gd name="connsiteX97" fmla="*/ 2121762 w 2121762"/>
                <a:gd name="connsiteY97" fmla="*/ 3042386 h 3657477"/>
                <a:gd name="connsiteX98" fmla="*/ 2121762 w 2121762"/>
                <a:gd name="connsiteY98" fmla="*/ 3080486 h 3657477"/>
                <a:gd name="connsiteX99" fmla="*/ 2121762 w 2121762"/>
                <a:gd name="connsiteY99" fmla="*/ 3110342 h 3657477"/>
                <a:gd name="connsiteX100" fmla="*/ 2121762 w 2121762"/>
                <a:gd name="connsiteY100" fmla="*/ 3175496 h 3657477"/>
                <a:gd name="connsiteX101" fmla="*/ 2121762 w 2121762"/>
                <a:gd name="connsiteY101" fmla="*/ 3194304 h 3657477"/>
                <a:gd name="connsiteX102" fmla="*/ 2121762 w 2121762"/>
                <a:gd name="connsiteY102" fmla="*/ 3238267 h 3657477"/>
                <a:gd name="connsiteX103" fmla="*/ 2121762 w 2121762"/>
                <a:gd name="connsiteY103" fmla="*/ 3276367 h 3657477"/>
                <a:gd name="connsiteX104" fmla="*/ 2121762 w 2121762"/>
                <a:gd name="connsiteY104" fmla="*/ 3280511 h 3657477"/>
                <a:gd name="connsiteX105" fmla="*/ 2121762 w 2121762"/>
                <a:gd name="connsiteY105" fmla="*/ 3310367 h 3657477"/>
                <a:gd name="connsiteX106" fmla="*/ 2121762 w 2121762"/>
                <a:gd name="connsiteY106" fmla="*/ 3348467 h 3657477"/>
                <a:gd name="connsiteX107" fmla="*/ 2121762 w 2121762"/>
                <a:gd name="connsiteY107" fmla="*/ 3476392 h 3657477"/>
                <a:gd name="connsiteX108" fmla="*/ 2121762 w 2121762"/>
                <a:gd name="connsiteY108" fmla="*/ 3548492 h 3657477"/>
                <a:gd name="connsiteX109" fmla="*/ 2040414 w 2121762"/>
                <a:gd name="connsiteY109" fmla="*/ 3657477 h 3657477"/>
                <a:gd name="connsiteX110" fmla="*/ 81349 w 2121762"/>
                <a:gd name="connsiteY110" fmla="*/ 3657477 h 3657477"/>
                <a:gd name="connsiteX111" fmla="*/ 0 w 2121762"/>
                <a:gd name="connsiteY111" fmla="*/ 3548492 h 3657477"/>
                <a:gd name="connsiteX112" fmla="*/ 0 w 2121762"/>
                <a:gd name="connsiteY112" fmla="*/ 3476392 h 3657477"/>
                <a:gd name="connsiteX113" fmla="*/ 0 w 2121762"/>
                <a:gd name="connsiteY113" fmla="*/ 3348467 h 3657477"/>
                <a:gd name="connsiteX114" fmla="*/ 0 w 2121762"/>
                <a:gd name="connsiteY114" fmla="*/ 3310367 h 3657477"/>
                <a:gd name="connsiteX115" fmla="*/ 0 w 2121762"/>
                <a:gd name="connsiteY115" fmla="*/ 3280511 h 3657477"/>
                <a:gd name="connsiteX116" fmla="*/ 0 w 2121762"/>
                <a:gd name="connsiteY116" fmla="*/ 3276367 h 3657477"/>
                <a:gd name="connsiteX117" fmla="*/ 0 w 2121762"/>
                <a:gd name="connsiteY117" fmla="*/ 3238267 h 3657477"/>
                <a:gd name="connsiteX118" fmla="*/ 0 w 2121762"/>
                <a:gd name="connsiteY118" fmla="*/ 3194304 h 3657477"/>
                <a:gd name="connsiteX119" fmla="*/ 0 w 2121762"/>
                <a:gd name="connsiteY119" fmla="*/ 3175496 h 3657477"/>
                <a:gd name="connsiteX120" fmla="*/ 0 w 2121762"/>
                <a:gd name="connsiteY120" fmla="*/ 3110342 h 3657477"/>
                <a:gd name="connsiteX121" fmla="*/ 0 w 2121762"/>
                <a:gd name="connsiteY121" fmla="*/ 3080486 h 3657477"/>
                <a:gd name="connsiteX122" fmla="*/ 0 w 2121762"/>
                <a:gd name="connsiteY122" fmla="*/ 3042386 h 3657477"/>
                <a:gd name="connsiteX123" fmla="*/ 0 w 2121762"/>
                <a:gd name="connsiteY123" fmla="*/ 3038242 h 3657477"/>
                <a:gd name="connsiteX124" fmla="*/ 0 w 2121762"/>
                <a:gd name="connsiteY124" fmla="*/ 2998423 h 3657477"/>
                <a:gd name="connsiteX125" fmla="*/ 0 w 2121762"/>
                <a:gd name="connsiteY125" fmla="*/ 2994279 h 3657477"/>
                <a:gd name="connsiteX126" fmla="*/ 0 w 2121762"/>
                <a:gd name="connsiteY126" fmla="*/ 2979614 h 3657477"/>
                <a:gd name="connsiteX127" fmla="*/ 0 w 2121762"/>
                <a:gd name="connsiteY127" fmla="*/ 2975471 h 3657477"/>
                <a:gd name="connsiteX128" fmla="*/ 0 w 2121762"/>
                <a:gd name="connsiteY128" fmla="*/ 2956179 h 3657477"/>
                <a:gd name="connsiteX129" fmla="*/ 0 w 2121762"/>
                <a:gd name="connsiteY129" fmla="*/ 2937371 h 3657477"/>
                <a:gd name="connsiteX130" fmla="*/ 0 w 2121762"/>
                <a:gd name="connsiteY130" fmla="*/ 2893408 h 3657477"/>
                <a:gd name="connsiteX131" fmla="*/ 0 w 2121762"/>
                <a:gd name="connsiteY131" fmla="*/ 2842361 h 3657477"/>
                <a:gd name="connsiteX132" fmla="*/ 0 w 2121762"/>
                <a:gd name="connsiteY132" fmla="*/ 2798398 h 3657477"/>
                <a:gd name="connsiteX133" fmla="*/ 0 w 2121762"/>
                <a:gd name="connsiteY133" fmla="*/ 2779589 h 3657477"/>
                <a:gd name="connsiteX134" fmla="*/ 0 w 2121762"/>
                <a:gd name="connsiteY134" fmla="*/ 2760298 h 3657477"/>
                <a:gd name="connsiteX135" fmla="*/ 0 w 2121762"/>
                <a:gd name="connsiteY135" fmla="*/ 2756154 h 3657477"/>
                <a:gd name="connsiteX136" fmla="*/ 0 w 2121762"/>
                <a:gd name="connsiteY136" fmla="*/ 2741489 h 3657477"/>
                <a:gd name="connsiteX137" fmla="*/ 0 w 2121762"/>
                <a:gd name="connsiteY137" fmla="*/ 2737346 h 3657477"/>
                <a:gd name="connsiteX138" fmla="*/ 0 w 2121762"/>
                <a:gd name="connsiteY138" fmla="*/ 2697527 h 3657477"/>
                <a:gd name="connsiteX139" fmla="*/ 0 w 2121762"/>
                <a:gd name="connsiteY139" fmla="*/ 2693383 h 3657477"/>
                <a:gd name="connsiteX140" fmla="*/ 0 w 2121762"/>
                <a:gd name="connsiteY140" fmla="*/ 2655283 h 3657477"/>
                <a:gd name="connsiteX141" fmla="*/ 0 w 2121762"/>
                <a:gd name="connsiteY141" fmla="*/ 2625427 h 3657477"/>
                <a:gd name="connsiteX142" fmla="*/ 0 w 2121762"/>
                <a:gd name="connsiteY142" fmla="*/ 2560273 h 3657477"/>
                <a:gd name="connsiteX143" fmla="*/ 0 w 2121762"/>
                <a:gd name="connsiteY143" fmla="*/ 2541464 h 3657477"/>
                <a:gd name="connsiteX144" fmla="*/ 0 w 2121762"/>
                <a:gd name="connsiteY144" fmla="*/ 2497502 h 3657477"/>
                <a:gd name="connsiteX145" fmla="*/ 0 w 2121762"/>
                <a:gd name="connsiteY145" fmla="*/ 2459402 h 3657477"/>
                <a:gd name="connsiteX146" fmla="*/ 0 w 2121762"/>
                <a:gd name="connsiteY146" fmla="*/ 2455258 h 3657477"/>
                <a:gd name="connsiteX147" fmla="*/ 0 w 2121762"/>
                <a:gd name="connsiteY147" fmla="*/ 2425402 h 3657477"/>
                <a:gd name="connsiteX148" fmla="*/ 0 w 2121762"/>
                <a:gd name="connsiteY148" fmla="*/ 2387302 h 3657477"/>
                <a:gd name="connsiteX149" fmla="*/ 0 w 2121762"/>
                <a:gd name="connsiteY149" fmla="*/ 2343339 h 3657477"/>
                <a:gd name="connsiteX150" fmla="*/ 0 w 2121762"/>
                <a:gd name="connsiteY150" fmla="*/ 2324530 h 3657477"/>
                <a:gd name="connsiteX151" fmla="*/ 0 w 2121762"/>
                <a:gd name="connsiteY151" fmla="*/ 2259377 h 3657477"/>
                <a:gd name="connsiteX152" fmla="*/ 0 w 2121762"/>
                <a:gd name="connsiteY152" fmla="*/ 2187277 h 3657477"/>
                <a:gd name="connsiteX153" fmla="*/ 0 w 2121762"/>
                <a:gd name="connsiteY153" fmla="*/ 2143314 h 3657477"/>
                <a:gd name="connsiteX154" fmla="*/ 0 w 2121762"/>
                <a:gd name="connsiteY154" fmla="*/ 2124505 h 3657477"/>
                <a:gd name="connsiteX155" fmla="*/ 0 w 2121762"/>
                <a:gd name="connsiteY155" fmla="*/ 2105214 h 3657477"/>
                <a:gd name="connsiteX156" fmla="*/ 0 w 2121762"/>
                <a:gd name="connsiteY156" fmla="*/ 2086405 h 3657477"/>
                <a:gd name="connsiteX157" fmla="*/ 0 w 2121762"/>
                <a:gd name="connsiteY157" fmla="*/ 2071309 h 3657477"/>
                <a:gd name="connsiteX158" fmla="*/ 0 w 2121762"/>
                <a:gd name="connsiteY158" fmla="*/ 2042443 h 3657477"/>
                <a:gd name="connsiteX159" fmla="*/ 0 w 2121762"/>
                <a:gd name="connsiteY159" fmla="*/ 1905189 h 3657477"/>
                <a:gd name="connsiteX160" fmla="*/ 0 w 2121762"/>
                <a:gd name="connsiteY160" fmla="*/ 1886380 h 3657477"/>
                <a:gd name="connsiteX161" fmla="*/ 0 w 2121762"/>
                <a:gd name="connsiteY161" fmla="*/ 1871284 h 3657477"/>
                <a:gd name="connsiteX162" fmla="*/ 0 w 2121762"/>
                <a:gd name="connsiteY162" fmla="*/ 1842418 h 3657477"/>
                <a:gd name="connsiteX163" fmla="*/ 0 w 2121762"/>
                <a:gd name="connsiteY163" fmla="*/ 1833184 h 3657477"/>
                <a:gd name="connsiteX164" fmla="*/ 0 w 2121762"/>
                <a:gd name="connsiteY164" fmla="*/ 1804318 h 3657477"/>
                <a:gd name="connsiteX165" fmla="*/ 0 w 2121762"/>
                <a:gd name="connsiteY165" fmla="*/ 1789221 h 3657477"/>
                <a:gd name="connsiteX166" fmla="*/ 0 w 2121762"/>
                <a:gd name="connsiteY166" fmla="*/ 1770412 h 3657477"/>
                <a:gd name="connsiteX167" fmla="*/ 0 w 2121762"/>
                <a:gd name="connsiteY167" fmla="*/ 1633159 h 3657477"/>
                <a:gd name="connsiteX168" fmla="*/ 0 w 2121762"/>
                <a:gd name="connsiteY168" fmla="*/ 1604293 h 3657477"/>
                <a:gd name="connsiteX169" fmla="*/ 0 w 2121762"/>
                <a:gd name="connsiteY169" fmla="*/ 1589196 h 3657477"/>
                <a:gd name="connsiteX170" fmla="*/ 0 w 2121762"/>
                <a:gd name="connsiteY170" fmla="*/ 1570387 h 3657477"/>
                <a:gd name="connsiteX171" fmla="*/ 0 w 2121762"/>
                <a:gd name="connsiteY171" fmla="*/ 1551096 h 3657477"/>
                <a:gd name="connsiteX172" fmla="*/ 0 w 2121762"/>
                <a:gd name="connsiteY172" fmla="*/ 1532287 h 3657477"/>
                <a:gd name="connsiteX173" fmla="*/ 0 w 2121762"/>
                <a:gd name="connsiteY173" fmla="*/ 1488325 h 3657477"/>
                <a:gd name="connsiteX174" fmla="*/ 0 w 2121762"/>
                <a:gd name="connsiteY174" fmla="*/ 1416225 h 3657477"/>
                <a:gd name="connsiteX175" fmla="*/ 0 w 2121762"/>
                <a:gd name="connsiteY175" fmla="*/ 1351071 h 3657477"/>
                <a:gd name="connsiteX176" fmla="*/ 0 w 2121762"/>
                <a:gd name="connsiteY176" fmla="*/ 1332262 h 3657477"/>
                <a:gd name="connsiteX177" fmla="*/ 0 w 2121762"/>
                <a:gd name="connsiteY177" fmla="*/ 1288300 h 3657477"/>
                <a:gd name="connsiteX178" fmla="*/ 0 w 2121762"/>
                <a:gd name="connsiteY178" fmla="*/ 1250200 h 3657477"/>
                <a:gd name="connsiteX179" fmla="*/ 0 w 2121762"/>
                <a:gd name="connsiteY179" fmla="*/ 1220343 h 3657477"/>
                <a:gd name="connsiteX180" fmla="*/ 0 w 2121762"/>
                <a:gd name="connsiteY180" fmla="*/ 1216200 h 3657477"/>
                <a:gd name="connsiteX181" fmla="*/ 0 w 2121762"/>
                <a:gd name="connsiteY181" fmla="*/ 1178100 h 3657477"/>
                <a:gd name="connsiteX182" fmla="*/ 0 w 2121762"/>
                <a:gd name="connsiteY182" fmla="*/ 1134137 h 3657477"/>
                <a:gd name="connsiteX183" fmla="*/ 0 w 2121762"/>
                <a:gd name="connsiteY183" fmla="*/ 1115329 h 3657477"/>
                <a:gd name="connsiteX184" fmla="*/ 0 w 2121762"/>
                <a:gd name="connsiteY184" fmla="*/ 1050175 h 3657477"/>
                <a:gd name="connsiteX185" fmla="*/ 0 w 2121762"/>
                <a:gd name="connsiteY185" fmla="*/ 1020318 h 3657477"/>
                <a:gd name="connsiteX186" fmla="*/ 0 w 2121762"/>
                <a:gd name="connsiteY186" fmla="*/ 982218 h 3657477"/>
                <a:gd name="connsiteX187" fmla="*/ 0 w 2121762"/>
                <a:gd name="connsiteY187" fmla="*/ 978075 h 3657477"/>
                <a:gd name="connsiteX188" fmla="*/ 0 w 2121762"/>
                <a:gd name="connsiteY188" fmla="*/ 938255 h 3657477"/>
                <a:gd name="connsiteX189" fmla="*/ 0 w 2121762"/>
                <a:gd name="connsiteY189" fmla="*/ 934112 h 3657477"/>
                <a:gd name="connsiteX190" fmla="*/ 0 w 2121762"/>
                <a:gd name="connsiteY190" fmla="*/ 919447 h 3657477"/>
                <a:gd name="connsiteX191" fmla="*/ 0 w 2121762"/>
                <a:gd name="connsiteY191" fmla="*/ 915304 h 3657477"/>
                <a:gd name="connsiteX192" fmla="*/ 0 w 2121762"/>
                <a:gd name="connsiteY192" fmla="*/ 896012 h 3657477"/>
                <a:gd name="connsiteX193" fmla="*/ 0 w 2121762"/>
                <a:gd name="connsiteY193" fmla="*/ 877204 h 3657477"/>
                <a:gd name="connsiteX194" fmla="*/ 0 w 2121762"/>
                <a:gd name="connsiteY194" fmla="*/ 833241 h 3657477"/>
                <a:gd name="connsiteX195" fmla="*/ 0 w 2121762"/>
                <a:gd name="connsiteY195" fmla="*/ 782193 h 3657477"/>
                <a:gd name="connsiteX196" fmla="*/ 0 w 2121762"/>
                <a:gd name="connsiteY196" fmla="*/ 738230 h 3657477"/>
                <a:gd name="connsiteX197" fmla="*/ 0 w 2121762"/>
                <a:gd name="connsiteY197" fmla="*/ 719422 h 3657477"/>
                <a:gd name="connsiteX198" fmla="*/ 0 w 2121762"/>
                <a:gd name="connsiteY198" fmla="*/ 700130 h 3657477"/>
                <a:gd name="connsiteX199" fmla="*/ 0 w 2121762"/>
                <a:gd name="connsiteY199" fmla="*/ 695987 h 3657477"/>
                <a:gd name="connsiteX200" fmla="*/ 0 w 2121762"/>
                <a:gd name="connsiteY200" fmla="*/ 681322 h 3657477"/>
                <a:gd name="connsiteX201" fmla="*/ 0 w 2121762"/>
                <a:gd name="connsiteY201" fmla="*/ 677179 h 3657477"/>
                <a:gd name="connsiteX202" fmla="*/ 0 w 2121762"/>
                <a:gd name="connsiteY202" fmla="*/ 637359 h 3657477"/>
                <a:gd name="connsiteX203" fmla="*/ 0 w 2121762"/>
                <a:gd name="connsiteY203" fmla="*/ 633216 h 3657477"/>
                <a:gd name="connsiteX204" fmla="*/ 0 w 2121762"/>
                <a:gd name="connsiteY204" fmla="*/ 595116 h 3657477"/>
                <a:gd name="connsiteX205" fmla="*/ 0 w 2121762"/>
                <a:gd name="connsiteY205" fmla="*/ 565260 h 3657477"/>
                <a:gd name="connsiteX206" fmla="*/ 0 w 2121762"/>
                <a:gd name="connsiteY206" fmla="*/ 500105 h 3657477"/>
                <a:gd name="connsiteX207" fmla="*/ 0 w 2121762"/>
                <a:gd name="connsiteY207" fmla="*/ 481297 h 3657477"/>
                <a:gd name="connsiteX208" fmla="*/ 0 w 2121762"/>
                <a:gd name="connsiteY208" fmla="*/ 437334 h 3657477"/>
                <a:gd name="connsiteX209" fmla="*/ 0 w 2121762"/>
                <a:gd name="connsiteY209" fmla="*/ 399234 h 3657477"/>
                <a:gd name="connsiteX210" fmla="*/ 0 w 2121762"/>
                <a:gd name="connsiteY210" fmla="*/ 395091 h 3657477"/>
                <a:gd name="connsiteX211" fmla="*/ 0 w 2121762"/>
                <a:gd name="connsiteY211" fmla="*/ 365235 h 3657477"/>
                <a:gd name="connsiteX212" fmla="*/ 0 w 2121762"/>
                <a:gd name="connsiteY212" fmla="*/ 327135 h 3657477"/>
                <a:gd name="connsiteX213" fmla="*/ 0 w 2121762"/>
                <a:gd name="connsiteY213" fmla="*/ 199209 h 3657477"/>
                <a:gd name="connsiteX214" fmla="*/ 0 w 2121762"/>
                <a:gd name="connsiteY214" fmla="*/ 127110 h 3657477"/>
                <a:gd name="connsiteX215" fmla="*/ 49684 w 2121762"/>
                <a:gd name="connsiteY215" fmla="*/ 26690 h 3657477"/>
                <a:gd name="connsiteX216" fmla="*/ 79008 w 2121762"/>
                <a:gd name="connsiteY216" fmla="*/ 18758 h 3657477"/>
                <a:gd name="connsiteX217" fmla="*/ 284963 w 2121762"/>
                <a:gd name="connsiteY217" fmla="*/ 18758 h 3657477"/>
                <a:gd name="connsiteX218" fmla="*/ 284121 w 2121762"/>
                <a:gd name="connsiteY218" fmla="*/ 2085 h 3657477"/>
                <a:gd name="connsiteX0" fmla="*/ 284121 w 2121762"/>
                <a:gd name="connsiteY0" fmla="*/ 0 h 3655392"/>
                <a:gd name="connsiteX1" fmla="*/ 1836799 w 2121762"/>
                <a:gd name="connsiteY1" fmla="*/ 16673 h 3655392"/>
                <a:gd name="connsiteX2" fmla="*/ 2042755 w 2121762"/>
                <a:gd name="connsiteY2" fmla="*/ 16673 h 3655392"/>
                <a:gd name="connsiteX3" fmla="*/ 2072079 w 2121762"/>
                <a:gd name="connsiteY3" fmla="*/ 24605 h 3655392"/>
                <a:gd name="connsiteX4" fmla="*/ 2121762 w 2121762"/>
                <a:gd name="connsiteY4" fmla="*/ 125025 h 3655392"/>
                <a:gd name="connsiteX5" fmla="*/ 2121762 w 2121762"/>
                <a:gd name="connsiteY5" fmla="*/ 197124 h 3655392"/>
                <a:gd name="connsiteX6" fmla="*/ 2121762 w 2121762"/>
                <a:gd name="connsiteY6" fmla="*/ 325050 h 3655392"/>
                <a:gd name="connsiteX7" fmla="*/ 2121762 w 2121762"/>
                <a:gd name="connsiteY7" fmla="*/ 363150 h 3655392"/>
                <a:gd name="connsiteX8" fmla="*/ 2121762 w 2121762"/>
                <a:gd name="connsiteY8" fmla="*/ 393006 h 3655392"/>
                <a:gd name="connsiteX9" fmla="*/ 2121762 w 2121762"/>
                <a:gd name="connsiteY9" fmla="*/ 397149 h 3655392"/>
                <a:gd name="connsiteX10" fmla="*/ 2121762 w 2121762"/>
                <a:gd name="connsiteY10" fmla="*/ 435249 h 3655392"/>
                <a:gd name="connsiteX11" fmla="*/ 2121762 w 2121762"/>
                <a:gd name="connsiteY11" fmla="*/ 479212 h 3655392"/>
                <a:gd name="connsiteX12" fmla="*/ 2121762 w 2121762"/>
                <a:gd name="connsiteY12" fmla="*/ 498020 h 3655392"/>
                <a:gd name="connsiteX13" fmla="*/ 2121762 w 2121762"/>
                <a:gd name="connsiteY13" fmla="*/ 563175 h 3655392"/>
                <a:gd name="connsiteX14" fmla="*/ 2121762 w 2121762"/>
                <a:gd name="connsiteY14" fmla="*/ 593031 h 3655392"/>
                <a:gd name="connsiteX15" fmla="*/ 2121762 w 2121762"/>
                <a:gd name="connsiteY15" fmla="*/ 631131 h 3655392"/>
                <a:gd name="connsiteX16" fmla="*/ 2121762 w 2121762"/>
                <a:gd name="connsiteY16" fmla="*/ 635274 h 3655392"/>
                <a:gd name="connsiteX17" fmla="*/ 2121762 w 2121762"/>
                <a:gd name="connsiteY17" fmla="*/ 675094 h 3655392"/>
                <a:gd name="connsiteX18" fmla="*/ 2121762 w 2121762"/>
                <a:gd name="connsiteY18" fmla="*/ 679237 h 3655392"/>
                <a:gd name="connsiteX19" fmla="*/ 2121762 w 2121762"/>
                <a:gd name="connsiteY19" fmla="*/ 693902 h 3655392"/>
                <a:gd name="connsiteX20" fmla="*/ 2121762 w 2121762"/>
                <a:gd name="connsiteY20" fmla="*/ 698045 h 3655392"/>
                <a:gd name="connsiteX21" fmla="*/ 2121762 w 2121762"/>
                <a:gd name="connsiteY21" fmla="*/ 717337 h 3655392"/>
                <a:gd name="connsiteX22" fmla="*/ 2121762 w 2121762"/>
                <a:gd name="connsiteY22" fmla="*/ 736145 h 3655392"/>
                <a:gd name="connsiteX23" fmla="*/ 2121762 w 2121762"/>
                <a:gd name="connsiteY23" fmla="*/ 780108 h 3655392"/>
                <a:gd name="connsiteX24" fmla="*/ 2121762 w 2121762"/>
                <a:gd name="connsiteY24" fmla="*/ 831156 h 3655392"/>
                <a:gd name="connsiteX25" fmla="*/ 2121762 w 2121762"/>
                <a:gd name="connsiteY25" fmla="*/ 875119 h 3655392"/>
                <a:gd name="connsiteX26" fmla="*/ 2121762 w 2121762"/>
                <a:gd name="connsiteY26" fmla="*/ 893927 h 3655392"/>
                <a:gd name="connsiteX27" fmla="*/ 2121762 w 2121762"/>
                <a:gd name="connsiteY27" fmla="*/ 913219 h 3655392"/>
                <a:gd name="connsiteX28" fmla="*/ 2121762 w 2121762"/>
                <a:gd name="connsiteY28" fmla="*/ 917362 h 3655392"/>
                <a:gd name="connsiteX29" fmla="*/ 2121762 w 2121762"/>
                <a:gd name="connsiteY29" fmla="*/ 932027 h 3655392"/>
                <a:gd name="connsiteX30" fmla="*/ 2121762 w 2121762"/>
                <a:gd name="connsiteY30" fmla="*/ 936170 h 3655392"/>
                <a:gd name="connsiteX31" fmla="*/ 2121762 w 2121762"/>
                <a:gd name="connsiteY31" fmla="*/ 975990 h 3655392"/>
                <a:gd name="connsiteX32" fmla="*/ 2121762 w 2121762"/>
                <a:gd name="connsiteY32" fmla="*/ 980133 h 3655392"/>
                <a:gd name="connsiteX33" fmla="*/ 2121762 w 2121762"/>
                <a:gd name="connsiteY33" fmla="*/ 1018233 h 3655392"/>
                <a:gd name="connsiteX34" fmla="*/ 2121762 w 2121762"/>
                <a:gd name="connsiteY34" fmla="*/ 1048090 h 3655392"/>
                <a:gd name="connsiteX35" fmla="*/ 2121762 w 2121762"/>
                <a:gd name="connsiteY35" fmla="*/ 1113244 h 3655392"/>
                <a:gd name="connsiteX36" fmla="*/ 2121762 w 2121762"/>
                <a:gd name="connsiteY36" fmla="*/ 1132052 h 3655392"/>
                <a:gd name="connsiteX37" fmla="*/ 2121762 w 2121762"/>
                <a:gd name="connsiteY37" fmla="*/ 1176015 h 3655392"/>
                <a:gd name="connsiteX38" fmla="*/ 2121762 w 2121762"/>
                <a:gd name="connsiteY38" fmla="*/ 1214115 h 3655392"/>
                <a:gd name="connsiteX39" fmla="*/ 2121762 w 2121762"/>
                <a:gd name="connsiteY39" fmla="*/ 1218258 h 3655392"/>
                <a:gd name="connsiteX40" fmla="*/ 2121762 w 2121762"/>
                <a:gd name="connsiteY40" fmla="*/ 1248115 h 3655392"/>
                <a:gd name="connsiteX41" fmla="*/ 2121762 w 2121762"/>
                <a:gd name="connsiteY41" fmla="*/ 1286215 h 3655392"/>
                <a:gd name="connsiteX42" fmla="*/ 2121762 w 2121762"/>
                <a:gd name="connsiteY42" fmla="*/ 1330177 h 3655392"/>
                <a:gd name="connsiteX43" fmla="*/ 2121762 w 2121762"/>
                <a:gd name="connsiteY43" fmla="*/ 1348986 h 3655392"/>
                <a:gd name="connsiteX44" fmla="*/ 2121762 w 2121762"/>
                <a:gd name="connsiteY44" fmla="*/ 1414140 h 3655392"/>
                <a:gd name="connsiteX45" fmla="*/ 2121762 w 2121762"/>
                <a:gd name="connsiteY45" fmla="*/ 1486240 h 3655392"/>
                <a:gd name="connsiteX46" fmla="*/ 2121762 w 2121762"/>
                <a:gd name="connsiteY46" fmla="*/ 1530202 h 3655392"/>
                <a:gd name="connsiteX47" fmla="*/ 2121762 w 2121762"/>
                <a:gd name="connsiteY47" fmla="*/ 1549011 h 3655392"/>
                <a:gd name="connsiteX48" fmla="*/ 2121762 w 2121762"/>
                <a:gd name="connsiteY48" fmla="*/ 1568302 h 3655392"/>
                <a:gd name="connsiteX49" fmla="*/ 2121762 w 2121762"/>
                <a:gd name="connsiteY49" fmla="*/ 1587111 h 3655392"/>
                <a:gd name="connsiteX50" fmla="*/ 2121762 w 2121762"/>
                <a:gd name="connsiteY50" fmla="*/ 1602208 h 3655392"/>
                <a:gd name="connsiteX51" fmla="*/ 2121762 w 2121762"/>
                <a:gd name="connsiteY51" fmla="*/ 1631074 h 3655392"/>
                <a:gd name="connsiteX52" fmla="*/ 2121762 w 2121762"/>
                <a:gd name="connsiteY52" fmla="*/ 1768327 h 3655392"/>
                <a:gd name="connsiteX53" fmla="*/ 2121762 w 2121762"/>
                <a:gd name="connsiteY53" fmla="*/ 1787136 h 3655392"/>
                <a:gd name="connsiteX54" fmla="*/ 2121762 w 2121762"/>
                <a:gd name="connsiteY54" fmla="*/ 1802233 h 3655392"/>
                <a:gd name="connsiteX55" fmla="*/ 2121762 w 2121762"/>
                <a:gd name="connsiteY55" fmla="*/ 1831099 h 3655392"/>
                <a:gd name="connsiteX56" fmla="*/ 2121762 w 2121762"/>
                <a:gd name="connsiteY56" fmla="*/ 1840333 h 3655392"/>
                <a:gd name="connsiteX57" fmla="*/ 2121762 w 2121762"/>
                <a:gd name="connsiteY57" fmla="*/ 1869199 h 3655392"/>
                <a:gd name="connsiteX58" fmla="*/ 2121762 w 2121762"/>
                <a:gd name="connsiteY58" fmla="*/ 1884295 h 3655392"/>
                <a:gd name="connsiteX59" fmla="*/ 2121762 w 2121762"/>
                <a:gd name="connsiteY59" fmla="*/ 1903104 h 3655392"/>
                <a:gd name="connsiteX60" fmla="*/ 2121762 w 2121762"/>
                <a:gd name="connsiteY60" fmla="*/ 2040358 h 3655392"/>
                <a:gd name="connsiteX61" fmla="*/ 2121762 w 2121762"/>
                <a:gd name="connsiteY61" fmla="*/ 2069224 h 3655392"/>
                <a:gd name="connsiteX62" fmla="*/ 2121762 w 2121762"/>
                <a:gd name="connsiteY62" fmla="*/ 2084320 h 3655392"/>
                <a:gd name="connsiteX63" fmla="*/ 2121762 w 2121762"/>
                <a:gd name="connsiteY63" fmla="*/ 2103129 h 3655392"/>
                <a:gd name="connsiteX64" fmla="*/ 2121762 w 2121762"/>
                <a:gd name="connsiteY64" fmla="*/ 2122420 h 3655392"/>
                <a:gd name="connsiteX65" fmla="*/ 2121762 w 2121762"/>
                <a:gd name="connsiteY65" fmla="*/ 2141229 h 3655392"/>
                <a:gd name="connsiteX66" fmla="*/ 2121762 w 2121762"/>
                <a:gd name="connsiteY66" fmla="*/ 2185192 h 3655392"/>
                <a:gd name="connsiteX67" fmla="*/ 2121762 w 2121762"/>
                <a:gd name="connsiteY67" fmla="*/ 2257292 h 3655392"/>
                <a:gd name="connsiteX68" fmla="*/ 2121762 w 2121762"/>
                <a:gd name="connsiteY68" fmla="*/ 2322445 h 3655392"/>
                <a:gd name="connsiteX69" fmla="*/ 2121762 w 2121762"/>
                <a:gd name="connsiteY69" fmla="*/ 2341254 h 3655392"/>
                <a:gd name="connsiteX70" fmla="*/ 2121762 w 2121762"/>
                <a:gd name="connsiteY70" fmla="*/ 2385217 h 3655392"/>
                <a:gd name="connsiteX71" fmla="*/ 2121762 w 2121762"/>
                <a:gd name="connsiteY71" fmla="*/ 2423317 h 3655392"/>
                <a:gd name="connsiteX72" fmla="*/ 2121762 w 2121762"/>
                <a:gd name="connsiteY72" fmla="*/ 2453173 h 3655392"/>
                <a:gd name="connsiteX73" fmla="*/ 2121762 w 2121762"/>
                <a:gd name="connsiteY73" fmla="*/ 2457317 h 3655392"/>
                <a:gd name="connsiteX74" fmla="*/ 2121762 w 2121762"/>
                <a:gd name="connsiteY74" fmla="*/ 2495417 h 3655392"/>
                <a:gd name="connsiteX75" fmla="*/ 2121762 w 2121762"/>
                <a:gd name="connsiteY75" fmla="*/ 2539379 h 3655392"/>
                <a:gd name="connsiteX76" fmla="*/ 2121762 w 2121762"/>
                <a:gd name="connsiteY76" fmla="*/ 2558188 h 3655392"/>
                <a:gd name="connsiteX77" fmla="*/ 2121762 w 2121762"/>
                <a:gd name="connsiteY77" fmla="*/ 2623342 h 3655392"/>
                <a:gd name="connsiteX78" fmla="*/ 2121762 w 2121762"/>
                <a:gd name="connsiteY78" fmla="*/ 2653198 h 3655392"/>
                <a:gd name="connsiteX79" fmla="*/ 2121762 w 2121762"/>
                <a:gd name="connsiteY79" fmla="*/ 2691298 h 3655392"/>
                <a:gd name="connsiteX80" fmla="*/ 2121762 w 2121762"/>
                <a:gd name="connsiteY80" fmla="*/ 2695442 h 3655392"/>
                <a:gd name="connsiteX81" fmla="*/ 2121762 w 2121762"/>
                <a:gd name="connsiteY81" fmla="*/ 2735261 h 3655392"/>
                <a:gd name="connsiteX82" fmla="*/ 2121762 w 2121762"/>
                <a:gd name="connsiteY82" fmla="*/ 2739404 h 3655392"/>
                <a:gd name="connsiteX83" fmla="*/ 2121762 w 2121762"/>
                <a:gd name="connsiteY83" fmla="*/ 2754069 h 3655392"/>
                <a:gd name="connsiteX84" fmla="*/ 2121762 w 2121762"/>
                <a:gd name="connsiteY84" fmla="*/ 2758213 h 3655392"/>
                <a:gd name="connsiteX85" fmla="*/ 2121762 w 2121762"/>
                <a:gd name="connsiteY85" fmla="*/ 2777504 h 3655392"/>
                <a:gd name="connsiteX86" fmla="*/ 2121762 w 2121762"/>
                <a:gd name="connsiteY86" fmla="*/ 2796313 h 3655392"/>
                <a:gd name="connsiteX87" fmla="*/ 2121762 w 2121762"/>
                <a:gd name="connsiteY87" fmla="*/ 2840276 h 3655392"/>
                <a:gd name="connsiteX88" fmla="*/ 2121762 w 2121762"/>
                <a:gd name="connsiteY88" fmla="*/ 2891323 h 3655392"/>
                <a:gd name="connsiteX89" fmla="*/ 2121762 w 2121762"/>
                <a:gd name="connsiteY89" fmla="*/ 2935286 h 3655392"/>
                <a:gd name="connsiteX90" fmla="*/ 2121762 w 2121762"/>
                <a:gd name="connsiteY90" fmla="*/ 2954094 h 3655392"/>
                <a:gd name="connsiteX91" fmla="*/ 2121762 w 2121762"/>
                <a:gd name="connsiteY91" fmla="*/ 2973386 h 3655392"/>
                <a:gd name="connsiteX92" fmla="*/ 2121762 w 2121762"/>
                <a:gd name="connsiteY92" fmla="*/ 2977529 h 3655392"/>
                <a:gd name="connsiteX93" fmla="*/ 2121762 w 2121762"/>
                <a:gd name="connsiteY93" fmla="*/ 2992194 h 3655392"/>
                <a:gd name="connsiteX94" fmla="*/ 2121762 w 2121762"/>
                <a:gd name="connsiteY94" fmla="*/ 2996338 h 3655392"/>
                <a:gd name="connsiteX95" fmla="*/ 2121762 w 2121762"/>
                <a:gd name="connsiteY95" fmla="*/ 3036157 h 3655392"/>
                <a:gd name="connsiteX96" fmla="*/ 2121762 w 2121762"/>
                <a:gd name="connsiteY96" fmla="*/ 3040301 h 3655392"/>
                <a:gd name="connsiteX97" fmla="*/ 2121762 w 2121762"/>
                <a:gd name="connsiteY97" fmla="*/ 3078401 h 3655392"/>
                <a:gd name="connsiteX98" fmla="*/ 2121762 w 2121762"/>
                <a:gd name="connsiteY98" fmla="*/ 3108257 h 3655392"/>
                <a:gd name="connsiteX99" fmla="*/ 2121762 w 2121762"/>
                <a:gd name="connsiteY99" fmla="*/ 3173411 h 3655392"/>
                <a:gd name="connsiteX100" fmla="*/ 2121762 w 2121762"/>
                <a:gd name="connsiteY100" fmla="*/ 3192219 h 3655392"/>
                <a:gd name="connsiteX101" fmla="*/ 2121762 w 2121762"/>
                <a:gd name="connsiteY101" fmla="*/ 3236182 h 3655392"/>
                <a:gd name="connsiteX102" fmla="*/ 2121762 w 2121762"/>
                <a:gd name="connsiteY102" fmla="*/ 3274282 h 3655392"/>
                <a:gd name="connsiteX103" fmla="*/ 2121762 w 2121762"/>
                <a:gd name="connsiteY103" fmla="*/ 3278426 h 3655392"/>
                <a:gd name="connsiteX104" fmla="*/ 2121762 w 2121762"/>
                <a:gd name="connsiteY104" fmla="*/ 3308282 h 3655392"/>
                <a:gd name="connsiteX105" fmla="*/ 2121762 w 2121762"/>
                <a:gd name="connsiteY105" fmla="*/ 3346382 h 3655392"/>
                <a:gd name="connsiteX106" fmla="*/ 2121762 w 2121762"/>
                <a:gd name="connsiteY106" fmla="*/ 3474307 h 3655392"/>
                <a:gd name="connsiteX107" fmla="*/ 2121762 w 2121762"/>
                <a:gd name="connsiteY107" fmla="*/ 3546407 h 3655392"/>
                <a:gd name="connsiteX108" fmla="*/ 2040414 w 2121762"/>
                <a:gd name="connsiteY108" fmla="*/ 3655392 h 3655392"/>
                <a:gd name="connsiteX109" fmla="*/ 81349 w 2121762"/>
                <a:gd name="connsiteY109" fmla="*/ 3655392 h 3655392"/>
                <a:gd name="connsiteX110" fmla="*/ 0 w 2121762"/>
                <a:gd name="connsiteY110" fmla="*/ 3546407 h 3655392"/>
                <a:gd name="connsiteX111" fmla="*/ 0 w 2121762"/>
                <a:gd name="connsiteY111" fmla="*/ 3474307 h 3655392"/>
                <a:gd name="connsiteX112" fmla="*/ 0 w 2121762"/>
                <a:gd name="connsiteY112" fmla="*/ 3346382 h 3655392"/>
                <a:gd name="connsiteX113" fmla="*/ 0 w 2121762"/>
                <a:gd name="connsiteY113" fmla="*/ 3308282 h 3655392"/>
                <a:gd name="connsiteX114" fmla="*/ 0 w 2121762"/>
                <a:gd name="connsiteY114" fmla="*/ 3278426 h 3655392"/>
                <a:gd name="connsiteX115" fmla="*/ 0 w 2121762"/>
                <a:gd name="connsiteY115" fmla="*/ 3274282 h 3655392"/>
                <a:gd name="connsiteX116" fmla="*/ 0 w 2121762"/>
                <a:gd name="connsiteY116" fmla="*/ 3236182 h 3655392"/>
                <a:gd name="connsiteX117" fmla="*/ 0 w 2121762"/>
                <a:gd name="connsiteY117" fmla="*/ 3192219 h 3655392"/>
                <a:gd name="connsiteX118" fmla="*/ 0 w 2121762"/>
                <a:gd name="connsiteY118" fmla="*/ 3173411 h 3655392"/>
                <a:gd name="connsiteX119" fmla="*/ 0 w 2121762"/>
                <a:gd name="connsiteY119" fmla="*/ 3108257 h 3655392"/>
                <a:gd name="connsiteX120" fmla="*/ 0 w 2121762"/>
                <a:gd name="connsiteY120" fmla="*/ 3078401 h 3655392"/>
                <a:gd name="connsiteX121" fmla="*/ 0 w 2121762"/>
                <a:gd name="connsiteY121" fmla="*/ 3040301 h 3655392"/>
                <a:gd name="connsiteX122" fmla="*/ 0 w 2121762"/>
                <a:gd name="connsiteY122" fmla="*/ 3036157 h 3655392"/>
                <a:gd name="connsiteX123" fmla="*/ 0 w 2121762"/>
                <a:gd name="connsiteY123" fmla="*/ 2996338 h 3655392"/>
                <a:gd name="connsiteX124" fmla="*/ 0 w 2121762"/>
                <a:gd name="connsiteY124" fmla="*/ 2992194 h 3655392"/>
                <a:gd name="connsiteX125" fmla="*/ 0 w 2121762"/>
                <a:gd name="connsiteY125" fmla="*/ 2977529 h 3655392"/>
                <a:gd name="connsiteX126" fmla="*/ 0 w 2121762"/>
                <a:gd name="connsiteY126" fmla="*/ 2973386 h 3655392"/>
                <a:gd name="connsiteX127" fmla="*/ 0 w 2121762"/>
                <a:gd name="connsiteY127" fmla="*/ 2954094 h 3655392"/>
                <a:gd name="connsiteX128" fmla="*/ 0 w 2121762"/>
                <a:gd name="connsiteY128" fmla="*/ 2935286 h 3655392"/>
                <a:gd name="connsiteX129" fmla="*/ 0 w 2121762"/>
                <a:gd name="connsiteY129" fmla="*/ 2891323 h 3655392"/>
                <a:gd name="connsiteX130" fmla="*/ 0 w 2121762"/>
                <a:gd name="connsiteY130" fmla="*/ 2840276 h 3655392"/>
                <a:gd name="connsiteX131" fmla="*/ 0 w 2121762"/>
                <a:gd name="connsiteY131" fmla="*/ 2796313 h 3655392"/>
                <a:gd name="connsiteX132" fmla="*/ 0 w 2121762"/>
                <a:gd name="connsiteY132" fmla="*/ 2777504 h 3655392"/>
                <a:gd name="connsiteX133" fmla="*/ 0 w 2121762"/>
                <a:gd name="connsiteY133" fmla="*/ 2758213 h 3655392"/>
                <a:gd name="connsiteX134" fmla="*/ 0 w 2121762"/>
                <a:gd name="connsiteY134" fmla="*/ 2754069 h 3655392"/>
                <a:gd name="connsiteX135" fmla="*/ 0 w 2121762"/>
                <a:gd name="connsiteY135" fmla="*/ 2739404 h 3655392"/>
                <a:gd name="connsiteX136" fmla="*/ 0 w 2121762"/>
                <a:gd name="connsiteY136" fmla="*/ 2735261 h 3655392"/>
                <a:gd name="connsiteX137" fmla="*/ 0 w 2121762"/>
                <a:gd name="connsiteY137" fmla="*/ 2695442 h 3655392"/>
                <a:gd name="connsiteX138" fmla="*/ 0 w 2121762"/>
                <a:gd name="connsiteY138" fmla="*/ 2691298 h 3655392"/>
                <a:gd name="connsiteX139" fmla="*/ 0 w 2121762"/>
                <a:gd name="connsiteY139" fmla="*/ 2653198 h 3655392"/>
                <a:gd name="connsiteX140" fmla="*/ 0 w 2121762"/>
                <a:gd name="connsiteY140" fmla="*/ 2623342 h 3655392"/>
                <a:gd name="connsiteX141" fmla="*/ 0 w 2121762"/>
                <a:gd name="connsiteY141" fmla="*/ 2558188 h 3655392"/>
                <a:gd name="connsiteX142" fmla="*/ 0 w 2121762"/>
                <a:gd name="connsiteY142" fmla="*/ 2539379 h 3655392"/>
                <a:gd name="connsiteX143" fmla="*/ 0 w 2121762"/>
                <a:gd name="connsiteY143" fmla="*/ 2495417 h 3655392"/>
                <a:gd name="connsiteX144" fmla="*/ 0 w 2121762"/>
                <a:gd name="connsiteY144" fmla="*/ 2457317 h 3655392"/>
                <a:gd name="connsiteX145" fmla="*/ 0 w 2121762"/>
                <a:gd name="connsiteY145" fmla="*/ 2453173 h 3655392"/>
                <a:gd name="connsiteX146" fmla="*/ 0 w 2121762"/>
                <a:gd name="connsiteY146" fmla="*/ 2423317 h 3655392"/>
                <a:gd name="connsiteX147" fmla="*/ 0 w 2121762"/>
                <a:gd name="connsiteY147" fmla="*/ 2385217 h 3655392"/>
                <a:gd name="connsiteX148" fmla="*/ 0 w 2121762"/>
                <a:gd name="connsiteY148" fmla="*/ 2341254 h 3655392"/>
                <a:gd name="connsiteX149" fmla="*/ 0 w 2121762"/>
                <a:gd name="connsiteY149" fmla="*/ 2322445 h 3655392"/>
                <a:gd name="connsiteX150" fmla="*/ 0 w 2121762"/>
                <a:gd name="connsiteY150" fmla="*/ 2257292 h 3655392"/>
                <a:gd name="connsiteX151" fmla="*/ 0 w 2121762"/>
                <a:gd name="connsiteY151" fmla="*/ 2185192 h 3655392"/>
                <a:gd name="connsiteX152" fmla="*/ 0 w 2121762"/>
                <a:gd name="connsiteY152" fmla="*/ 2141229 h 3655392"/>
                <a:gd name="connsiteX153" fmla="*/ 0 w 2121762"/>
                <a:gd name="connsiteY153" fmla="*/ 2122420 h 3655392"/>
                <a:gd name="connsiteX154" fmla="*/ 0 w 2121762"/>
                <a:gd name="connsiteY154" fmla="*/ 2103129 h 3655392"/>
                <a:gd name="connsiteX155" fmla="*/ 0 w 2121762"/>
                <a:gd name="connsiteY155" fmla="*/ 2084320 h 3655392"/>
                <a:gd name="connsiteX156" fmla="*/ 0 w 2121762"/>
                <a:gd name="connsiteY156" fmla="*/ 2069224 h 3655392"/>
                <a:gd name="connsiteX157" fmla="*/ 0 w 2121762"/>
                <a:gd name="connsiteY157" fmla="*/ 2040358 h 3655392"/>
                <a:gd name="connsiteX158" fmla="*/ 0 w 2121762"/>
                <a:gd name="connsiteY158" fmla="*/ 1903104 h 3655392"/>
                <a:gd name="connsiteX159" fmla="*/ 0 w 2121762"/>
                <a:gd name="connsiteY159" fmla="*/ 1884295 h 3655392"/>
                <a:gd name="connsiteX160" fmla="*/ 0 w 2121762"/>
                <a:gd name="connsiteY160" fmla="*/ 1869199 h 3655392"/>
                <a:gd name="connsiteX161" fmla="*/ 0 w 2121762"/>
                <a:gd name="connsiteY161" fmla="*/ 1840333 h 3655392"/>
                <a:gd name="connsiteX162" fmla="*/ 0 w 2121762"/>
                <a:gd name="connsiteY162" fmla="*/ 1831099 h 3655392"/>
                <a:gd name="connsiteX163" fmla="*/ 0 w 2121762"/>
                <a:gd name="connsiteY163" fmla="*/ 1802233 h 3655392"/>
                <a:gd name="connsiteX164" fmla="*/ 0 w 2121762"/>
                <a:gd name="connsiteY164" fmla="*/ 1787136 h 3655392"/>
                <a:gd name="connsiteX165" fmla="*/ 0 w 2121762"/>
                <a:gd name="connsiteY165" fmla="*/ 1768327 h 3655392"/>
                <a:gd name="connsiteX166" fmla="*/ 0 w 2121762"/>
                <a:gd name="connsiteY166" fmla="*/ 1631074 h 3655392"/>
                <a:gd name="connsiteX167" fmla="*/ 0 w 2121762"/>
                <a:gd name="connsiteY167" fmla="*/ 1602208 h 3655392"/>
                <a:gd name="connsiteX168" fmla="*/ 0 w 2121762"/>
                <a:gd name="connsiteY168" fmla="*/ 1587111 h 3655392"/>
                <a:gd name="connsiteX169" fmla="*/ 0 w 2121762"/>
                <a:gd name="connsiteY169" fmla="*/ 1568302 h 3655392"/>
                <a:gd name="connsiteX170" fmla="*/ 0 w 2121762"/>
                <a:gd name="connsiteY170" fmla="*/ 1549011 h 3655392"/>
                <a:gd name="connsiteX171" fmla="*/ 0 w 2121762"/>
                <a:gd name="connsiteY171" fmla="*/ 1530202 h 3655392"/>
                <a:gd name="connsiteX172" fmla="*/ 0 w 2121762"/>
                <a:gd name="connsiteY172" fmla="*/ 1486240 h 3655392"/>
                <a:gd name="connsiteX173" fmla="*/ 0 w 2121762"/>
                <a:gd name="connsiteY173" fmla="*/ 1414140 h 3655392"/>
                <a:gd name="connsiteX174" fmla="*/ 0 w 2121762"/>
                <a:gd name="connsiteY174" fmla="*/ 1348986 h 3655392"/>
                <a:gd name="connsiteX175" fmla="*/ 0 w 2121762"/>
                <a:gd name="connsiteY175" fmla="*/ 1330177 h 3655392"/>
                <a:gd name="connsiteX176" fmla="*/ 0 w 2121762"/>
                <a:gd name="connsiteY176" fmla="*/ 1286215 h 3655392"/>
                <a:gd name="connsiteX177" fmla="*/ 0 w 2121762"/>
                <a:gd name="connsiteY177" fmla="*/ 1248115 h 3655392"/>
                <a:gd name="connsiteX178" fmla="*/ 0 w 2121762"/>
                <a:gd name="connsiteY178" fmla="*/ 1218258 h 3655392"/>
                <a:gd name="connsiteX179" fmla="*/ 0 w 2121762"/>
                <a:gd name="connsiteY179" fmla="*/ 1214115 h 3655392"/>
                <a:gd name="connsiteX180" fmla="*/ 0 w 2121762"/>
                <a:gd name="connsiteY180" fmla="*/ 1176015 h 3655392"/>
                <a:gd name="connsiteX181" fmla="*/ 0 w 2121762"/>
                <a:gd name="connsiteY181" fmla="*/ 1132052 h 3655392"/>
                <a:gd name="connsiteX182" fmla="*/ 0 w 2121762"/>
                <a:gd name="connsiteY182" fmla="*/ 1113244 h 3655392"/>
                <a:gd name="connsiteX183" fmla="*/ 0 w 2121762"/>
                <a:gd name="connsiteY183" fmla="*/ 1048090 h 3655392"/>
                <a:gd name="connsiteX184" fmla="*/ 0 w 2121762"/>
                <a:gd name="connsiteY184" fmla="*/ 1018233 h 3655392"/>
                <a:gd name="connsiteX185" fmla="*/ 0 w 2121762"/>
                <a:gd name="connsiteY185" fmla="*/ 980133 h 3655392"/>
                <a:gd name="connsiteX186" fmla="*/ 0 w 2121762"/>
                <a:gd name="connsiteY186" fmla="*/ 975990 h 3655392"/>
                <a:gd name="connsiteX187" fmla="*/ 0 w 2121762"/>
                <a:gd name="connsiteY187" fmla="*/ 936170 h 3655392"/>
                <a:gd name="connsiteX188" fmla="*/ 0 w 2121762"/>
                <a:gd name="connsiteY188" fmla="*/ 932027 h 3655392"/>
                <a:gd name="connsiteX189" fmla="*/ 0 w 2121762"/>
                <a:gd name="connsiteY189" fmla="*/ 917362 h 3655392"/>
                <a:gd name="connsiteX190" fmla="*/ 0 w 2121762"/>
                <a:gd name="connsiteY190" fmla="*/ 913219 h 3655392"/>
                <a:gd name="connsiteX191" fmla="*/ 0 w 2121762"/>
                <a:gd name="connsiteY191" fmla="*/ 893927 h 3655392"/>
                <a:gd name="connsiteX192" fmla="*/ 0 w 2121762"/>
                <a:gd name="connsiteY192" fmla="*/ 875119 h 3655392"/>
                <a:gd name="connsiteX193" fmla="*/ 0 w 2121762"/>
                <a:gd name="connsiteY193" fmla="*/ 831156 h 3655392"/>
                <a:gd name="connsiteX194" fmla="*/ 0 w 2121762"/>
                <a:gd name="connsiteY194" fmla="*/ 780108 h 3655392"/>
                <a:gd name="connsiteX195" fmla="*/ 0 w 2121762"/>
                <a:gd name="connsiteY195" fmla="*/ 736145 h 3655392"/>
                <a:gd name="connsiteX196" fmla="*/ 0 w 2121762"/>
                <a:gd name="connsiteY196" fmla="*/ 717337 h 3655392"/>
                <a:gd name="connsiteX197" fmla="*/ 0 w 2121762"/>
                <a:gd name="connsiteY197" fmla="*/ 698045 h 3655392"/>
                <a:gd name="connsiteX198" fmla="*/ 0 w 2121762"/>
                <a:gd name="connsiteY198" fmla="*/ 693902 h 3655392"/>
                <a:gd name="connsiteX199" fmla="*/ 0 w 2121762"/>
                <a:gd name="connsiteY199" fmla="*/ 679237 h 3655392"/>
                <a:gd name="connsiteX200" fmla="*/ 0 w 2121762"/>
                <a:gd name="connsiteY200" fmla="*/ 675094 h 3655392"/>
                <a:gd name="connsiteX201" fmla="*/ 0 w 2121762"/>
                <a:gd name="connsiteY201" fmla="*/ 635274 h 3655392"/>
                <a:gd name="connsiteX202" fmla="*/ 0 w 2121762"/>
                <a:gd name="connsiteY202" fmla="*/ 631131 h 3655392"/>
                <a:gd name="connsiteX203" fmla="*/ 0 w 2121762"/>
                <a:gd name="connsiteY203" fmla="*/ 593031 h 3655392"/>
                <a:gd name="connsiteX204" fmla="*/ 0 w 2121762"/>
                <a:gd name="connsiteY204" fmla="*/ 563175 h 3655392"/>
                <a:gd name="connsiteX205" fmla="*/ 0 w 2121762"/>
                <a:gd name="connsiteY205" fmla="*/ 498020 h 3655392"/>
                <a:gd name="connsiteX206" fmla="*/ 0 w 2121762"/>
                <a:gd name="connsiteY206" fmla="*/ 479212 h 3655392"/>
                <a:gd name="connsiteX207" fmla="*/ 0 w 2121762"/>
                <a:gd name="connsiteY207" fmla="*/ 435249 h 3655392"/>
                <a:gd name="connsiteX208" fmla="*/ 0 w 2121762"/>
                <a:gd name="connsiteY208" fmla="*/ 397149 h 3655392"/>
                <a:gd name="connsiteX209" fmla="*/ 0 w 2121762"/>
                <a:gd name="connsiteY209" fmla="*/ 393006 h 3655392"/>
                <a:gd name="connsiteX210" fmla="*/ 0 w 2121762"/>
                <a:gd name="connsiteY210" fmla="*/ 363150 h 3655392"/>
                <a:gd name="connsiteX211" fmla="*/ 0 w 2121762"/>
                <a:gd name="connsiteY211" fmla="*/ 325050 h 3655392"/>
                <a:gd name="connsiteX212" fmla="*/ 0 w 2121762"/>
                <a:gd name="connsiteY212" fmla="*/ 197124 h 3655392"/>
                <a:gd name="connsiteX213" fmla="*/ 0 w 2121762"/>
                <a:gd name="connsiteY213" fmla="*/ 125025 h 3655392"/>
                <a:gd name="connsiteX214" fmla="*/ 49684 w 2121762"/>
                <a:gd name="connsiteY214" fmla="*/ 24605 h 3655392"/>
                <a:gd name="connsiteX215" fmla="*/ 79008 w 2121762"/>
                <a:gd name="connsiteY215" fmla="*/ 16673 h 3655392"/>
                <a:gd name="connsiteX216" fmla="*/ 284963 w 2121762"/>
                <a:gd name="connsiteY216" fmla="*/ 16673 h 3655392"/>
                <a:gd name="connsiteX217" fmla="*/ 284121 w 2121762"/>
                <a:gd name="connsiteY217" fmla="*/ 0 h 3655392"/>
                <a:gd name="connsiteX0" fmla="*/ 284963 w 2121762"/>
                <a:gd name="connsiteY0" fmla="*/ 0 h 3638719"/>
                <a:gd name="connsiteX1" fmla="*/ 1836799 w 2121762"/>
                <a:gd name="connsiteY1" fmla="*/ 0 h 3638719"/>
                <a:gd name="connsiteX2" fmla="*/ 2042755 w 2121762"/>
                <a:gd name="connsiteY2" fmla="*/ 0 h 3638719"/>
                <a:gd name="connsiteX3" fmla="*/ 2072079 w 2121762"/>
                <a:gd name="connsiteY3" fmla="*/ 7932 h 3638719"/>
                <a:gd name="connsiteX4" fmla="*/ 2121762 w 2121762"/>
                <a:gd name="connsiteY4" fmla="*/ 108352 h 3638719"/>
                <a:gd name="connsiteX5" fmla="*/ 2121762 w 2121762"/>
                <a:gd name="connsiteY5" fmla="*/ 180451 h 3638719"/>
                <a:gd name="connsiteX6" fmla="*/ 2121762 w 2121762"/>
                <a:gd name="connsiteY6" fmla="*/ 308377 h 3638719"/>
                <a:gd name="connsiteX7" fmla="*/ 2121762 w 2121762"/>
                <a:gd name="connsiteY7" fmla="*/ 346477 h 3638719"/>
                <a:gd name="connsiteX8" fmla="*/ 2121762 w 2121762"/>
                <a:gd name="connsiteY8" fmla="*/ 376333 h 3638719"/>
                <a:gd name="connsiteX9" fmla="*/ 2121762 w 2121762"/>
                <a:gd name="connsiteY9" fmla="*/ 380476 h 3638719"/>
                <a:gd name="connsiteX10" fmla="*/ 2121762 w 2121762"/>
                <a:gd name="connsiteY10" fmla="*/ 418576 h 3638719"/>
                <a:gd name="connsiteX11" fmla="*/ 2121762 w 2121762"/>
                <a:gd name="connsiteY11" fmla="*/ 462539 h 3638719"/>
                <a:gd name="connsiteX12" fmla="*/ 2121762 w 2121762"/>
                <a:gd name="connsiteY12" fmla="*/ 481347 h 3638719"/>
                <a:gd name="connsiteX13" fmla="*/ 2121762 w 2121762"/>
                <a:gd name="connsiteY13" fmla="*/ 546502 h 3638719"/>
                <a:gd name="connsiteX14" fmla="*/ 2121762 w 2121762"/>
                <a:gd name="connsiteY14" fmla="*/ 576358 h 3638719"/>
                <a:gd name="connsiteX15" fmla="*/ 2121762 w 2121762"/>
                <a:gd name="connsiteY15" fmla="*/ 614458 h 3638719"/>
                <a:gd name="connsiteX16" fmla="*/ 2121762 w 2121762"/>
                <a:gd name="connsiteY16" fmla="*/ 618601 h 3638719"/>
                <a:gd name="connsiteX17" fmla="*/ 2121762 w 2121762"/>
                <a:gd name="connsiteY17" fmla="*/ 658421 h 3638719"/>
                <a:gd name="connsiteX18" fmla="*/ 2121762 w 2121762"/>
                <a:gd name="connsiteY18" fmla="*/ 662564 h 3638719"/>
                <a:gd name="connsiteX19" fmla="*/ 2121762 w 2121762"/>
                <a:gd name="connsiteY19" fmla="*/ 677229 h 3638719"/>
                <a:gd name="connsiteX20" fmla="*/ 2121762 w 2121762"/>
                <a:gd name="connsiteY20" fmla="*/ 681372 h 3638719"/>
                <a:gd name="connsiteX21" fmla="*/ 2121762 w 2121762"/>
                <a:gd name="connsiteY21" fmla="*/ 700664 h 3638719"/>
                <a:gd name="connsiteX22" fmla="*/ 2121762 w 2121762"/>
                <a:gd name="connsiteY22" fmla="*/ 719472 h 3638719"/>
                <a:gd name="connsiteX23" fmla="*/ 2121762 w 2121762"/>
                <a:gd name="connsiteY23" fmla="*/ 763435 h 3638719"/>
                <a:gd name="connsiteX24" fmla="*/ 2121762 w 2121762"/>
                <a:gd name="connsiteY24" fmla="*/ 814483 h 3638719"/>
                <a:gd name="connsiteX25" fmla="*/ 2121762 w 2121762"/>
                <a:gd name="connsiteY25" fmla="*/ 858446 h 3638719"/>
                <a:gd name="connsiteX26" fmla="*/ 2121762 w 2121762"/>
                <a:gd name="connsiteY26" fmla="*/ 877254 h 3638719"/>
                <a:gd name="connsiteX27" fmla="*/ 2121762 w 2121762"/>
                <a:gd name="connsiteY27" fmla="*/ 896546 h 3638719"/>
                <a:gd name="connsiteX28" fmla="*/ 2121762 w 2121762"/>
                <a:gd name="connsiteY28" fmla="*/ 900689 h 3638719"/>
                <a:gd name="connsiteX29" fmla="*/ 2121762 w 2121762"/>
                <a:gd name="connsiteY29" fmla="*/ 915354 h 3638719"/>
                <a:gd name="connsiteX30" fmla="*/ 2121762 w 2121762"/>
                <a:gd name="connsiteY30" fmla="*/ 919497 h 3638719"/>
                <a:gd name="connsiteX31" fmla="*/ 2121762 w 2121762"/>
                <a:gd name="connsiteY31" fmla="*/ 959317 h 3638719"/>
                <a:gd name="connsiteX32" fmla="*/ 2121762 w 2121762"/>
                <a:gd name="connsiteY32" fmla="*/ 963460 h 3638719"/>
                <a:gd name="connsiteX33" fmla="*/ 2121762 w 2121762"/>
                <a:gd name="connsiteY33" fmla="*/ 1001560 h 3638719"/>
                <a:gd name="connsiteX34" fmla="*/ 2121762 w 2121762"/>
                <a:gd name="connsiteY34" fmla="*/ 1031417 h 3638719"/>
                <a:gd name="connsiteX35" fmla="*/ 2121762 w 2121762"/>
                <a:gd name="connsiteY35" fmla="*/ 1096571 h 3638719"/>
                <a:gd name="connsiteX36" fmla="*/ 2121762 w 2121762"/>
                <a:gd name="connsiteY36" fmla="*/ 1115379 h 3638719"/>
                <a:gd name="connsiteX37" fmla="*/ 2121762 w 2121762"/>
                <a:gd name="connsiteY37" fmla="*/ 1159342 h 3638719"/>
                <a:gd name="connsiteX38" fmla="*/ 2121762 w 2121762"/>
                <a:gd name="connsiteY38" fmla="*/ 1197442 h 3638719"/>
                <a:gd name="connsiteX39" fmla="*/ 2121762 w 2121762"/>
                <a:gd name="connsiteY39" fmla="*/ 1201585 h 3638719"/>
                <a:gd name="connsiteX40" fmla="*/ 2121762 w 2121762"/>
                <a:gd name="connsiteY40" fmla="*/ 1231442 h 3638719"/>
                <a:gd name="connsiteX41" fmla="*/ 2121762 w 2121762"/>
                <a:gd name="connsiteY41" fmla="*/ 1269542 h 3638719"/>
                <a:gd name="connsiteX42" fmla="*/ 2121762 w 2121762"/>
                <a:gd name="connsiteY42" fmla="*/ 1313504 h 3638719"/>
                <a:gd name="connsiteX43" fmla="*/ 2121762 w 2121762"/>
                <a:gd name="connsiteY43" fmla="*/ 1332313 h 3638719"/>
                <a:gd name="connsiteX44" fmla="*/ 2121762 w 2121762"/>
                <a:gd name="connsiteY44" fmla="*/ 1397467 h 3638719"/>
                <a:gd name="connsiteX45" fmla="*/ 2121762 w 2121762"/>
                <a:gd name="connsiteY45" fmla="*/ 1469567 h 3638719"/>
                <a:gd name="connsiteX46" fmla="*/ 2121762 w 2121762"/>
                <a:gd name="connsiteY46" fmla="*/ 1513529 h 3638719"/>
                <a:gd name="connsiteX47" fmla="*/ 2121762 w 2121762"/>
                <a:gd name="connsiteY47" fmla="*/ 1532338 h 3638719"/>
                <a:gd name="connsiteX48" fmla="*/ 2121762 w 2121762"/>
                <a:gd name="connsiteY48" fmla="*/ 1551629 h 3638719"/>
                <a:gd name="connsiteX49" fmla="*/ 2121762 w 2121762"/>
                <a:gd name="connsiteY49" fmla="*/ 1570438 h 3638719"/>
                <a:gd name="connsiteX50" fmla="*/ 2121762 w 2121762"/>
                <a:gd name="connsiteY50" fmla="*/ 1585535 h 3638719"/>
                <a:gd name="connsiteX51" fmla="*/ 2121762 w 2121762"/>
                <a:gd name="connsiteY51" fmla="*/ 1614401 h 3638719"/>
                <a:gd name="connsiteX52" fmla="*/ 2121762 w 2121762"/>
                <a:gd name="connsiteY52" fmla="*/ 1751654 h 3638719"/>
                <a:gd name="connsiteX53" fmla="*/ 2121762 w 2121762"/>
                <a:gd name="connsiteY53" fmla="*/ 1770463 h 3638719"/>
                <a:gd name="connsiteX54" fmla="*/ 2121762 w 2121762"/>
                <a:gd name="connsiteY54" fmla="*/ 1785560 h 3638719"/>
                <a:gd name="connsiteX55" fmla="*/ 2121762 w 2121762"/>
                <a:gd name="connsiteY55" fmla="*/ 1814426 h 3638719"/>
                <a:gd name="connsiteX56" fmla="*/ 2121762 w 2121762"/>
                <a:gd name="connsiteY56" fmla="*/ 1823660 h 3638719"/>
                <a:gd name="connsiteX57" fmla="*/ 2121762 w 2121762"/>
                <a:gd name="connsiteY57" fmla="*/ 1852526 h 3638719"/>
                <a:gd name="connsiteX58" fmla="*/ 2121762 w 2121762"/>
                <a:gd name="connsiteY58" fmla="*/ 1867622 h 3638719"/>
                <a:gd name="connsiteX59" fmla="*/ 2121762 w 2121762"/>
                <a:gd name="connsiteY59" fmla="*/ 1886431 h 3638719"/>
                <a:gd name="connsiteX60" fmla="*/ 2121762 w 2121762"/>
                <a:gd name="connsiteY60" fmla="*/ 2023685 h 3638719"/>
                <a:gd name="connsiteX61" fmla="*/ 2121762 w 2121762"/>
                <a:gd name="connsiteY61" fmla="*/ 2052551 h 3638719"/>
                <a:gd name="connsiteX62" fmla="*/ 2121762 w 2121762"/>
                <a:gd name="connsiteY62" fmla="*/ 2067647 h 3638719"/>
                <a:gd name="connsiteX63" fmla="*/ 2121762 w 2121762"/>
                <a:gd name="connsiteY63" fmla="*/ 2086456 h 3638719"/>
                <a:gd name="connsiteX64" fmla="*/ 2121762 w 2121762"/>
                <a:gd name="connsiteY64" fmla="*/ 2105747 h 3638719"/>
                <a:gd name="connsiteX65" fmla="*/ 2121762 w 2121762"/>
                <a:gd name="connsiteY65" fmla="*/ 2124556 h 3638719"/>
                <a:gd name="connsiteX66" fmla="*/ 2121762 w 2121762"/>
                <a:gd name="connsiteY66" fmla="*/ 2168519 h 3638719"/>
                <a:gd name="connsiteX67" fmla="*/ 2121762 w 2121762"/>
                <a:gd name="connsiteY67" fmla="*/ 2240619 h 3638719"/>
                <a:gd name="connsiteX68" fmla="*/ 2121762 w 2121762"/>
                <a:gd name="connsiteY68" fmla="*/ 2305772 h 3638719"/>
                <a:gd name="connsiteX69" fmla="*/ 2121762 w 2121762"/>
                <a:gd name="connsiteY69" fmla="*/ 2324581 h 3638719"/>
                <a:gd name="connsiteX70" fmla="*/ 2121762 w 2121762"/>
                <a:gd name="connsiteY70" fmla="*/ 2368544 h 3638719"/>
                <a:gd name="connsiteX71" fmla="*/ 2121762 w 2121762"/>
                <a:gd name="connsiteY71" fmla="*/ 2406644 h 3638719"/>
                <a:gd name="connsiteX72" fmla="*/ 2121762 w 2121762"/>
                <a:gd name="connsiteY72" fmla="*/ 2436500 h 3638719"/>
                <a:gd name="connsiteX73" fmla="*/ 2121762 w 2121762"/>
                <a:gd name="connsiteY73" fmla="*/ 2440644 h 3638719"/>
                <a:gd name="connsiteX74" fmla="*/ 2121762 w 2121762"/>
                <a:gd name="connsiteY74" fmla="*/ 2478744 h 3638719"/>
                <a:gd name="connsiteX75" fmla="*/ 2121762 w 2121762"/>
                <a:gd name="connsiteY75" fmla="*/ 2522706 h 3638719"/>
                <a:gd name="connsiteX76" fmla="*/ 2121762 w 2121762"/>
                <a:gd name="connsiteY76" fmla="*/ 2541515 h 3638719"/>
                <a:gd name="connsiteX77" fmla="*/ 2121762 w 2121762"/>
                <a:gd name="connsiteY77" fmla="*/ 2606669 h 3638719"/>
                <a:gd name="connsiteX78" fmla="*/ 2121762 w 2121762"/>
                <a:gd name="connsiteY78" fmla="*/ 2636525 h 3638719"/>
                <a:gd name="connsiteX79" fmla="*/ 2121762 w 2121762"/>
                <a:gd name="connsiteY79" fmla="*/ 2674625 h 3638719"/>
                <a:gd name="connsiteX80" fmla="*/ 2121762 w 2121762"/>
                <a:gd name="connsiteY80" fmla="*/ 2678769 h 3638719"/>
                <a:gd name="connsiteX81" fmla="*/ 2121762 w 2121762"/>
                <a:gd name="connsiteY81" fmla="*/ 2718588 h 3638719"/>
                <a:gd name="connsiteX82" fmla="*/ 2121762 w 2121762"/>
                <a:gd name="connsiteY82" fmla="*/ 2722731 h 3638719"/>
                <a:gd name="connsiteX83" fmla="*/ 2121762 w 2121762"/>
                <a:gd name="connsiteY83" fmla="*/ 2737396 h 3638719"/>
                <a:gd name="connsiteX84" fmla="*/ 2121762 w 2121762"/>
                <a:gd name="connsiteY84" fmla="*/ 2741540 h 3638719"/>
                <a:gd name="connsiteX85" fmla="*/ 2121762 w 2121762"/>
                <a:gd name="connsiteY85" fmla="*/ 2760831 h 3638719"/>
                <a:gd name="connsiteX86" fmla="*/ 2121762 w 2121762"/>
                <a:gd name="connsiteY86" fmla="*/ 2779640 h 3638719"/>
                <a:gd name="connsiteX87" fmla="*/ 2121762 w 2121762"/>
                <a:gd name="connsiteY87" fmla="*/ 2823603 h 3638719"/>
                <a:gd name="connsiteX88" fmla="*/ 2121762 w 2121762"/>
                <a:gd name="connsiteY88" fmla="*/ 2874650 h 3638719"/>
                <a:gd name="connsiteX89" fmla="*/ 2121762 w 2121762"/>
                <a:gd name="connsiteY89" fmla="*/ 2918613 h 3638719"/>
                <a:gd name="connsiteX90" fmla="*/ 2121762 w 2121762"/>
                <a:gd name="connsiteY90" fmla="*/ 2937421 h 3638719"/>
                <a:gd name="connsiteX91" fmla="*/ 2121762 w 2121762"/>
                <a:gd name="connsiteY91" fmla="*/ 2956713 h 3638719"/>
                <a:gd name="connsiteX92" fmla="*/ 2121762 w 2121762"/>
                <a:gd name="connsiteY92" fmla="*/ 2960856 h 3638719"/>
                <a:gd name="connsiteX93" fmla="*/ 2121762 w 2121762"/>
                <a:gd name="connsiteY93" fmla="*/ 2975521 h 3638719"/>
                <a:gd name="connsiteX94" fmla="*/ 2121762 w 2121762"/>
                <a:gd name="connsiteY94" fmla="*/ 2979665 h 3638719"/>
                <a:gd name="connsiteX95" fmla="*/ 2121762 w 2121762"/>
                <a:gd name="connsiteY95" fmla="*/ 3019484 h 3638719"/>
                <a:gd name="connsiteX96" fmla="*/ 2121762 w 2121762"/>
                <a:gd name="connsiteY96" fmla="*/ 3023628 h 3638719"/>
                <a:gd name="connsiteX97" fmla="*/ 2121762 w 2121762"/>
                <a:gd name="connsiteY97" fmla="*/ 3061728 h 3638719"/>
                <a:gd name="connsiteX98" fmla="*/ 2121762 w 2121762"/>
                <a:gd name="connsiteY98" fmla="*/ 3091584 h 3638719"/>
                <a:gd name="connsiteX99" fmla="*/ 2121762 w 2121762"/>
                <a:gd name="connsiteY99" fmla="*/ 3156738 h 3638719"/>
                <a:gd name="connsiteX100" fmla="*/ 2121762 w 2121762"/>
                <a:gd name="connsiteY100" fmla="*/ 3175546 h 3638719"/>
                <a:gd name="connsiteX101" fmla="*/ 2121762 w 2121762"/>
                <a:gd name="connsiteY101" fmla="*/ 3219509 h 3638719"/>
                <a:gd name="connsiteX102" fmla="*/ 2121762 w 2121762"/>
                <a:gd name="connsiteY102" fmla="*/ 3257609 h 3638719"/>
                <a:gd name="connsiteX103" fmla="*/ 2121762 w 2121762"/>
                <a:gd name="connsiteY103" fmla="*/ 3261753 h 3638719"/>
                <a:gd name="connsiteX104" fmla="*/ 2121762 w 2121762"/>
                <a:gd name="connsiteY104" fmla="*/ 3291609 h 3638719"/>
                <a:gd name="connsiteX105" fmla="*/ 2121762 w 2121762"/>
                <a:gd name="connsiteY105" fmla="*/ 3329709 h 3638719"/>
                <a:gd name="connsiteX106" fmla="*/ 2121762 w 2121762"/>
                <a:gd name="connsiteY106" fmla="*/ 3457634 h 3638719"/>
                <a:gd name="connsiteX107" fmla="*/ 2121762 w 2121762"/>
                <a:gd name="connsiteY107" fmla="*/ 3529734 h 3638719"/>
                <a:gd name="connsiteX108" fmla="*/ 2040414 w 2121762"/>
                <a:gd name="connsiteY108" fmla="*/ 3638719 h 3638719"/>
                <a:gd name="connsiteX109" fmla="*/ 81349 w 2121762"/>
                <a:gd name="connsiteY109" fmla="*/ 3638719 h 3638719"/>
                <a:gd name="connsiteX110" fmla="*/ 0 w 2121762"/>
                <a:gd name="connsiteY110" fmla="*/ 3529734 h 3638719"/>
                <a:gd name="connsiteX111" fmla="*/ 0 w 2121762"/>
                <a:gd name="connsiteY111" fmla="*/ 3457634 h 3638719"/>
                <a:gd name="connsiteX112" fmla="*/ 0 w 2121762"/>
                <a:gd name="connsiteY112" fmla="*/ 3329709 h 3638719"/>
                <a:gd name="connsiteX113" fmla="*/ 0 w 2121762"/>
                <a:gd name="connsiteY113" fmla="*/ 3291609 h 3638719"/>
                <a:gd name="connsiteX114" fmla="*/ 0 w 2121762"/>
                <a:gd name="connsiteY114" fmla="*/ 3261753 h 3638719"/>
                <a:gd name="connsiteX115" fmla="*/ 0 w 2121762"/>
                <a:gd name="connsiteY115" fmla="*/ 3257609 h 3638719"/>
                <a:gd name="connsiteX116" fmla="*/ 0 w 2121762"/>
                <a:gd name="connsiteY116" fmla="*/ 3219509 h 3638719"/>
                <a:gd name="connsiteX117" fmla="*/ 0 w 2121762"/>
                <a:gd name="connsiteY117" fmla="*/ 3175546 h 3638719"/>
                <a:gd name="connsiteX118" fmla="*/ 0 w 2121762"/>
                <a:gd name="connsiteY118" fmla="*/ 3156738 h 3638719"/>
                <a:gd name="connsiteX119" fmla="*/ 0 w 2121762"/>
                <a:gd name="connsiteY119" fmla="*/ 3091584 h 3638719"/>
                <a:gd name="connsiteX120" fmla="*/ 0 w 2121762"/>
                <a:gd name="connsiteY120" fmla="*/ 3061728 h 3638719"/>
                <a:gd name="connsiteX121" fmla="*/ 0 w 2121762"/>
                <a:gd name="connsiteY121" fmla="*/ 3023628 h 3638719"/>
                <a:gd name="connsiteX122" fmla="*/ 0 w 2121762"/>
                <a:gd name="connsiteY122" fmla="*/ 3019484 h 3638719"/>
                <a:gd name="connsiteX123" fmla="*/ 0 w 2121762"/>
                <a:gd name="connsiteY123" fmla="*/ 2979665 h 3638719"/>
                <a:gd name="connsiteX124" fmla="*/ 0 w 2121762"/>
                <a:gd name="connsiteY124" fmla="*/ 2975521 h 3638719"/>
                <a:gd name="connsiteX125" fmla="*/ 0 w 2121762"/>
                <a:gd name="connsiteY125" fmla="*/ 2960856 h 3638719"/>
                <a:gd name="connsiteX126" fmla="*/ 0 w 2121762"/>
                <a:gd name="connsiteY126" fmla="*/ 2956713 h 3638719"/>
                <a:gd name="connsiteX127" fmla="*/ 0 w 2121762"/>
                <a:gd name="connsiteY127" fmla="*/ 2937421 h 3638719"/>
                <a:gd name="connsiteX128" fmla="*/ 0 w 2121762"/>
                <a:gd name="connsiteY128" fmla="*/ 2918613 h 3638719"/>
                <a:gd name="connsiteX129" fmla="*/ 0 w 2121762"/>
                <a:gd name="connsiteY129" fmla="*/ 2874650 h 3638719"/>
                <a:gd name="connsiteX130" fmla="*/ 0 w 2121762"/>
                <a:gd name="connsiteY130" fmla="*/ 2823603 h 3638719"/>
                <a:gd name="connsiteX131" fmla="*/ 0 w 2121762"/>
                <a:gd name="connsiteY131" fmla="*/ 2779640 h 3638719"/>
                <a:gd name="connsiteX132" fmla="*/ 0 w 2121762"/>
                <a:gd name="connsiteY132" fmla="*/ 2760831 h 3638719"/>
                <a:gd name="connsiteX133" fmla="*/ 0 w 2121762"/>
                <a:gd name="connsiteY133" fmla="*/ 2741540 h 3638719"/>
                <a:gd name="connsiteX134" fmla="*/ 0 w 2121762"/>
                <a:gd name="connsiteY134" fmla="*/ 2737396 h 3638719"/>
                <a:gd name="connsiteX135" fmla="*/ 0 w 2121762"/>
                <a:gd name="connsiteY135" fmla="*/ 2722731 h 3638719"/>
                <a:gd name="connsiteX136" fmla="*/ 0 w 2121762"/>
                <a:gd name="connsiteY136" fmla="*/ 2718588 h 3638719"/>
                <a:gd name="connsiteX137" fmla="*/ 0 w 2121762"/>
                <a:gd name="connsiteY137" fmla="*/ 2678769 h 3638719"/>
                <a:gd name="connsiteX138" fmla="*/ 0 w 2121762"/>
                <a:gd name="connsiteY138" fmla="*/ 2674625 h 3638719"/>
                <a:gd name="connsiteX139" fmla="*/ 0 w 2121762"/>
                <a:gd name="connsiteY139" fmla="*/ 2636525 h 3638719"/>
                <a:gd name="connsiteX140" fmla="*/ 0 w 2121762"/>
                <a:gd name="connsiteY140" fmla="*/ 2606669 h 3638719"/>
                <a:gd name="connsiteX141" fmla="*/ 0 w 2121762"/>
                <a:gd name="connsiteY141" fmla="*/ 2541515 h 3638719"/>
                <a:gd name="connsiteX142" fmla="*/ 0 w 2121762"/>
                <a:gd name="connsiteY142" fmla="*/ 2522706 h 3638719"/>
                <a:gd name="connsiteX143" fmla="*/ 0 w 2121762"/>
                <a:gd name="connsiteY143" fmla="*/ 2478744 h 3638719"/>
                <a:gd name="connsiteX144" fmla="*/ 0 w 2121762"/>
                <a:gd name="connsiteY144" fmla="*/ 2440644 h 3638719"/>
                <a:gd name="connsiteX145" fmla="*/ 0 w 2121762"/>
                <a:gd name="connsiteY145" fmla="*/ 2436500 h 3638719"/>
                <a:gd name="connsiteX146" fmla="*/ 0 w 2121762"/>
                <a:gd name="connsiteY146" fmla="*/ 2406644 h 3638719"/>
                <a:gd name="connsiteX147" fmla="*/ 0 w 2121762"/>
                <a:gd name="connsiteY147" fmla="*/ 2368544 h 3638719"/>
                <a:gd name="connsiteX148" fmla="*/ 0 w 2121762"/>
                <a:gd name="connsiteY148" fmla="*/ 2324581 h 3638719"/>
                <a:gd name="connsiteX149" fmla="*/ 0 w 2121762"/>
                <a:gd name="connsiteY149" fmla="*/ 2305772 h 3638719"/>
                <a:gd name="connsiteX150" fmla="*/ 0 w 2121762"/>
                <a:gd name="connsiteY150" fmla="*/ 2240619 h 3638719"/>
                <a:gd name="connsiteX151" fmla="*/ 0 w 2121762"/>
                <a:gd name="connsiteY151" fmla="*/ 2168519 h 3638719"/>
                <a:gd name="connsiteX152" fmla="*/ 0 w 2121762"/>
                <a:gd name="connsiteY152" fmla="*/ 2124556 h 3638719"/>
                <a:gd name="connsiteX153" fmla="*/ 0 w 2121762"/>
                <a:gd name="connsiteY153" fmla="*/ 2105747 h 3638719"/>
                <a:gd name="connsiteX154" fmla="*/ 0 w 2121762"/>
                <a:gd name="connsiteY154" fmla="*/ 2086456 h 3638719"/>
                <a:gd name="connsiteX155" fmla="*/ 0 w 2121762"/>
                <a:gd name="connsiteY155" fmla="*/ 2067647 h 3638719"/>
                <a:gd name="connsiteX156" fmla="*/ 0 w 2121762"/>
                <a:gd name="connsiteY156" fmla="*/ 2052551 h 3638719"/>
                <a:gd name="connsiteX157" fmla="*/ 0 w 2121762"/>
                <a:gd name="connsiteY157" fmla="*/ 2023685 h 3638719"/>
                <a:gd name="connsiteX158" fmla="*/ 0 w 2121762"/>
                <a:gd name="connsiteY158" fmla="*/ 1886431 h 3638719"/>
                <a:gd name="connsiteX159" fmla="*/ 0 w 2121762"/>
                <a:gd name="connsiteY159" fmla="*/ 1867622 h 3638719"/>
                <a:gd name="connsiteX160" fmla="*/ 0 w 2121762"/>
                <a:gd name="connsiteY160" fmla="*/ 1852526 h 3638719"/>
                <a:gd name="connsiteX161" fmla="*/ 0 w 2121762"/>
                <a:gd name="connsiteY161" fmla="*/ 1823660 h 3638719"/>
                <a:gd name="connsiteX162" fmla="*/ 0 w 2121762"/>
                <a:gd name="connsiteY162" fmla="*/ 1814426 h 3638719"/>
                <a:gd name="connsiteX163" fmla="*/ 0 w 2121762"/>
                <a:gd name="connsiteY163" fmla="*/ 1785560 h 3638719"/>
                <a:gd name="connsiteX164" fmla="*/ 0 w 2121762"/>
                <a:gd name="connsiteY164" fmla="*/ 1770463 h 3638719"/>
                <a:gd name="connsiteX165" fmla="*/ 0 w 2121762"/>
                <a:gd name="connsiteY165" fmla="*/ 1751654 h 3638719"/>
                <a:gd name="connsiteX166" fmla="*/ 0 w 2121762"/>
                <a:gd name="connsiteY166" fmla="*/ 1614401 h 3638719"/>
                <a:gd name="connsiteX167" fmla="*/ 0 w 2121762"/>
                <a:gd name="connsiteY167" fmla="*/ 1585535 h 3638719"/>
                <a:gd name="connsiteX168" fmla="*/ 0 w 2121762"/>
                <a:gd name="connsiteY168" fmla="*/ 1570438 h 3638719"/>
                <a:gd name="connsiteX169" fmla="*/ 0 w 2121762"/>
                <a:gd name="connsiteY169" fmla="*/ 1551629 h 3638719"/>
                <a:gd name="connsiteX170" fmla="*/ 0 w 2121762"/>
                <a:gd name="connsiteY170" fmla="*/ 1532338 h 3638719"/>
                <a:gd name="connsiteX171" fmla="*/ 0 w 2121762"/>
                <a:gd name="connsiteY171" fmla="*/ 1513529 h 3638719"/>
                <a:gd name="connsiteX172" fmla="*/ 0 w 2121762"/>
                <a:gd name="connsiteY172" fmla="*/ 1469567 h 3638719"/>
                <a:gd name="connsiteX173" fmla="*/ 0 w 2121762"/>
                <a:gd name="connsiteY173" fmla="*/ 1397467 h 3638719"/>
                <a:gd name="connsiteX174" fmla="*/ 0 w 2121762"/>
                <a:gd name="connsiteY174" fmla="*/ 1332313 h 3638719"/>
                <a:gd name="connsiteX175" fmla="*/ 0 w 2121762"/>
                <a:gd name="connsiteY175" fmla="*/ 1313504 h 3638719"/>
                <a:gd name="connsiteX176" fmla="*/ 0 w 2121762"/>
                <a:gd name="connsiteY176" fmla="*/ 1269542 h 3638719"/>
                <a:gd name="connsiteX177" fmla="*/ 0 w 2121762"/>
                <a:gd name="connsiteY177" fmla="*/ 1231442 h 3638719"/>
                <a:gd name="connsiteX178" fmla="*/ 0 w 2121762"/>
                <a:gd name="connsiteY178" fmla="*/ 1201585 h 3638719"/>
                <a:gd name="connsiteX179" fmla="*/ 0 w 2121762"/>
                <a:gd name="connsiteY179" fmla="*/ 1197442 h 3638719"/>
                <a:gd name="connsiteX180" fmla="*/ 0 w 2121762"/>
                <a:gd name="connsiteY180" fmla="*/ 1159342 h 3638719"/>
                <a:gd name="connsiteX181" fmla="*/ 0 w 2121762"/>
                <a:gd name="connsiteY181" fmla="*/ 1115379 h 3638719"/>
                <a:gd name="connsiteX182" fmla="*/ 0 w 2121762"/>
                <a:gd name="connsiteY182" fmla="*/ 1096571 h 3638719"/>
                <a:gd name="connsiteX183" fmla="*/ 0 w 2121762"/>
                <a:gd name="connsiteY183" fmla="*/ 1031417 h 3638719"/>
                <a:gd name="connsiteX184" fmla="*/ 0 w 2121762"/>
                <a:gd name="connsiteY184" fmla="*/ 1001560 h 3638719"/>
                <a:gd name="connsiteX185" fmla="*/ 0 w 2121762"/>
                <a:gd name="connsiteY185" fmla="*/ 963460 h 3638719"/>
                <a:gd name="connsiteX186" fmla="*/ 0 w 2121762"/>
                <a:gd name="connsiteY186" fmla="*/ 959317 h 3638719"/>
                <a:gd name="connsiteX187" fmla="*/ 0 w 2121762"/>
                <a:gd name="connsiteY187" fmla="*/ 919497 h 3638719"/>
                <a:gd name="connsiteX188" fmla="*/ 0 w 2121762"/>
                <a:gd name="connsiteY188" fmla="*/ 915354 h 3638719"/>
                <a:gd name="connsiteX189" fmla="*/ 0 w 2121762"/>
                <a:gd name="connsiteY189" fmla="*/ 900689 h 3638719"/>
                <a:gd name="connsiteX190" fmla="*/ 0 w 2121762"/>
                <a:gd name="connsiteY190" fmla="*/ 896546 h 3638719"/>
                <a:gd name="connsiteX191" fmla="*/ 0 w 2121762"/>
                <a:gd name="connsiteY191" fmla="*/ 877254 h 3638719"/>
                <a:gd name="connsiteX192" fmla="*/ 0 w 2121762"/>
                <a:gd name="connsiteY192" fmla="*/ 858446 h 3638719"/>
                <a:gd name="connsiteX193" fmla="*/ 0 w 2121762"/>
                <a:gd name="connsiteY193" fmla="*/ 814483 h 3638719"/>
                <a:gd name="connsiteX194" fmla="*/ 0 w 2121762"/>
                <a:gd name="connsiteY194" fmla="*/ 763435 h 3638719"/>
                <a:gd name="connsiteX195" fmla="*/ 0 w 2121762"/>
                <a:gd name="connsiteY195" fmla="*/ 719472 h 3638719"/>
                <a:gd name="connsiteX196" fmla="*/ 0 w 2121762"/>
                <a:gd name="connsiteY196" fmla="*/ 700664 h 3638719"/>
                <a:gd name="connsiteX197" fmla="*/ 0 w 2121762"/>
                <a:gd name="connsiteY197" fmla="*/ 681372 h 3638719"/>
                <a:gd name="connsiteX198" fmla="*/ 0 w 2121762"/>
                <a:gd name="connsiteY198" fmla="*/ 677229 h 3638719"/>
                <a:gd name="connsiteX199" fmla="*/ 0 w 2121762"/>
                <a:gd name="connsiteY199" fmla="*/ 662564 h 3638719"/>
                <a:gd name="connsiteX200" fmla="*/ 0 w 2121762"/>
                <a:gd name="connsiteY200" fmla="*/ 658421 h 3638719"/>
                <a:gd name="connsiteX201" fmla="*/ 0 w 2121762"/>
                <a:gd name="connsiteY201" fmla="*/ 618601 h 3638719"/>
                <a:gd name="connsiteX202" fmla="*/ 0 w 2121762"/>
                <a:gd name="connsiteY202" fmla="*/ 614458 h 3638719"/>
                <a:gd name="connsiteX203" fmla="*/ 0 w 2121762"/>
                <a:gd name="connsiteY203" fmla="*/ 576358 h 3638719"/>
                <a:gd name="connsiteX204" fmla="*/ 0 w 2121762"/>
                <a:gd name="connsiteY204" fmla="*/ 546502 h 3638719"/>
                <a:gd name="connsiteX205" fmla="*/ 0 w 2121762"/>
                <a:gd name="connsiteY205" fmla="*/ 481347 h 3638719"/>
                <a:gd name="connsiteX206" fmla="*/ 0 w 2121762"/>
                <a:gd name="connsiteY206" fmla="*/ 462539 h 3638719"/>
                <a:gd name="connsiteX207" fmla="*/ 0 w 2121762"/>
                <a:gd name="connsiteY207" fmla="*/ 418576 h 3638719"/>
                <a:gd name="connsiteX208" fmla="*/ 0 w 2121762"/>
                <a:gd name="connsiteY208" fmla="*/ 380476 h 3638719"/>
                <a:gd name="connsiteX209" fmla="*/ 0 w 2121762"/>
                <a:gd name="connsiteY209" fmla="*/ 376333 h 3638719"/>
                <a:gd name="connsiteX210" fmla="*/ 0 w 2121762"/>
                <a:gd name="connsiteY210" fmla="*/ 346477 h 3638719"/>
                <a:gd name="connsiteX211" fmla="*/ 0 w 2121762"/>
                <a:gd name="connsiteY211" fmla="*/ 308377 h 3638719"/>
                <a:gd name="connsiteX212" fmla="*/ 0 w 2121762"/>
                <a:gd name="connsiteY212" fmla="*/ 180451 h 3638719"/>
                <a:gd name="connsiteX213" fmla="*/ 0 w 2121762"/>
                <a:gd name="connsiteY213" fmla="*/ 108352 h 3638719"/>
                <a:gd name="connsiteX214" fmla="*/ 49684 w 2121762"/>
                <a:gd name="connsiteY214" fmla="*/ 7932 h 3638719"/>
                <a:gd name="connsiteX215" fmla="*/ 79008 w 2121762"/>
                <a:gd name="connsiteY215" fmla="*/ 0 h 3638719"/>
                <a:gd name="connsiteX216" fmla="*/ 284963 w 2121762"/>
                <a:gd name="connsiteY216" fmla="*/ 0 h 3638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Lst>
              <a:rect l="l" t="t" r="r" b="b"/>
              <a:pathLst>
                <a:path w="2121762" h="3638719">
                  <a:moveTo>
                    <a:pt x="284963" y="0"/>
                  </a:moveTo>
                  <a:lnTo>
                    <a:pt x="1836799" y="0"/>
                  </a:lnTo>
                  <a:lnTo>
                    <a:pt x="2042755" y="0"/>
                  </a:lnTo>
                  <a:lnTo>
                    <a:pt x="2072079" y="7932"/>
                  </a:lnTo>
                  <a:cubicBezTo>
                    <a:pt x="2101276" y="24476"/>
                    <a:pt x="2121762" y="63208"/>
                    <a:pt x="2121762" y="108352"/>
                  </a:cubicBezTo>
                  <a:lnTo>
                    <a:pt x="2121762" y="180451"/>
                  </a:lnTo>
                  <a:lnTo>
                    <a:pt x="2121762" y="308377"/>
                  </a:lnTo>
                  <a:lnTo>
                    <a:pt x="2121762" y="346477"/>
                  </a:lnTo>
                  <a:lnTo>
                    <a:pt x="2121762" y="376333"/>
                  </a:lnTo>
                  <a:lnTo>
                    <a:pt x="2121762" y="380476"/>
                  </a:lnTo>
                  <a:lnTo>
                    <a:pt x="2121762" y="418576"/>
                  </a:lnTo>
                  <a:lnTo>
                    <a:pt x="2121762" y="462539"/>
                  </a:lnTo>
                  <a:lnTo>
                    <a:pt x="2121762" y="481347"/>
                  </a:lnTo>
                  <a:lnTo>
                    <a:pt x="2121762" y="546502"/>
                  </a:lnTo>
                  <a:lnTo>
                    <a:pt x="2121762" y="576358"/>
                  </a:lnTo>
                  <a:lnTo>
                    <a:pt x="2121762" y="614458"/>
                  </a:lnTo>
                  <a:lnTo>
                    <a:pt x="2121762" y="618601"/>
                  </a:lnTo>
                  <a:lnTo>
                    <a:pt x="2121762" y="658421"/>
                  </a:lnTo>
                  <a:lnTo>
                    <a:pt x="2121762" y="662564"/>
                  </a:lnTo>
                  <a:lnTo>
                    <a:pt x="2121762" y="677229"/>
                  </a:lnTo>
                  <a:lnTo>
                    <a:pt x="2121762" y="681372"/>
                  </a:lnTo>
                  <a:lnTo>
                    <a:pt x="2121762" y="700664"/>
                  </a:lnTo>
                  <a:lnTo>
                    <a:pt x="2121762" y="719472"/>
                  </a:lnTo>
                  <a:lnTo>
                    <a:pt x="2121762" y="763435"/>
                  </a:lnTo>
                  <a:lnTo>
                    <a:pt x="2121762" y="814483"/>
                  </a:lnTo>
                  <a:lnTo>
                    <a:pt x="2121762" y="858446"/>
                  </a:lnTo>
                  <a:lnTo>
                    <a:pt x="2121762" y="877254"/>
                  </a:lnTo>
                  <a:lnTo>
                    <a:pt x="2121762" y="896546"/>
                  </a:lnTo>
                  <a:lnTo>
                    <a:pt x="2121762" y="900689"/>
                  </a:lnTo>
                  <a:lnTo>
                    <a:pt x="2121762" y="915354"/>
                  </a:lnTo>
                  <a:lnTo>
                    <a:pt x="2121762" y="919497"/>
                  </a:lnTo>
                  <a:lnTo>
                    <a:pt x="2121762" y="959317"/>
                  </a:lnTo>
                  <a:lnTo>
                    <a:pt x="2121762" y="963460"/>
                  </a:lnTo>
                  <a:lnTo>
                    <a:pt x="2121762" y="1001560"/>
                  </a:lnTo>
                  <a:lnTo>
                    <a:pt x="2121762" y="1031417"/>
                  </a:lnTo>
                  <a:lnTo>
                    <a:pt x="2121762" y="1096571"/>
                  </a:lnTo>
                  <a:lnTo>
                    <a:pt x="2121762" y="1115379"/>
                  </a:lnTo>
                  <a:lnTo>
                    <a:pt x="2121762" y="1159342"/>
                  </a:lnTo>
                  <a:lnTo>
                    <a:pt x="2121762" y="1197442"/>
                  </a:lnTo>
                  <a:lnTo>
                    <a:pt x="2121762" y="1201585"/>
                  </a:lnTo>
                  <a:lnTo>
                    <a:pt x="2121762" y="1231442"/>
                  </a:lnTo>
                  <a:lnTo>
                    <a:pt x="2121762" y="1269542"/>
                  </a:lnTo>
                  <a:lnTo>
                    <a:pt x="2121762" y="1313504"/>
                  </a:lnTo>
                  <a:lnTo>
                    <a:pt x="2121762" y="1332313"/>
                  </a:lnTo>
                  <a:lnTo>
                    <a:pt x="2121762" y="1397467"/>
                  </a:lnTo>
                  <a:lnTo>
                    <a:pt x="2121762" y="1469567"/>
                  </a:lnTo>
                  <a:lnTo>
                    <a:pt x="2121762" y="1513529"/>
                  </a:lnTo>
                  <a:lnTo>
                    <a:pt x="2121762" y="1532338"/>
                  </a:lnTo>
                  <a:lnTo>
                    <a:pt x="2121762" y="1551629"/>
                  </a:lnTo>
                  <a:lnTo>
                    <a:pt x="2121762" y="1570438"/>
                  </a:lnTo>
                  <a:lnTo>
                    <a:pt x="2121762" y="1585535"/>
                  </a:lnTo>
                  <a:lnTo>
                    <a:pt x="2121762" y="1614401"/>
                  </a:lnTo>
                  <a:lnTo>
                    <a:pt x="2121762" y="1751654"/>
                  </a:lnTo>
                  <a:lnTo>
                    <a:pt x="2121762" y="1770463"/>
                  </a:lnTo>
                  <a:lnTo>
                    <a:pt x="2121762" y="1785560"/>
                  </a:lnTo>
                  <a:lnTo>
                    <a:pt x="2121762" y="1814426"/>
                  </a:lnTo>
                  <a:lnTo>
                    <a:pt x="2121762" y="1823660"/>
                  </a:lnTo>
                  <a:lnTo>
                    <a:pt x="2121762" y="1852526"/>
                  </a:lnTo>
                  <a:lnTo>
                    <a:pt x="2121762" y="1867622"/>
                  </a:lnTo>
                  <a:lnTo>
                    <a:pt x="2121762" y="1886431"/>
                  </a:lnTo>
                  <a:lnTo>
                    <a:pt x="2121762" y="2023685"/>
                  </a:lnTo>
                  <a:lnTo>
                    <a:pt x="2121762" y="2052551"/>
                  </a:lnTo>
                  <a:lnTo>
                    <a:pt x="2121762" y="2067647"/>
                  </a:lnTo>
                  <a:lnTo>
                    <a:pt x="2121762" y="2086456"/>
                  </a:lnTo>
                  <a:lnTo>
                    <a:pt x="2121762" y="2105747"/>
                  </a:lnTo>
                  <a:lnTo>
                    <a:pt x="2121762" y="2124556"/>
                  </a:lnTo>
                  <a:lnTo>
                    <a:pt x="2121762" y="2168519"/>
                  </a:lnTo>
                  <a:lnTo>
                    <a:pt x="2121762" y="2240619"/>
                  </a:lnTo>
                  <a:lnTo>
                    <a:pt x="2121762" y="2305772"/>
                  </a:lnTo>
                  <a:lnTo>
                    <a:pt x="2121762" y="2324581"/>
                  </a:lnTo>
                  <a:lnTo>
                    <a:pt x="2121762" y="2368544"/>
                  </a:lnTo>
                  <a:lnTo>
                    <a:pt x="2121762" y="2406644"/>
                  </a:lnTo>
                  <a:lnTo>
                    <a:pt x="2121762" y="2436500"/>
                  </a:lnTo>
                  <a:lnTo>
                    <a:pt x="2121762" y="2440644"/>
                  </a:lnTo>
                  <a:lnTo>
                    <a:pt x="2121762" y="2478744"/>
                  </a:lnTo>
                  <a:lnTo>
                    <a:pt x="2121762" y="2522706"/>
                  </a:lnTo>
                  <a:lnTo>
                    <a:pt x="2121762" y="2541515"/>
                  </a:lnTo>
                  <a:lnTo>
                    <a:pt x="2121762" y="2606669"/>
                  </a:lnTo>
                  <a:lnTo>
                    <a:pt x="2121762" y="2636525"/>
                  </a:lnTo>
                  <a:lnTo>
                    <a:pt x="2121762" y="2674625"/>
                  </a:lnTo>
                  <a:lnTo>
                    <a:pt x="2121762" y="2678769"/>
                  </a:lnTo>
                  <a:lnTo>
                    <a:pt x="2121762" y="2718588"/>
                  </a:lnTo>
                  <a:lnTo>
                    <a:pt x="2121762" y="2722731"/>
                  </a:lnTo>
                  <a:lnTo>
                    <a:pt x="2121762" y="2737396"/>
                  </a:lnTo>
                  <a:lnTo>
                    <a:pt x="2121762" y="2741540"/>
                  </a:lnTo>
                  <a:lnTo>
                    <a:pt x="2121762" y="2760831"/>
                  </a:lnTo>
                  <a:lnTo>
                    <a:pt x="2121762" y="2779640"/>
                  </a:lnTo>
                  <a:lnTo>
                    <a:pt x="2121762" y="2823603"/>
                  </a:lnTo>
                  <a:lnTo>
                    <a:pt x="2121762" y="2874650"/>
                  </a:lnTo>
                  <a:lnTo>
                    <a:pt x="2121762" y="2918613"/>
                  </a:lnTo>
                  <a:lnTo>
                    <a:pt x="2121762" y="2937421"/>
                  </a:lnTo>
                  <a:lnTo>
                    <a:pt x="2121762" y="2956713"/>
                  </a:lnTo>
                  <a:lnTo>
                    <a:pt x="2121762" y="2960856"/>
                  </a:lnTo>
                  <a:lnTo>
                    <a:pt x="2121762" y="2975521"/>
                  </a:lnTo>
                  <a:lnTo>
                    <a:pt x="2121762" y="2979665"/>
                  </a:lnTo>
                  <a:lnTo>
                    <a:pt x="2121762" y="3019484"/>
                  </a:lnTo>
                  <a:lnTo>
                    <a:pt x="2121762" y="3023628"/>
                  </a:lnTo>
                  <a:lnTo>
                    <a:pt x="2121762" y="3061728"/>
                  </a:lnTo>
                  <a:lnTo>
                    <a:pt x="2121762" y="3091584"/>
                  </a:lnTo>
                  <a:lnTo>
                    <a:pt x="2121762" y="3156738"/>
                  </a:lnTo>
                  <a:lnTo>
                    <a:pt x="2121762" y="3175546"/>
                  </a:lnTo>
                  <a:lnTo>
                    <a:pt x="2121762" y="3219509"/>
                  </a:lnTo>
                  <a:lnTo>
                    <a:pt x="2121762" y="3257609"/>
                  </a:lnTo>
                  <a:lnTo>
                    <a:pt x="2121762" y="3261753"/>
                  </a:lnTo>
                  <a:lnTo>
                    <a:pt x="2121762" y="3291609"/>
                  </a:lnTo>
                  <a:lnTo>
                    <a:pt x="2121762" y="3329709"/>
                  </a:lnTo>
                  <a:lnTo>
                    <a:pt x="2121762" y="3457634"/>
                  </a:lnTo>
                  <a:lnTo>
                    <a:pt x="2121762" y="3529734"/>
                  </a:lnTo>
                  <a:cubicBezTo>
                    <a:pt x="2121762" y="3589926"/>
                    <a:pt x="2085342" y="3638719"/>
                    <a:pt x="2040414" y="3638719"/>
                  </a:cubicBezTo>
                  <a:lnTo>
                    <a:pt x="81349" y="3638719"/>
                  </a:lnTo>
                  <a:cubicBezTo>
                    <a:pt x="36422" y="3638719"/>
                    <a:pt x="0" y="3589926"/>
                    <a:pt x="0" y="3529734"/>
                  </a:cubicBezTo>
                  <a:lnTo>
                    <a:pt x="0" y="3457634"/>
                  </a:lnTo>
                  <a:lnTo>
                    <a:pt x="0" y="3329709"/>
                  </a:lnTo>
                  <a:lnTo>
                    <a:pt x="0" y="3291609"/>
                  </a:lnTo>
                  <a:lnTo>
                    <a:pt x="0" y="3261753"/>
                  </a:lnTo>
                  <a:lnTo>
                    <a:pt x="0" y="3257609"/>
                  </a:lnTo>
                  <a:lnTo>
                    <a:pt x="0" y="3219509"/>
                  </a:lnTo>
                  <a:lnTo>
                    <a:pt x="0" y="3175546"/>
                  </a:lnTo>
                  <a:lnTo>
                    <a:pt x="0" y="3156738"/>
                  </a:lnTo>
                  <a:lnTo>
                    <a:pt x="0" y="3091584"/>
                  </a:lnTo>
                  <a:lnTo>
                    <a:pt x="0" y="3061728"/>
                  </a:lnTo>
                  <a:lnTo>
                    <a:pt x="0" y="3023628"/>
                  </a:lnTo>
                  <a:lnTo>
                    <a:pt x="0" y="3019484"/>
                  </a:lnTo>
                  <a:lnTo>
                    <a:pt x="0" y="2979665"/>
                  </a:lnTo>
                  <a:lnTo>
                    <a:pt x="0" y="2975521"/>
                  </a:lnTo>
                  <a:lnTo>
                    <a:pt x="0" y="2960856"/>
                  </a:lnTo>
                  <a:lnTo>
                    <a:pt x="0" y="2956713"/>
                  </a:lnTo>
                  <a:lnTo>
                    <a:pt x="0" y="2937421"/>
                  </a:lnTo>
                  <a:lnTo>
                    <a:pt x="0" y="2918613"/>
                  </a:lnTo>
                  <a:lnTo>
                    <a:pt x="0" y="2874650"/>
                  </a:lnTo>
                  <a:lnTo>
                    <a:pt x="0" y="2823603"/>
                  </a:lnTo>
                  <a:lnTo>
                    <a:pt x="0" y="2779640"/>
                  </a:lnTo>
                  <a:lnTo>
                    <a:pt x="0" y="2760831"/>
                  </a:lnTo>
                  <a:lnTo>
                    <a:pt x="0" y="2741540"/>
                  </a:lnTo>
                  <a:lnTo>
                    <a:pt x="0" y="2737396"/>
                  </a:lnTo>
                  <a:lnTo>
                    <a:pt x="0" y="2722731"/>
                  </a:lnTo>
                  <a:lnTo>
                    <a:pt x="0" y="2718588"/>
                  </a:lnTo>
                  <a:lnTo>
                    <a:pt x="0" y="2678769"/>
                  </a:lnTo>
                  <a:lnTo>
                    <a:pt x="0" y="2674625"/>
                  </a:lnTo>
                  <a:lnTo>
                    <a:pt x="0" y="2636525"/>
                  </a:lnTo>
                  <a:lnTo>
                    <a:pt x="0" y="2606669"/>
                  </a:lnTo>
                  <a:lnTo>
                    <a:pt x="0" y="2541515"/>
                  </a:lnTo>
                  <a:lnTo>
                    <a:pt x="0" y="2522706"/>
                  </a:lnTo>
                  <a:lnTo>
                    <a:pt x="0" y="2478744"/>
                  </a:lnTo>
                  <a:lnTo>
                    <a:pt x="0" y="2440644"/>
                  </a:lnTo>
                  <a:lnTo>
                    <a:pt x="0" y="2436500"/>
                  </a:lnTo>
                  <a:lnTo>
                    <a:pt x="0" y="2406644"/>
                  </a:lnTo>
                  <a:lnTo>
                    <a:pt x="0" y="2368544"/>
                  </a:lnTo>
                  <a:lnTo>
                    <a:pt x="0" y="2324581"/>
                  </a:lnTo>
                  <a:lnTo>
                    <a:pt x="0" y="2305772"/>
                  </a:lnTo>
                  <a:lnTo>
                    <a:pt x="0" y="2240619"/>
                  </a:lnTo>
                  <a:lnTo>
                    <a:pt x="0" y="2168519"/>
                  </a:lnTo>
                  <a:lnTo>
                    <a:pt x="0" y="2124556"/>
                  </a:lnTo>
                  <a:lnTo>
                    <a:pt x="0" y="2105747"/>
                  </a:lnTo>
                  <a:lnTo>
                    <a:pt x="0" y="2086456"/>
                  </a:lnTo>
                  <a:lnTo>
                    <a:pt x="0" y="2067647"/>
                  </a:lnTo>
                  <a:lnTo>
                    <a:pt x="0" y="2052551"/>
                  </a:lnTo>
                  <a:lnTo>
                    <a:pt x="0" y="2023685"/>
                  </a:lnTo>
                  <a:lnTo>
                    <a:pt x="0" y="1886431"/>
                  </a:lnTo>
                  <a:lnTo>
                    <a:pt x="0" y="1867622"/>
                  </a:lnTo>
                  <a:lnTo>
                    <a:pt x="0" y="1852526"/>
                  </a:lnTo>
                  <a:lnTo>
                    <a:pt x="0" y="1823660"/>
                  </a:lnTo>
                  <a:lnTo>
                    <a:pt x="0" y="1814426"/>
                  </a:lnTo>
                  <a:lnTo>
                    <a:pt x="0" y="1785560"/>
                  </a:lnTo>
                  <a:lnTo>
                    <a:pt x="0" y="1770463"/>
                  </a:lnTo>
                  <a:lnTo>
                    <a:pt x="0" y="1751654"/>
                  </a:lnTo>
                  <a:lnTo>
                    <a:pt x="0" y="1614401"/>
                  </a:lnTo>
                  <a:lnTo>
                    <a:pt x="0" y="1585535"/>
                  </a:lnTo>
                  <a:lnTo>
                    <a:pt x="0" y="1570438"/>
                  </a:lnTo>
                  <a:lnTo>
                    <a:pt x="0" y="1551629"/>
                  </a:lnTo>
                  <a:lnTo>
                    <a:pt x="0" y="1532338"/>
                  </a:lnTo>
                  <a:lnTo>
                    <a:pt x="0" y="1513529"/>
                  </a:lnTo>
                  <a:lnTo>
                    <a:pt x="0" y="1469567"/>
                  </a:lnTo>
                  <a:lnTo>
                    <a:pt x="0" y="1397467"/>
                  </a:lnTo>
                  <a:lnTo>
                    <a:pt x="0" y="1332313"/>
                  </a:lnTo>
                  <a:lnTo>
                    <a:pt x="0" y="1313504"/>
                  </a:lnTo>
                  <a:lnTo>
                    <a:pt x="0" y="1269542"/>
                  </a:lnTo>
                  <a:lnTo>
                    <a:pt x="0" y="1231442"/>
                  </a:lnTo>
                  <a:lnTo>
                    <a:pt x="0" y="1201585"/>
                  </a:lnTo>
                  <a:lnTo>
                    <a:pt x="0" y="1197442"/>
                  </a:lnTo>
                  <a:lnTo>
                    <a:pt x="0" y="1159342"/>
                  </a:lnTo>
                  <a:lnTo>
                    <a:pt x="0" y="1115379"/>
                  </a:lnTo>
                  <a:lnTo>
                    <a:pt x="0" y="1096571"/>
                  </a:lnTo>
                  <a:lnTo>
                    <a:pt x="0" y="1031417"/>
                  </a:lnTo>
                  <a:lnTo>
                    <a:pt x="0" y="1001560"/>
                  </a:lnTo>
                  <a:lnTo>
                    <a:pt x="0" y="963460"/>
                  </a:lnTo>
                  <a:lnTo>
                    <a:pt x="0" y="959317"/>
                  </a:lnTo>
                  <a:lnTo>
                    <a:pt x="0" y="919497"/>
                  </a:lnTo>
                  <a:lnTo>
                    <a:pt x="0" y="915354"/>
                  </a:lnTo>
                  <a:lnTo>
                    <a:pt x="0" y="900689"/>
                  </a:lnTo>
                  <a:lnTo>
                    <a:pt x="0" y="896546"/>
                  </a:lnTo>
                  <a:lnTo>
                    <a:pt x="0" y="877254"/>
                  </a:lnTo>
                  <a:lnTo>
                    <a:pt x="0" y="858446"/>
                  </a:lnTo>
                  <a:lnTo>
                    <a:pt x="0" y="814483"/>
                  </a:lnTo>
                  <a:lnTo>
                    <a:pt x="0" y="763435"/>
                  </a:lnTo>
                  <a:lnTo>
                    <a:pt x="0" y="719472"/>
                  </a:lnTo>
                  <a:lnTo>
                    <a:pt x="0" y="700664"/>
                  </a:lnTo>
                  <a:lnTo>
                    <a:pt x="0" y="681372"/>
                  </a:lnTo>
                  <a:lnTo>
                    <a:pt x="0" y="677229"/>
                  </a:lnTo>
                  <a:lnTo>
                    <a:pt x="0" y="662564"/>
                  </a:lnTo>
                  <a:lnTo>
                    <a:pt x="0" y="658421"/>
                  </a:lnTo>
                  <a:lnTo>
                    <a:pt x="0" y="618601"/>
                  </a:lnTo>
                  <a:lnTo>
                    <a:pt x="0" y="614458"/>
                  </a:lnTo>
                  <a:lnTo>
                    <a:pt x="0" y="576358"/>
                  </a:lnTo>
                  <a:lnTo>
                    <a:pt x="0" y="546502"/>
                  </a:lnTo>
                  <a:lnTo>
                    <a:pt x="0" y="481347"/>
                  </a:lnTo>
                  <a:lnTo>
                    <a:pt x="0" y="462539"/>
                  </a:lnTo>
                  <a:lnTo>
                    <a:pt x="0" y="418576"/>
                  </a:lnTo>
                  <a:lnTo>
                    <a:pt x="0" y="380476"/>
                  </a:lnTo>
                  <a:lnTo>
                    <a:pt x="0" y="376333"/>
                  </a:lnTo>
                  <a:lnTo>
                    <a:pt x="0" y="346477"/>
                  </a:lnTo>
                  <a:lnTo>
                    <a:pt x="0" y="308377"/>
                  </a:lnTo>
                  <a:lnTo>
                    <a:pt x="0" y="180451"/>
                  </a:lnTo>
                  <a:lnTo>
                    <a:pt x="0" y="108352"/>
                  </a:lnTo>
                  <a:cubicBezTo>
                    <a:pt x="0" y="63208"/>
                    <a:pt x="20487" y="24476"/>
                    <a:pt x="49684" y="7932"/>
                  </a:cubicBezTo>
                  <a:lnTo>
                    <a:pt x="79008" y="0"/>
                  </a:lnTo>
                  <a:lnTo>
                    <a:pt x="284963" y="0"/>
                  </a:lnTo>
                  <a:close/>
                </a:path>
              </a:pathLst>
            </a:custGeom>
            <a:solidFill>
              <a:schemeClr val="bg1"/>
            </a:solidFill>
            <a:effectLst>
              <a:outerShdw blurRad="63500" sx="102000" sy="102000" algn="ctr" rotWithShape="0">
                <a:prstClr val="black">
                  <a:alpha val="10000"/>
                </a:prstClr>
              </a:outerShdw>
            </a:effectLst>
          </p:spPr>
          <p:txBody>
            <a:bodyPr wrap="square" lIns="365760" tIns="365760" rIns="365760" bIns="3657600" anchor="b" anchorCtr="0">
              <a:noAutofit/>
            </a:bodyPr>
            <a:lstStyle/>
            <a:p>
              <a:pPr algn="ctr">
                <a:spcAft>
                  <a:spcPts val="121"/>
                </a:spcAft>
              </a:pPr>
              <a:endParaRPr lang="en-US" sz="1200">
                <a:solidFill>
                  <a:srgbClr val="008575"/>
                </a:solidFill>
                <a:latin typeface="Segoe UI Semibold"/>
                <a:cs typeface="Segoe UI Semibold" panose="020B0702040204020203" pitchFamily="34" charset="0"/>
              </a:endParaRPr>
            </a:p>
          </p:txBody>
        </p:sp>
        <p:cxnSp>
          <p:nvCxnSpPr>
            <p:cNvPr id="29" name="Straight Connector 28">
              <a:extLst>
                <a:ext uri="{FF2B5EF4-FFF2-40B4-BE49-F238E27FC236}">
                  <a16:creationId xmlns:a16="http://schemas.microsoft.com/office/drawing/2014/main" id="{38A4DDEE-88F7-49AC-A592-A8785D0B9B73}"/>
                </a:ext>
                <a:ext uri="{C183D7F6-B498-43B3-948B-1728B52AA6E4}">
                  <adec:decorative xmlns:adec="http://schemas.microsoft.com/office/drawing/2017/decorative" val="1"/>
                </a:ext>
              </a:extLst>
            </p:cNvPr>
            <p:cNvCxnSpPr>
              <a:cxnSpLocks/>
            </p:cNvCxnSpPr>
            <p:nvPr/>
          </p:nvCxnSpPr>
          <p:spPr>
            <a:xfrm>
              <a:off x="8265082" y="1460305"/>
              <a:ext cx="0" cy="415498"/>
            </a:xfrm>
            <a:prstGeom prst="line">
              <a:avLst/>
            </a:prstGeom>
            <a:ln w="6350">
              <a:solidFill>
                <a:schemeClr val="bg1"/>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30" name="Rectangle: Rounded Corners 29">
              <a:extLst>
                <a:ext uri="{FF2B5EF4-FFF2-40B4-BE49-F238E27FC236}">
                  <a16:creationId xmlns:a16="http://schemas.microsoft.com/office/drawing/2014/main" id="{E4BB4F1A-CFF5-48CE-A07D-4E23777A2E9F}"/>
                </a:ext>
                <a:ext uri="{C183D7F6-B498-43B3-948B-1728B52AA6E4}">
                  <adec:decorative xmlns:adec="http://schemas.microsoft.com/office/drawing/2017/decorative" val="1"/>
                </a:ext>
              </a:extLst>
            </p:cNvPr>
            <p:cNvSpPr/>
            <p:nvPr/>
          </p:nvSpPr>
          <p:spPr bwMode="auto">
            <a:xfrm>
              <a:off x="8442092" y="5111926"/>
              <a:ext cx="1805802" cy="598034"/>
            </a:xfrm>
            <a:prstGeom prst="roundRect">
              <a:avLst>
                <a:gd name="adj" fmla="val 14960"/>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defTabSz="699354" fontAlgn="base">
                <a:spcBef>
                  <a:spcPct val="0"/>
                </a:spcBef>
                <a:spcAft>
                  <a:spcPct val="0"/>
                </a:spcAft>
              </a:pPr>
              <a:endParaRPr lang="en-IN" sz="1500" err="1">
                <a:solidFill>
                  <a:srgbClr val="FFFFFF"/>
                </a:solidFill>
                <a:latin typeface="Segoe UI"/>
                <a:ea typeface="Segoe UI" pitchFamily="34" charset="0"/>
                <a:cs typeface="Segoe UI" pitchFamily="34" charset="0"/>
              </a:endParaRPr>
            </a:p>
          </p:txBody>
        </p:sp>
        <p:sp>
          <p:nvSpPr>
            <p:cNvPr id="31" name="TextBox 30">
              <a:extLst>
                <a:ext uri="{FF2B5EF4-FFF2-40B4-BE49-F238E27FC236}">
                  <a16:creationId xmlns:a16="http://schemas.microsoft.com/office/drawing/2014/main" id="{AC4B034F-0714-4AA6-9C68-963E4971F3F7}"/>
                </a:ext>
                <a:ext uri="{C183D7F6-B498-43B3-948B-1728B52AA6E4}">
                  <adec:decorative xmlns:adec="http://schemas.microsoft.com/office/drawing/2017/decorative" val="1"/>
                </a:ext>
              </a:extLst>
            </p:cNvPr>
            <p:cNvSpPr txBox="1"/>
            <p:nvPr/>
          </p:nvSpPr>
          <p:spPr>
            <a:xfrm>
              <a:off x="8307735" y="2052007"/>
              <a:ext cx="2074516" cy="3557693"/>
            </a:xfrm>
            <a:custGeom>
              <a:avLst/>
              <a:gdLst>
                <a:gd name="connsiteX0" fmla="*/ 1060881 w 2121762"/>
                <a:gd name="connsiteY0" fmla="*/ 0 h 4432152"/>
                <a:gd name="connsiteX1" fmla="*/ 1837641 w 2121762"/>
                <a:gd name="connsiteY1" fmla="*/ 776760 h 4432152"/>
                <a:gd name="connsiteX2" fmla="*/ 1836799 w 2121762"/>
                <a:gd name="connsiteY2" fmla="*/ 793433 h 4432152"/>
                <a:gd name="connsiteX3" fmla="*/ 2042755 w 2121762"/>
                <a:gd name="connsiteY3" fmla="*/ 793433 h 4432152"/>
                <a:gd name="connsiteX4" fmla="*/ 2072079 w 2121762"/>
                <a:gd name="connsiteY4" fmla="*/ 801365 h 4432152"/>
                <a:gd name="connsiteX5" fmla="*/ 2121762 w 2121762"/>
                <a:gd name="connsiteY5" fmla="*/ 901785 h 4432152"/>
                <a:gd name="connsiteX6" fmla="*/ 2121762 w 2121762"/>
                <a:gd name="connsiteY6" fmla="*/ 973884 h 4432152"/>
                <a:gd name="connsiteX7" fmla="*/ 2121762 w 2121762"/>
                <a:gd name="connsiteY7" fmla="*/ 1101810 h 4432152"/>
                <a:gd name="connsiteX8" fmla="*/ 2121762 w 2121762"/>
                <a:gd name="connsiteY8" fmla="*/ 1139910 h 4432152"/>
                <a:gd name="connsiteX9" fmla="*/ 2121762 w 2121762"/>
                <a:gd name="connsiteY9" fmla="*/ 1169766 h 4432152"/>
                <a:gd name="connsiteX10" fmla="*/ 2121762 w 2121762"/>
                <a:gd name="connsiteY10" fmla="*/ 1173909 h 4432152"/>
                <a:gd name="connsiteX11" fmla="*/ 2121762 w 2121762"/>
                <a:gd name="connsiteY11" fmla="*/ 1212009 h 4432152"/>
                <a:gd name="connsiteX12" fmla="*/ 2121762 w 2121762"/>
                <a:gd name="connsiteY12" fmla="*/ 1255972 h 4432152"/>
                <a:gd name="connsiteX13" fmla="*/ 2121762 w 2121762"/>
                <a:gd name="connsiteY13" fmla="*/ 1274780 h 4432152"/>
                <a:gd name="connsiteX14" fmla="*/ 2121762 w 2121762"/>
                <a:gd name="connsiteY14" fmla="*/ 1339935 h 4432152"/>
                <a:gd name="connsiteX15" fmla="*/ 2121762 w 2121762"/>
                <a:gd name="connsiteY15" fmla="*/ 1369791 h 4432152"/>
                <a:gd name="connsiteX16" fmla="*/ 2121762 w 2121762"/>
                <a:gd name="connsiteY16" fmla="*/ 1407891 h 4432152"/>
                <a:gd name="connsiteX17" fmla="*/ 2121762 w 2121762"/>
                <a:gd name="connsiteY17" fmla="*/ 1412034 h 4432152"/>
                <a:gd name="connsiteX18" fmla="*/ 2121762 w 2121762"/>
                <a:gd name="connsiteY18" fmla="*/ 1451854 h 4432152"/>
                <a:gd name="connsiteX19" fmla="*/ 2121762 w 2121762"/>
                <a:gd name="connsiteY19" fmla="*/ 1455997 h 4432152"/>
                <a:gd name="connsiteX20" fmla="*/ 2121762 w 2121762"/>
                <a:gd name="connsiteY20" fmla="*/ 1470662 h 4432152"/>
                <a:gd name="connsiteX21" fmla="*/ 2121762 w 2121762"/>
                <a:gd name="connsiteY21" fmla="*/ 1474805 h 4432152"/>
                <a:gd name="connsiteX22" fmla="*/ 2121762 w 2121762"/>
                <a:gd name="connsiteY22" fmla="*/ 1494097 h 4432152"/>
                <a:gd name="connsiteX23" fmla="*/ 2121762 w 2121762"/>
                <a:gd name="connsiteY23" fmla="*/ 1512905 h 4432152"/>
                <a:gd name="connsiteX24" fmla="*/ 2121762 w 2121762"/>
                <a:gd name="connsiteY24" fmla="*/ 1556868 h 4432152"/>
                <a:gd name="connsiteX25" fmla="*/ 2121762 w 2121762"/>
                <a:gd name="connsiteY25" fmla="*/ 1607916 h 4432152"/>
                <a:gd name="connsiteX26" fmla="*/ 2121762 w 2121762"/>
                <a:gd name="connsiteY26" fmla="*/ 1651879 h 4432152"/>
                <a:gd name="connsiteX27" fmla="*/ 2121762 w 2121762"/>
                <a:gd name="connsiteY27" fmla="*/ 1670687 h 4432152"/>
                <a:gd name="connsiteX28" fmla="*/ 2121762 w 2121762"/>
                <a:gd name="connsiteY28" fmla="*/ 1689979 h 4432152"/>
                <a:gd name="connsiteX29" fmla="*/ 2121762 w 2121762"/>
                <a:gd name="connsiteY29" fmla="*/ 1694122 h 4432152"/>
                <a:gd name="connsiteX30" fmla="*/ 2121762 w 2121762"/>
                <a:gd name="connsiteY30" fmla="*/ 1708787 h 4432152"/>
                <a:gd name="connsiteX31" fmla="*/ 2121762 w 2121762"/>
                <a:gd name="connsiteY31" fmla="*/ 1712930 h 4432152"/>
                <a:gd name="connsiteX32" fmla="*/ 2121762 w 2121762"/>
                <a:gd name="connsiteY32" fmla="*/ 1752750 h 4432152"/>
                <a:gd name="connsiteX33" fmla="*/ 2121762 w 2121762"/>
                <a:gd name="connsiteY33" fmla="*/ 1756893 h 4432152"/>
                <a:gd name="connsiteX34" fmla="*/ 2121762 w 2121762"/>
                <a:gd name="connsiteY34" fmla="*/ 1794993 h 4432152"/>
                <a:gd name="connsiteX35" fmla="*/ 2121762 w 2121762"/>
                <a:gd name="connsiteY35" fmla="*/ 1824850 h 4432152"/>
                <a:gd name="connsiteX36" fmla="*/ 2121762 w 2121762"/>
                <a:gd name="connsiteY36" fmla="*/ 1890004 h 4432152"/>
                <a:gd name="connsiteX37" fmla="*/ 2121762 w 2121762"/>
                <a:gd name="connsiteY37" fmla="*/ 1908812 h 4432152"/>
                <a:gd name="connsiteX38" fmla="*/ 2121762 w 2121762"/>
                <a:gd name="connsiteY38" fmla="*/ 1952775 h 4432152"/>
                <a:gd name="connsiteX39" fmla="*/ 2121762 w 2121762"/>
                <a:gd name="connsiteY39" fmla="*/ 1990875 h 4432152"/>
                <a:gd name="connsiteX40" fmla="*/ 2121762 w 2121762"/>
                <a:gd name="connsiteY40" fmla="*/ 1995018 h 4432152"/>
                <a:gd name="connsiteX41" fmla="*/ 2121762 w 2121762"/>
                <a:gd name="connsiteY41" fmla="*/ 2024875 h 4432152"/>
                <a:gd name="connsiteX42" fmla="*/ 2121762 w 2121762"/>
                <a:gd name="connsiteY42" fmla="*/ 2062975 h 4432152"/>
                <a:gd name="connsiteX43" fmla="*/ 2121762 w 2121762"/>
                <a:gd name="connsiteY43" fmla="*/ 2106937 h 4432152"/>
                <a:gd name="connsiteX44" fmla="*/ 2121762 w 2121762"/>
                <a:gd name="connsiteY44" fmla="*/ 2125746 h 4432152"/>
                <a:gd name="connsiteX45" fmla="*/ 2121762 w 2121762"/>
                <a:gd name="connsiteY45" fmla="*/ 2190900 h 4432152"/>
                <a:gd name="connsiteX46" fmla="*/ 2121762 w 2121762"/>
                <a:gd name="connsiteY46" fmla="*/ 2263000 h 4432152"/>
                <a:gd name="connsiteX47" fmla="*/ 2121762 w 2121762"/>
                <a:gd name="connsiteY47" fmla="*/ 2306962 h 4432152"/>
                <a:gd name="connsiteX48" fmla="*/ 2121762 w 2121762"/>
                <a:gd name="connsiteY48" fmla="*/ 2325771 h 4432152"/>
                <a:gd name="connsiteX49" fmla="*/ 2121762 w 2121762"/>
                <a:gd name="connsiteY49" fmla="*/ 2345062 h 4432152"/>
                <a:gd name="connsiteX50" fmla="*/ 2121762 w 2121762"/>
                <a:gd name="connsiteY50" fmla="*/ 2363871 h 4432152"/>
                <a:gd name="connsiteX51" fmla="*/ 2121762 w 2121762"/>
                <a:gd name="connsiteY51" fmla="*/ 2378968 h 4432152"/>
                <a:gd name="connsiteX52" fmla="*/ 2121762 w 2121762"/>
                <a:gd name="connsiteY52" fmla="*/ 2407834 h 4432152"/>
                <a:gd name="connsiteX53" fmla="*/ 2121762 w 2121762"/>
                <a:gd name="connsiteY53" fmla="*/ 2545087 h 4432152"/>
                <a:gd name="connsiteX54" fmla="*/ 2121762 w 2121762"/>
                <a:gd name="connsiteY54" fmla="*/ 2563896 h 4432152"/>
                <a:gd name="connsiteX55" fmla="*/ 2121762 w 2121762"/>
                <a:gd name="connsiteY55" fmla="*/ 2578993 h 4432152"/>
                <a:gd name="connsiteX56" fmla="*/ 2121762 w 2121762"/>
                <a:gd name="connsiteY56" fmla="*/ 2607859 h 4432152"/>
                <a:gd name="connsiteX57" fmla="*/ 2121762 w 2121762"/>
                <a:gd name="connsiteY57" fmla="*/ 2617093 h 4432152"/>
                <a:gd name="connsiteX58" fmla="*/ 2121762 w 2121762"/>
                <a:gd name="connsiteY58" fmla="*/ 2645959 h 4432152"/>
                <a:gd name="connsiteX59" fmla="*/ 2121762 w 2121762"/>
                <a:gd name="connsiteY59" fmla="*/ 2661055 h 4432152"/>
                <a:gd name="connsiteX60" fmla="*/ 2121762 w 2121762"/>
                <a:gd name="connsiteY60" fmla="*/ 2679864 h 4432152"/>
                <a:gd name="connsiteX61" fmla="*/ 2121762 w 2121762"/>
                <a:gd name="connsiteY61" fmla="*/ 2817118 h 4432152"/>
                <a:gd name="connsiteX62" fmla="*/ 2121762 w 2121762"/>
                <a:gd name="connsiteY62" fmla="*/ 2845984 h 4432152"/>
                <a:gd name="connsiteX63" fmla="*/ 2121762 w 2121762"/>
                <a:gd name="connsiteY63" fmla="*/ 2861080 h 4432152"/>
                <a:gd name="connsiteX64" fmla="*/ 2121762 w 2121762"/>
                <a:gd name="connsiteY64" fmla="*/ 2879889 h 4432152"/>
                <a:gd name="connsiteX65" fmla="*/ 2121762 w 2121762"/>
                <a:gd name="connsiteY65" fmla="*/ 2899180 h 4432152"/>
                <a:gd name="connsiteX66" fmla="*/ 2121762 w 2121762"/>
                <a:gd name="connsiteY66" fmla="*/ 2917989 h 4432152"/>
                <a:gd name="connsiteX67" fmla="*/ 2121762 w 2121762"/>
                <a:gd name="connsiteY67" fmla="*/ 2961952 h 4432152"/>
                <a:gd name="connsiteX68" fmla="*/ 2121762 w 2121762"/>
                <a:gd name="connsiteY68" fmla="*/ 3034052 h 4432152"/>
                <a:gd name="connsiteX69" fmla="*/ 2121762 w 2121762"/>
                <a:gd name="connsiteY69" fmla="*/ 3099205 h 4432152"/>
                <a:gd name="connsiteX70" fmla="*/ 2121762 w 2121762"/>
                <a:gd name="connsiteY70" fmla="*/ 3118014 h 4432152"/>
                <a:gd name="connsiteX71" fmla="*/ 2121762 w 2121762"/>
                <a:gd name="connsiteY71" fmla="*/ 3161977 h 4432152"/>
                <a:gd name="connsiteX72" fmla="*/ 2121762 w 2121762"/>
                <a:gd name="connsiteY72" fmla="*/ 3200077 h 4432152"/>
                <a:gd name="connsiteX73" fmla="*/ 2121762 w 2121762"/>
                <a:gd name="connsiteY73" fmla="*/ 3229933 h 4432152"/>
                <a:gd name="connsiteX74" fmla="*/ 2121762 w 2121762"/>
                <a:gd name="connsiteY74" fmla="*/ 3234077 h 4432152"/>
                <a:gd name="connsiteX75" fmla="*/ 2121762 w 2121762"/>
                <a:gd name="connsiteY75" fmla="*/ 3272177 h 4432152"/>
                <a:gd name="connsiteX76" fmla="*/ 2121762 w 2121762"/>
                <a:gd name="connsiteY76" fmla="*/ 3316139 h 4432152"/>
                <a:gd name="connsiteX77" fmla="*/ 2121762 w 2121762"/>
                <a:gd name="connsiteY77" fmla="*/ 3334948 h 4432152"/>
                <a:gd name="connsiteX78" fmla="*/ 2121762 w 2121762"/>
                <a:gd name="connsiteY78" fmla="*/ 3400102 h 4432152"/>
                <a:gd name="connsiteX79" fmla="*/ 2121762 w 2121762"/>
                <a:gd name="connsiteY79" fmla="*/ 3429958 h 4432152"/>
                <a:gd name="connsiteX80" fmla="*/ 2121762 w 2121762"/>
                <a:gd name="connsiteY80" fmla="*/ 3468058 h 4432152"/>
                <a:gd name="connsiteX81" fmla="*/ 2121762 w 2121762"/>
                <a:gd name="connsiteY81" fmla="*/ 3472202 h 4432152"/>
                <a:gd name="connsiteX82" fmla="*/ 2121762 w 2121762"/>
                <a:gd name="connsiteY82" fmla="*/ 3512021 h 4432152"/>
                <a:gd name="connsiteX83" fmla="*/ 2121762 w 2121762"/>
                <a:gd name="connsiteY83" fmla="*/ 3516164 h 4432152"/>
                <a:gd name="connsiteX84" fmla="*/ 2121762 w 2121762"/>
                <a:gd name="connsiteY84" fmla="*/ 3530829 h 4432152"/>
                <a:gd name="connsiteX85" fmla="*/ 2121762 w 2121762"/>
                <a:gd name="connsiteY85" fmla="*/ 3534973 h 4432152"/>
                <a:gd name="connsiteX86" fmla="*/ 2121762 w 2121762"/>
                <a:gd name="connsiteY86" fmla="*/ 3554264 h 4432152"/>
                <a:gd name="connsiteX87" fmla="*/ 2121762 w 2121762"/>
                <a:gd name="connsiteY87" fmla="*/ 3573073 h 4432152"/>
                <a:gd name="connsiteX88" fmla="*/ 2121762 w 2121762"/>
                <a:gd name="connsiteY88" fmla="*/ 3617036 h 4432152"/>
                <a:gd name="connsiteX89" fmla="*/ 2121762 w 2121762"/>
                <a:gd name="connsiteY89" fmla="*/ 3668083 h 4432152"/>
                <a:gd name="connsiteX90" fmla="*/ 2121762 w 2121762"/>
                <a:gd name="connsiteY90" fmla="*/ 3712046 h 4432152"/>
                <a:gd name="connsiteX91" fmla="*/ 2121762 w 2121762"/>
                <a:gd name="connsiteY91" fmla="*/ 3730854 h 4432152"/>
                <a:gd name="connsiteX92" fmla="*/ 2121762 w 2121762"/>
                <a:gd name="connsiteY92" fmla="*/ 3750146 h 4432152"/>
                <a:gd name="connsiteX93" fmla="*/ 2121762 w 2121762"/>
                <a:gd name="connsiteY93" fmla="*/ 3754289 h 4432152"/>
                <a:gd name="connsiteX94" fmla="*/ 2121762 w 2121762"/>
                <a:gd name="connsiteY94" fmla="*/ 3768954 h 4432152"/>
                <a:gd name="connsiteX95" fmla="*/ 2121762 w 2121762"/>
                <a:gd name="connsiteY95" fmla="*/ 3773098 h 4432152"/>
                <a:gd name="connsiteX96" fmla="*/ 2121762 w 2121762"/>
                <a:gd name="connsiteY96" fmla="*/ 3812917 h 4432152"/>
                <a:gd name="connsiteX97" fmla="*/ 2121762 w 2121762"/>
                <a:gd name="connsiteY97" fmla="*/ 3817061 h 4432152"/>
                <a:gd name="connsiteX98" fmla="*/ 2121762 w 2121762"/>
                <a:gd name="connsiteY98" fmla="*/ 3855161 h 4432152"/>
                <a:gd name="connsiteX99" fmla="*/ 2121762 w 2121762"/>
                <a:gd name="connsiteY99" fmla="*/ 3885017 h 4432152"/>
                <a:gd name="connsiteX100" fmla="*/ 2121762 w 2121762"/>
                <a:gd name="connsiteY100" fmla="*/ 3950171 h 4432152"/>
                <a:gd name="connsiteX101" fmla="*/ 2121762 w 2121762"/>
                <a:gd name="connsiteY101" fmla="*/ 3968979 h 4432152"/>
                <a:gd name="connsiteX102" fmla="*/ 2121762 w 2121762"/>
                <a:gd name="connsiteY102" fmla="*/ 4012942 h 4432152"/>
                <a:gd name="connsiteX103" fmla="*/ 2121762 w 2121762"/>
                <a:gd name="connsiteY103" fmla="*/ 4051042 h 4432152"/>
                <a:gd name="connsiteX104" fmla="*/ 2121762 w 2121762"/>
                <a:gd name="connsiteY104" fmla="*/ 4055186 h 4432152"/>
                <a:gd name="connsiteX105" fmla="*/ 2121762 w 2121762"/>
                <a:gd name="connsiteY105" fmla="*/ 4085042 h 4432152"/>
                <a:gd name="connsiteX106" fmla="*/ 2121762 w 2121762"/>
                <a:gd name="connsiteY106" fmla="*/ 4123142 h 4432152"/>
                <a:gd name="connsiteX107" fmla="*/ 2121762 w 2121762"/>
                <a:gd name="connsiteY107" fmla="*/ 4251067 h 4432152"/>
                <a:gd name="connsiteX108" fmla="*/ 2121762 w 2121762"/>
                <a:gd name="connsiteY108" fmla="*/ 4323167 h 4432152"/>
                <a:gd name="connsiteX109" fmla="*/ 2040414 w 2121762"/>
                <a:gd name="connsiteY109" fmla="*/ 4432152 h 4432152"/>
                <a:gd name="connsiteX110" fmla="*/ 81349 w 2121762"/>
                <a:gd name="connsiteY110" fmla="*/ 4432152 h 4432152"/>
                <a:gd name="connsiteX111" fmla="*/ 0 w 2121762"/>
                <a:gd name="connsiteY111" fmla="*/ 4323167 h 4432152"/>
                <a:gd name="connsiteX112" fmla="*/ 0 w 2121762"/>
                <a:gd name="connsiteY112" fmla="*/ 4251067 h 4432152"/>
                <a:gd name="connsiteX113" fmla="*/ 0 w 2121762"/>
                <a:gd name="connsiteY113" fmla="*/ 4123142 h 4432152"/>
                <a:gd name="connsiteX114" fmla="*/ 0 w 2121762"/>
                <a:gd name="connsiteY114" fmla="*/ 4085042 h 4432152"/>
                <a:gd name="connsiteX115" fmla="*/ 0 w 2121762"/>
                <a:gd name="connsiteY115" fmla="*/ 4055186 h 4432152"/>
                <a:gd name="connsiteX116" fmla="*/ 0 w 2121762"/>
                <a:gd name="connsiteY116" fmla="*/ 4051042 h 4432152"/>
                <a:gd name="connsiteX117" fmla="*/ 0 w 2121762"/>
                <a:gd name="connsiteY117" fmla="*/ 4012942 h 4432152"/>
                <a:gd name="connsiteX118" fmla="*/ 0 w 2121762"/>
                <a:gd name="connsiteY118" fmla="*/ 3968979 h 4432152"/>
                <a:gd name="connsiteX119" fmla="*/ 0 w 2121762"/>
                <a:gd name="connsiteY119" fmla="*/ 3950171 h 4432152"/>
                <a:gd name="connsiteX120" fmla="*/ 0 w 2121762"/>
                <a:gd name="connsiteY120" fmla="*/ 3885017 h 4432152"/>
                <a:gd name="connsiteX121" fmla="*/ 0 w 2121762"/>
                <a:gd name="connsiteY121" fmla="*/ 3855161 h 4432152"/>
                <a:gd name="connsiteX122" fmla="*/ 0 w 2121762"/>
                <a:gd name="connsiteY122" fmla="*/ 3817061 h 4432152"/>
                <a:gd name="connsiteX123" fmla="*/ 0 w 2121762"/>
                <a:gd name="connsiteY123" fmla="*/ 3812917 h 4432152"/>
                <a:gd name="connsiteX124" fmla="*/ 0 w 2121762"/>
                <a:gd name="connsiteY124" fmla="*/ 3773098 h 4432152"/>
                <a:gd name="connsiteX125" fmla="*/ 0 w 2121762"/>
                <a:gd name="connsiteY125" fmla="*/ 3768954 h 4432152"/>
                <a:gd name="connsiteX126" fmla="*/ 0 w 2121762"/>
                <a:gd name="connsiteY126" fmla="*/ 3754289 h 4432152"/>
                <a:gd name="connsiteX127" fmla="*/ 0 w 2121762"/>
                <a:gd name="connsiteY127" fmla="*/ 3750146 h 4432152"/>
                <a:gd name="connsiteX128" fmla="*/ 0 w 2121762"/>
                <a:gd name="connsiteY128" fmla="*/ 3730854 h 4432152"/>
                <a:gd name="connsiteX129" fmla="*/ 0 w 2121762"/>
                <a:gd name="connsiteY129" fmla="*/ 3712046 h 4432152"/>
                <a:gd name="connsiteX130" fmla="*/ 0 w 2121762"/>
                <a:gd name="connsiteY130" fmla="*/ 3668083 h 4432152"/>
                <a:gd name="connsiteX131" fmla="*/ 0 w 2121762"/>
                <a:gd name="connsiteY131" fmla="*/ 3617036 h 4432152"/>
                <a:gd name="connsiteX132" fmla="*/ 0 w 2121762"/>
                <a:gd name="connsiteY132" fmla="*/ 3573073 h 4432152"/>
                <a:gd name="connsiteX133" fmla="*/ 0 w 2121762"/>
                <a:gd name="connsiteY133" fmla="*/ 3554264 h 4432152"/>
                <a:gd name="connsiteX134" fmla="*/ 0 w 2121762"/>
                <a:gd name="connsiteY134" fmla="*/ 3534973 h 4432152"/>
                <a:gd name="connsiteX135" fmla="*/ 0 w 2121762"/>
                <a:gd name="connsiteY135" fmla="*/ 3530829 h 4432152"/>
                <a:gd name="connsiteX136" fmla="*/ 0 w 2121762"/>
                <a:gd name="connsiteY136" fmla="*/ 3516164 h 4432152"/>
                <a:gd name="connsiteX137" fmla="*/ 0 w 2121762"/>
                <a:gd name="connsiteY137" fmla="*/ 3512021 h 4432152"/>
                <a:gd name="connsiteX138" fmla="*/ 0 w 2121762"/>
                <a:gd name="connsiteY138" fmla="*/ 3472202 h 4432152"/>
                <a:gd name="connsiteX139" fmla="*/ 0 w 2121762"/>
                <a:gd name="connsiteY139" fmla="*/ 3468058 h 4432152"/>
                <a:gd name="connsiteX140" fmla="*/ 0 w 2121762"/>
                <a:gd name="connsiteY140" fmla="*/ 3429958 h 4432152"/>
                <a:gd name="connsiteX141" fmla="*/ 0 w 2121762"/>
                <a:gd name="connsiteY141" fmla="*/ 3400102 h 4432152"/>
                <a:gd name="connsiteX142" fmla="*/ 0 w 2121762"/>
                <a:gd name="connsiteY142" fmla="*/ 3334948 h 4432152"/>
                <a:gd name="connsiteX143" fmla="*/ 0 w 2121762"/>
                <a:gd name="connsiteY143" fmla="*/ 3316139 h 4432152"/>
                <a:gd name="connsiteX144" fmla="*/ 0 w 2121762"/>
                <a:gd name="connsiteY144" fmla="*/ 3272177 h 4432152"/>
                <a:gd name="connsiteX145" fmla="*/ 0 w 2121762"/>
                <a:gd name="connsiteY145" fmla="*/ 3234077 h 4432152"/>
                <a:gd name="connsiteX146" fmla="*/ 0 w 2121762"/>
                <a:gd name="connsiteY146" fmla="*/ 3229933 h 4432152"/>
                <a:gd name="connsiteX147" fmla="*/ 0 w 2121762"/>
                <a:gd name="connsiteY147" fmla="*/ 3200077 h 4432152"/>
                <a:gd name="connsiteX148" fmla="*/ 0 w 2121762"/>
                <a:gd name="connsiteY148" fmla="*/ 3161977 h 4432152"/>
                <a:gd name="connsiteX149" fmla="*/ 0 w 2121762"/>
                <a:gd name="connsiteY149" fmla="*/ 3118014 h 4432152"/>
                <a:gd name="connsiteX150" fmla="*/ 0 w 2121762"/>
                <a:gd name="connsiteY150" fmla="*/ 3099205 h 4432152"/>
                <a:gd name="connsiteX151" fmla="*/ 0 w 2121762"/>
                <a:gd name="connsiteY151" fmla="*/ 3034052 h 4432152"/>
                <a:gd name="connsiteX152" fmla="*/ 0 w 2121762"/>
                <a:gd name="connsiteY152" fmla="*/ 2961952 h 4432152"/>
                <a:gd name="connsiteX153" fmla="*/ 0 w 2121762"/>
                <a:gd name="connsiteY153" fmla="*/ 2917989 h 4432152"/>
                <a:gd name="connsiteX154" fmla="*/ 0 w 2121762"/>
                <a:gd name="connsiteY154" fmla="*/ 2899180 h 4432152"/>
                <a:gd name="connsiteX155" fmla="*/ 0 w 2121762"/>
                <a:gd name="connsiteY155" fmla="*/ 2879889 h 4432152"/>
                <a:gd name="connsiteX156" fmla="*/ 0 w 2121762"/>
                <a:gd name="connsiteY156" fmla="*/ 2861080 h 4432152"/>
                <a:gd name="connsiteX157" fmla="*/ 0 w 2121762"/>
                <a:gd name="connsiteY157" fmla="*/ 2845984 h 4432152"/>
                <a:gd name="connsiteX158" fmla="*/ 0 w 2121762"/>
                <a:gd name="connsiteY158" fmla="*/ 2817118 h 4432152"/>
                <a:gd name="connsiteX159" fmla="*/ 0 w 2121762"/>
                <a:gd name="connsiteY159" fmla="*/ 2679864 h 4432152"/>
                <a:gd name="connsiteX160" fmla="*/ 0 w 2121762"/>
                <a:gd name="connsiteY160" fmla="*/ 2661055 h 4432152"/>
                <a:gd name="connsiteX161" fmla="*/ 0 w 2121762"/>
                <a:gd name="connsiteY161" fmla="*/ 2645959 h 4432152"/>
                <a:gd name="connsiteX162" fmla="*/ 0 w 2121762"/>
                <a:gd name="connsiteY162" fmla="*/ 2617093 h 4432152"/>
                <a:gd name="connsiteX163" fmla="*/ 0 w 2121762"/>
                <a:gd name="connsiteY163" fmla="*/ 2607859 h 4432152"/>
                <a:gd name="connsiteX164" fmla="*/ 0 w 2121762"/>
                <a:gd name="connsiteY164" fmla="*/ 2578993 h 4432152"/>
                <a:gd name="connsiteX165" fmla="*/ 0 w 2121762"/>
                <a:gd name="connsiteY165" fmla="*/ 2563896 h 4432152"/>
                <a:gd name="connsiteX166" fmla="*/ 0 w 2121762"/>
                <a:gd name="connsiteY166" fmla="*/ 2545087 h 4432152"/>
                <a:gd name="connsiteX167" fmla="*/ 0 w 2121762"/>
                <a:gd name="connsiteY167" fmla="*/ 2407834 h 4432152"/>
                <a:gd name="connsiteX168" fmla="*/ 0 w 2121762"/>
                <a:gd name="connsiteY168" fmla="*/ 2378968 h 4432152"/>
                <a:gd name="connsiteX169" fmla="*/ 0 w 2121762"/>
                <a:gd name="connsiteY169" fmla="*/ 2363871 h 4432152"/>
                <a:gd name="connsiteX170" fmla="*/ 0 w 2121762"/>
                <a:gd name="connsiteY170" fmla="*/ 2345062 h 4432152"/>
                <a:gd name="connsiteX171" fmla="*/ 0 w 2121762"/>
                <a:gd name="connsiteY171" fmla="*/ 2325771 h 4432152"/>
                <a:gd name="connsiteX172" fmla="*/ 0 w 2121762"/>
                <a:gd name="connsiteY172" fmla="*/ 2306962 h 4432152"/>
                <a:gd name="connsiteX173" fmla="*/ 0 w 2121762"/>
                <a:gd name="connsiteY173" fmla="*/ 2263000 h 4432152"/>
                <a:gd name="connsiteX174" fmla="*/ 0 w 2121762"/>
                <a:gd name="connsiteY174" fmla="*/ 2190900 h 4432152"/>
                <a:gd name="connsiteX175" fmla="*/ 0 w 2121762"/>
                <a:gd name="connsiteY175" fmla="*/ 2125746 h 4432152"/>
                <a:gd name="connsiteX176" fmla="*/ 0 w 2121762"/>
                <a:gd name="connsiteY176" fmla="*/ 2106937 h 4432152"/>
                <a:gd name="connsiteX177" fmla="*/ 0 w 2121762"/>
                <a:gd name="connsiteY177" fmla="*/ 2062975 h 4432152"/>
                <a:gd name="connsiteX178" fmla="*/ 0 w 2121762"/>
                <a:gd name="connsiteY178" fmla="*/ 2024875 h 4432152"/>
                <a:gd name="connsiteX179" fmla="*/ 0 w 2121762"/>
                <a:gd name="connsiteY179" fmla="*/ 1995018 h 4432152"/>
                <a:gd name="connsiteX180" fmla="*/ 0 w 2121762"/>
                <a:gd name="connsiteY180" fmla="*/ 1990875 h 4432152"/>
                <a:gd name="connsiteX181" fmla="*/ 0 w 2121762"/>
                <a:gd name="connsiteY181" fmla="*/ 1952775 h 4432152"/>
                <a:gd name="connsiteX182" fmla="*/ 0 w 2121762"/>
                <a:gd name="connsiteY182" fmla="*/ 1908812 h 4432152"/>
                <a:gd name="connsiteX183" fmla="*/ 0 w 2121762"/>
                <a:gd name="connsiteY183" fmla="*/ 1890004 h 4432152"/>
                <a:gd name="connsiteX184" fmla="*/ 0 w 2121762"/>
                <a:gd name="connsiteY184" fmla="*/ 1824850 h 4432152"/>
                <a:gd name="connsiteX185" fmla="*/ 0 w 2121762"/>
                <a:gd name="connsiteY185" fmla="*/ 1794993 h 4432152"/>
                <a:gd name="connsiteX186" fmla="*/ 0 w 2121762"/>
                <a:gd name="connsiteY186" fmla="*/ 1756893 h 4432152"/>
                <a:gd name="connsiteX187" fmla="*/ 0 w 2121762"/>
                <a:gd name="connsiteY187" fmla="*/ 1752750 h 4432152"/>
                <a:gd name="connsiteX188" fmla="*/ 0 w 2121762"/>
                <a:gd name="connsiteY188" fmla="*/ 1712930 h 4432152"/>
                <a:gd name="connsiteX189" fmla="*/ 0 w 2121762"/>
                <a:gd name="connsiteY189" fmla="*/ 1708787 h 4432152"/>
                <a:gd name="connsiteX190" fmla="*/ 0 w 2121762"/>
                <a:gd name="connsiteY190" fmla="*/ 1694122 h 4432152"/>
                <a:gd name="connsiteX191" fmla="*/ 0 w 2121762"/>
                <a:gd name="connsiteY191" fmla="*/ 1689979 h 4432152"/>
                <a:gd name="connsiteX192" fmla="*/ 0 w 2121762"/>
                <a:gd name="connsiteY192" fmla="*/ 1670687 h 4432152"/>
                <a:gd name="connsiteX193" fmla="*/ 0 w 2121762"/>
                <a:gd name="connsiteY193" fmla="*/ 1651879 h 4432152"/>
                <a:gd name="connsiteX194" fmla="*/ 0 w 2121762"/>
                <a:gd name="connsiteY194" fmla="*/ 1607916 h 4432152"/>
                <a:gd name="connsiteX195" fmla="*/ 0 w 2121762"/>
                <a:gd name="connsiteY195" fmla="*/ 1556868 h 4432152"/>
                <a:gd name="connsiteX196" fmla="*/ 0 w 2121762"/>
                <a:gd name="connsiteY196" fmla="*/ 1512905 h 4432152"/>
                <a:gd name="connsiteX197" fmla="*/ 0 w 2121762"/>
                <a:gd name="connsiteY197" fmla="*/ 1494097 h 4432152"/>
                <a:gd name="connsiteX198" fmla="*/ 0 w 2121762"/>
                <a:gd name="connsiteY198" fmla="*/ 1474805 h 4432152"/>
                <a:gd name="connsiteX199" fmla="*/ 0 w 2121762"/>
                <a:gd name="connsiteY199" fmla="*/ 1470662 h 4432152"/>
                <a:gd name="connsiteX200" fmla="*/ 0 w 2121762"/>
                <a:gd name="connsiteY200" fmla="*/ 1455997 h 4432152"/>
                <a:gd name="connsiteX201" fmla="*/ 0 w 2121762"/>
                <a:gd name="connsiteY201" fmla="*/ 1451854 h 4432152"/>
                <a:gd name="connsiteX202" fmla="*/ 0 w 2121762"/>
                <a:gd name="connsiteY202" fmla="*/ 1412034 h 4432152"/>
                <a:gd name="connsiteX203" fmla="*/ 0 w 2121762"/>
                <a:gd name="connsiteY203" fmla="*/ 1407891 h 4432152"/>
                <a:gd name="connsiteX204" fmla="*/ 0 w 2121762"/>
                <a:gd name="connsiteY204" fmla="*/ 1369791 h 4432152"/>
                <a:gd name="connsiteX205" fmla="*/ 0 w 2121762"/>
                <a:gd name="connsiteY205" fmla="*/ 1339935 h 4432152"/>
                <a:gd name="connsiteX206" fmla="*/ 0 w 2121762"/>
                <a:gd name="connsiteY206" fmla="*/ 1274780 h 4432152"/>
                <a:gd name="connsiteX207" fmla="*/ 0 w 2121762"/>
                <a:gd name="connsiteY207" fmla="*/ 1255972 h 4432152"/>
                <a:gd name="connsiteX208" fmla="*/ 0 w 2121762"/>
                <a:gd name="connsiteY208" fmla="*/ 1212009 h 4432152"/>
                <a:gd name="connsiteX209" fmla="*/ 0 w 2121762"/>
                <a:gd name="connsiteY209" fmla="*/ 1173909 h 4432152"/>
                <a:gd name="connsiteX210" fmla="*/ 0 w 2121762"/>
                <a:gd name="connsiteY210" fmla="*/ 1169766 h 4432152"/>
                <a:gd name="connsiteX211" fmla="*/ 0 w 2121762"/>
                <a:gd name="connsiteY211" fmla="*/ 1139910 h 4432152"/>
                <a:gd name="connsiteX212" fmla="*/ 0 w 2121762"/>
                <a:gd name="connsiteY212" fmla="*/ 1101810 h 4432152"/>
                <a:gd name="connsiteX213" fmla="*/ 0 w 2121762"/>
                <a:gd name="connsiteY213" fmla="*/ 973884 h 4432152"/>
                <a:gd name="connsiteX214" fmla="*/ 0 w 2121762"/>
                <a:gd name="connsiteY214" fmla="*/ 901785 h 4432152"/>
                <a:gd name="connsiteX215" fmla="*/ 49684 w 2121762"/>
                <a:gd name="connsiteY215" fmla="*/ 801365 h 4432152"/>
                <a:gd name="connsiteX216" fmla="*/ 79008 w 2121762"/>
                <a:gd name="connsiteY216" fmla="*/ 793433 h 4432152"/>
                <a:gd name="connsiteX217" fmla="*/ 284963 w 2121762"/>
                <a:gd name="connsiteY217" fmla="*/ 793433 h 4432152"/>
                <a:gd name="connsiteX218" fmla="*/ 284121 w 2121762"/>
                <a:gd name="connsiteY218" fmla="*/ 776760 h 4432152"/>
                <a:gd name="connsiteX219" fmla="*/ 1060881 w 2121762"/>
                <a:gd name="connsiteY219" fmla="*/ 0 h 4432152"/>
                <a:gd name="connsiteX0" fmla="*/ 284121 w 2121762"/>
                <a:gd name="connsiteY0" fmla="*/ 2085 h 3657477"/>
                <a:gd name="connsiteX1" fmla="*/ 1837641 w 2121762"/>
                <a:gd name="connsiteY1" fmla="*/ 2085 h 3657477"/>
                <a:gd name="connsiteX2" fmla="*/ 1836799 w 2121762"/>
                <a:gd name="connsiteY2" fmla="*/ 18758 h 3657477"/>
                <a:gd name="connsiteX3" fmla="*/ 2042755 w 2121762"/>
                <a:gd name="connsiteY3" fmla="*/ 18758 h 3657477"/>
                <a:gd name="connsiteX4" fmla="*/ 2072079 w 2121762"/>
                <a:gd name="connsiteY4" fmla="*/ 26690 h 3657477"/>
                <a:gd name="connsiteX5" fmla="*/ 2121762 w 2121762"/>
                <a:gd name="connsiteY5" fmla="*/ 127110 h 3657477"/>
                <a:gd name="connsiteX6" fmla="*/ 2121762 w 2121762"/>
                <a:gd name="connsiteY6" fmla="*/ 199209 h 3657477"/>
                <a:gd name="connsiteX7" fmla="*/ 2121762 w 2121762"/>
                <a:gd name="connsiteY7" fmla="*/ 327135 h 3657477"/>
                <a:gd name="connsiteX8" fmla="*/ 2121762 w 2121762"/>
                <a:gd name="connsiteY8" fmla="*/ 365235 h 3657477"/>
                <a:gd name="connsiteX9" fmla="*/ 2121762 w 2121762"/>
                <a:gd name="connsiteY9" fmla="*/ 395091 h 3657477"/>
                <a:gd name="connsiteX10" fmla="*/ 2121762 w 2121762"/>
                <a:gd name="connsiteY10" fmla="*/ 399234 h 3657477"/>
                <a:gd name="connsiteX11" fmla="*/ 2121762 w 2121762"/>
                <a:gd name="connsiteY11" fmla="*/ 437334 h 3657477"/>
                <a:gd name="connsiteX12" fmla="*/ 2121762 w 2121762"/>
                <a:gd name="connsiteY12" fmla="*/ 481297 h 3657477"/>
                <a:gd name="connsiteX13" fmla="*/ 2121762 w 2121762"/>
                <a:gd name="connsiteY13" fmla="*/ 500105 h 3657477"/>
                <a:gd name="connsiteX14" fmla="*/ 2121762 w 2121762"/>
                <a:gd name="connsiteY14" fmla="*/ 565260 h 3657477"/>
                <a:gd name="connsiteX15" fmla="*/ 2121762 w 2121762"/>
                <a:gd name="connsiteY15" fmla="*/ 595116 h 3657477"/>
                <a:gd name="connsiteX16" fmla="*/ 2121762 w 2121762"/>
                <a:gd name="connsiteY16" fmla="*/ 633216 h 3657477"/>
                <a:gd name="connsiteX17" fmla="*/ 2121762 w 2121762"/>
                <a:gd name="connsiteY17" fmla="*/ 637359 h 3657477"/>
                <a:gd name="connsiteX18" fmla="*/ 2121762 w 2121762"/>
                <a:gd name="connsiteY18" fmla="*/ 677179 h 3657477"/>
                <a:gd name="connsiteX19" fmla="*/ 2121762 w 2121762"/>
                <a:gd name="connsiteY19" fmla="*/ 681322 h 3657477"/>
                <a:gd name="connsiteX20" fmla="*/ 2121762 w 2121762"/>
                <a:gd name="connsiteY20" fmla="*/ 695987 h 3657477"/>
                <a:gd name="connsiteX21" fmla="*/ 2121762 w 2121762"/>
                <a:gd name="connsiteY21" fmla="*/ 700130 h 3657477"/>
                <a:gd name="connsiteX22" fmla="*/ 2121762 w 2121762"/>
                <a:gd name="connsiteY22" fmla="*/ 719422 h 3657477"/>
                <a:gd name="connsiteX23" fmla="*/ 2121762 w 2121762"/>
                <a:gd name="connsiteY23" fmla="*/ 738230 h 3657477"/>
                <a:gd name="connsiteX24" fmla="*/ 2121762 w 2121762"/>
                <a:gd name="connsiteY24" fmla="*/ 782193 h 3657477"/>
                <a:gd name="connsiteX25" fmla="*/ 2121762 w 2121762"/>
                <a:gd name="connsiteY25" fmla="*/ 833241 h 3657477"/>
                <a:gd name="connsiteX26" fmla="*/ 2121762 w 2121762"/>
                <a:gd name="connsiteY26" fmla="*/ 877204 h 3657477"/>
                <a:gd name="connsiteX27" fmla="*/ 2121762 w 2121762"/>
                <a:gd name="connsiteY27" fmla="*/ 896012 h 3657477"/>
                <a:gd name="connsiteX28" fmla="*/ 2121762 w 2121762"/>
                <a:gd name="connsiteY28" fmla="*/ 915304 h 3657477"/>
                <a:gd name="connsiteX29" fmla="*/ 2121762 w 2121762"/>
                <a:gd name="connsiteY29" fmla="*/ 919447 h 3657477"/>
                <a:gd name="connsiteX30" fmla="*/ 2121762 w 2121762"/>
                <a:gd name="connsiteY30" fmla="*/ 934112 h 3657477"/>
                <a:gd name="connsiteX31" fmla="*/ 2121762 w 2121762"/>
                <a:gd name="connsiteY31" fmla="*/ 938255 h 3657477"/>
                <a:gd name="connsiteX32" fmla="*/ 2121762 w 2121762"/>
                <a:gd name="connsiteY32" fmla="*/ 978075 h 3657477"/>
                <a:gd name="connsiteX33" fmla="*/ 2121762 w 2121762"/>
                <a:gd name="connsiteY33" fmla="*/ 982218 h 3657477"/>
                <a:gd name="connsiteX34" fmla="*/ 2121762 w 2121762"/>
                <a:gd name="connsiteY34" fmla="*/ 1020318 h 3657477"/>
                <a:gd name="connsiteX35" fmla="*/ 2121762 w 2121762"/>
                <a:gd name="connsiteY35" fmla="*/ 1050175 h 3657477"/>
                <a:gd name="connsiteX36" fmla="*/ 2121762 w 2121762"/>
                <a:gd name="connsiteY36" fmla="*/ 1115329 h 3657477"/>
                <a:gd name="connsiteX37" fmla="*/ 2121762 w 2121762"/>
                <a:gd name="connsiteY37" fmla="*/ 1134137 h 3657477"/>
                <a:gd name="connsiteX38" fmla="*/ 2121762 w 2121762"/>
                <a:gd name="connsiteY38" fmla="*/ 1178100 h 3657477"/>
                <a:gd name="connsiteX39" fmla="*/ 2121762 w 2121762"/>
                <a:gd name="connsiteY39" fmla="*/ 1216200 h 3657477"/>
                <a:gd name="connsiteX40" fmla="*/ 2121762 w 2121762"/>
                <a:gd name="connsiteY40" fmla="*/ 1220343 h 3657477"/>
                <a:gd name="connsiteX41" fmla="*/ 2121762 w 2121762"/>
                <a:gd name="connsiteY41" fmla="*/ 1250200 h 3657477"/>
                <a:gd name="connsiteX42" fmla="*/ 2121762 w 2121762"/>
                <a:gd name="connsiteY42" fmla="*/ 1288300 h 3657477"/>
                <a:gd name="connsiteX43" fmla="*/ 2121762 w 2121762"/>
                <a:gd name="connsiteY43" fmla="*/ 1332262 h 3657477"/>
                <a:gd name="connsiteX44" fmla="*/ 2121762 w 2121762"/>
                <a:gd name="connsiteY44" fmla="*/ 1351071 h 3657477"/>
                <a:gd name="connsiteX45" fmla="*/ 2121762 w 2121762"/>
                <a:gd name="connsiteY45" fmla="*/ 1416225 h 3657477"/>
                <a:gd name="connsiteX46" fmla="*/ 2121762 w 2121762"/>
                <a:gd name="connsiteY46" fmla="*/ 1488325 h 3657477"/>
                <a:gd name="connsiteX47" fmla="*/ 2121762 w 2121762"/>
                <a:gd name="connsiteY47" fmla="*/ 1532287 h 3657477"/>
                <a:gd name="connsiteX48" fmla="*/ 2121762 w 2121762"/>
                <a:gd name="connsiteY48" fmla="*/ 1551096 h 3657477"/>
                <a:gd name="connsiteX49" fmla="*/ 2121762 w 2121762"/>
                <a:gd name="connsiteY49" fmla="*/ 1570387 h 3657477"/>
                <a:gd name="connsiteX50" fmla="*/ 2121762 w 2121762"/>
                <a:gd name="connsiteY50" fmla="*/ 1589196 h 3657477"/>
                <a:gd name="connsiteX51" fmla="*/ 2121762 w 2121762"/>
                <a:gd name="connsiteY51" fmla="*/ 1604293 h 3657477"/>
                <a:gd name="connsiteX52" fmla="*/ 2121762 w 2121762"/>
                <a:gd name="connsiteY52" fmla="*/ 1633159 h 3657477"/>
                <a:gd name="connsiteX53" fmla="*/ 2121762 w 2121762"/>
                <a:gd name="connsiteY53" fmla="*/ 1770412 h 3657477"/>
                <a:gd name="connsiteX54" fmla="*/ 2121762 w 2121762"/>
                <a:gd name="connsiteY54" fmla="*/ 1789221 h 3657477"/>
                <a:gd name="connsiteX55" fmla="*/ 2121762 w 2121762"/>
                <a:gd name="connsiteY55" fmla="*/ 1804318 h 3657477"/>
                <a:gd name="connsiteX56" fmla="*/ 2121762 w 2121762"/>
                <a:gd name="connsiteY56" fmla="*/ 1833184 h 3657477"/>
                <a:gd name="connsiteX57" fmla="*/ 2121762 w 2121762"/>
                <a:gd name="connsiteY57" fmla="*/ 1842418 h 3657477"/>
                <a:gd name="connsiteX58" fmla="*/ 2121762 w 2121762"/>
                <a:gd name="connsiteY58" fmla="*/ 1871284 h 3657477"/>
                <a:gd name="connsiteX59" fmla="*/ 2121762 w 2121762"/>
                <a:gd name="connsiteY59" fmla="*/ 1886380 h 3657477"/>
                <a:gd name="connsiteX60" fmla="*/ 2121762 w 2121762"/>
                <a:gd name="connsiteY60" fmla="*/ 1905189 h 3657477"/>
                <a:gd name="connsiteX61" fmla="*/ 2121762 w 2121762"/>
                <a:gd name="connsiteY61" fmla="*/ 2042443 h 3657477"/>
                <a:gd name="connsiteX62" fmla="*/ 2121762 w 2121762"/>
                <a:gd name="connsiteY62" fmla="*/ 2071309 h 3657477"/>
                <a:gd name="connsiteX63" fmla="*/ 2121762 w 2121762"/>
                <a:gd name="connsiteY63" fmla="*/ 2086405 h 3657477"/>
                <a:gd name="connsiteX64" fmla="*/ 2121762 w 2121762"/>
                <a:gd name="connsiteY64" fmla="*/ 2105214 h 3657477"/>
                <a:gd name="connsiteX65" fmla="*/ 2121762 w 2121762"/>
                <a:gd name="connsiteY65" fmla="*/ 2124505 h 3657477"/>
                <a:gd name="connsiteX66" fmla="*/ 2121762 w 2121762"/>
                <a:gd name="connsiteY66" fmla="*/ 2143314 h 3657477"/>
                <a:gd name="connsiteX67" fmla="*/ 2121762 w 2121762"/>
                <a:gd name="connsiteY67" fmla="*/ 2187277 h 3657477"/>
                <a:gd name="connsiteX68" fmla="*/ 2121762 w 2121762"/>
                <a:gd name="connsiteY68" fmla="*/ 2259377 h 3657477"/>
                <a:gd name="connsiteX69" fmla="*/ 2121762 w 2121762"/>
                <a:gd name="connsiteY69" fmla="*/ 2324530 h 3657477"/>
                <a:gd name="connsiteX70" fmla="*/ 2121762 w 2121762"/>
                <a:gd name="connsiteY70" fmla="*/ 2343339 h 3657477"/>
                <a:gd name="connsiteX71" fmla="*/ 2121762 w 2121762"/>
                <a:gd name="connsiteY71" fmla="*/ 2387302 h 3657477"/>
                <a:gd name="connsiteX72" fmla="*/ 2121762 w 2121762"/>
                <a:gd name="connsiteY72" fmla="*/ 2425402 h 3657477"/>
                <a:gd name="connsiteX73" fmla="*/ 2121762 w 2121762"/>
                <a:gd name="connsiteY73" fmla="*/ 2455258 h 3657477"/>
                <a:gd name="connsiteX74" fmla="*/ 2121762 w 2121762"/>
                <a:gd name="connsiteY74" fmla="*/ 2459402 h 3657477"/>
                <a:gd name="connsiteX75" fmla="*/ 2121762 w 2121762"/>
                <a:gd name="connsiteY75" fmla="*/ 2497502 h 3657477"/>
                <a:gd name="connsiteX76" fmla="*/ 2121762 w 2121762"/>
                <a:gd name="connsiteY76" fmla="*/ 2541464 h 3657477"/>
                <a:gd name="connsiteX77" fmla="*/ 2121762 w 2121762"/>
                <a:gd name="connsiteY77" fmla="*/ 2560273 h 3657477"/>
                <a:gd name="connsiteX78" fmla="*/ 2121762 w 2121762"/>
                <a:gd name="connsiteY78" fmla="*/ 2625427 h 3657477"/>
                <a:gd name="connsiteX79" fmla="*/ 2121762 w 2121762"/>
                <a:gd name="connsiteY79" fmla="*/ 2655283 h 3657477"/>
                <a:gd name="connsiteX80" fmla="*/ 2121762 w 2121762"/>
                <a:gd name="connsiteY80" fmla="*/ 2693383 h 3657477"/>
                <a:gd name="connsiteX81" fmla="*/ 2121762 w 2121762"/>
                <a:gd name="connsiteY81" fmla="*/ 2697527 h 3657477"/>
                <a:gd name="connsiteX82" fmla="*/ 2121762 w 2121762"/>
                <a:gd name="connsiteY82" fmla="*/ 2737346 h 3657477"/>
                <a:gd name="connsiteX83" fmla="*/ 2121762 w 2121762"/>
                <a:gd name="connsiteY83" fmla="*/ 2741489 h 3657477"/>
                <a:gd name="connsiteX84" fmla="*/ 2121762 w 2121762"/>
                <a:gd name="connsiteY84" fmla="*/ 2756154 h 3657477"/>
                <a:gd name="connsiteX85" fmla="*/ 2121762 w 2121762"/>
                <a:gd name="connsiteY85" fmla="*/ 2760298 h 3657477"/>
                <a:gd name="connsiteX86" fmla="*/ 2121762 w 2121762"/>
                <a:gd name="connsiteY86" fmla="*/ 2779589 h 3657477"/>
                <a:gd name="connsiteX87" fmla="*/ 2121762 w 2121762"/>
                <a:gd name="connsiteY87" fmla="*/ 2798398 h 3657477"/>
                <a:gd name="connsiteX88" fmla="*/ 2121762 w 2121762"/>
                <a:gd name="connsiteY88" fmla="*/ 2842361 h 3657477"/>
                <a:gd name="connsiteX89" fmla="*/ 2121762 w 2121762"/>
                <a:gd name="connsiteY89" fmla="*/ 2893408 h 3657477"/>
                <a:gd name="connsiteX90" fmla="*/ 2121762 w 2121762"/>
                <a:gd name="connsiteY90" fmla="*/ 2937371 h 3657477"/>
                <a:gd name="connsiteX91" fmla="*/ 2121762 w 2121762"/>
                <a:gd name="connsiteY91" fmla="*/ 2956179 h 3657477"/>
                <a:gd name="connsiteX92" fmla="*/ 2121762 w 2121762"/>
                <a:gd name="connsiteY92" fmla="*/ 2975471 h 3657477"/>
                <a:gd name="connsiteX93" fmla="*/ 2121762 w 2121762"/>
                <a:gd name="connsiteY93" fmla="*/ 2979614 h 3657477"/>
                <a:gd name="connsiteX94" fmla="*/ 2121762 w 2121762"/>
                <a:gd name="connsiteY94" fmla="*/ 2994279 h 3657477"/>
                <a:gd name="connsiteX95" fmla="*/ 2121762 w 2121762"/>
                <a:gd name="connsiteY95" fmla="*/ 2998423 h 3657477"/>
                <a:gd name="connsiteX96" fmla="*/ 2121762 w 2121762"/>
                <a:gd name="connsiteY96" fmla="*/ 3038242 h 3657477"/>
                <a:gd name="connsiteX97" fmla="*/ 2121762 w 2121762"/>
                <a:gd name="connsiteY97" fmla="*/ 3042386 h 3657477"/>
                <a:gd name="connsiteX98" fmla="*/ 2121762 w 2121762"/>
                <a:gd name="connsiteY98" fmla="*/ 3080486 h 3657477"/>
                <a:gd name="connsiteX99" fmla="*/ 2121762 w 2121762"/>
                <a:gd name="connsiteY99" fmla="*/ 3110342 h 3657477"/>
                <a:gd name="connsiteX100" fmla="*/ 2121762 w 2121762"/>
                <a:gd name="connsiteY100" fmla="*/ 3175496 h 3657477"/>
                <a:gd name="connsiteX101" fmla="*/ 2121762 w 2121762"/>
                <a:gd name="connsiteY101" fmla="*/ 3194304 h 3657477"/>
                <a:gd name="connsiteX102" fmla="*/ 2121762 w 2121762"/>
                <a:gd name="connsiteY102" fmla="*/ 3238267 h 3657477"/>
                <a:gd name="connsiteX103" fmla="*/ 2121762 w 2121762"/>
                <a:gd name="connsiteY103" fmla="*/ 3276367 h 3657477"/>
                <a:gd name="connsiteX104" fmla="*/ 2121762 w 2121762"/>
                <a:gd name="connsiteY104" fmla="*/ 3280511 h 3657477"/>
                <a:gd name="connsiteX105" fmla="*/ 2121762 w 2121762"/>
                <a:gd name="connsiteY105" fmla="*/ 3310367 h 3657477"/>
                <a:gd name="connsiteX106" fmla="*/ 2121762 w 2121762"/>
                <a:gd name="connsiteY106" fmla="*/ 3348467 h 3657477"/>
                <a:gd name="connsiteX107" fmla="*/ 2121762 w 2121762"/>
                <a:gd name="connsiteY107" fmla="*/ 3476392 h 3657477"/>
                <a:gd name="connsiteX108" fmla="*/ 2121762 w 2121762"/>
                <a:gd name="connsiteY108" fmla="*/ 3548492 h 3657477"/>
                <a:gd name="connsiteX109" fmla="*/ 2040414 w 2121762"/>
                <a:gd name="connsiteY109" fmla="*/ 3657477 h 3657477"/>
                <a:gd name="connsiteX110" fmla="*/ 81349 w 2121762"/>
                <a:gd name="connsiteY110" fmla="*/ 3657477 h 3657477"/>
                <a:gd name="connsiteX111" fmla="*/ 0 w 2121762"/>
                <a:gd name="connsiteY111" fmla="*/ 3548492 h 3657477"/>
                <a:gd name="connsiteX112" fmla="*/ 0 w 2121762"/>
                <a:gd name="connsiteY112" fmla="*/ 3476392 h 3657477"/>
                <a:gd name="connsiteX113" fmla="*/ 0 w 2121762"/>
                <a:gd name="connsiteY113" fmla="*/ 3348467 h 3657477"/>
                <a:gd name="connsiteX114" fmla="*/ 0 w 2121762"/>
                <a:gd name="connsiteY114" fmla="*/ 3310367 h 3657477"/>
                <a:gd name="connsiteX115" fmla="*/ 0 w 2121762"/>
                <a:gd name="connsiteY115" fmla="*/ 3280511 h 3657477"/>
                <a:gd name="connsiteX116" fmla="*/ 0 w 2121762"/>
                <a:gd name="connsiteY116" fmla="*/ 3276367 h 3657477"/>
                <a:gd name="connsiteX117" fmla="*/ 0 w 2121762"/>
                <a:gd name="connsiteY117" fmla="*/ 3238267 h 3657477"/>
                <a:gd name="connsiteX118" fmla="*/ 0 w 2121762"/>
                <a:gd name="connsiteY118" fmla="*/ 3194304 h 3657477"/>
                <a:gd name="connsiteX119" fmla="*/ 0 w 2121762"/>
                <a:gd name="connsiteY119" fmla="*/ 3175496 h 3657477"/>
                <a:gd name="connsiteX120" fmla="*/ 0 w 2121762"/>
                <a:gd name="connsiteY120" fmla="*/ 3110342 h 3657477"/>
                <a:gd name="connsiteX121" fmla="*/ 0 w 2121762"/>
                <a:gd name="connsiteY121" fmla="*/ 3080486 h 3657477"/>
                <a:gd name="connsiteX122" fmla="*/ 0 w 2121762"/>
                <a:gd name="connsiteY122" fmla="*/ 3042386 h 3657477"/>
                <a:gd name="connsiteX123" fmla="*/ 0 w 2121762"/>
                <a:gd name="connsiteY123" fmla="*/ 3038242 h 3657477"/>
                <a:gd name="connsiteX124" fmla="*/ 0 w 2121762"/>
                <a:gd name="connsiteY124" fmla="*/ 2998423 h 3657477"/>
                <a:gd name="connsiteX125" fmla="*/ 0 w 2121762"/>
                <a:gd name="connsiteY125" fmla="*/ 2994279 h 3657477"/>
                <a:gd name="connsiteX126" fmla="*/ 0 w 2121762"/>
                <a:gd name="connsiteY126" fmla="*/ 2979614 h 3657477"/>
                <a:gd name="connsiteX127" fmla="*/ 0 w 2121762"/>
                <a:gd name="connsiteY127" fmla="*/ 2975471 h 3657477"/>
                <a:gd name="connsiteX128" fmla="*/ 0 w 2121762"/>
                <a:gd name="connsiteY128" fmla="*/ 2956179 h 3657477"/>
                <a:gd name="connsiteX129" fmla="*/ 0 w 2121762"/>
                <a:gd name="connsiteY129" fmla="*/ 2937371 h 3657477"/>
                <a:gd name="connsiteX130" fmla="*/ 0 w 2121762"/>
                <a:gd name="connsiteY130" fmla="*/ 2893408 h 3657477"/>
                <a:gd name="connsiteX131" fmla="*/ 0 w 2121762"/>
                <a:gd name="connsiteY131" fmla="*/ 2842361 h 3657477"/>
                <a:gd name="connsiteX132" fmla="*/ 0 w 2121762"/>
                <a:gd name="connsiteY132" fmla="*/ 2798398 h 3657477"/>
                <a:gd name="connsiteX133" fmla="*/ 0 w 2121762"/>
                <a:gd name="connsiteY133" fmla="*/ 2779589 h 3657477"/>
                <a:gd name="connsiteX134" fmla="*/ 0 w 2121762"/>
                <a:gd name="connsiteY134" fmla="*/ 2760298 h 3657477"/>
                <a:gd name="connsiteX135" fmla="*/ 0 w 2121762"/>
                <a:gd name="connsiteY135" fmla="*/ 2756154 h 3657477"/>
                <a:gd name="connsiteX136" fmla="*/ 0 w 2121762"/>
                <a:gd name="connsiteY136" fmla="*/ 2741489 h 3657477"/>
                <a:gd name="connsiteX137" fmla="*/ 0 w 2121762"/>
                <a:gd name="connsiteY137" fmla="*/ 2737346 h 3657477"/>
                <a:gd name="connsiteX138" fmla="*/ 0 w 2121762"/>
                <a:gd name="connsiteY138" fmla="*/ 2697527 h 3657477"/>
                <a:gd name="connsiteX139" fmla="*/ 0 w 2121762"/>
                <a:gd name="connsiteY139" fmla="*/ 2693383 h 3657477"/>
                <a:gd name="connsiteX140" fmla="*/ 0 w 2121762"/>
                <a:gd name="connsiteY140" fmla="*/ 2655283 h 3657477"/>
                <a:gd name="connsiteX141" fmla="*/ 0 w 2121762"/>
                <a:gd name="connsiteY141" fmla="*/ 2625427 h 3657477"/>
                <a:gd name="connsiteX142" fmla="*/ 0 w 2121762"/>
                <a:gd name="connsiteY142" fmla="*/ 2560273 h 3657477"/>
                <a:gd name="connsiteX143" fmla="*/ 0 w 2121762"/>
                <a:gd name="connsiteY143" fmla="*/ 2541464 h 3657477"/>
                <a:gd name="connsiteX144" fmla="*/ 0 w 2121762"/>
                <a:gd name="connsiteY144" fmla="*/ 2497502 h 3657477"/>
                <a:gd name="connsiteX145" fmla="*/ 0 w 2121762"/>
                <a:gd name="connsiteY145" fmla="*/ 2459402 h 3657477"/>
                <a:gd name="connsiteX146" fmla="*/ 0 w 2121762"/>
                <a:gd name="connsiteY146" fmla="*/ 2455258 h 3657477"/>
                <a:gd name="connsiteX147" fmla="*/ 0 w 2121762"/>
                <a:gd name="connsiteY147" fmla="*/ 2425402 h 3657477"/>
                <a:gd name="connsiteX148" fmla="*/ 0 w 2121762"/>
                <a:gd name="connsiteY148" fmla="*/ 2387302 h 3657477"/>
                <a:gd name="connsiteX149" fmla="*/ 0 w 2121762"/>
                <a:gd name="connsiteY149" fmla="*/ 2343339 h 3657477"/>
                <a:gd name="connsiteX150" fmla="*/ 0 w 2121762"/>
                <a:gd name="connsiteY150" fmla="*/ 2324530 h 3657477"/>
                <a:gd name="connsiteX151" fmla="*/ 0 w 2121762"/>
                <a:gd name="connsiteY151" fmla="*/ 2259377 h 3657477"/>
                <a:gd name="connsiteX152" fmla="*/ 0 w 2121762"/>
                <a:gd name="connsiteY152" fmla="*/ 2187277 h 3657477"/>
                <a:gd name="connsiteX153" fmla="*/ 0 w 2121762"/>
                <a:gd name="connsiteY153" fmla="*/ 2143314 h 3657477"/>
                <a:gd name="connsiteX154" fmla="*/ 0 w 2121762"/>
                <a:gd name="connsiteY154" fmla="*/ 2124505 h 3657477"/>
                <a:gd name="connsiteX155" fmla="*/ 0 w 2121762"/>
                <a:gd name="connsiteY155" fmla="*/ 2105214 h 3657477"/>
                <a:gd name="connsiteX156" fmla="*/ 0 w 2121762"/>
                <a:gd name="connsiteY156" fmla="*/ 2086405 h 3657477"/>
                <a:gd name="connsiteX157" fmla="*/ 0 w 2121762"/>
                <a:gd name="connsiteY157" fmla="*/ 2071309 h 3657477"/>
                <a:gd name="connsiteX158" fmla="*/ 0 w 2121762"/>
                <a:gd name="connsiteY158" fmla="*/ 2042443 h 3657477"/>
                <a:gd name="connsiteX159" fmla="*/ 0 w 2121762"/>
                <a:gd name="connsiteY159" fmla="*/ 1905189 h 3657477"/>
                <a:gd name="connsiteX160" fmla="*/ 0 w 2121762"/>
                <a:gd name="connsiteY160" fmla="*/ 1886380 h 3657477"/>
                <a:gd name="connsiteX161" fmla="*/ 0 w 2121762"/>
                <a:gd name="connsiteY161" fmla="*/ 1871284 h 3657477"/>
                <a:gd name="connsiteX162" fmla="*/ 0 w 2121762"/>
                <a:gd name="connsiteY162" fmla="*/ 1842418 h 3657477"/>
                <a:gd name="connsiteX163" fmla="*/ 0 w 2121762"/>
                <a:gd name="connsiteY163" fmla="*/ 1833184 h 3657477"/>
                <a:gd name="connsiteX164" fmla="*/ 0 w 2121762"/>
                <a:gd name="connsiteY164" fmla="*/ 1804318 h 3657477"/>
                <a:gd name="connsiteX165" fmla="*/ 0 w 2121762"/>
                <a:gd name="connsiteY165" fmla="*/ 1789221 h 3657477"/>
                <a:gd name="connsiteX166" fmla="*/ 0 w 2121762"/>
                <a:gd name="connsiteY166" fmla="*/ 1770412 h 3657477"/>
                <a:gd name="connsiteX167" fmla="*/ 0 w 2121762"/>
                <a:gd name="connsiteY167" fmla="*/ 1633159 h 3657477"/>
                <a:gd name="connsiteX168" fmla="*/ 0 w 2121762"/>
                <a:gd name="connsiteY168" fmla="*/ 1604293 h 3657477"/>
                <a:gd name="connsiteX169" fmla="*/ 0 w 2121762"/>
                <a:gd name="connsiteY169" fmla="*/ 1589196 h 3657477"/>
                <a:gd name="connsiteX170" fmla="*/ 0 w 2121762"/>
                <a:gd name="connsiteY170" fmla="*/ 1570387 h 3657477"/>
                <a:gd name="connsiteX171" fmla="*/ 0 w 2121762"/>
                <a:gd name="connsiteY171" fmla="*/ 1551096 h 3657477"/>
                <a:gd name="connsiteX172" fmla="*/ 0 w 2121762"/>
                <a:gd name="connsiteY172" fmla="*/ 1532287 h 3657477"/>
                <a:gd name="connsiteX173" fmla="*/ 0 w 2121762"/>
                <a:gd name="connsiteY173" fmla="*/ 1488325 h 3657477"/>
                <a:gd name="connsiteX174" fmla="*/ 0 w 2121762"/>
                <a:gd name="connsiteY174" fmla="*/ 1416225 h 3657477"/>
                <a:gd name="connsiteX175" fmla="*/ 0 w 2121762"/>
                <a:gd name="connsiteY175" fmla="*/ 1351071 h 3657477"/>
                <a:gd name="connsiteX176" fmla="*/ 0 w 2121762"/>
                <a:gd name="connsiteY176" fmla="*/ 1332262 h 3657477"/>
                <a:gd name="connsiteX177" fmla="*/ 0 w 2121762"/>
                <a:gd name="connsiteY177" fmla="*/ 1288300 h 3657477"/>
                <a:gd name="connsiteX178" fmla="*/ 0 w 2121762"/>
                <a:gd name="connsiteY178" fmla="*/ 1250200 h 3657477"/>
                <a:gd name="connsiteX179" fmla="*/ 0 w 2121762"/>
                <a:gd name="connsiteY179" fmla="*/ 1220343 h 3657477"/>
                <a:gd name="connsiteX180" fmla="*/ 0 w 2121762"/>
                <a:gd name="connsiteY180" fmla="*/ 1216200 h 3657477"/>
                <a:gd name="connsiteX181" fmla="*/ 0 w 2121762"/>
                <a:gd name="connsiteY181" fmla="*/ 1178100 h 3657477"/>
                <a:gd name="connsiteX182" fmla="*/ 0 w 2121762"/>
                <a:gd name="connsiteY182" fmla="*/ 1134137 h 3657477"/>
                <a:gd name="connsiteX183" fmla="*/ 0 w 2121762"/>
                <a:gd name="connsiteY183" fmla="*/ 1115329 h 3657477"/>
                <a:gd name="connsiteX184" fmla="*/ 0 w 2121762"/>
                <a:gd name="connsiteY184" fmla="*/ 1050175 h 3657477"/>
                <a:gd name="connsiteX185" fmla="*/ 0 w 2121762"/>
                <a:gd name="connsiteY185" fmla="*/ 1020318 h 3657477"/>
                <a:gd name="connsiteX186" fmla="*/ 0 w 2121762"/>
                <a:gd name="connsiteY186" fmla="*/ 982218 h 3657477"/>
                <a:gd name="connsiteX187" fmla="*/ 0 w 2121762"/>
                <a:gd name="connsiteY187" fmla="*/ 978075 h 3657477"/>
                <a:gd name="connsiteX188" fmla="*/ 0 w 2121762"/>
                <a:gd name="connsiteY188" fmla="*/ 938255 h 3657477"/>
                <a:gd name="connsiteX189" fmla="*/ 0 w 2121762"/>
                <a:gd name="connsiteY189" fmla="*/ 934112 h 3657477"/>
                <a:gd name="connsiteX190" fmla="*/ 0 w 2121762"/>
                <a:gd name="connsiteY190" fmla="*/ 919447 h 3657477"/>
                <a:gd name="connsiteX191" fmla="*/ 0 w 2121762"/>
                <a:gd name="connsiteY191" fmla="*/ 915304 h 3657477"/>
                <a:gd name="connsiteX192" fmla="*/ 0 w 2121762"/>
                <a:gd name="connsiteY192" fmla="*/ 896012 h 3657477"/>
                <a:gd name="connsiteX193" fmla="*/ 0 w 2121762"/>
                <a:gd name="connsiteY193" fmla="*/ 877204 h 3657477"/>
                <a:gd name="connsiteX194" fmla="*/ 0 w 2121762"/>
                <a:gd name="connsiteY194" fmla="*/ 833241 h 3657477"/>
                <a:gd name="connsiteX195" fmla="*/ 0 w 2121762"/>
                <a:gd name="connsiteY195" fmla="*/ 782193 h 3657477"/>
                <a:gd name="connsiteX196" fmla="*/ 0 w 2121762"/>
                <a:gd name="connsiteY196" fmla="*/ 738230 h 3657477"/>
                <a:gd name="connsiteX197" fmla="*/ 0 w 2121762"/>
                <a:gd name="connsiteY197" fmla="*/ 719422 h 3657477"/>
                <a:gd name="connsiteX198" fmla="*/ 0 w 2121762"/>
                <a:gd name="connsiteY198" fmla="*/ 700130 h 3657477"/>
                <a:gd name="connsiteX199" fmla="*/ 0 w 2121762"/>
                <a:gd name="connsiteY199" fmla="*/ 695987 h 3657477"/>
                <a:gd name="connsiteX200" fmla="*/ 0 w 2121762"/>
                <a:gd name="connsiteY200" fmla="*/ 681322 h 3657477"/>
                <a:gd name="connsiteX201" fmla="*/ 0 w 2121762"/>
                <a:gd name="connsiteY201" fmla="*/ 677179 h 3657477"/>
                <a:gd name="connsiteX202" fmla="*/ 0 w 2121762"/>
                <a:gd name="connsiteY202" fmla="*/ 637359 h 3657477"/>
                <a:gd name="connsiteX203" fmla="*/ 0 w 2121762"/>
                <a:gd name="connsiteY203" fmla="*/ 633216 h 3657477"/>
                <a:gd name="connsiteX204" fmla="*/ 0 w 2121762"/>
                <a:gd name="connsiteY204" fmla="*/ 595116 h 3657477"/>
                <a:gd name="connsiteX205" fmla="*/ 0 w 2121762"/>
                <a:gd name="connsiteY205" fmla="*/ 565260 h 3657477"/>
                <a:gd name="connsiteX206" fmla="*/ 0 w 2121762"/>
                <a:gd name="connsiteY206" fmla="*/ 500105 h 3657477"/>
                <a:gd name="connsiteX207" fmla="*/ 0 w 2121762"/>
                <a:gd name="connsiteY207" fmla="*/ 481297 h 3657477"/>
                <a:gd name="connsiteX208" fmla="*/ 0 w 2121762"/>
                <a:gd name="connsiteY208" fmla="*/ 437334 h 3657477"/>
                <a:gd name="connsiteX209" fmla="*/ 0 w 2121762"/>
                <a:gd name="connsiteY209" fmla="*/ 399234 h 3657477"/>
                <a:gd name="connsiteX210" fmla="*/ 0 w 2121762"/>
                <a:gd name="connsiteY210" fmla="*/ 395091 h 3657477"/>
                <a:gd name="connsiteX211" fmla="*/ 0 w 2121762"/>
                <a:gd name="connsiteY211" fmla="*/ 365235 h 3657477"/>
                <a:gd name="connsiteX212" fmla="*/ 0 w 2121762"/>
                <a:gd name="connsiteY212" fmla="*/ 327135 h 3657477"/>
                <a:gd name="connsiteX213" fmla="*/ 0 w 2121762"/>
                <a:gd name="connsiteY213" fmla="*/ 199209 h 3657477"/>
                <a:gd name="connsiteX214" fmla="*/ 0 w 2121762"/>
                <a:gd name="connsiteY214" fmla="*/ 127110 h 3657477"/>
                <a:gd name="connsiteX215" fmla="*/ 49684 w 2121762"/>
                <a:gd name="connsiteY215" fmla="*/ 26690 h 3657477"/>
                <a:gd name="connsiteX216" fmla="*/ 79008 w 2121762"/>
                <a:gd name="connsiteY216" fmla="*/ 18758 h 3657477"/>
                <a:gd name="connsiteX217" fmla="*/ 284963 w 2121762"/>
                <a:gd name="connsiteY217" fmla="*/ 18758 h 3657477"/>
                <a:gd name="connsiteX218" fmla="*/ 284121 w 2121762"/>
                <a:gd name="connsiteY218" fmla="*/ 2085 h 3657477"/>
                <a:gd name="connsiteX0" fmla="*/ 284121 w 2121762"/>
                <a:gd name="connsiteY0" fmla="*/ 0 h 3655392"/>
                <a:gd name="connsiteX1" fmla="*/ 1836799 w 2121762"/>
                <a:gd name="connsiteY1" fmla="*/ 16673 h 3655392"/>
                <a:gd name="connsiteX2" fmla="*/ 2042755 w 2121762"/>
                <a:gd name="connsiteY2" fmla="*/ 16673 h 3655392"/>
                <a:gd name="connsiteX3" fmla="*/ 2072079 w 2121762"/>
                <a:gd name="connsiteY3" fmla="*/ 24605 h 3655392"/>
                <a:gd name="connsiteX4" fmla="*/ 2121762 w 2121762"/>
                <a:gd name="connsiteY4" fmla="*/ 125025 h 3655392"/>
                <a:gd name="connsiteX5" fmla="*/ 2121762 w 2121762"/>
                <a:gd name="connsiteY5" fmla="*/ 197124 h 3655392"/>
                <a:gd name="connsiteX6" fmla="*/ 2121762 w 2121762"/>
                <a:gd name="connsiteY6" fmla="*/ 325050 h 3655392"/>
                <a:gd name="connsiteX7" fmla="*/ 2121762 w 2121762"/>
                <a:gd name="connsiteY7" fmla="*/ 363150 h 3655392"/>
                <a:gd name="connsiteX8" fmla="*/ 2121762 w 2121762"/>
                <a:gd name="connsiteY8" fmla="*/ 393006 h 3655392"/>
                <a:gd name="connsiteX9" fmla="*/ 2121762 w 2121762"/>
                <a:gd name="connsiteY9" fmla="*/ 397149 h 3655392"/>
                <a:gd name="connsiteX10" fmla="*/ 2121762 w 2121762"/>
                <a:gd name="connsiteY10" fmla="*/ 435249 h 3655392"/>
                <a:gd name="connsiteX11" fmla="*/ 2121762 w 2121762"/>
                <a:gd name="connsiteY11" fmla="*/ 479212 h 3655392"/>
                <a:gd name="connsiteX12" fmla="*/ 2121762 w 2121762"/>
                <a:gd name="connsiteY12" fmla="*/ 498020 h 3655392"/>
                <a:gd name="connsiteX13" fmla="*/ 2121762 w 2121762"/>
                <a:gd name="connsiteY13" fmla="*/ 563175 h 3655392"/>
                <a:gd name="connsiteX14" fmla="*/ 2121762 w 2121762"/>
                <a:gd name="connsiteY14" fmla="*/ 593031 h 3655392"/>
                <a:gd name="connsiteX15" fmla="*/ 2121762 w 2121762"/>
                <a:gd name="connsiteY15" fmla="*/ 631131 h 3655392"/>
                <a:gd name="connsiteX16" fmla="*/ 2121762 w 2121762"/>
                <a:gd name="connsiteY16" fmla="*/ 635274 h 3655392"/>
                <a:gd name="connsiteX17" fmla="*/ 2121762 w 2121762"/>
                <a:gd name="connsiteY17" fmla="*/ 675094 h 3655392"/>
                <a:gd name="connsiteX18" fmla="*/ 2121762 w 2121762"/>
                <a:gd name="connsiteY18" fmla="*/ 679237 h 3655392"/>
                <a:gd name="connsiteX19" fmla="*/ 2121762 w 2121762"/>
                <a:gd name="connsiteY19" fmla="*/ 693902 h 3655392"/>
                <a:gd name="connsiteX20" fmla="*/ 2121762 w 2121762"/>
                <a:gd name="connsiteY20" fmla="*/ 698045 h 3655392"/>
                <a:gd name="connsiteX21" fmla="*/ 2121762 w 2121762"/>
                <a:gd name="connsiteY21" fmla="*/ 717337 h 3655392"/>
                <a:gd name="connsiteX22" fmla="*/ 2121762 w 2121762"/>
                <a:gd name="connsiteY22" fmla="*/ 736145 h 3655392"/>
                <a:gd name="connsiteX23" fmla="*/ 2121762 w 2121762"/>
                <a:gd name="connsiteY23" fmla="*/ 780108 h 3655392"/>
                <a:gd name="connsiteX24" fmla="*/ 2121762 w 2121762"/>
                <a:gd name="connsiteY24" fmla="*/ 831156 h 3655392"/>
                <a:gd name="connsiteX25" fmla="*/ 2121762 w 2121762"/>
                <a:gd name="connsiteY25" fmla="*/ 875119 h 3655392"/>
                <a:gd name="connsiteX26" fmla="*/ 2121762 w 2121762"/>
                <a:gd name="connsiteY26" fmla="*/ 893927 h 3655392"/>
                <a:gd name="connsiteX27" fmla="*/ 2121762 w 2121762"/>
                <a:gd name="connsiteY27" fmla="*/ 913219 h 3655392"/>
                <a:gd name="connsiteX28" fmla="*/ 2121762 w 2121762"/>
                <a:gd name="connsiteY28" fmla="*/ 917362 h 3655392"/>
                <a:gd name="connsiteX29" fmla="*/ 2121762 w 2121762"/>
                <a:gd name="connsiteY29" fmla="*/ 932027 h 3655392"/>
                <a:gd name="connsiteX30" fmla="*/ 2121762 w 2121762"/>
                <a:gd name="connsiteY30" fmla="*/ 936170 h 3655392"/>
                <a:gd name="connsiteX31" fmla="*/ 2121762 w 2121762"/>
                <a:gd name="connsiteY31" fmla="*/ 975990 h 3655392"/>
                <a:gd name="connsiteX32" fmla="*/ 2121762 w 2121762"/>
                <a:gd name="connsiteY32" fmla="*/ 980133 h 3655392"/>
                <a:gd name="connsiteX33" fmla="*/ 2121762 w 2121762"/>
                <a:gd name="connsiteY33" fmla="*/ 1018233 h 3655392"/>
                <a:gd name="connsiteX34" fmla="*/ 2121762 w 2121762"/>
                <a:gd name="connsiteY34" fmla="*/ 1048090 h 3655392"/>
                <a:gd name="connsiteX35" fmla="*/ 2121762 w 2121762"/>
                <a:gd name="connsiteY35" fmla="*/ 1113244 h 3655392"/>
                <a:gd name="connsiteX36" fmla="*/ 2121762 w 2121762"/>
                <a:gd name="connsiteY36" fmla="*/ 1132052 h 3655392"/>
                <a:gd name="connsiteX37" fmla="*/ 2121762 w 2121762"/>
                <a:gd name="connsiteY37" fmla="*/ 1176015 h 3655392"/>
                <a:gd name="connsiteX38" fmla="*/ 2121762 w 2121762"/>
                <a:gd name="connsiteY38" fmla="*/ 1214115 h 3655392"/>
                <a:gd name="connsiteX39" fmla="*/ 2121762 w 2121762"/>
                <a:gd name="connsiteY39" fmla="*/ 1218258 h 3655392"/>
                <a:gd name="connsiteX40" fmla="*/ 2121762 w 2121762"/>
                <a:gd name="connsiteY40" fmla="*/ 1248115 h 3655392"/>
                <a:gd name="connsiteX41" fmla="*/ 2121762 w 2121762"/>
                <a:gd name="connsiteY41" fmla="*/ 1286215 h 3655392"/>
                <a:gd name="connsiteX42" fmla="*/ 2121762 w 2121762"/>
                <a:gd name="connsiteY42" fmla="*/ 1330177 h 3655392"/>
                <a:gd name="connsiteX43" fmla="*/ 2121762 w 2121762"/>
                <a:gd name="connsiteY43" fmla="*/ 1348986 h 3655392"/>
                <a:gd name="connsiteX44" fmla="*/ 2121762 w 2121762"/>
                <a:gd name="connsiteY44" fmla="*/ 1414140 h 3655392"/>
                <a:gd name="connsiteX45" fmla="*/ 2121762 w 2121762"/>
                <a:gd name="connsiteY45" fmla="*/ 1486240 h 3655392"/>
                <a:gd name="connsiteX46" fmla="*/ 2121762 w 2121762"/>
                <a:gd name="connsiteY46" fmla="*/ 1530202 h 3655392"/>
                <a:gd name="connsiteX47" fmla="*/ 2121762 w 2121762"/>
                <a:gd name="connsiteY47" fmla="*/ 1549011 h 3655392"/>
                <a:gd name="connsiteX48" fmla="*/ 2121762 w 2121762"/>
                <a:gd name="connsiteY48" fmla="*/ 1568302 h 3655392"/>
                <a:gd name="connsiteX49" fmla="*/ 2121762 w 2121762"/>
                <a:gd name="connsiteY49" fmla="*/ 1587111 h 3655392"/>
                <a:gd name="connsiteX50" fmla="*/ 2121762 w 2121762"/>
                <a:gd name="connsiteY50" fmla="*/ 1602208 h 3655392"/>
                <a:gd name="connsiteX51" fmla="*/ 2121762 w 2121762"/>
                <a:gd name="connsiteY51" fmla="*/ 1631074 h 3655392"/>
                <a:gd name="connsiteX52" fmla="*/ 2121762 w 2121762"/>
                <a:gd name="connsiteY52" fmla="*/ 1768327 h 3655392"/>
                <a:gd name="connsiteX53" fmla="*/ 2121762 w 2121762"/>
                <a:gd name="connsiteY53" fmla="*/ 1787136 h 3655392"/>
                <a:gd name="connsiteX54" fmla="*/ 2121762 w 2121762"/>
                <a:gd name="connsiteY54" fmla="*/ 1802233 h 3655392"/>
                <a:gd name="connsiteX55" fmla="*/ 2121762 w 2121762"/>
                <a:gd name="connsiteY55" fmla="*/ 1831099 h 3655392"/>
                <a:gd name="connsiteX56" fmla="*/ 2121762 w 2121762"/>
                <a:gd name="connsiteY56" fmla="*/ 1840333 h 3655392"/>
                <a:gd name="connsiteX57" fmla="*/ 2121762 w 2121762"/>
                <a:gd name="connsiteY57" fmla="*/ 1869199 h 3655392"/>
                <a:gd name="connsiteX58" fmla="*/ 2121762 w 2121762"/>
                <a:gd name="connsiteY58" fmla="*/ 1884295 h 3655392"/>
                <a:gd name="connsiteX59" fmla="*/ 2121762 w 2121762"/>
                <a:gd name="connsiteY59" fmla="*/ 1903104 h 3655392"/>
                <a:gd name="connsiteX60" fmla="*/ 2121762 w 2121762"/>
                <a:gd name="connsiteY60" fmla="*/ 2040358 h 3655392"/>
                <a:gd name="connsiteX61" fmla="*/ 2121762 w 2121762"/>
                <a:gd name="connsiteY61" fmla="*/ 2069224 h 3655392"/>
                <a:gd name="connsiteX62" fmla="*/ 2121762 w 2121762"/>
                <a:gd name="connsiteY62" fmla="*/ 2084320 h 3655392"/>
                <a:gd name="connsiteX63" fmla="*/ 2121762 w 2121762"/>
                <a:gd name="connsiteY63" fmla="*/ 2103129 h 3655392"/>
                <a:gd name="connsiteX64" fmla="*/ 2121762 w 2121762"/>
                <a:gd name="connsiteY64" fmla="*/ 2122420 h 3655392"/>
                <a:gd name="connsiteX65" fmla="*/ 2121762 w 2121762"/>
                <a:gd name="connsiteY65" fmla="*/ 2141229 h 3655392"/>
                <a:gd name="connsiteX66" fmla="*/ 2121762 w 2121762"/>
                <a:gd name="connsiteY66" fmla="*/ 2185192 h 3655392"/>
                <a:gd name="connsiteX67" fmla="*/ 2121762 w 2121762"/>
                <a:gd name="connsiteY67" fmla="*/ 2257292 h 3655392"/>
                <a:gd name="connsiteX68" fmla="*/ 2121762 w 2121762"/>
                <a:gd name="connsiteY68" fmla="*/ 2322445 h 3655392"/>
                <a:gd name="connsiteX69" fmla="*/ 2121762 w 2121762"/>
                <a:gd name="connsiteY69" fmla="*/ 2341254 h 3655392"/>
                <a:gd name="connsiteX70" fmla="*/ 2121762 w 2121762"/>
                <a:gd name="connsiteY70" fmla="*/ 2385217 h 3655392"/>
                <a:gd name="connsiteX71" fmla="*/ 2121762 w 2121762"/>
                <a:gd name="connsiteY71" fmla="*/ 2423317 h 3655392"/>
                <a:gd name="connsiteX72" fmla="*/ 2121762 w 2121762"/>
                <a:gd name="connsiteY72" fmla="*/ 2453173 h 3655392"/>
                <a:gd name="connsiteX73" fmla="*/ 2121762 w 2121762"/>
                <a:gd name="connsiteY73" fmla="*/ 2457317 h 3655392"/>
                <a:gd name="connsiteX74" fmla="*/ 2121762 w 2121762"/>
                <a:gd name="connsiteY74" fmla="*/ 2495417 h 3655392"/>
                <a:gd name="connsiteX75" fmla="*/ 2121762 w 2121762"/>
                <a:gd name="connsiteY75" fmla="*/ 2539379 h 3655392"/>
                <a:gd name="connsiteX76" fmla="*/ 2121762 w 2121762"/>
                <a:gd name="connsiteY76" fmla="*/ 2558188 h 3655392"/>
                <a:gd name="connsiteX77" fmla="*/ 2121762 w 2121762"/>
                <a:gd name="connsiteY77" fmla="*/ 2623342 h 3655392"/>
                <a:gd name="connsiteX78" fmla="*/ 2121762 w 2121762"/>
                <a:gd name="connsiteY78" fmla="*/ 2653198 h 3655392"/>
                <a:gd name="connsiteX79" fmla="*/ 2121762 w 2121762"/>
                <a:gd name="connsiteY79" fmla="*/ 2691298 h 3655392"/>
                <a:gd name="connsiteX80" fmla="*/ 2121762 w 2121762"/>
                <a:gd name="connsiteY80" fmla="*/ 2695442 h 3655392"/>
                <a:gd name="connsiteX81" fmla="*/ 2121762 w 2121762"/>
                <a:gd name="connsiteY81" fmla="*/ 2735261 h 3655392"/>
                <a:gd name="connsiteX82" fmla="*/ 2121762 w 2121762"/>
                <a:gd name="connsiteY82" fmla="*/ 2739404 h 3655392"/>
                <a:gd name="connsiteX83" fmla="*/ 2121762 w 2121762"/>
                <a:gd name="connsiteY83" fmla="*/ 2754069 h 3655392"/>
                <a:gd name="connsiteX84" fmla="*/ 2121762 w 2121762"/>
                <a:gd name="connsiteY84" fmla="*/ 2758213 h 3655392"/>
                <a:gd name="connsiteX85" fmla="*/ 2121762 w 2121762"/>
                <a:gd name="connsiteY85" fmla="*/ 2777504 h 3655392"/>
                <a:gd name="connsiteX86" fmla="*/ 2121762 w 2121762"/>
                <a:gd name="connsiteY86" fmla="*/ 2796313 h 3655392"/>
                <a:gd name="connsiteX87" fmla="*/ 2121762 w 2121762"/>
                <a:gd name="connsiteY87" fmla="*/ 2840276 h 3655392"/>
                <a:gd name="connsiteX88" fmla="*/ 2121762 w 2121762"/>
                <a:gd name="connsiteY88" fmla="*/ 2891323 h 3655392"/>
                <a:gd name="connsiteX89" fmla="*/ 2121762 w 2121762"/>
                <a:gd name="connsiteY89" fmla="*/ 2935286 h 3655392"/>
                <a:gd name="connsiteX90" fmla="*/ 2121762 w 2121762"/>
                <a:gd name="connsiteY90" fmla="*/ 2954094 h 3655392"/>
                <a:gd name="connsiteX91" fmla="*/ 2121762 w 2121762"/>
                <a:gd name="connsiteY91" fmla="*/ 2973386 h 3655392"/>
                <a:gd name="connsiteX92" fmla="*/ 2121762 w 2121762"/>
                <a:gd name="connsiteY92" fmla="*/ 2977529 h 3655392"/>
                <a:gd name="connsiteX93" fmla="*/ 2121762 w 2121762"/>
                <a:gd name="connsiteY93" fmla="*/ 2992194 h 3655392"/>
                <a:gd name="connsiteX94" fmla="*/ 2121762 w 2121762"/>
                <a:gd name="connsiteY94" fmla="*/ 2996338 h 3655392"/>
                <a:gd name="connsiteX95" fmla="*/ 2121762 w 2121762"/>
                <a:gd name="connsiteY95" fmla="*/ 3036157 h 3655392"/>
                <a:gd name="connsiteX96" fmla="*/ 2121762 w 2121762"/>
                <a:gd name="connsiteY96" fmla="*/ 3040301 h 3655392"/>
                <a:gd name="connsiteX97" fmla="*/ 2121762 w 2121762"/>
                <a:gd name="connsiteY97" fmla="*/ 3078401 h 3655392"/>
                <a:gd name="connsiteX98" fmla="*/ 2121762 w 2121762"/>
                <a:gd name="connsiteY98" fmla="*/ 3108257 h 3655392"/>
                <a:gd name="connsiteX99" fmla="*/ 2121762 w 2121762"/>
                <a:gd name="connsiteY99" fmla="*/ 3173411 h 3655392"/>
                <a:gd name="connsiteX100" fmla="*/ 2121762 w 2121762"/>
                <a:gd name="connsiteY100" fmla="*/ 3192219 h 3655392"/>
                <a:gd name="connsiteX101" fmla="*/ 2121762 w 2121762"/>
                <a:gd name="connsiteY101" fmla="*/ 3236182 h 3655392"/>
                <a:gd name="connsiteX102" fmla="*/ 2121762 w 2121762"/>
                <a:gd name="connsiteY102" fmla="*/ 3274282 h 3655392"/>
                <a:gd name="connsiteX103" fmla="*/ 2121762 w 2121762"/>
                <a:gd name="connsiteY103" fmla="*/ 3278426 h 3655392"/>
                <a:gd name="connsiteX104" fmla="*/ 2121762 w 2121762"/>
                <a:gd name="connsiteY104" fmla="*/ 3308282 h 3655392"/>
                <a:gd name="connsiteX105" fmla="*/ 2121762 w 2121762"/>
                <a:gd name="connsiteY105" fmla="*/ 3346382 h 3655392"/>
                <a:gd name="connsiteX106" fmla="*/ 2121762 w 2121762"/>
                <a:gd name="connsiteY106" fmla="*/ 3474307 h 3655392"/>
                <a:gd name="connsiteX107" fmla="*/ 2121762 w 2121762"/>
                <a:gd name="connsiteY107" fmla="*/ 3546407 h 3655392"/>
                <a:gd name="connsiteX108" fmla="*/ 2040414 w 2121762"/>
                <a:gd name="connsiteY108" fmla="*/ 3655392 h 3655392"/>
                <a:gd name="connsiteX109" fmla="*/ 81349 w 2121762"/>
                <a:gd name="connsiteY109" fmla="*/ 3655392 h 3655392"/>
                <a:gd name="connsiteX110" fmla="*/ 0 w 2121762"/>
                <a:gd name="connsiteY110" fmla="*/ 3546407 h 3655392"/>
                <a:gd name="connsiteX111" fmla="*/ 0 w 2121762"/>
                <a:gd name="connsiteY111" fmla="*/ 3474307 h 3655392"/>
                <a:gd name="connsiteX112" fmla="*/ 0 w 2121762"/>
                <a:gd name="connsiteY112" fmla="*/ 3346382 h 3655392"/>
                <a:gd name="connsiteX113" fmla="*/ 0 w 2121762"/>
                <a:gd name="connsiteY113" fmla="*/ 3308282 h 3655392"/>
                <a:gd name="connsiteX114" fmla="*/ 0 w 2121762"/>
                <a:gd name="connsiteY114" fmla="*/ 3278426 h 3655392"/>
                <a:gd name="connsiteX115" fmla="*/ 0 w 2121762"/>
                <a:gd name="connsiteY115" fmla="*/ 3274282 h 3655392"/>
                <a:gd name="connsiteX116" fmla="*/ 0 w 2121762"/>
                <a:gd name="connsiteY116" fmla="*/ 3236182 h 3655392"/>
                <a:gd name="connsiteX117" fmla="*/ 0 w 2121762"/>
                <a:gd name="connsiteY117" fmla="*/ 3192219 h 3655392"/>
                <a:gd name="connsiteX118" fmla="*/ 0 w 2121762"/>
                <a:gd name="connsiteY118" fmla="*/ 3173411 h 3655392"/>
                <a:gd name="connsiteX119" fmla="*/ 0 w 2121762"/>
                <a:gd name="connsiteY119" fmla="*/ 3108257 h 3655392"/>
                <a:gd name="connsiteX120" fmla="*/ 0 w 2121762"/>
                <a:gd name="connsiteY120" fmla="*/ 3078401 h 3655392"/>
                <a:gd name="connsiteX121" fmla="*/ 0 w 2121762"/>
                <a:gd name="connsiteY121" fmla="*/ 3040301 h 3655392"/>
                <a:gd name="connsiteX122" fmla="*/ 0 w 2121762"/>
                <a:gd name="connsiteY122" fmla="*/ 3036157 h 3655392"/>
                <a:gd name="connsiteX123" fmla="*/ 0 w 2121762"/>
                <a:gd name="connsiteY123" fmla="*/ 2996338 h 3655392"/>
                <a:gd name="connsiteX124" fmla="*/ 0 w 2121762"/>
                <a:gd name="connsiteY124" fmla="*/ 2992194 h 3655392"/>
                <a:gd name="connsiteX125" fmla="*/ 0 w 2121762"/>
                <a:gd name="connsiteY125" fmla="*/ 2977529 h 3655392"/>
                <a:gd name="connsiteX126" fmla="*/ 0 w 2121762"/>
                <a:gd name="connsiteY126" fmla="*/ 2973386 h 3655392"/>
                <a:gd name="connsiteX127" fmla="*/ 0 w 2121762"/>
                <a:gd name="connsiteY127" fmla="*/ 2954094 h 3655392"/>
                <a:gd name="connsiteX128" fmla="*/ 0 w 2121762"/>
                <a:gd name="connsiteY128" fmla="*/ 2935286 h 3655392"/>
                <a:gd name="connsiteX129" fmla="*/ 0 w 2121762"/>
                <a:gd name="connsiteY129" fmla="*/ 2891323 h 3655392"/>
                <a:gd name="connsiteX130" fmla="*/ 0 w 2121762"/>
                <a:gd name="connsiteY130" fmla="*/ 2840276 h 3655392"/>
                <a:gd name="connsiteX131" fmla="*/ 0 w 2121762"/>
                <a:gd name="connsiteY131" fmla="*/ 2796313 h 3655392"/>
                <a:gd name="connsiteX132" fmla="*/ 0 w 2121762"/>
                <a:gd name="connsiteY132" fmla="*/ 2777504 h 3655392"/>
                <a:gd name="connsiteX133" fmla="*/ 0 w 2121762"/>
                <a:gd name="connsiteY133" fmla="*/ 2758213 h 3655392"/>
                <a:gd name="connsiteX134" fmla="*/ 0 w 2121762"/>
                <a:gd name="connsiteY134" fmla="*/ 2754069 h 3655392"/>
                <a:gd name="connsiteX135" fmla="*/ 0 w 2121762"/>
                <a:gd name="connsiteY135" fmla="*/ 2739404 h 3655392"/>
                <a:gd name="connsiteX136" fmla="*/ 0 w 2121762"/>
                <a:gd name="connsiteY136" fmla="*/ 2735261 h 3655392"/>
                <a:gd name="connsiteX137" fmla="*/ 0 w 2121762"/>
                <a:gd name="connsiteY137" fmla="*/ 2695442 h 3655392"/>
                <a:gd name="connsiteX138" fmla="*/ 0 w 2121762"/>
                <a:gd name="connsiteY138" fmla="*/ 2691298 h 3655392"/>
                <a:gd name="connsiteX139" fmla="*/ 0 w 2121762"/>
                <a:gd name="connsiteY139" fmla="*/ 2653198 h 3655392"/>
                <a:gd name="connsiteX140" fmla="*/ 0 w 2121762"/>
                <a:gd name="connsiteY140" fmla="*/ 2623342 h 3655392"/>
                <a:gd name="connsiteX141" fmla="*/ 0 w 2121762"/>
                <a:gd name="connsiteY141" fmla="*/ 2558188 h 3655392"/>
                <a:gd name="connsiteX142" fmla="*/ 0 w 2121762"/>
                <a:gd name="connsiteY142" fmla="*/ 2539379 h 3655392"/>
                <a:gd name="connsiteX143" fmla="*/ 0 w 2121762"/>
                <a:gd name="connsiteY143" fmla="*/ 2495417 h 3655392"/>
                <a:gd name="connsiteX144" fmla="*/ 0 w 2121762"/>
                <a:gd name="connsiteY144" fmla="*/ 2457317 h 3655392"/>
                <a:gd name="connsiteX145" fmla="*/ 0 w 2121762"/>
                <a:gd name="connsiteY145" fmla="*/ 2453173 h 3655392"/>
                <a:gd name="connsiteX146" fmla="*/ 0 w 2121762"/>
                <a:gd name="connsiteY146" fmla="*/ 2423317 h 3655392"/>
                <a:gd name="connsiteX147" fmla="*/ 0 w 2121762"/>
                <a:gd name="connsiteY147" fmla="*/ 2385217 h 3655392"/>
                <a:gd name="connsiteX148" fmla="*/ 0 w 2121762"/>
                <a:gd name="connsiteY148" fmla="*/ 2341254 h 3655392"/>
                <a:gd name="connsiteX149" fmla="*/ 0 w 2121762"/>
                <a:gd name="connsiteY149" fmla="*/ 2322445 h 3655392"/>
                <a:gd name="connsiteX150" fmla="*/ 0 w 2121762"/>
                <a:gd name="connsiteY150" fmla="*/ 2257292 h 3655392"/>
                <a:gd name="connsiteX151" fmla="*/ 0 w 2121762"/>
                <a:gd name="connsiteY151" fmla="*/ 2185192 h 3655392"/>
                <a:gd name="connsiteX152" fmla="*/ 0 w 2121762"/>
                <a:gd name="connsiteY152" fmla="*/ 2141229 h 3655392"/>
                <a:gd name="connsiteX153" fmla="*/ 0 w 2121762"/>
                <a:gd name="connsiteY153" fmla="*/ 2122420 h 3655392"/>
                <a:gd name="connsiteX154" fmla="*/ 0 w 2121762"/>
                <a:gd name="connsiteY154" fmla="*/ 2103129 h 3655392"/>
                <a:gd name="connsiteX155" fmla="*/ 0 w 2121762"/>
                <a:gd name="connsiteY155" fmla="*/ 2084320 h 3655392"/>
                <a:gd name="connsiteX156" fmla="*/ 0 w 2121762"/>
                <a:gd name="connsiteY156" fmla="*/ 2069224 h 3655392"/>
                <a:gd name="connsiteX157" fmla="*/ 0 w 2121762"/>
                <a:gd name="connsiteY157" fmla="*/ 2040358 h 3655392"/>
                <a:gd name="connsiteX158" fmla="*/ 0 w 2121762"/>
                <a:gd name="connsiteY158" fmla="*/ 1903104 h 3655392"/>
                <a:gd name="connsiteX159" fmla="*/ 0 w 2121762"/>
                <a:gd name="connsiteY159" fmla="*/ 1884295 h 3655392"/>
                <a:gd name="connsiteX160" fmla="*/ 0 w 2121762"/>
                <a:gd name="connsiteY160" fmla="*/ 1869199 h 3655392"/>
                <a:gd name="connsiteX161" fmla="*/ 0 w 2121762"/>
                <a:gd name="connsiteY161" fmla="*/ 1840333 h 3655392"/>
                <a:gd name="connsiteX162" fmla="*/ 0 w 2121762"/>
                <a:gd name="connsiteY162" fmla="*/ 1831099 h 3655392"/>
                <a:gd name="connsiteX163" fmla="*/ 0 w 2121762"/>
                <a:gd name="connsiteY163" fmla="*/ 1802233 h 3655392"/>
                <a:gd name="connsiteX164" fmla="*/ 0 w 2121762"/>
                <a:gd name="connsiteY164" fmla="*/ 1787136 h 3655392"/>
                <a:gd name="connsiteX165" fmla="*/ 0 w 2121762"/>
                <a:gd name="connsiteY165" fmla="*/ 1768327 h 3655392"/>
                <a:gd name="connsiteX166" fmla="*/ 0 w 2121762"/>
                <a:gd name="connsiteY166" fmla="*/ 1631074 h 3655392"/>
                <a:gd name="connsiteX167" fmla="*/ 0 w 2121762"/>
                <a:gd name="connsiteY167" fmla="*/ 1602208 h 3655392"/>
                <a:gd name="connsiteX168" fmla="*/ 0 w 2121762"/>
                <a:gd name="connsiteY168" fmla="*/ 1587111 h 3655392"/>
                <a:gd name="connsiteX169" fmla="*/ 0 w 2121762"/>
                <a:gd name="connsiteY169" fmla="*/ 1568302 h 3655392"/>
                <a:gd name="connsiteX170" fmla="*/ 0 w 2121762"/>
                <a:gd name="connsiteY170" fmla="*/ 1549011 h 3655392"/>
                <a:gd name="connsiteX171" fmla="*/ 0 w 2121762"/>
                <a:gd name="connsiteY171" fmla="*/ 1530202 h 3655392"/>
                <a:gd name="connsiteX172" fmla="*/ 0 w 2121762"/>
                <a:gd name="connsiteY172" fmla="*/ 1486240 h 3655392"/>
                <a:gd name="connsiteX173" fmla="*/ 0 w 2121762"/>
                <a:gd name="connsiteY173" fmla="*/ 1414140 h 3655392"/>
                <a:gd name="connsiteX174" fmla="*/ 0 w 2121762"/>
                <a:gd name="connsiteY174" fmla="*/ 1348986 h 3655392"/>
                <a:gd name="connsiteX175" fmla="*/ 0 w 2121762"/>
                <a:gd name="connsiteY175" fmla="*/ 1330177 h 3655392"/>
                <a:gd name="connsiteX176" fmla="*/ 0 w 2121762"/>
                <a:gd name="connsiteY176" fmla="*/ 1286215 h 3655392"/>
                <a:gd name="connsiteX177" fmla="*/ 0 w 2121762"/>
                <a:gd name="connsiteY177" fmla="*/ 1248115 h 3655392"/>
                <a:gd name="connsiteX178" fmla="*/ 0 w 2121762"/>
                <a:gd name="connsiteY178" fmla="*/ 1218258 h 3655392"/>
                <a:gd name="connsiteX179" fmla="*/ 0 w 2121762"/>
                <a:gd name="connsiteY179" fmla="*/ 1214115 h 3655392"/>
                <a:gd name="connsiteX180" fmla="*/ 0 w 2121762"/>
                <a:gd name="connsiteY180" fmla="*/ 1176015 h 3655392"/>
                <a:gd name="connsiteX181" fmla="*/ 0 w 2121762"/>
                <a:gd name="connsiteY181" fmla="*/ 1132052 h 3655392"/>
                <a:gd name="connsiteX182" fmla="*/ 0 w 2121762"/>
                <a:gd name="connsiteY182" fmla="*/ 1113244 h 3655392"/>
                <a:gd name="connsiteX183" fmla="*/ 0 w 2121762"/>
                <a:gd name="connsiteY183" fmla="*/ 1048090 h 3655392"/>
                <a:gd name="connsiteX184" fmla="*/ 0 w 2121762"/>
                <a:gd name="connsiteY184" fmla="*/ 1018233 h 3655392"/>
                <a:gd name="connsiteX185" fmla="*/ 0 w 2121762"/>
                <a:gd name="connsiteY185" fmla="*/ 980133 h 3655392"/>
                <a:gd name="connsiteX186" fmla="*/ 0 w 2121762"/>
                <a:gd name="connsiteY186" fmla="*/ 975990 h 3655392"/>
                <a:gd name="connsiteX187" fmla="*/ 0 w 2121762"/>
                <a:gd name="connsiteY187" fmla="*/ 936170 h 3655392"/>
                <a:gd name="connsiteX188" fmla="*/ 0 w 2121762"/>
                <a:gd name="connsiteY188" fmla="*/ 932027 h 3655392"/>
                <a:gd name="connsiteX189" fmla="*/ 0 w 2121762"/>
                <a:gd name="connsiteY189" fmla="*/ 917362 h 3655392"/>
                <a:gd name="connsiteX190" fmla="*/ 0 w 2121762"/>
                <a:gd name="connsiteY190" fmla="*/ 913219 h 3655392"/>
                <a:gd name="connsiteX191" fmla="*/ 0 w 2121762"/>
                <a:gd name="connsiteY191" fmla="*/ 893927 h 3655392"/>
                <a:gd name="connsiteX192" fmla="*/ 0 w 2121762"/>
                <a:gd name="connsiteY192" fmla="*/ 875119 h 3655392"/>
                <a:gd name="connsiteX193" fmla="*/ 0 w 2121762"/>
                <a:gd name="connsiteY193" fmla="*/ 831156 h 3655392"/>
                <a:gd name="connsiteX194" fmla="*/ 0 w 2121762"/>
                <a:gd name="connsiteY194" fmla="*/ 780108 h 3655392"/>
                <a:gd name="connsiteX195" fmla="*/ 0 w 2121762"/>
                <a:gd name="connsiteY195" fmla="*/ 736145 h 3655392"/>
                <a:gd name="connsiteX196" fmla="*/ 0 w 2121762"/>
                <a:gd name="connsiteY196" fmla="*/ 717337 h 3655392"/>
                <a:gd name="connsiteX197" fmla="*/ 0 w 2121762"/>
                <a:gd name="connsiteY197" fmla="*/ 698045 h 3655392"/>
                <a:gd name="connsiteX198" fmla="*/ 0 w 2121762"/>
                <a:gd name="connsiteY198" fmla="*/ 693902 h 3655392"/>
                <a:gd name="connsiteX199" fmla="*/ 0 w 2121762"/>
                <a:gd name="connsiteY199" fmla="*/ 679237 h 3655392"/>
                <a:gd name="connsiteX200" fmla="*/ 0 w 2121762"/>
                <a:gd name="connsiteY200" fmla="*/ 675094 h 3655392"/>
                <a:gd name="connsiteX201" fmla="*/ 0 w 2121762"/>
                <a:gd name="connsiteY201" fmla="*/ 635274 h 3655392"/>
                <a:gd name="connsiteX202" fmla="*/ 0 w 2121762"/>
                <a:gd name="connsiteY202" fmla="*/ 631131 h 3655392"/>
                <a:gd name="connsiteX203" fmla="*/ 0 w 2121762"/>
                <a:gd name="connsiteY203" fmla="*/ 593031 h 3655392"/>
                <a:gd name="connsiteX204" fmla="*/ 0 w 2121762"/>
                <a:gd name="connsiteY204" fmla="*/ 563175 h 3655392"/>
                <a:gd name="connsiteX205" fmla="*/ 0 w 2121762"/>
                <a:gd name="connsiteY205" fmla="*/ 498020 h 3655392"/>
                <a:gd name="connsiteX206" fmla="*/ 0 w 2121762"/>
                <a:gd name="connsiteY206" fmla="*/ 479212 h 3655392"/>
                <a:gd name="connsiteX207" fmla="*/ 0 w 2121762"/>
                <a:gd name="connsiteY207" fmla="*/ 435249 h 3655392"/>
                <a:gd name="connsiteX208" fmla="*/ 0 w 2121762"/>
                <a:gd name="connsiteY208" fmla="*/ 397149 h 3655392"/>
                <a:gd name="connsiteX209" fmla="*/ 0 w 2121762"/>
                <a:gd name="connsiteY209" fmla="*/ 393006 h 3655392"/>
                <a:gd name="connsiteX210" fmla="*/ 0 w 2121762"/>
                <a:gd name="connsiteY210" fmla="*/ 363150 h 3655392"/>
                <a:gd name="connsiteX211" fmla="*/ 0 w 2121762"/>
                <a:gd name="connsiteY211" fmla="*/ 325050 h 3655392"/>
                <a:gd name="connsiteX212" fmla="*/ 0 w 2121762"/>
                <a:gd name="connsiteY212" fmla="*/ 197124 h 3655392"/>
                <a:gd name="connsiteX213" fmla="*/ 0 w 2121762"/>
                <a:gd name="connsiteY213" fmla="*/ 125025 h 3655392"/>
                <a:gd name="connsiteX214" fmla="*/ 49684 w 2121762"/>
                <a:gd name="connsiteY214" fmla="*/ 24605 h 3655392"/>
                <a:gd name="connsiteX215" fmla="*/ 79008 w 2121762"/>
                <a:gd name="connsiteY215" fmla="*/ 16673 h 3655392"/>
                <a:gd name="connsiteX216" fmla="*/ 284963 w 2121762"/>
                <a:gd name="connsiteY216" fmla="*/ 16673 h 3655392"/>
                <a:gd name="connsiteX217" fmla="*/ 284121 w 2121762"/>
                <a:gd name="connsiteY217" fmla="*/ 0 h 3655392"/>
                <a:gd name="connsiteX0" fmla="*/ 284963 w 2121762"/>
                <a:gd name="connsiteY0" fmla="*/ 0 h 3638719"/>
                <a:gd name="connsiteX1" fmla="*/ 1836799 w 2121762"/>
                <a:gd name="connsiteY1" fmla="*/ 0 h 3638719"/>
                <a:gd name="connsiteX2" fmla="*/ 2042755 w 2121762"/>
                <a:gd name="connsiteY2" fmla="*/ 0 h 3638719"/>
                <a:gd name="connsiteX3" fmla="*/ 2072079 w 2121762"/>
                <a:gd name="connsiteY3" fmla="*/ 7932 h 3638719"/>
                <a:gd name="connsiteX4" fmla="*/ 2121762 w 2121762"/>
                <a:gd name="connsiteY4" fmla="*/ 108352 h 3638719"/>
                <a:gd name="connsiteX5" fmla="*/ 2121762 w 2121762"/>
                <a:gd name="connsiteY5" fmla="*/ 180451 h 3638719"/>
                <a:gd name="connsiteX6" fmla="*/ 2121762 w 2121762"/>
                <a:gd name="connsiteY6" fmla="*/ 308377 h 3638719"/>
                <a:gd name="connsiteX7" fmla="*/ 2121762 w 2121762"/>
                <a:gd name="connsiteY7" fmla="*/ 346477 h 3638719"/>
                <a:gd name="connsiteX8" fmla="*/ 2121762 w 2121762"/>
                <a:gd name="connsiteY8" fmla="*/ 376333 h 3638719"/>
                <a:gd name="connsiteX9" fmla="*/ 2121762 w 2121762"/>
                <a:gd name="connsiteY9" fmla="*/ 380476 h 3638719"/>
                <a:gd name="connsiteX10" fmla="*/ 2121762 w 2121762"/>
                <a:gd name="connsiteY10" fmla="*/ 418576 h 3638719"/>
                <a:gd name="connsiteX11" fmla="*/ 2121762 w 2121762"/>
                <a:gd name="connsiteY11" fmla="*/ 462539 h 3638719"/>
                <a:gd name="connsiteX12" fmla="*/ 2121762 w 2121762"/>
                <a:gd name="connsiteY12" fmla="*/ 481347 h 3638719"/>
                <a:gd name="connsiteX13" fmla="*/ 2121762 w 2121762"/>
                <a:gd name="connsiteY13" fmla="*/ 546502 h 3638719"/>
                <a:gd name="connsiteX14" fmla="*/ 2121762 w 2121762"/>
                <a:gd name="connsiteY14" fmla="*/ 576358 h 3638719"/>
                <a:gd name="connsiteX15" fmla="*/ 2121762 w 2121762"/>
                <a:gd name="connsiteY15" fmla="*/ 614458 h 3638719"/>
                <a:gd name="connsiteX16" fmla="*/ 2121762 w 2121762"/>
                <a:gd name="connsiteY16" fmla="*/ 618601 h 3638719"/>
                <a:gd name="connsiteX17" fmla="*/ 2121762 w 2121762"/>
                <a:gd name="connsiteY17" fmla="*/ 658421 h 3638719"/>
                <a:gd name="connsiteX18" fmla="*/ 2121762 w 2121762"/>
                <a:gd name="connsiteY18" fmla="*/ 662564 h 3638719"/>
                <a:gd name="connsiteX19" fmla="*/ 2121762 w 2121762"/>
                <a:gd name="connsiteY19" fmla="*/ 677229 h 3638719"/>
                <a:gd name="connsiteX20" fmla="*/ 2121762 w 2121762"/>
                <a:gd name="connsiteY20" fmla="*/ 681372 h 3638719"/>
                <a:gd name="connsiteX21" fmla="*/ 2121762 w 2121762"/>
                <a:gd name="connsiteY21" fmla="*/ 700664 h 3638719"/>
                <a:gd name="connsiteX22" fmla="*/ 2121762 w 2121762"/>
                <a:gd name="connsiteY22" fmla="*/ 719472 h 3638719"/>
                <a:gd name="connsiteX23" fmla="*/ 2121762 w 2121762"/>
                <a:gd name="connsiteY23" fmla="*/ 763435 h 3638719"/>
                <a:gd name="connsiteX24" fmla="*/ 2121762 w 2121762"/>
                <a:gd name="connsiteY24" fmla="*/ 814483 h 3638719"/>
                <a:gd name="connsiteX25" fmla="*/ 2121762 w 2121762"/>
                <a:gd name="connsiteY25" fmla="*/ 858446 h 3638719"/>
                <a:gd name="connsiteX26" fmla="*/ 2121762 w 2121762"/>
                <a:gd name="connsiteY26" fmla="*/ 877254 h 3638719"/>
                <a:gd name="connsiteX27" fmla="*/ 2121762 w 2121762"/>
                <a:gd name="connsiteY27" fmla="*/ 896546 h 3638719"/>
                <a:gd name="connsiteX28" fmla="*/ 2121762 w 2121762"/>
                <a:gd name="connsiteY28" fmla="*/ 900689 h 3638719"/>
                <a:gd name="connsiteX29" fmla="*/ 2121762 w 2121762"/>
                <a:gd name="connsiteY29" fmla="*/ 915354 h 3638719"/>
                <a:gd name="connsiteX30" fmla="*/ 2121762 w 2121762"/>
                <a:gd name="connsiteY30" fmla="*/ 919497 h 3638719"/>
                <a:gd name="connsiteX31" fmla="*/ 2121762 w 2121762"/>
                <a:gd name="connsiteY31" fmla="*/ 959317 h 3638719"/>
                <a:gd name="connsiteX32" fmla="*/ 2121762 w 2121762"/>
                <a:gd name="connsiteY32" fmla="*/ 963460 h 3638719"/>
                <a:gd name="connsiteX33" fmla="*/ 2121762 w 2121762"/>
                <a:gd name="connsiteY33" fmla="*/ 1001560 h 3638719"/>
                <a:gd name="connsiteX34" fmla="*/ 2121762 w 2121762"/>
                <a:gd name="connsiteY34" fmla="*/ 1031417 h 3638719"/>
                <a:gd name="connsiteX35" fmla="*/ 2121762 w 2121762"/>
                <a:gd name="connsiteY35" fmla="*/ 1096571 h 3638719"/>
                <a:gd name="connsiteX36" fmla="*/ 2121762 w 2121762"/>
                <a:gd name="connsiteY36" fmla="*/ 1115379 h 3638719"/>
                <a:gd name="connsiteX37" fmla="*/ 2121762 w 2121762"/>
                <a:gd name="connsiteY37" fmla="*/ 1159342 h 3638719"/>
                <a:gd name="connsiteX38" fmla="*/ 2121762 w 2121762"/>
                <a:gd name="connsiteY38" fmla="*/ 1197442 h 3638719"/>
                <a:gd name="connsiteX39" fmla="*/ 2121762 w 2121762"/>
                <a:gd name="connsiteY39" fmla="*/ 1201585 h 3638719"/>
                <a:gd name="connsiteX40" fmla="*/ 2121762 w 2121762"/>
                <a:gd name="connsiteY40" fmla="*/ 1231442 h 3638719"/>
                <a:gd name="connsiteX41" fmla="*/ 2121762 w 2121762"/>
                <a:gd name="connsiteY41" fmla="*/ 1269542 h 3638719"/>
                <a:gd name="connsiteX42" fmla="*/ 2121762 w 2121762"/>
                <a:gd name="connsiteY42" fmla="*/ 1313504 h 3638719"/>
                <a:gd name="connsiteX43" fmla="*/ 2121762 w 2121762"/>
                <a:gd name="connsiteY43" fmla="*/ 1332313 h 3638719"/>
                <a:gd name="connsiteX44" fmla="*/ 2121762 w 2121762"/>
                <a:gd name="connsiteY44" fmla="*/ 1397467 h 3638719"/>
                <a:gd name="connsiteX45" fmla="*/ 2121762 w 2121762"/>
                <a:gd name="connsiteY45" fmla="*/ 1469567 h 3638719"/>
                <a:gd name="connsiteX46" fmla="*/ 2121762 w 2121762"/>
                <a:gd name="connsiteY46" fmla="*/ 1513529 h 3638719"/>
                <a:gd name="connsiteX47" fmla="*/ 2121762 w 2121762"/>
                <a:gd name="connsiteY47" fmla="*/ 1532338 h 3638719"/>
                <a:gd name="connsiteX48" fmla="*/ 2121762 w 2121762"/>
                <a:gd name="connsiteY48" fmla="*/ 1551629 h 3638719"/>
                <a:gd name="connsiteX49" fmla="*/ 2121762 w 2121762"/>
                <a:gd name="connsiteY49" fmla="*/ 1570438 h 3638719"/>
                <a:gd name="connsiteX50" fmla="*/ 2121762 w 2121762"/>
                <a:gd name="connsiteY50" fmla="*/ 1585535 h 3638719"/>
                <a:gd name="connsiteX51" fmla="*/ 2121762 w 2121762"/>
                <a:gd name="connsiteY51" fmla="*/ 1614401 h 3638719"/>
                <a:gd name="connsiteX52" fmla="*/ 2121762 w 2121762"/>
                <a:gd name="connsiteY52" fmla="*/ 1751654 h 3638719"/>
                <a:gd name="connsiteX53" fmla="*/ 2121762 w 2121762"/>
                <a:gd name="connsiteY53" fmla="*/ 1770463 h 3638719"/>
                <a:gd name="connsiteX54" fmla="*/ 2121762 w 2121762"/>
                <a:gd name="connsiteY54" fmla="*/ 1785560 h 3638719"/>
                <a:gd name="connsiteX55" fmla="*/ 2121762 w 2121762"/>
                <a:gd name="connsiteY55" fmla="*/ 1814426 h 3638719"/>
                <a:gd name="connsiteX56" fmla="*/ 2121762 w 2121762"/>
                <a:gd name="connsiteY56" fmla="*/ 1823660 h 3638719"/>
                <a:gd name="connsiteX57" fmla="*/ 2121762 w 2121762"/>
                <a:gd name="connsiteY57" fmla="*/ 1852526 h 3638719"/>
                <a:gd name="connsiteX58" fmla="*/ 2121762 w 2121762"/>
                <a:gd name="connsiteY58" fmla="*/ 1867622 h 3638719"/>
                <a:gd name="connsiteX59" fmla="*/ 2121762 w 2121762"/>
                <a:gd name="connsiteY59" fmla="*/ 1886431 h 3638719"/>
                <a:gd name="connsiteX60" fmla="*/ 2121762 w 2121762"/>
                <a:gd name="connsiteY60" fmla="*/ 2023685 h 3638719"/>
                <a:gd name="connsiteX61" fmla="*/ 2121762 w 2121762"/>
                <a:gd name="connsiteY61" fmla="*/ 2052551 h 3638719"/>
                <a:gd name="connsiteX62" fmla="*/ 2121762 w 2121762"/>
                <a:gd name="connsiteY62" fmla="*/ 2067647 h 3638719"/>
                <a:gd name="connsiteX63" fmla="*/ 2121762 w 2121762"/>
                <a:gd name="connsiteY63" fmla="*/ 2086456 h 3638719"/>
                <a:gd name="connsiteX64" fmla="*/ 2121762 w 2121762"/>
                <a:gd name="connsiteY64" fmla="*/ 2105747 h 3638719"/>
                <a:gd name="connsiteX65" fmla="*/ 2121762 w 2121762"/>
                <a:gd name="connsiteY65" fmla="*/ 2124556 h 3638719"/>
                <a:gd name="connsiteX66" fmla="*/ 2121762 w 2121762"/>
                <a:gd name="connsiteY66" fmla="*/ 2168519 h 3638719"/>
                <a:gd name="connsiteX67" fmla="*/ 2121762 w 2121762"/>
                <a:gd name="connsiteY67" fmla="*/ 2240619 h 3638719"/>
                <a:gd name="connsiteX68" fmla="*/ 2121762 w 2121762"/>
                <a:gd name="connsiteY68" fmla="*/ 2305772 h 3638719"/>
                <a:gd name="connsiteX69" fmla="*/ 2121762 w 2121762"/>
                <a:gd name="connsiteY69" fmla="*/ 2324581 h 3638719"/>
                <a:gd name="connsiteX70" fmla="*/ 2121762 w 2121762"/>
                <a:gd name="connsiteY70" fmla="*/ 2368544 h 3638719"/>
                <a:gd name="connsiteX71" fmla="*/ 2121762 w 2121762"/>
                <a:gd name="connsiteY71" fmla="*/ 2406644 h 3638719"/>
                <a:gd name="connsiteX72" fmla="*/ 2121762 w 2121762"/>
                <a:gd name="connsiteY72" fmla="*/ 2436500 h 3638719"/>
                <a:gd name="connsiteX73" fmla="*/ 2121762 w 2121762"/>
                <a:gd name="connsiteY73" fmla="*/ 2440644 h 3638719"/>
                <a:gd name="connsiteX74" fmla="*/ 2121762 w 2121762"/>
                <a:gd name="connsiteY74" fmla="*/ 2478744 h 3638719"/>
                <a:gd name="connsiteX75" fmla="*/ 2121762 w 2121762"/>
                <a:gd name="connsiteY75" fmla="*/ 2522706 h 3638719"/>
                <a:gd name="connsiteX76" fmla="*/ 2121762 w 2121762"/>
                <a:gd name="connsiteY76" fmla="*/ 2541515 h 3638719"/>
                <a:gd name="connsiteX77" fmla="*/ 2121762 w 2121762"/>
                <a:gd name="connsiteY77" fmla="*/ 2606669 h 3638719"/>
                <a:gd name="connsiteX78" fmla="*/ 2121762 w 2121762"/>
                <a:gd name="connsiteY78" fmla="*/ 2636525 h 3638719"/>
                <a:gd name="connsiteX79" fmla="*/ 2121762 w 2121762"/>
                <a:gd name="connsiteY79" fmla="*/ 2674625 h 3638719"/>
                <a:gd name="connsiteX80" fmla="*/ 2121762 w 2121762"/>
                <a:gd name="connsiteY80" fmla="*/ 2678769 h 3638719"/>
                <a:gd name="connsiteX81" fmla="*/ 2121762 w 2121762"/>
                <a:gd name="connsiteY81" fmla="*/ 2718588 h 3638719"/>
                <a:gd name="connsiteX82" fmla="*/ 2121762 w 2121762"/>
                <a:gd name="connsiteY82" fmla="*/ 2722731 h 3638719"/>
                <a:gd name="connsiteX83" fmla="*/ 2121762 w 2121762"/>
                <a:gd name="connsiteY83" fmla="*/ 2737396 h 3638719"/>
                <a:gd name="connsiteX84" fmla="*/ 2121762 w 2121762"/>
                <a:gd name="connsiteY84" fmla="*/ 2741540 h 3638719"/>
                <a:gd name="connsiteX85" fmla="*/ 2121762 w 2121762"/>
                <a:gd name="connsiteY85" fmla="*/ 2760831 h 3638719"/>
                <a:gd name="connsiteX86" fmla="*/ 2121762 w 2121762"/>
                <a:gd name="connsiteY86" fmla="*/ 2779640 h 3638719"/>
                <a:gd name="connsiteX87" fmla="*/ 2121762 w 2121762"/>
                <a:gd name="connsiteY87" fmla="*/ 2823603 h 3638719"/>
                <a:gd name="connsiteX88" fmla="*/ 2121762 w 2121762"/>
                <a:gd name="connsiteY88" fmla="*/ 2874650 h 3638719"/>
                <a:gd name="connsiteX89" fmla="*/ 2121762 w 2121762"/>
                <a:gd name="connsiteY89" fmla="*/ 2918613 h 3638719"/>
                <a:gd name="connsiteX90" fmla="*/ 2121762 w 2121762"/>
                <a:gd name="connsiteY90" fmla="*/ 2937421 h 3638719"/>
                <a:gd name="connsiteX91" fmla="*/ 2121762 w 2121762"/>
                <a:gd name="connsiteY91" fmla="*/ 2956713 h 3638719"/>
                <a:gd name="connsiteX92" fmla="*/ 2121762 w 2121762"/>
                <a:gd name="connsiteY92" fmla="*/ 2960856 h 3638719"/>
                <a:gd name="connsiteX93" fmla="*/ 2121762 w 2121762"/>
                <a:gd name="connsiteY93" fmla="*/ 2975521 h 3638719"/>
                <a:gd name="connsiteX94" fmla="*/ 2121762 w 2121762"/>
                <a:gd name="connsiteY94" fmla="*/ 2979665 h 3638719"/>
                <a:gd name="connsiteX95" fmla="*/ 2121762 w 2121762"/>
                <a:gd name="connsiteY95" fmla="*/ 3019484 h 3638719"/>
                <a:gd name="connsiteX96" fmla="*/ 2121762 w 2121762"/>
                <a:gd name="connsiteY96" fmla="*/ 3023628 h 3638719"/>
                <a:gd name="connsiteX97" fmla="*/ 2121762 w 2121762"/>
                <a:gd name="connsiteY97" fmla="*/ 3061728 h 3638719"/>
                <a:gd name="connsiteX98" fmla="*/ 2121762 w 2121762"/>
                <a:gd name="connsiteY98" fmla="*/ 3091584 h 3638719"/>
                <a:gd name="connsiteX99" fmla="*/ 2121762 w 2121762"/>
                <a:gd name="connsiteY99" fmla="*/ 3156738 h 3638719"/>
                <a:gd name="connsiteX100" fmla="*/ 2121762 w 2121762"/>
                <a:gd name="connsiteY100" fmla="*/ 3175546 h 3638719"/>
                <a:gd name="connsiteX101" fmla="*/ 2121762 w 2121762"/>
                <a:gd name="connsiteY101" fmla="*/ 3219509 h 3638719"/>
                <a:gd name="connsiteX102" fmla="*/ 2121762 w 2121762"/>
                <a:gd name="connsiteY102" fmla="*/ 3257609 h 3638719"/>
                <a:gd name="connsiteX103" fmla="*/ 2121762 w 2121762"/>
                <a:gd name="connsiteY103" fmla="*/ 3261753 h 3638719"/>
                <a:gd name="connsiteX104" fmla="*/ 2121762 w 2121762"/>
                <a:gd name="connsiteY104" fmla="*/ 3291609 h 3638719"/>
                <a:gd name="connsiteX105" fmla="*/ 2121762 w 2121762"/>
                <a:gd name="connsiteY105" fmla="*/ 3329709 h 3638719"/>
                <a:gd name="connsiteX106" fmla="*/ 2121762 w 2121762"/>
                <a:gd name="connsiteY106" fmla="*/ 3457634 h 3638719"/>
                <a:gd name="connsiteX107" fmla="*/ 2121762 w 2121762"/>
                <a:gd name="connsiteY107" fmla="*/ 3529734 h 3638719"/>
                <a:gd name="connsiteX108" fmla="*/ 2040414 w 2121762"/>
                <a:gd name="connsiteY108" fmla="*/ 3638719 h 3638719"/>
                <a:gd name="connsiteX109" fmla="*/ 81349 w 2121762"/>
                <a:gd name="connsiteY109" fmla="*/ 3638719 h 3638719"/>
                <a:gd name="connsiteX110" fmla="*/ 0 w 2121762"/>
                <a:gd name="connsiteY110" fmla="*/ 3529734 h 3638719"/>
                <a:gd name="connsiteX111" fmla="*/ 0 w 2121762"/>
                <a:gd name="connsiteY111" fmla="*/ 3457634 h 3638719"/>
                <a:gd name="connsiteX112" fmla="*/ 0 w 2121762"/>
                <a:gd name="connsiteY112" fmla="*/ 3329709 h 3638719"/>
                <a:gd name="connsiteX113" fmla="*/ 0 w 2121762"/>
                <a:gd name="connsiteY113" fmla="*/ 3291609 h 3638719"/>
                <a:gd name="connsiteX114" fmla="*/ 0 w 2121762"/>
                <a:gd name="connsiteY114" fmla="*/ 3261753 h 3638719"/>
                <a:gd name="connsiteX115" fmla="*/ 0 w 2121762"/>
                <a:gd name="connsiteY115" fmla="*/ 3257609 h 3638719"/>
                <a:gd name="connsiteX116" fmla="*/ 0 w 2121762"/>
                <a:gd name="connsiteY116" fmla="*/ 3219509 h 3638719"/>
                <a:gd name="connsiteX117" fmla="*/ 0 w 2121762"/>
                <a:gd name="connsiteY117" fmla="*/ 3175546 h 3638719"/>
                <a:gd name="connsiteX118" fmla="*/ 0 w 2121762"/>
                <a:gd name="connsiteY118" fmla="*/ 3156738 h 3638719"/>
                <a:gd name="connsiteX119" fmla="*/ 0 w 2121762"/>
                <a:gd name="connsiteY119" fmla="*/ 3091584 h 3638719"/>
                <a:gd name="connsiteX120" fmla="*/ 0 w 2121762"/>
                <a:gd name="connsiteY120" fmla="*/ 3061728 h 3638719"/>
                <a:gd name="connsiteX121" fmla="*/ 0 w 2121762"/>
                <a:gd name="connsiteY121" fmla="*/ 3023628 h 3638719"/>
                <a:gd name="connsiteX122" fmla="*/ 0 w 2121762"/>
                <a:gd name="connsiteY122" fmla="*/ 3019484 h 3638719"/>
                <a:gd name="connsiteX123" fmla="*/ 0 w 2121762"/>
                <a:gd name="connsiteY123" fmla="*/ 2979665 h 3638719"/>
                <a:gd name="connsiteX124" fmla="*/ 0 w 2121762"/>
                <a:gd name="connsiteY124" fmla="*/ 2975521 h 3638719"/>
                <a:gd name="connsiteX125" fmla="*/ 0 w 2121762"/>
                <a:gd name="connsiteY125" fmla="*/ 2960856 h 3638719"/>
                <a:gd name="connsiteX126" fmla="*/ 0 w 2121762"/>
                <a:gd name="connsiteY126" fmla="*/ 2956713 h 3638719"/>
                <a:gd name="connsiteX127" fmla="*/ 0 w 2121762"/>
                <a:gd name="connsiteY127" fmla="*/ 2937421 h 3638719"/>
                <a:gd name="connsiteX128" fmla="*/ 0 w 2121762"/>
                <a:gd name="connsiteY128" fmla="*/ 2918613 h 3638719"/>
                <a:gd name="connsiteX129" fmla="*/ 0 w 2121762"/>
                <a:gd name="connsiteY129" fmla="*/ 2874650 h 3638719"/>
                <a:gd name="connsiteX130" fmla="*/ 0 w 2121762"/>
                <a:gd name="connsiteY130" fmla="*/ 2823603 h 3638719"/>
                <a:gd name="connsiteX131" fmla="*/ 0 w 2121762"/>
                <a:gd name="connsiteY131" fmla="*/ 2779640 h 3638719"/>
                <a:gd name="connsiteX132" fmla="*/ 0 w 2121762"/>
                <a:gd name="connsiteY132" fmla="*/ 2760831 h 3638719"/>
                <a:gd name="connsiteX133" fmla="*/ 0 w 2121762"/>
                <a:gd name="connsiteY133" fmla="*/ 2741540 h 3638719"/>
                <a:gd name="connsiteX134" fmla="*/ 0 w 2121762"/>
                <a:gd name="connsiteY134" fmla="*/ 2737396 h 3638719"/>
                <a:gd name="connsiteX135" fmla="*/ 0 w 2121762"/>
                <a:gd name="connsiteY135" fmla="*/ 2722731 h 3638719"/>
                <a:gd name="connsiteX136" fmla="*/ 0 w 2121762"/>
                <a:gd name="connsiteY136" fmla="*/ 2718588 h 3638719"/>
                <a:gd name="connsiteX137" fmla="*/ 0 w 2121762"/>
                <a:gd name="connsiteY137" fmla="*/ 2678769 h 3638719"/>
                <a:gd name="connsiteX138" fmla="*/ 0 w 2121762"/>
                <a:gd name="connsiteY138" fmla="*/ 2674625 h 3638719"/>
                <a:gd name="connsiteX139" fmla="*/ 0 w 2121762"/>
                <a:gd name="connsiteY139" fmla="*/ 2636525 h 3638719"/>
                <a:gd name="connsiteX140" fmla="*/ 0 w 2121762"/>
                <a:gd name="connsiteY140" fmla="*/ 2606669 h 3638719"/>
                <a:gd name="connsiteX141" fmla="*/ 0 w 2121762"/>
                <a:gd name="connsiteY141" fmla="*/ 2541515 h 3638719"/>
                <a:gd name="connsiteX142" fmla="*/ 0 w 2121762"/>
                <a:gd name="connsiteY142" fmla="*/ 2522706 h 3638719"/>
                <a:gd name="connsiteX143" fmla="*/ 0 w 2121762"/>
                <a:gd name="connsiteY143" fmla="*/ 2478744 h 3638719"/>
                <a:gd name="connsiteX144" fmla="*/ 0 w 2121762"/>
                <a:gd name="connsiteY144" fmla="*/ 2440644 h 3638719"/>
                <a:gd name="connsiteX145" fmla="*/ 0 w 2121762"/>
                <a:gd name="connsiteY145" fmla="*/ 2436500 h 3638719"/>
                <a:gd name="connsiteX146" fmla="*/ 0 w 2121762"/>
                <a:gd name="connsiteY146" fmla="*/ 2406644 h 3638719"/>
                <a:gd name="connsiteX147" fmla="*/ 0 w 2121762"/>
                <a:gd name="connsiteY147" fmla="*/ 2368544 h 3638719"/>
                <a:gd name="connsiteX148" fmla="*/ 0 w 2121762"/>
                <a:gd name="connsiteY148" fmla="*/ 2324581 h 3638719"/>
                <a:gd name="connsiteX149" fmla="*/ 0 w 2121762"/>
                <a:gd name="connsiteY149" fmla="*/ 2305772 h 3638719"/>
                <a:gd name="connsiteX150" fmla="*/ 0 w 2121762"/>
                <a:gd name="connsiteY150" fmla="*/ 2240619 h 3638719"/>
                <a:gd name="connsiteX151" fmla="*/ 0 w 2121762"/>
                <a:gd name="connsiteY151" fmla="*/ 2168519 h 3638719"/>
                <a:gd name="connsiteX152" fmla="*/ 0 w 2121762"/>
                <a:gd name="connsiteY152" fmla="*/ 2124556 h 3638719"/>
                <a:gd name="connsiteX153" fmla="*/ 0 w 2121762"/>
                <a:gd name="connsiteY153" fmla="*/ 2105747 h 3638719"/>
                <a:gd name="connsiteX154" fmla="*/ 0 w 2121762"/>
                <a:gd name="connsiteY154" fmla="*/ 2086456 h 3638719"/>
                <a:gd name="connsiteX155" fmla="*/ 0 w 2121762"/>
                <a:gd name="connsiteY155" fmla="*/ 2067647 h 3638719"/>
                <a:gd name="connsiteX156" fmla="*/ 0 w 2121762"/>
                <a:gd name="connsiteY156" fmla="*/ 2052551 h 3638719"/>
                <a:gd name="connsiteX157" fmla="*/ 0 w 2121762"/>
                <a:gd name="connsiteY157" fmla="*/ 2023685 h 3638719"/>
                <a:gd name="connsiteX158" fmla="*/ 0 w 2121762"/>
                <a:gd name="connsiteY158" fmla="*/ 1886431 h 3638719"/>
                <a:gd name="connsiteX159" fmla="*/ 0 w 2121762"/>
                <a:gd name="connsiteY159" fmla="*/ 1867622 h 3638719"/>
                <a:gd name="connsiteX160" fmla="*/ 0 w 2121762"/>
                <a:gd name="connsiteY160" fmla="*/ 1852526 h 3638719"/>
                <a:gd name="connsiteX161" fmla="*/ 0 w 2121762"/>
                <a:gd name="connsiteY161" fmla="*/ 1823660 h 3638719"/>
                <a:gd name="connsiteX162" fmla="*/ 0 w 2121762"/>
                <a:gd name="connsiteY162" fmla="*/ 1814426 h 3638719"/>
                <a:gd name="connsiteX163" fmla="*/ 0 w 2121762"/>
                <a:gd name="connsiteY163" fmla="*/ 1785560 h 3638719"/>
                <a:gd name="connsiteX164" fmla="*/ 0 w 2121762"/>
                <a:gd name="connsiteY164" fmla="*/ 1770463 h 3638719"/>
                <a:gd name="connsiteX165" fmla="*/ 0 w 2121762"/>
                <a:gd name="connsiteY165" fmla="*/ 1751654 h 3638719"/>
                <a:gd name="connsiteX166" fmla="*/ 0 w 2121762"/>
                <a:gd name="connsiteY166" fmla="*/ 1614401 h 3638719"/>
                <a:gd name="connsiteX167" fmla="*/ 0 w 2121762"/>
                <a:gd name="connsiteY167" fmla="*/ 1585535 h 3638719"/>
                <a:gd name="connsiteX168" fmla="*/ 0 w 2121762"/>
                <a:gd name="connsiteY168" fmla="*/ 1570438 h 3638719"/>
                <a:gd name="connsiteX169" fmla="*/ 0 w 2121762"/>
                <a:gd name="connsiteY169" fmla="*/ 1551629 h 3638719"/>
                <a:gd name="connsiteX170" fmla="*/ 0 w 2121762"/>
                <a:gd name="connsiteY170" fmla="*/ 1532338 h 3638719"/>
                <a:gd name="connsiteX171" fmla="*/ 0 w 2121762"/>
                <a:gd name="connsiteY171" fmla="*/ 1513529 h 3638719"/>
                <a:gd name="connsiteX172" fmla="*/ 0 w 2121762"/>
                <a:gd name="connsiteY172" fmla="*/ 1469567 h 3638719"/>
                <a:gd name="connsiteX173" fmla="*/ 0 w 2121762"/>
                <a:gd name="connsiteY173" fmla="*/ 1397467 h 3638719"/>
                <a:gd name="connsiteX174" fmla="*/ 0 w 2121762"/>
                <a:gd name="connsiteY174" fmla="*/ 1332313 h 3638719"/>
                <a:gd name="connsiteX175" fmla="*/ 0 w 2121762"/>
                <a:gd name="connsiteY175" fmla="*/ 1313504 h 3638719"/>
                <a:gd name="connsiteX176" fmla="*/ 0 w 2121762"/>
                <a:gd name="connsiteY176" fmla="*/ 1269542 h 3638719"/>
                <a:gd name="connsiteX177" fmla="*/ 0 w 2121762"/>
                <a:gd name="connsiteY177" fmla="*/ 1231442 h 3638719"/>
                <a:gd name="connsiteX178" fmla="*/ 0 w 2121762"/>
                <a:gd name="connsiteY178" fmla="*/ 1201585 h 3638719"/>
                <a:gd name="connsiteX179" fmla="*/ 0 w 2121762"/>
                <a:gd name="connsiteY179" fmla="*/ 1197442 h 3638719"/>
                <a:gd name="connsiteX180" fmla="*/ 0 w 2121762"/>
                <a:gd name="connsiteY180" fmla="*/ 1159342 h 3638719"/>
                <a:gd name="connsiteX181" fmla="*/ 0 w 2121762"/>
                <a:gd name="connsiteY181" fmla="*/ 1115379 h 3638719"/>
                <a:gd name="connsiteX182" fmla="*/ 0 w 2121762"/>
                <a:gd name="connsiteY182" fmla="*/ 1096571 h 3638719"/>
                <a:gd name="connsiteX183" fmla="*/ 0 w 2121762"/>
                <a:gd name="connsiteY183" fmla="*/ 1031417 h 3638719"/>
                <a:gd name="connsiteX184" fmla="*/ 0 w 2121762"/>
                <a:gd name="connsiteY184" fmla="*/ 1001560 h 3638719"/>
                <a:gd name="connsiteX185" fmla="*/ 0 w 2121762"/>
                <a:gd name="connsiteY185" fmla="*/ 963460 h 3638719"/>
                <a:gd name="connsiteX186" fmla="*/ 0 w 2121762"/>
                <a:gd name="connsiteY186" fmla="*/ 959317 h 3638719"/>
                <a:gd name="connsiteX187" fmla="*/ 0 w 2121762"/>
                <a:gd name="connsiteY187" fmla="*/ 919497 h 3638719"/>
                <a:gd name="connsiteX188" fmla="*/ 0 w 2121762"/>
                <a:gd name="connsiteY188" fmla="*/ 915354 h 3638719"/>
                <a:gd name="connsiteX189" fmla="*/ 0 w 2121762"/>
                <a:gd name="connsiteY189" fmla="*/ 900689 h 3638719"/>
                <a:gd name="connsiteX190" fmla="*/ 0 w 2121762"/>
                <a:gd name="connsiteY190" fmla="*/ 896546 h 3638719"/>
                <a:gd name="connsiteX191" fmla="*/ 0 w 2121762"/>
                <a:gd name="connsiteY191" fmla="*/ 877254 h 3638719"/>
                <a:gd name="connsiteX192" fmla="*/ 0 w 2121762"/>
                <a:gd name="connsiteY192" fmla="*/ 858446 h 3638719"/>
                <a:gd name="connsiteX193" fmla="*/ 0 w 2121762"/>
                <a:gd name="connsiteY193" fmla="*/ 814483 h 3638719"/>
                <a:gd name="connsiteX194" fmla="*/ 0 w 2121762"/>
                <a:gd name="connsiteY194" fmla="*/ 763435 h 3638719"/>
                <a:gd name="connsiteX195" fmla="*/ 0 w 2121762"/>
                <a:gd name="connsiteY195" fmla="*/ 719472 h 3638719"/>
                <a:gd name="connsiteX196" fmla="*/ 0 w 2121762"/>
                <a:gd name="connsiteY196" fmla="*/ 700664 h 3638719"/>
                <a:gd name="connsiteX197" fmla="*/ 0 w 2121762"/>
                <a:gd name="connsiteY197" fmla="*/ 681372 h 3638719"/>
                <a:gd name="connsiteX198" fmla="*/ 0 w 2121762"/>
                <a:gd name="connsiteY198" fmla="*/ 677229 h 3638719"/>
                <a:gd name="connsiteX199" fmla="*/ 0 w 2121762"/>
                <a:gd name="connsiteY199" fmla="*/ 662564 h 3638719"/>
                <a:gd name="connsiteX200" fmla="*/ 0 w 2121762"/>
                <a:gd name="connsiteY200" fmla="*/ 658421 h 3638719"/>
                <a:gd name="connsiteX201" fmla="*/ 0 w 2121762"/>
                <a:gd name="connsiteY201" fmla="*/ 618601 h 3638719"/>
                <a:gd name="connsiteX202" fmla="*/ 0 w 2121762"/>
                <a:gd name="connsiteY202" fmla="*/ 614458 h 3638719"/>
                <a:gd name="connsiteX203" fmla="*/ 0 w 2121762"/>
                <a:gd name="connsiteY203" fmla="*/ 576358 h 3638719"/>
                <a:gd name="connsiteX204" fmla="*/ 0 w 2121762"/>
                <a:gd name="connsiteY204" fmla="*/ 546502 h 3638719"/>
                <a:gd name="connsiteX205" fmla="*/ 0 w 2121762"/>
                <a:gd name="connsiteY205" fmla="*/ 481347 h 3638719"/>
                <a:gd name="connsiteX206" fmla="*/ 0 w 2121762"/>
                <a:gd name="connsiteY206" fmla="*/ 462539 h 3638719"/>
                <a:gd name="connsiteX207" fmla="*/ 0 w 2121762"/>
                <a:gd name="connsiteY207" fmla="*/ 418576 h 3638719"/>
                <a:gd name="connsiteX208" fmla="*/ 0 w 2121762"/>
                <a:gd name="connsiteY208" fmla="*/ 380476 h 3638719"/>
                <a:gd name="connsiteX209" fmla="*/ 0 w 2121762"/>
                <a:gd name="connsiteY209" fmla="*/ 376333 h 3638719"/>
                <a:gd name="connsiteX210" fmla="*/ 0 w 2121762"/>
                <a:gd name="connsiteY210" fmla="*/ 346477 h 3638719"/>
                <a:gd name="connsiteX211" fmla="*/ 0 w 2121762"/>
                <a:gd name="connsiteY211" fmla="*/ 308377 h 3638719"/>
                <a:gd name="connsiteX212" fmla="*/ 0 w 2121762"/>
                <a:gd name="connsiteY212" fmla="*/ 180451 h 3638719"/>
                <a:gd name="connsiteX213" fmla="*/ 0 w 2121762"/>
                <a:gd name="connsiteY213" fmla="*/ 108352 h 3638719"/>
                <a:gd name="connsiteX214" fmla="*/ 49684 w 2121762"/>
                <a:gd name="connsiteY214" fmla="*/ 7932 h 3638719"/>
                <a:gd name="connsiteX215" fmla="*/ 79008 w 2121762"/>
                <a:gd name="connsiteY215" fmla="*/ 0 h 3638719"/>
                <a:gd name="connsiteX216" fmla="*/ 284963 w 2121762"/>
                <a:gd name="connsiteY216" fmla="*/ 0 h 3638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Lst>
              <a:rect l="l" t="t" r="r" b="b"/>
              <a:pathLst>
                <a:path w="2121762" h="3638719">
                  <a:moveTo>
                    <a:pt x="284963" y="0"/>
                  </a:moveTo>
                  <a:lnTo>
                    <a:pt x="1836799" y="0"/>
                  </a:lnTo>
                  <a:lnTo>
                    <a:pt x="2042755" y="0"/>
                  </a:lnTo>
                  <a:lnTo>
                    <a:pt x="2072079" y="7932"/>
                  </a:lnTo>
                  <a:cubicBezTo>
                    <a:pt x="2101276" y="24476"/>
                    <a:pt x="2121762" y="63208"/>
                    <a:pt x="2121762" y="108352"/>
                  </a:cubicBezTo>
                  <a:lnTo>
                    <a:pt x="2121762" y="180451"/>
                  </a:lnTo>
                  <a:lnTo>
                    <a:pt x="2121762" y="308377"/>
                  </a:lnTo>
                  <a:lnTo>
                    <a:pt x="2121762" y="346477"/>
                  </a:lnTo>
                  <a:lnTo>
                    <a:pt x="2121762" y="376333"/>
                  </a:lnTo>
                  <a:lnTo>
                    <a:pt x="2121762" y="380476"/>
                  </a:lnTo>
                  <a:lnTo>
                    <a:pt x="2121762" y="418576"/>
                  </a:lnTo>
                  <a:lnTo>
                    <a:pt x="2121762" y="462539"/>
                  </a:lnTo>
                  <a:lnTo>
                    <a:pt x="2121762" y="481347"/>
                  </a:lnTo>
                  <a:lnTo>
                    <a:pt x="2121762" y="546502"/>
                  </a:lnTo>
                  <a:lnTo>
                    <a:pt x="2121762" y="576358"/>
                  </a:lnTo>
                  <a:lnTo>
                    <a:pt x="2121762" y="614458"/>
                  </a:lnTo>
                  <a:lnTo>
                    <a:pt x="2121762" y="618601"/>
                  </a:lnTo>
                  <a:lnTo>
                    <a:pt x="2121762" y="658421"/>
                  </a:lnTo>
                  <a:lnTo>
                    <a:pt x="2121762" y="662564"/>
                  </a:lnTo>
                  <a:lnTo>
                    <a:pt x="2121762" y="677229"/>
                  </a:lnTo>
                  <a:lnTo>
                    <a:pt x="2121762" y="681372"/>
                  </a:lnTo>
                  <a:lnTo>
                    <a:pt x="2121762" y="700664"/>
                  </a:lnTo>
                  <a:lnTo>
                    <a:pt x="2121762" y="719472"/>
                  </a:lnTo>
                  <a:lnTo>
                    <a:pt x="2121762" y="763435"/>
                  </a:lnTo>
                  <a:lnTo>
                    <a:pt x="2121762" y="814483"/>
                  </a:lnTo>
                  <a:lnTo>
                    <a:pt x="2121762" y="858446"/>
                  </a:lnTo>
                  <a:lnTo>
                    <a:pt x="2121762" y="877254"/>
                  </a:lnTo>
                  <a:lnTo>
                    <a:pt x="2121762" y="896546"/>
                  </a:lnTo>
                  <a:lnTo>
                    <a:pt x="2121762" y="900689"/>
                  </a:lnTo>
                  <a:lnTo>
                    <a:pt x="2121762" y="915354"/>
                  </a:lnTo>
                  <a:lnTo>
                    <a:pt x="2121762" y="919497"/>
                  </a:lnTo>
                  <a:lnTo>
                    <a:pt x="2121762" y="959317"/>
                  </a:lnTo>
                  <a:lnTo>
                    <a:pt x="2121762" y="963460"/>
                  </a:lnTo>
                  <a:lnTo>
                    <a:pt x="2121762" y="1001560"/>
                  </a:lnTo>
                  <a:lnTo>
                    <a:pt x="2121762" y="1031417"/>
                  </a:lnTo>
                  <a:lnTo>
                    <a:pt x="2121762" y="1096571"/>
                  </a:lnTo>
                  <a:lnTo>
                    <a:pt x="2121762" y="1115379"/>
                  </a:lnTo>
                  <a:lnTo>
                    <a:pt x="2121762" y="1159342"/>
                  </a:lnTo>
                  <a:lnTo>
                    <a:pt x="2121762" y="1197442"/>
                  </a:lnTo>
                  <a:lnTo>
                    <a:pt x="2121762" y="1201585"/>
                  </a:lnTo>
                  <a:lnTo>
                    <a:pt x="2121762" y="1231442"/>
                  </a:lnTo>
                  <a:lnTo>
                    <a:pt x="2121762" y="1269542"/>
                  </a:lnTo>
                  <a:lnTo>
                    <a:pt x="2121762" y="1313504"/>
                  </a:lnTo>
                  <a:lnTo>
                    <a:pt x="2121762" y="1332313"/>
                  </a:lnTo>
                  <a:lnTo>
                    <a:pt x="2121762" y="1397467"/>
                  </a:lnTo>
                  <a:lnTo>
                    <a:pt x="2121762" y="1469567"/>
                  </a:lnTo>
                  <a:lnTo>
                    <a:pt x="2121762" y="1513529"/>
                  </a:lnTo>
                  <a:lnTo>
                    <a:pt x="2121762" y="1532338"/>
                  </a:lnTo>
                  <a:lnTo>
                    <a:pt x="2121762" y="1551629"/>
                  </a:lnTo>
                  <a:lnTo>
                    <a:pt x="2121762" y="1570438"/>
                  </a:lnTo>
                  <a:lnTo>
                    <a:pt x="2121762" y="1585535"/>
                  </a:lnTo>
                  <a:lnTo>
                    <a:pt x="2121762" y="1614401"/>
                  </a:lnTo>
                  <a:lnTo>
                    <a:pt x="2121762" y="1751654"/>
                  </a:lnTo>
                  <a:lnTo>
                    <a:pt x="2121762" y="1770463"/>
                  </a:lnTo>
                  <a:lnTo>
                    <a:pt x="2121762" y="1785560"/>
                  </a:lnTo>
                  <a:lnTo>
                    <a:pt x="2121762" y="1814426"/>
                  </a:lnTo>
                  <a:lnTo>
                    <a:pt x="2121762" y="1823660"/>
                  </a:lnTo>
                  <a:lnTo>
                    <a:pt x="2121762" y="1852526"/>
                  </a:lnTo>
                  <a:lnTo>
                    <a:pt x="2121762" y="1867622"/>
                  </a:lnTo>
                  <a:lnTo>
                    <a:pt x="2121762" y="1886431"/>
                  </a:lnTo>
                  <a:lnTo>
                    <a:pt x="2121762" y="2023685"/>
                  </a:lnTo>
                  <a:lnTo>
                    <a:pt x="2121762" y="2052551"/>
                  </a:lnTo>
                  <a:lnTo>
                    <a:pt x="2121762" y="2067647"/>
                  </a:lnTo>
                  <a:lnTo>
                    <a:pt x="2121762" y="2086456"/>
                  </a:lnTo>
                  <a:lnTo>
                    <a:pt x="2121762" y="2105747"/>
                  </a:lnTo>
                  <a:lnTo>
                    <a:pt x="2121762" y="2124556"/>
                  </a:lnTo>
                  <a:lnTo>
                    <a:pt x="2121762" y="2168519"/>
                  </a:lnTo>
                  <a:lnTo>
                    <a:pt x="2121762" y="2240619"/>
                  </a:lnTo>
                  <a:lnTo>
                    <a:pt x="2121762" y="2305772"/>
                  </a:lnTo>
                  <a:lnTo>
                    <a:pt x="2121762" y="2324581"/>
                  </a:lnTo>
                  <a:lnTo>
                    <a:pt x="2121762" y="2368544"/>
                  </a:lnTo>
                  <a:lnTo>
                    <a:pt x="2121762" y="2406644"/>
                  </a:lnTo>
                  <a:lnTo>
                    <a:pt x="2121762" y="2436500"/>
                  </a:lnTo>
                  <a:lnTo>
                    <a:pt x="2121762" y="2440644"/>
                  </a:lnTo>
                  <a:lnTo>
                    <a:pt x="2121762" y="2478744"/>
                  </a:lnTo>
                  <a:lnTo>
                    <a:pt x="2121762" y="2522706"/>
                  </a:lnTo>
                  <a:lnTo>
                    <a:pt x="2121762" y="2541515"/>
                  </a:lnTo>
                  <a:lnTo>
                    <a:pt x="2121762" y="2606669"/>
                  </a:lnTo>
                  <a:lnTo>
                    <a:pt x="2121762" y="2636525"/>
                  </a:lnTo>
                  <a:lnTo>
                    <a:pt x="2121762" y="2674625"/>
                  </a:lnTo>
                  <a:lnTo>
                    <a:pt x="2121762" y="2678769"/>
                  </a:lnTo>
                  <a:lnTo>
                    <a:pt x="2121762" y="2718588"/>
                  </a:lnTo>
                  <a:lnTo>
                    <a:pt x="2121762" y="2722731"/>
                  </a:lnTo>
                  <a:lnTo>
                    <a:pt x="2121762" y="2737396"/>
                  </a:lnTo>
                  <a:lnTo>
                    <a:pt x="2121762" y="2741540"/>
                  </a:lnTo>
                  <a:lnTo>
                    <a:pt x="2121762" y="2760831"/>
                  </a:lnTo>
                  <a:lnTo>
                    <a:pt x="2121762" y="2779640"/>
                  </a:lnTo>
                  <a:lnTo>
                    <a:pt x="2121762" y="2823603"/>
                  </a:lnTo>
                  <a:lnTo>
                    <a:pt x="2121762" y="2874650"/>
                  </a:lnTo>
                  <a:lnTo>
                    <a:pt x="2121762" y="2918613"/>
                  </a:lnTo>
                  <a:lnTo>
                    <a:pt x="2121762" y="2937421"/>
                  </a:lnTo>
                  <a:lnTo>
                    <a:pt x="2121762" y="2956713"/>
                  </a:lnTo>
                  <a:lnTo>
                    <a:pt x="2121762" y="2960856"/>
                  </a:lnTo>
                  <a:lnTo>
                    <a:pt x="2121762" y="2975521"/>
                  </a:lnTo>
                  <a:lnTo>
                    <a:pt x="2121762" y="2979665"/>
                  </a:lnTo>
                  <a:lnTo>
                    <a:pt x="2121762" y="3019484"/>
                  </a:lnTo>
                  <a:lnTo>
                    <a:pt x="2121762" y="3023628"/>
                  </a:lnTo>
                  <a:lnTo>
                    <a:pt x="2121762" y="3061728"/>
                  </a:lnTo>
                  <a:lnTo>
                    <a:pt x="2121762" y="3091584"/>
                  </a:lnTo>
                  <a:lnTo>
                    <a:pt x="2121762" y="3156738"/>
                  </a:lnTo>
                  <a:lnTo>
                    <a:pt x="2121762" y="3175546"/>
                  </a:lnTo>
                  <a:lnTo>
                    <a:pt x="2121762" y="3219509"/>
                  </a:lnTo>
                  <a:lnTo>
                    <a:pt x="2121762" y="3257609"/>
                  </a:lnTo>
                  <a:lnTo>
                    <a:pt x="2121762" y="3261753"/>
                  </a:lnTo>
                  <a:lnTo>
                    <a:pt x="2121762" y="3291609"/>
                  </a:lnTo>
                  <a:lnTo>
                    <a:pt x="2121762" y="3329709"/>
                  </a:lnTo>
                  <a:lnTo>
                    <a:pt x="2121762" y="3457634"/>
                  </a:lnTo>
                  <a:lnTo>
                    <a:pt x="2121762" y="3529734"/>
                  </a:lnTo>
                  <a:cubicBezTo>
                    <a:pt x="2121762" y="3589926"/>
                    <a:pt x="2085342" y="3638719"/>
                    <a:pt x="2040414" y="3638719"/>
                  </a:cubicBezTo>
                  <a:lnTo>
                    <a:pt x="81349" y="3638719"/>
                  </a:lnTo>
                  <a:cubicBezTo>
                    <a:pt x="36422" y="3638719"/>
                    <a:pt x="0" y="3589926"/>
                    <a:pt x="0" y="3529734"/>
                  </a:cubicBezTo>
                  <a:lnTo>
                    <a:pt x="0" y="3457634"/>
                  </a:lnTo>
                  <a:lnTo>
                    <a:pt x="0" y="3329709"/>
                  </a:lnTo>
                  <a:lnTo>
                    <a:pt x="0" y="3291609"/>
                  </a:lnTo>
                  <a:lnTo>
                    <a:pt x="0" y="3261753"/>
                  </a:lnTo>
                  <a:lnTo>
                    <a:pt x="0" y="3257609"/>
                  </a:lnTo>
                  <a:lnTo>
                    <a:pt x="0" y="3219509"/>
                  </a:lnTo>
                  <a:lnTo>
                    <a:pt x="0" y="3175546"/>
                  </a:lnTo>
                  <a:lnTo>
                    <a:pt x="0" y="3156738"/>
                  </a:lnTo>
                  <a:lnTo>
                    <a:pt x="0" y="3091584"/>
                  </a:lnTo>
                  <a:lnTo>
                    <a:pt x="0" y="3061728"/>
                  </a:lnTo>
                  <a:lnTo>
                    <a:pt x="0" y="3023628"/>
                  </a:lnTo>
                  <a:lnTo>
                    <a:pt x="0" y="3019484"/>
                  </a:lnTo>
                  <a:lnTo>
                    <a:pt x="0" y="2979665"/>
                  </a:lnTo>
                  <a:lnTo>
                    <a:pt x="0" y="2975521"/>
                  </a:lnTo>
                  <a:lnTo>
                    <a:pt x="0" y="2960856"/>
                  </a:lnTo>
                  <a:lnTo>
                    <a:pt x="0" y="2956713"/>
                  </a:lnTo>
                  <a:lnTo>
                    <a:pt x="0" y="2937421"/>
                  </a:lnTo>
                  <a:lnTo>
                    <a:pt x="0" y="2918613"/>
                  </a:lnTo>
                  <a:lnTo>
                    <a:pt x="0" y="2874650"/>
                  </a:lnTo>
                  <a:lnTo>
                    <a:pt x="0" y="2823603"/>
                  </a:lnTo>
                  <a:lnTo>
                    <a:pt x="0" y="2779640"/>
                  </a:lnTo>
                  <a:lnTo>
                    <a:pt x="0" y="2760831"/>
                  </a:lnTo>
                  <a:lnTo>
                    <a:pt x="0" y="2741540"/>
                  </a:lnTo>
                  <a:lnTo>
                    <a:pt x="0" y="2737396"/>
                  </a:lnTo>
                  <a:lnTo>
                    <a:pt x="0" y="2722731"/>
                  </a:lnTo>
                  <a:lnTo>
                    <a:pt x="0" y="2718588"/>
                  </a:lnTo>
                  <a:lnTo>
                    <a:pt x="0" y="2678769"/>
                  </a:lnTo>
                  <a:lnTo>
                    <a:pt x="0" y="2674625"/>
                  </a:lnTo>
                  <a:lnTo>
                    <a:pt x="0" y="2636525"/>
                  </a:lnTo>
                  <a:lnTo>
                    <a:pt x="0" y="2606669"/>
                  </a:lnTo>
                  <a:lnTo>
                    <a:pt x="0" y="2541515"/>
                  </a:lnTo>
                  <a:lnTo>
                    <a:pt x="0" y="2522706"/>
                  </a:lnTo>
                  <a:lnTo>
                    <a:pt x="0" y="2478744"/>
                  </a:lnTo>
                  <a:lnTo>
                    <a:pt x="0" y="2440644"/>
                  </a:lnTo>
                  <a:lnTo>
                    <a:pt x="0" y="2436500"/>
                  </a:lnTo>
                  <a:lnTo>
                    <a:pt x="0" y="2406644"/>
                  </a:lnTo>
                  <a:lnTo>
                    <a:pt x="0" y="2368544"/>
                  </a:lnTo>
                  <a:lnTo>
                    <a:pt x="0" y="2324581"/>
                  </a:lnTo>
                  <a:lnTo>
                    <a:pt x="0" y="2305772"/>
                  </a:lnTo>
                  <a:lnTo>
                    <a:pt x="0" y="2240619"/>
                  </a:lnTo>
                  <a:lnTo>
                    <a:pt x="0" y="2168519"/>
                  </a:lnTo>
                  <a:lnTo>
                    <a:pt x="0" y="2124556"/>
                  </a:lnTo>
                  <a:lnTo>
                    <a:pt x="0" y="2105747"/>
                  </a:lnTo>
                  <a:lnTo>
                    <a:pt x="0" y="2086456"/>
                  </a:lnTo>
                  <a:lnTo>
                    <a:pt x="0" y="2067647"/>
                  </a:lnTo>
                  <a:lnTo>
                    <a:pt x="0" y="2052551"/>
                  </a:lnTo>
                  <a:lnTo>
                    <a:pt x="0" y="2023685"/>
                  </a:lnTo>
                  <a:lnTo>
                    <a:pt x="0" y="1886431"/>
                  </a:lnTo>
                  <a:lnTo>
                    <a:pt x="0" y="1867622"/>
                  </a:lnTo>
                  <a:lnTo>
                    <a:pt x="0" y="1852526"/>
                  </a:lnTo>
                  <a:lnTo>
                    <a:pt x="0" y="1823660"/>
                  </a:lnTo>
                  <a:lnTo>
                    <a:pt x="0" y="1814426"/>
                  </a:lnTo>
                  <a:lnTo>
                    <a:pt x="0" y="1785560"/>
                  </a:lnTo>
                  <a:lnTo>
                    <a:pt x="0" y="1770463"/>
                  </a:lnTo>
                  <a:lnTo>
                    <a:pt x="0" y="1751654"/>
                  </a:lnTo>
                  <a:lnTo>
                    <a:pt x="0" y="1614401"/>
                  </a:lnTo>
                  <a:lnTo>
                    <a:pt x="0" y="1585535"/>
                  </a:lnTo>
                  <a:lnTo>
                    <a:pt x="0" y="1570438"/>
                  </a:lnTo>
                  <a:lnTo>
                    <a:pt x="0" y="1551629"/>
                  </a:lnTo>
                  <a:lnTo>
                    <a:pt x="0" y="1532338"/>
                  </a:lnTo>
                  <a:lnTo>
                    <a:pt x="0" y="1513529"/>
                  </a:lnTo>
                  <a:lnTo>
                    <a:pt x="0" y="1469567"/>
                  </a:lnTo>
                  <a:lnTo>
                    <a:pt x="0" y="1397467"/>
                  </a:lnTo>
                  <a:lnTo>
                    <a:pt x="0" y="1332313"/>
                  </a:lnTo>
                  <a:lnTo>
                    <a:pt x="0" y="1313504"/>
                  </a:lnTo>
                  <a:lnTo>
                    <a:pt x="0" y="1269542"/>
                  </a:lnTo>
                  <a:lnTo>
                    <a:pt x="0" y="1231442"/>
                  </a:lnTo>
                  <a:lnTo>
                    <a:pt x="0" y="1201585"/>
                  </a:lnTo>
                  <a:lnTo>
                    <a:pt x="0" y="1197442"/>
                  </a:lnTo>
                  <a:lnTo>
                    <a:pt x="0" y="1159342"/>
                  </a:lnTo>
                  <a:lnTo>
                    <a:pt x="0" y="1115379"/>
                  </a:lnTo>
                  <a:lnTo>
                    <a:pt x="0" y="1096571"/>
                  </a:lnTo>
                  <a:lnTo>
                    <a:pt x="0" y="1031417"/>
                  </a:lnTo>
                  <a:lnTo>
                    <a:pt x="0" y="1001560"/>
                  </a:lnTo>
                  <a:lnTo>
                    <a:pt x="0" y="963460"/>
                  </a:lnTo>
                  <a:lnTo>
                    <a:pt x="0" y="959317"/>
                  </a:lnTo>
                  <a:lnTo>
                    <a:pt x="0" y="919497"/>
                  </a:lnTo>
                  <a:lnTo>
                    <a:pt x="0" y="915354"/>
                  </a:lnTo>
                  <a:lnTo>
                    <a:pt x="0" y="900689"/>
                  </a:lnTo>
                  <a:lnTo>
                    <a:pt x="0" y="896546"/>
                  </a:lnTo>
                  <a:lnTo>
                    <a:pt x="0" y="877254"/>
                  </a:lnTo>
                  <a:lnTo>
                    <a:pt x="0" y="858446"/>
                  </a:lnTo>
                  <a:lnTo>
                    <a:pt x="0" y="814483"/>
                  </a:lnTo>
                  <a:lnTo>
                    <a:pt x="0" y="763435"/>
                  </a:lnTo>
                  <a:lnTo>
                    <a:pt x="0" y="719472"/>
                  </a:lnTo>
                  <a:lnTo>
                    <a:pt x="0" y="700664"/>
                  </a:lnTo>
                  <a:lnTo>
                    <a:pt x="0" y="681372"/>
                  </a:lnTo>
                  <a:lnTo>
                    <a:pt x="0" y="677229"/>
                  </a:lnTo>
                  <a:lnTo>
                    <a:pt x="0" y="662564"/>
                  </a:lnTo>
                  <a:lnTo>
                    <a:pt x="0" y="658421"/>
                  </a:lnTo>
                  <a:lnTo>
                    <a:pt x="0" y="618601"/>
                  </a:lnTo>
                  <a:lnTo>
                    <a:pt x="0" y="614458"/>
                  </a:lnTo>
                  <a:lnTo>
                    <a:pt x="0" y="576358"/>
                  </a:lnTo>
                  <a:lnTo>
                    <a:pt x="0" y="546502"/>
                  </a:lnTo>
                  <a:lnTo>
                    <a:pt x="0" y="481347"/>
                  </a:lnTo>
                  <a:lnTo>
                    <a:pt x="0" y="462539"/>
                  </a:lnTo>
                  <a:lnTo>
                    <a:pt x="0" y="418576"/>
                  </a:lnTo>
                  <a:lnTo>
                    <a:pt x="0" y="380476"/>
                  </a:lnTo>
                  <a:lnTo>
                    <a:pt x="0" y="376333"/>
                  </a:lnTo>
                  <a:lnTo>
                    <a:pt x="0" y="346477"/>
                  </a:lnTo>
                  <a:lnTo>
                    <a:pt x="0" y="308377"/>
                  </a:lnTo>
                  <a:lnTo>
                    <a:pt x="0" y="180451"/>
                  </a:lnTo>
                  <a:lnTo>
                    <a:pt x="0" y="108352"/>
                  </a:lnTo>
                  <a:cubicBezTo>
                    <a:pt x="0" y="63208"/>
                    <a:pt x="20487" y="24476"/>
                    <a:pt x="49684" y="7932"/>
                  </a:cubicBezTo>
                  <a:lnTo>
                    <a:pt x="79008" y="0"/>
                  </a:lnTo>
                  <a:lnTo>
                    <a:pt x="284963" y="0"/>
                  </a:lnTo>
                  <a:close/>
                </a:path>
              </a:pathLst>
            </a:custGeom>
            <a:solidFill>
              <a:schemeClr val="bg1"/>
            </a:solidFill>
            <a:effectLst>
              <a:outerShdw blurRad="63500" sx="102000" sy="102000" algn="ctr" rotWithShape="0">
                <a:prstClr val="black">
                  <a:alpha val="10000"/>
                </a:prstClr>
              </a:outerShdw>
            </a:effectLst>
          </p:spPr>
          <p:txBody>
            <a:bodyPr wrap="square" lIns="365760" tIns="365760" rIns="365760" bIns="3657600" anchor="b" anchorCtr="0">
              <a:noAutofit/>
            </a:bodyPr>
            <a:lstStyle/>
            <a:p>
              <a:pPr algn="ctr">
                <a:spcAft>
                  <a:spcPts val="121"/>
                </a:spcAft>
              </a:pPr>
              <a:endParaRPr lang="en-US" sz="1200">
                <a:solidFill>
                  <a:srgbClr val="008575"/>
                </a:solidFill>
                <a:latin typeface="Segoe UI Semibold"/>
                <a:cs typeface="Segoe UI Semibold" panose="020B0702040204020203" pitchFamily="34" charset="0"/>
              </a:endParaRPr>
            </a:p>
          </p:txBody>
        </p:sp>
        <p:sp>
          <p:nvSpPr>
            <p:cNvPr id="32" name="Rectangle 31">
              <a:extLst>
                <a:ext uri="{FF2B5EF4-FFF2-40B4-BE49-F238E27FC236}">
                  <a16:creationId xmlns:a16="http://schemas.microsoft.com/office/drawing/2014/main" id="{EDE69B3B-2E97-481D-A96A-4EF6E4FE429C}"/>
                </a:ext>
                <a:ext uri="{C183D7F6-B498-43B3-948B-1728B52AA6E4}">
                  <adec:decorative xmlns:adec="http://schemas.microsoft.com/office/drawing/2017/decorative" val="1"/>
                </a:ext>
              </a:extLst>
            </p:cNvPr>
            <p:cNvSpPr/>
            <p:nvPr/>
          </p:nvSpPr>
          <p:spPr bwMode="auto">
            <a:xfrm>
              <a:off x="1524000" y="5889625"/>
              <a:ext cx="3609975" cy="839788"/>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IN" sz="2000" err="1">
                <a:solidFill>
                  <a:srgbClr val="FFFFFF"/>
                </a:solidFill>
                <a:latin typeface="Segoe UI"/>
                <a:ea typeface="Segoe UI" pitchFamily="34" charset="0"/>
                <a:cs typeface="Segoe UI" pitchFamily="34" charset="0"/>
              </a:endParaRPr>
            </a:p>
          </p:txBody>
        </p:sp>
        <p:sp>
          <p:nvSpPr>
            <p:cNvPr id="33" name="Rectangle 32">
              <a:extLst>
                <a:ext uri="{FF2B5EF4-FFF2-40B4-BE49-F238E27FC236}">
                  <a16:creationId xmlns:a16="http://schemas.microsoft.com/office/drawing/2014/main" id="{FA57E5B6-28CB-430A-A48D-900DA3E4CD9F}"/>
                </a:ext>
                <a:ext uri="{C183D7F6-B498-43B3-948B-1728B52AA6E4}">
                  <adec:decorative xmlns:adec="http://schemas.microsoft.com/office/drawing/2017/decorative" val="1"/>
                </a:ext>
              </a:extLst>
            </p:cNvPr>
            <p:cNvSpPr/>
            <p:nvPr/>
          </p:nvSpPr>
          <p:spPr bwMode="auto">
            <a:xfrm>
              <a:off x="5114925" y="5889625"/>
              <a:ext cx="5553074" cy="839788"/>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IN" sz="2000" err="1">
                <a:solidFill>
                  <a:srgbClr val="FFFFFF"/>
                </a:solidFill>
                <a:latin typeface="Segoe UI"/>
                <a:ea typeface="Segoe UI" pitchFamily="34" charset="0"/>
                <a:cs typeface="Segoe UI" pitchFamily="34" charset="0"/>
              </a:endParaRPr>
            </a:p>
          </p:txBody>
        </p:sp>
      </p:grpSp>
      <p:sp>
        <p:nvSpPr>
          <p:cNvPr id="4" name="Content Placeholder 3">
            <a:extLst>
              <a:ext uri="{FF2B5EF4-FFF2-40B4-BE49-F238E27FC236}">
                <a16:creationId xmlns:a16="http://schemas.microsoft.com/office/drawing/2014/main" id="{32464B1D-6D04-4285-AA11-3A311DBEC908}"/>
              </a:ext>
            </a:extLst>
          </p:cNvPr>
          <p:cNvSpPr>
            <a:spLocks noGrp="1"/>
          </p:cNvSpPr>
          <p:nvPr>
            <p:ph sz="quarter" idx="10"/>
          </p:nvPr>
        </p:nvSpPr>
        <p:spPr>
          <a:xfrm>
            <a:off x="588263" y="1549083"/>
            <a:ext cx="701676" cy="366395"/>
          </a:xfrm>
        </p:spPr>
        <p:txBody>
          <a:bodyPr/>
          <a:lstStyle>
            <a:lvl1pPr marL="0" indent="0">
              <a:buNone/>
              <a:defRPr sz="1600"/>
            </a:lvl1pPr>
          </a:lstStyle>
          <a:p>
            <a:pPr lvl="0"/>
            <a:endParaRPr lang="en-US"/>
          </a:p>
        </p:txBody>
      </p:sp>
      <p:sp>
        <p:nvSpPr>
          <p:cNvPr id="5" name="Content Placeholder 3">
            <a:extLst>
              <a:ext uri="{FF2B5EF4-FFF2-40B4-BE49-F238E27FC236}">
                <a16:creationId xmlns:a16="http://schemas.microsoft.com/office/drawing/2014/main" id="{4E7266C4-4256-4EA1-88D1-D87E0D686106}"/>
              </a:ext>
            </a:extLst>
          </p:cNvPr>
          <p:cNvSpPr>
            <a:spLocks noGrp="1"/>
          </p:cNvSpPr>
          <p:nvPr>
            <p:ph sz="quarter" idx="11"/>
          </p:nvPr>
        </p:nvSpPr>
        <p:spPr>
          <a:xfrm>
            <a:off x="2199973" y="1549083"/>
            <a:ext cx="701676" cy="366395"/>
          </a:xfrm>
        </p:spPr>
        <p:txBody>
          <a:bodyPr/>
          <a:lstStyle>
            <a:lvl1pPr marL="0" indent="0">
              <a:buNone/>
              <a:defRPr sz="1600"/>
            </a:lvl1pPr>
          </a:lstStyle>
          <a:p>
            <a:pPr lvl="0"/>
            <a:endParaRPr lang="en-US"/>
          </a:p>
        </p:txBody>
      </p:sp>
      <p:sp>
        <p:nvSpPr>
          <p:cNvPr id="6" name="Content Placeholder 3">
            <a:extLst>
              <a:ext uri="{FF2B5EF4-FFF2-40B4-BE49-F238E27FC236}">
                <a16:creationId xmlns:a16="http://schemas.microsoft.com/office/drawing/2014/main" id="{6CAE3A88-5D7B-4A8A-8F03-F7B585656A7F}"/>
              </a:ext>
            </a:extLst>
          </p:cNvPr>
          <p:cNvSpPr>
            <a:spLocks noGrp="1"/>
          </p:cNvSpPr>
          <p:nvPr>
            <p:ph sz="quarter" idx="12"/>
          </p:nvPr>
        </p:nvSpPr>
        <p:spPr>
          <a:xfrm>
            <a:off x="3811683" y="1549083"/>
            <a:ext cx="701676" cy="366395"/>
          </a:xfrm>
        </p:spPr>
        <p:txBody>
          <a:bodyPr/>
          <a:lstStyle>
            <a:lvl1pPr marL="0" indent="0">
              <a:buNone/>
              <a:defRPr sz="1600"/>
            </a:lvl1pPr>
          </a:lstStyle>
          <a:p>
            <a:pPr lvl="0"/>
            <a:endParaRPr lang="en-US"/>
          </a:p>
        </p:txBody>
      </p:sp>
      <p:sp>
        <p:nvSpPr>
          <p:cNvPr id="7" name="Content Placeholder 3">
            <a:extLst>
              <a:ext uri="{FF2B5EF4-FFF2-40B4-BE49-F238E27FC236}">
                <a16:creationId xmlns:a16="http://schemas.microsoft.com/office/drawing/2014/main" id="{8F3AE3AF-5967-413B-BC17-C9DB4078F74B}"/>
              </a:ext>
            </a:extLst>
          </p:cNvPr>
          <p:cNvSpPr>
            <a:spLocks noGrp="1"/>
          </p:cNvSpPr>
          <p:nvPr>
            <p:ph sz="quarter" idx="13"/>
          </p:nvPr>
        </p:nvSpPr>
        <p:spPr>
          <a:xfrm>
            <a:off x="5423393" y="1549083"/>
            <a:ext cx="701676" cy="366395"/>
          </a:xfrm>
        </p:spPr>
        <p:txBody>
          <a:bodyPr/>
          <a:lstStyle>
            <a:lvl1pPr marL="0" indent="0">
              <a:buNone/>
              <a:defRPr sz="1600"/>
            </a:lvl1pPr>
          </a:lstStyle>
          <a:p>
            <a:pPr lvl="0"/>
            <a:endParaRPr lang="en-US"/>
          </a:p>
        </p:txBody>
      </p:sp>
      <p:sp>
        <p:nvSpPr>
          <p:cNvPr id="8" name="Content Placeholder 3">
            <a:extLst>
              <a:ext uri="{FF2B5EF4-FFF2-40B4-BE49-F238E27FC236}">
                <a16:creationId xmlns:a16="http://schemas.microsoft.com/office/drawing/2014/main" id="{02E2E6D5-870D-49E1-846B-2456617ECCBA}"/>
              </a:ext>
            </a:extLst>
          </p:cNvPr>
          <p:cNvSpPr>
            <a:spLocks noGrp="1"/>
          </p:cNvSpPr>
          <p:nvPr>
            <p:ph sz="quarter" idx="14"/>
          </p:nvPr>
        </p:nvSpPr>
        <p:spPr>
          <a:xfrm>
            <a:off x="7035103" y="1549083"/>
            <a:ext cx="701676" cy="366395"/>
          </a:xfrm>
        </p:spPr>
        <p:txBody>
          <a:bodyPr/>
          <a:lstStyle>
            <a:lvl1pPr marL="0" indent="0">
              <a:buNone/>
              <a:defRPr sz="1600"/>
            </a:lvl1pPr>
          </a:lstStyle>
          <a:p>
            <a:pPr lvl="0"/>
            <a:endParaRPr lang="en-US"/>
          </a:p>
        </p:txBody>
      </p:sp>
      <p:sp>
        <p:nvSpPr>
          <p:cNvPr id="9" name="Content Placeholder 3">
            <a:extLst>
              <a:ext uri="{FF2B5EF4-FFF2-40B4-BE49-F238E27FC236}">
                <a16:creationId xmlns:a16="http://schemas.microsoft.com/office/drawing/2014/main" id="{E0C2A9AF-BAA0-42A4-BD1D-42C3C5494E72}"/>
              </a:ext>
            </a:extLst>
          </p:cNvPr>
          <p:cNvSpPr>
            <a:spLocks noGrp="1"/>
          </p:cNvSpPr>
          <p:nvPr>
            <p:ph sz="quarter" idx="15"/>
          </p:nvPr>
        </p:nvSpPr>
        <p:spPr>
          <a:xfrm>
            <a:off x="8646813" y="1549083"/>
            <a:ext cx="701676" cy="366395"/>
          </a:xfrm>
        </p:spPr>
        <p:txBody>
          <a:bodyPr/>
          <a:lstStyle>
            <a:lvl1pPr marL="0" indent="0">
              <a:buNone/>
              <a:defRPr sz="1600"/>
            </a:lvl1pPr>
          </a:lstStyle>
          <a:p>
            <a:pPr lvl="0"/>
            <a:endParaRPr lang="en-US"/>
          </a:p>
        </p:txBody>
      </p:sp>
      <p:sp>
        <p:nvSpPr>
          <p:cNvPr id="10" name="Content Placeholder 3">
            <a:extLst>
              <a:ext uri="{FF2B5EF4-FFF2-40B4-BE49-F238E27FC236}">
                <a16:creationId xmlns:a16="http://schemas.microsoft.com/office/drawing/2014/main" id="{F5033A52-9005-442E-98EA-ADAE16A83DD8}"/>
              </a:ext>
            </a:extLst>
          </p:cNvPr>
          <p:cNvSpPr>
            <a:spLocks noGrp="1"/>
          </p:cNvSpPr>
          <p:nvPr>
            <p:ph sz="quarter" idx="16"/>
          </p:nvPr>
        </p:nvSpPr>
        <p:spPr>
          <a:xfrm>
            <a:off x="10258523" y="1549083"/>
            <a:ext cx="701676" cy="366395"/>
          </a:xfrm>
        </p:spPr>
        <p:txBody>
          <a:bodyPr/>
          <a:lstStyle>
            <a:lvl1pPr marL="0" indent="0">
              <a:buNone/>
              <a:defRPr sz="1600"/>
            </a:lvl1pPr>
          </a:lstStyle>
          <a:p>
            <a:pPr lvl="0"/>
            <a:endParaRPr lang="en-US"/>
          </a:p>
        </p:txBody>
      </p:sp>
      <p:sp>
        <p:nvSpPr>
          <p:cNvPr id="11" name="Content Placeholder 3">
            <a:extLst>
              <a:ext uri="{FF2B5EF4-FFF2-40B4-BE49-F238E27FC236}">
                <a16:creationId xmlns:a16="http://schemas.microsoft.com/office/drawing/2014/main" id="{FF666AD8-B55A-47C4-8FD6-19A2A56626BF}"/>
              </a:ext>
            </a:extLst>
          </p:cNvPr>
          <p:cNvSpPr>
            <a:spLocks noGrp="1"/>
          </p:cNvSpPr>
          <p:nvPr>
            <p:ph sz="quarter" idx="17"/>
          </p:nvPr>
        </p:nvSpPr>
        <p:spPr>
          <a:xfrm>
            <a:off x="588263" y="2148523"/>
            <a:ext cx="701676" cy="366395"/>
          </a:xfrm>
        </p:spPr>
        <p:txBody>
          <a:bodyPr/>
          <a:lstStyle>
            <a:lvl1pPr marL="0" indent="0">
              <a:buNone/>
              <a:defRPr sz="1600"/>
            </a:lvl1pPr>
          </a:lstStyle>
          <a:p>
            <a:pPr lvl="0"/>
            <a:endParaRPr lang="en-US"/>
          </a:p>
        </p:txBody>
      </p:sp>
      <p:sp>
        <p:nvSpPr>
          <p:cNvPr id="12" name="Content Placeholder 3">
            <a:extLst>
              <a:ext uri="{FF2B5EF4-FFF2-40B4-BE49-F238E27FC236}">
                <a16:creationId xmlns:a16="http://schemas.microsoft.com/office/drawing/2014/main" id="{68BDF003-B37A-4683-9387-C6DD422B38B8}"/>
              </a:ext>
            </a:extLst>
          </p:cNvPr>
          <p:cNvSpPr>
            <a:spLocks noGrp="1"/>
          </p:cNvSpPr>
          <p:nvPr>
            <p:ph sz="quarter" idx="18"/>
          </p:nvPr>
        </p:nvSpPr>
        <p:spPr>
          <a:xfrm>
            <a:off x="2199973" y="2148523"/>
            <a:ext cx="701676" cy="366395"/>
          </a:xfrm>
        </p:spPr>
        <p:txBody>
          <a:bodyPr/>
          <a:lstStyle>
            <a:lvl1pPr marL="0" indent="0">
              <a:buNone/>
              <a:defRPr sz="1600"/>
            </a:lvl1pPr>
          </a:lstStyle>
          <a:p>
            <a:pPr lvl="0"/>
            <a:endParaRPr lang="en-US"/>
          </a:p>
        </p:txBody>
      </p:sp>
      <p:sp>
        <p:nvSpPr>
          <p:cNvPr id="13" name="Content Placeholder 3">
            <a:extLst>
              <a:ext uri="{FF2B5EF4-FFF2-40B4-BE49-F238E27FC236}">
                <a16:creationId xmlns:a16="http://schemas.microsoft.com/office/drawing/2014/main" id="{FABD21ED-AE97-48EB-9BE7-66E39C23FCC2}"/>
              </a:ext>
            </a:extLst>
          </p:cNvPr>
          <p:cNvSpPr>
            <a:spLocks noGrp="1"/>
          </p:cNvSpPr>
          <p:nvPr>
            <p:ph sz="quarter" idx="19"/>
          </p:nvPr>
        </p:nvSpPr>
        <p:spPr>
          <a:xfrm>
            <a:off x="3811683" y="2148523"/>
            <a:ext cx="701676" cy="366395"/>
          </a:xfrm>
        </p:spPr>
        <p:txBody>
          <a:bodyPr/>
          <a:lstStyle>
            <a:lvl1pPr marL="0" indent="0">
              <a:buNone/>
              <a:defRPr sz="1600"/>
            </a:lvl1pPr>
          </a:lstStyle>
          <a:p>
            <a:pPr lvl="0"/>
            <a:endParaRPr lang="en-US"/>
          </a:p>
        </p:txBody>
      </p:sp>
      <p:sp>
        <p:nvSpPr>
          <p:cNvPr id="14" name="Content Placeholder 3">
            <a:extLst>
              <a:ext uri="{FF2B5EF4-FFF2-40B4-BE49-F238E27FC236}">
                <a16:creationId xmlns:a16="http://schemas.microsoft.com/office/drawing/2014/main" id="{0531543B-EB07-4E0E-A30E-FE29743836F2}"/>
              </a:ext>
            </a:extLst>
          </p:cNvPr>
          <p:cNvSpPr>
            <a:spLocks noGrp="1"/>
          </p:cNvSpPr>
          <p:nvPr>
            <p:ph sz="quarter" idx="20"/>
          </p:nvPr>
        </p:nvSpPr>
        <p:spPr>
          <a:xfrm>
            <a:off x="5423393" y="2148523"/>
            <a:ext cx="701676" cy="366395"/>
          </a:xfrm>
        </p:spPr>
        <p:txBody>
          <a:bodyPr/>
          <a:lstStyle>
            <a:lvl1pPr marL="0" indent="0">
              <a:buNone/>
              <a:defRPr sz="1600"/>
            </a:lvl1pPr>
          </a:lstStyle>
          <a:p>
            <a:pPr lvl="0"/>
            <a:endParaRPr lang="en-US"/>
          </a:p>
        </p:txBody>
      </p:sp>
      <p:sp>
        <p:nvSpPr>
          <p:cNvPr id="15" name="Content Placeholder 3">
            <a:extLst>
              <a:ext uri="{FF2B5EF4-FFF2-40B4-BE49-F238E27FC236}">
                <a16:creationId xmlns:a16="http://schemas.microsoft.com/office/drawing/2014/main" id="{0BE9D46B-97F8-4927-86CB-FE74013EFD68}"/>
              </a:ext>
            </a:extLst>
          </p:cNvPr>
          <p:cNvSpPr>
            <a:spLocks noGrp="1"/>
          </p:cNvSpPr>
          <p:nvPr>
            <p:ph sz="quarter" idx="21"/>
          </p:nvPr>
        </p:nvSpPr>
        <p:spPr>
          <a:xfrm>
            <a:off x="7035103" y="2148523"/>
            <a:ext cx="701676" cy="366395"/>
          </a:xfrm>
        </p:spPr>
        <p:txBody>
          <a:bodyPr/>
          <a:lstStyle>
            <a:lvl1pPr marL="0" indent="0">
              <a:buNone/>
              <a:defRPr sz="1600"/>
            </a:lvl1pPr>
          </a:lstStyle>
          <a:p>
            <a:pPr lvl="0"/>
            <a:endParaRPr lang="en-US"/>
          </a:p>
        </p:txBody>
      </p:sp>
      <p:sp>
        <p:nvSpPr>
          <p:cNvPr id="16" name="Content Placeholder 3">
            <a:extLst>
              <a:ext uri="{FF2B5EF4-FFF2-40B4-BE49-F238E27FC236}">
                <a16:creationId xmlns:a16="http://schemas.microsoft.com/office/drawing/2014/main" id="{DE9CEF6F-C83D-4FD3-BFE0-4B5C9AF62E87}"/>
              </a:ext>
            </a:extLst>
          </p:cNvPr>
          <p:cNvSpPr>
            <a:spLocks noGrp="1"/>
          </p:cNvSpPr>
          <p:nvPr>
            <p:ph sz="quarter" idx="22"/>
          </p:nvPr>
        </p:nvSpPr>
        <p:spPr>
          <a:xfrm>
            <a:off x="8646813" y="2148523"/>
            <a:ext cx="701676" cy="366395"/>
          </a:xfrm>
        </p:spPr>
        <p:txBody>
          <a:bodyPr/>
          <a:lstStyle>
            <a:lvl1pPr marL="0" indent="0">
              <a:buNone/>
              <a:defRPr sz="1600"/>
            </a:lvl1pPr>
          </a:lstStyle>
          <a:p>
            <a:pPr lvl="0"/>
            <a:endParaRPr lang="en-US"/>
          </a:p>
        </p:txBody>
      </p:sp>
      <p:sp>
        <p:nvSpPr>
          <p:cNvPr id="17" name="Content Placeholder 3">
            <a:extLst>
              <a:ext uri="{FF2B5EF4-FFF2-40B4-BE49-F238E27FC236}">
                <a16:creationId xmlns:a16="http://schemas.microsoft.com/office/drawing/2014/main" id="{48DC915D-46A0-4552-8720-24EBD7E07BC8}"/>
              </a:ext>
            </a:extLst>
          </p:cNvPr>
          <p:cNvSpPr>
            <a:spLocks noGrp="1"/>
          </p:cNvSpPr>
          <p:nvPr>
            <p:ph sz="quarter" idx="23"/>
          </p:nvPr>
        </p:nvSpPr>
        <p:spPr>
          <a:xfrm>
            <a:off x="10258523" y="2148523"/>
            <a:ext cx="701676" cy="366395"/>
          </a:xfrm>
        </p:spPr>
        <p:txBody>
          <a:bodyPr/>
          <a:lstStyle>
            <a:lvl1pPr marL="0" indent="0">
              <a:buNone/>
              <a:defRPr sz="1600"/>
            </a:lvl1pPr>
          </a:lstStyle>
          <a:p>
            <a:pPr lvl="0"/>
            <a:endParaRPr lang="en-US"/>
          </a:p>
        </p:txBody>
      </p:sp>
    </p:spTree>
    <p:extLst>
      <p:ext uri="{BB962C8B-B14F-4D97-AF65-F5344CB8AC3E}">
        <p14:creationId xmlns:p14="http://schemas.microsoft.com/office/powerpoint/2010/main" val="234159839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userDrawn="1">
  <p:cSld name="6_Blank 12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E826CD-608C-4E5C-BA56-91AD14139FCC}"/>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9EF1B76E-0E7D-4688-8A5D-F01221DA8F65}"/>
              </a:ext>
            </a:extLst>
          </p:cNvPr>
          <p:cNvSpPr>
            <a:spLocks noGrp="1"/>
          </p:cNvSpPr>
          <p:nvPr>
            <p:ph sz="quarter" idx="10"/>
          </p:nvPr>
        </p:nvSpPr>
        <p:spPr>
          <a:xfrm>
            <a:off x="588263" y="1407160"/>
            <a:ext cx="731520" cy="365760"/>
          </a:xfrm>
        </p:spPr>
        <p:txBody>
          <a:bodyPr/>
          <a:lstStyle>
            <a:lvl1pPr marL="0" indent="0">
              <a:buNone/>
              <a:defRPr sz="1800"/>
            </a:lvl1pPr>
          </a:lstStyle>
          <a:p>
            <a:pPr lvl="0"/>
            <a:endParaRPr lang="en-US"/>
          </a:p>
        </p:txBody>
      </p:sp>
      <p:sp>
        <p:nvSpPr>
          <p:cNvPr id="5" name="Content Placeholder 3">
            <a:extLst>
              <a:ext uri="{FF2B5EF4-FFF2-40B4-BE49-F238E27FC236}">
                <a16:creationId xmlns:a16="http://schemas.microsoft.com/office/drawing/2014/main" id="{0BF7A5E3-B43F-4033-B35A-672D87EDD04A}"/>
              </a:ext>
            </a:extLst>
          </p:cNvPr>
          <p:cNvSpPr>
            <a:spLocks noGrp="1"/>
          </p:cNvSpPr>
          <p:nvPr>
            <p:ph sz="quarter" idx="11"/>
          </p:nvPr>
        </p:nvSpPr>
        <p:spPr>
          <a:xfrm>
            <a:off x="2742183" y="1407160"/>
            <a:ext cx="731520" cy="365760"/>
          </a:xfrm>
        </p:spPr>
        <p:txBody>
          <a:bodyPr/>
          <a:lstStyle>
            <a:lvl1pPr marL="0" indent="0">
              <a:buNone/>
              <a:defRPr sz="1800"/>
            </a:lvl1pPr>
          </a:lstStyle>
          <a:p>
            <a:pPr lvl="0"/>
            <a:endParaRPr lang="en-US"/>
          </a:p>
        </p:txBody>
      </p:sp>
      <p:sp>
        <p:nvSpPr>
          <p:cNvPr id="6" name="Content Placeholder 3">
            <a:extLst>
              <a:ext uri="{FF2B5EF4-FFF2-40B4-BE49-F238E27FC236}">
                <a16:creationId xmlns:a16="http://schemas.microsoft.com/office/drawing/2014/main" id="{2CF3E5F0-5474-45E7-B829-34B72325EF4C}"/>
              </a:ext>
            </a:extLst>
          </p:cNvPr>
          <p:cNvSpPr>
            <a:spLocks noGrp="1"/>
          </p:cNvSpPr>
          <p:nvPr>
            <p:ph sz="quarter" idx="12"/>
          </p:nvPr>
        </p:nvSpPr>
        <p:spPr>
          <a:xfrm>
            <a:off x="4896103" y="1407160"/>
            <a:ext cx="731520" cy="365760"/>
          </a:xfrm>
        </p:spPr>
        <p:txBody>
          <a:bodyPr/>
          <a:lstStyle>
            <a:lvl1pPr marL="0" indent="0">
              <a:buNone/>
              <a:defRPr sz="1800"/>
            </a:lvl1pPr>
          </a:lstStyle>
          <a:p>
            <a:pPr lvl="0"/>
            <a:endParaRPr lang="en-US"/>
          </a:p>
        </p:txBody>
      </p:sp>
      <p:sp>
        <p:nvSpPr>
          <p:cNvPr id="7" name="Content Placeholder 3">
            <a:extLst>
              <a:ext uri="{FF2B5EF4-FFF2-40B4-BE49-F238E27FC236}">
                <a16:creationId xmlns:a16="http://schemas.microsoft.com/office/drawing/2014/main" id="{D691A872-96D6-425E-92DC-24AF0749DC38}"/>
              </a:ext>
            </a:extLst>
          </p:cNvPr>
          <p:cNvSpPr>
            <a:spLocks noGrp="1"/>
          </p:cNvSpPr>
          <p:nvPr>
            <p:ph sz="quarter" idx="13"/>
          </p:nvPr>
        </p:nvSpPr>
        <p:spPr>
          <a:xfrm>
            <a:off x="7050023" y="1407160"/>
            <a:ext cx="731520" cy="365760"/>
          </a:xfrm>
        </p:spPr>
        <p:txBody>
          <a:bodyPr/>
          <a:lstStyle>
            <a:lvl1pPr marL="0" indent="0">
              <a:buNone/>
              <a:defRPr sz="1800"/>
            </a:lvl1pPr>
          </a:lstStyle>
          <a:p>
            <a:pPr lvl="0"/>
            <a:endParaRPr lang="en-US"/>
          </a:p>
        </p:txBody>
      </p:sp>
      <p:sp>
        <p:nvSpPr>
          <p:cNvPr id="8" name="Content Placeholder 3">
            <a:extLst>
              <a:ext uri="{FF2B5EF4-FFF2-40B4-BE49-F238E27FC236}">
                <a16:creationId xmlns:a16="http://schemas.microsoft.com/office/drawing/2014/main" id="{749D0226-FC1A-423D-9559-B7DB947AFBD9}"/>
              </a:ext>
            </a:extLst>
          </p:cNvPr>
          <p:cNvSpPr>
            <a:spLocks noGrp="1"/>
          </p:cNvSpPr>
          <p:nvPr>
            <p:ph sz="quarter" idx="14"/>
          </p:nvPr>
        </p:nvSpPr>
        <p:spPr>
          <a:xfrm>
            <a:off x="9203943" y="1407160"/>
            <a:ext cx="731520" cy="365760"/>
          </a:xfrm>
        </p:spPr>
        <p:txBody>
          <a:bodyPr/>
          <a:lstStyle>
            <a:lvl1pPr marL="0" indent="0">
              <a:buNone/>
              <a:defRPr sz="1800"/>
            </a:lvl1pPr>
          </a:lstStyle>
          <a:p>
            <a:pPr lvl="0"/>
            <a:endParaRPr lang="en-US"/>
          </a:p>
        </p:txBody>
      </p:sp>
      <p:sp>
        <p:nvSpPr>
          <p:cNvPr id="9" name="Content Placeholder 3">
            <a:extLst>
              <a:ext uri="{FF2B5EF4-FFF2-40B4-BE49-F238E27FC236}">
                <a16:creationId xmlns:a16="http://schemas.microsoft.com/office/drawing/2014/main" id="{64BCB355-D006-4CF7-A0CA-5E271ED78958}"/>
              </a:ext>
            </a:extLst>
          </p:cNvPr>
          <p:cNvSpPr>
            <a:spLocks noGrp="1"/>
          </p:cNvSpPr>
          <p:nvPr>
            <p:ph sz="quarter" idx="15"/>
          </p:nvPr>
        </p:nvSpPr>
        <p:spPr>
          <a:xfrm>
            <a:off x="608583" y="2082800"/>
            <a:ext cx="731520" cy="365760"/>
          </a:xfrm>
        </p:spPr>
        <p:txBody>
          <a:bodyPr/>
          <a:lstStyle>
            <a:lvl1pPr marL="0" indent="0">
              <a:buNone/>
              <a:defRPr sz="1800"/>
            </a:lvl1pPr>
          </a:lstStyle>
          <a:p>
            <a:pPr lvl="0"/>
            <a:endParaRPr lang="en-US"/>
          </a:p>
        </p:txBody>
      </p:sp>
      <p:sp>
        <p:nvSpPr>
          <p:cNvPr id="10" name="Content Placeholder 3">
            <a:extLst>
              <a:ext uri="{FF2B5EF4-FFF2-40B4-BE49-F238E27FC236}">
                <a16:creationId xmlns:a16="http://schemas.microsoft.com/office/drawing/2014/main" id="{7F258353-275E-4E3D-AE56-262264091833}"/>
              </a:ext>
            </a:extLst>
          </p:cNvPr>
          <p:cNvSpPr>
            <a:spLocks noGrp="1"/>
          </p:cNvSpPr>
          <p:nvPr>
            <p:ph sz="quarter" idx="16"/>
          </p:nvPr>
        </p:nvSpPr>
        <p:spPr>
          <a:xfrm>
            <a:off x="2762503" y="2082800"/>
            <a:ext cx="731520" cy="365760"/>
          </a:xfrm>
        </p:spPr>
        <p:txBody>
          <a:bodyPr/>
          <a:lstStyle>
            <a:lvl1pPr marL="0" indent="0">
              <a:buNone/>
              <a:defRPr sz="1800"/>
            </a:lvl1pPr>
          </a:lstStyle>
          <a:p>
            <a:pPr lvl="0"/>
            <a:endParaRPr lang="en-US"/>
          </a:p>
        </p:txBody>
      </p:sp>
      <p:sp>
        <p:nvSpPr>
          <p:cNvPr id="11" name="Content Placeholder 3">
            <a:extLst>
              <a:ext uri="{FF2B5EF4-FFF2-40B4-BE49-F238E27FC236}">
                <a16:creationId xmlns:a16="http://schemas.microsoft.com/office/drawing/2014/main" id="{7C53C42E-8A16-4A52-81B4-8AA31724D2CE}"/>
              </a:ext>
            </a:extLst>
          </p:cNvPr>
          <p:cNvSpPr>
            <a:spLocks noGrp="1"/>
          </p:cNvSpPr>
          <p:nvPr>
            <p:ph sz="quarter" idx="17"/>
          </p:nvPr>
        </p:nvSpPr>
        <p:spPr>
          <a:xfrm>
            <a:off x="4916423" y="2082800"/>
            <a:ext cx="731520" cy="365760"/>
          </a:xfrm>
        </p:spPr>
        <p:txBody>
          <a:bodyPr/>
          <a:lstStyle>
            <a:lvl1pPr marL="0" indent="0">
              <a:buNone/>
              <a:defRPr sz="1800"/>
            </a:lvl1pPr>
          </a:lstStyle>
          <a:p>
            <a:pPr lvl="0"/>
            <a:endParaRPr lang="en-US"/>
          </a:p>
        </p:txBody>
      </p:sp>
      <p:sp>
        <p:nvSpPr>
          <p:cNvPr id="12" name="Content Placeholder 3">
            <a:extLst>
              <a:ext uri="{FF2B5EF4-FFF2-40B4-BE49-F238E27FC236}">
                <a16:creationId xmlns:a16="http://schemas.microsoft.com/office/drawing/2014/main" id="{0DFCF4F9-33B7-41C6-85D0-EE850F0C6237}"/>
              </a:ext>
            </a:extLst>
          </p:cNvPr>
          <p:cNvSpPr>
            <a:spLocks noGrp="1"/>
          </p:cNvSpPr>
          <p:nvPr>
            <p:ph sz="quarter" idx="18"/>
          </p:nvPr>
        </p:nvSpPr>
        <p:spPr>
          <a:xfrm>
            <a:off x="7070343" y="2082800"/>
            <a:ext cx="731520" cy="365760"/>
          </a:xfrm>
        </p:spPr>
        <p:txBody>
          <a:bodyPr/>
          <a:lstStyle>
            <a:lvl1pPr marL="0" indent="0">
              <a:buNone/>
              <a:defRPr sz="1800"/>
            </a:lvl1pPr>
          </a:lstStyle>
          <a:p>
            <a:pPr lvl="0"/>
            <a:endParaRPr lang="en-US"/>
          </a:p>
        </p:txBody>
      </p:sp>
      <p:sp>
        <p:nvSpPr>
          <p:cNvPr id="13" name="Content Placeholder 3">
            <a:extLst>
              <a:ext uri="{FF2B5EF4-FFF2-40B4-BE49-F238E27FC236}">
                <a16:creationId xmlns:a16="http://schemas.microsoft.com/office/drawing/2014/main" id="{71479766-5EB3-4988-9667-0A634A78AD66}"/>
              </a:ext>
            </a:extLst>
          </p:cNvPr>
          <p:cNvSpPr>
            <a:spLocks noGrp="1"/>
          </p:cNvSpPr>
          <p:nvPr>
            <p:ph sz="quarter" idx="19"/>
          </p:nvPr>
        </p:nvSpPr>
        <p:spPr>
          <a:xfrm>
            <a:off x="9224263" y="2082800"/>
            <a:ext cx="731520" cy="365760"/>
          </a:xfrm>
        </p:spPr>
        <p:txBody>
          <a:bodyPr/>
          <a:lstStyle>
            <a:lvl1pPr marL="0" indent="0">
              <a:buNone/>
              <a:defRPr sz="1800"/>
            </a:lvl1pPr>
          </a:lstStyle>
          <a:p>
            <a:pPr lvl="0"/>
            <a:endParaRPr lang="en-US"/>
          </a:p>
        </p:txBody>
      </p:sp>
    </p:spTree>
    <p:extLst>
      <p:ext uri="{BB962C8B-B14F-4D97-AF65-F5344CB8AC3E}">
        <p14:creationId xmlns:p14="http://schemas.microsoft.com/office/powerpoint/2010/main" val="146852666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19.xml><?xml version="1.0" encoding="utf-8"?>
<p:sldLayout xmlns:a="http://schemas.openxmlformats.org/drawingml/2006/main" xmlns:r="http://schemas.openxmlformats.org/officeDocument/2006/relationships" xmlns:p="http://schemas.openxmlformats.org/presentationml/2006/main" preserve="1" userDrawn="1">
  <p:cSld name="5_Blank 12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58D492-E11E-46D6-85D9-EF85013B50E3}"/>
              </a:ext>
            </a:extLst>
          </p:cNvPr>
          <p:cNvSpPr>
            <a:spLocks noGrp="1"/>
          </p:cNvSpPr>
          <p:nvPr>
            <p:ph type="title"/>
          </p:nvPr>
        </p:nvSpPr>
        <p:spPr/>
        <p:txBody>
          <a:bodyPr/>
          <a:lstStyle/>
          <a:p>
            <a:r>
              <a:rPr lang="en-US"/>
              <a:t>Click to edit Master title style</a:t>
            </a:r>
          </a:p>
        </p:txBody>
      </p:sp>
      <p:pic>
        <p:nvPicPr>
          <p:cNvPr id="19" name="Graphic 2">
            <a:extLst>
              <a:ext uri="{FF2B5EF4-FFF2-40B4-BE49-F238E27FC236}">
                <a16:creationId xmlns:a16="http://schemas.microsoft.com/office/drawing/2014/main" id="{891F31D1-FF14-4DEB-BA1C-E5ABF11FDEC9}"/>
              </a:ext>
              <a:ext uri="{C183D7F6-B498-43B3-948B-1728B52AA6E4}">
                <adec:decorative xmlns:adec="http://schemas.microsoft.com/office/drawing/2017/decorative" val="1"/>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293687" y="6272991"/>
            <a:ext cx="1370013" cy="293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19">
            <a:extLst>
              <a:ext uri="{FF2B5EF4-FFF2-40B4-BE49-F238E27FC236}">
                <a16:creationId xmlns:a16="http://schemas.microsoft.com/office/drawing/2014/main" id="{E89D8F24-540B-48D1-88C7-1D15B46B8A21}"/>
              </a:ext>
              <a:ext uri="{C183D7F6-B498-43B3-948B-1728B52AA6E4}">
                <adec:decorative xmlns:adec="http://schemas.microsoft.com/office/drawing/2017/decorative" val="1"/>
              </a:ext>
            </a:extLst>
          </p:cNvPr>
          <p:cNvSpPr/>
          <p:nvPr userDrawn="1"/>
        </p:nvSpPr>
        <p:spPr>
          <a:xfrm>
            <a:off x="2900362" y="3292475"/>
            <a:ext cx="9291637" cy="141446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21" name="Straight Connector 20">
            <a:extLst>
              <a:ext uri="{FF2B5EF4-FFF2-40B4-BE49-F238E27FC236}">
                <a16:creationId xmlns:a16="http://schemas.microsoft.com/office/drawing/2014/main" id="{767045D5-74B5-4700-81F1-49D2295BE7EA}"/>
              </a:ext>
              <a:ext uri="{C183D7F6-B498-43B3-948B-1728B52AA6E4}">
                <adec:decorative xmlns:adec="http://schemas.microsoft.com/office/drawing/2017/decorative" val="1"/>
              </a:ext>
            </a:extLst>
          </p:cNvPr>
          <p:cNvCxnSpPr>
            <a:cxnSpLocks/>
          </p:cNvCxnSpPr>
          <p:nvPr userDrawn="1"/>
        </p:nvCxnSpPr>
        <p:spPr>
          <a:xfrm>
            <a:off x="5862236" y="5162439"/>
            <a:ext cx="0" cy="1384995"/>
          </a:xfrm>
          <a:prstGeom prst="line">
            <a:avLst/>
          </a:prstGeom>
          <a:ln w="3175">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F62B6AF6-EE94-431F-80D0-E81EE7B26B12}"/>
              </a:ext>
              <a:ext uri="{C183D7F6-B498-43B3-948B-1728B52AA6E4}">
                <adec:decorative xmlns:adec="http://schemas.microsoft.com/office/drawing/2017/decorative" val="1"/>
              </a:ext>
            </a:extLst>
          </p:cNvPr>
          <p:cNvCxnSpPr>
            <a:cxnSpLocks/>
          </p:cNvCxnSpPr>
          <p:nvPr userDrawn="1"/>
        </p:nvCxnSpPr>
        <p:spPr>
          <a:xfrm>
            <a:off x="8732436" y="5162439"/>
            <a:ext cx="0" cy="1384995"/>
          </a:xfrm>
          <a:prstGeom prst="line">
            <a:avLst/>
          </a:prstGeom>
          <a:ln w="3175">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06892C8F-E912-4BD7-8D1A-4242DEBEF737}"/>
              </a:ext>
            </a:extLst>
          </p:cNvPr>
          <p:cNvSpPr>
            <a:spLocks noGrp="1"/>
          </p:cNvSpPr>
          <p:nvPr>
            <p:ph sz="quarter" idx="10"/>
          </p:nvPr>
        </p:nvSpPr>
        <p:spPr>
          <a:xfrm>
            <a:off x="588263" y="1541780"/>
            <a:ext cx="822960" cy="548640"/>
          </a:xfrm>
        </p:spPr>
        <p:txBody>
          <a:bodyPr/>
          <a:lstStyle>
            <a:lvl1pPr marL="0" indent="0">
              <a:buNone/>
              <a:defRPr sz="2000"/>
            </a:lvl1pPr>
          </a:lstStyle>
          <a:p>
            <a:pPr lvl="0"/>
            <a:endParaRPr lang="en-US"/>
          </a:p>
        </p:txBody>
      </p:sp>
      <p:sp>
        <p:nvSpPr>
          <p:cNvPr id="5" name="Content Placeholder 3">
            <a:extLst>
              <a:ext uri="{FF2B5EF4-FFF2-40B4-BE49-F238E27FC236}">
                <a16:creationId xmlns:a16="http://schemas.microsoft.com/office/drawing/2014/main" id="{3DF9EC4C-0AF3-4170-801F-C3CC92E4D0F0}"/>
              </a:ext>
            </a:extLst>
          </p:cNvPr>
          <p:cNvSpPr>
            <a:spLocks noGrp="1"/>
          </p:cNvSpPr>
          <p:nvPr>
            <p:ph sz="quarter" idx="11"/>
          </p:nvPr>
        </p:nvSpPr>
        <p:spPr>
          <a:xfrm>
            <a:off x="2757423" y="1541780"/>
            <a:ext cx="822960" cy="548640"/>
          </a:xfrm>
        </p:spPr>
        <p:txBody>
          <a:bodyPr/>
          <a:lstStyle>
            <a:lvl1pPr marL="0" indent="0">
              <a:buNone/>
              <a:defRPr sz="2000"/>
            </a:lvl1pPr>
          </a:lstStyle>
          <a:p>
            <a:pPr lvl="0"/>
            <a:endParaRPr lang="en-US"/>
          </a:p>
        </p:txBody>
      </p:sp>
      <p:sp>
        <p:nvSpPr>
          <p:cNvPr id="6" name="Content Placeholder 3">
            <a:extLst>
              <a:ext uri="{FF2B5EF4-FFF2-40B4-BE49-F238E27FC236}">
                <a16:creationId xmlns:a16="http://schemas.microsoft.com/office/drawing/2014/main" id="{FF7F5FBB-A24F-4CA4-9E0A-843A5F42C5DC}"/>
              </a:ext>
            </a:extLst>
          </p:cNvPr>
          <p:cNvSpPr>
            <a:spLocks noGrp="1"/>
          </p:cNvSpPr>
          <p:nvPr>
            <p:ph sz="quarter" idx="12"/>
          </p:nvPr>
        </p:nvSpPr>
        <p:spPr>
          <a:xfrm>
            <a:off x="4926583" y="1541780"/>
            <a:ext cx="822960" cy="548640"/>
          </a:xfrm>
        </p:spPr>
        <p:txBody>
          <a:bodyPr/>
          <a:lstStyle>
            <a:lvl1pPr marL="0" indent="0">
              <a:buNone/>
              <a:defRPr sz="2000"/>
            </a:lvl1pPr>
          </a:lstStyle>
          <a:p>
            <a:pPr lvl="0"/>
            <a:endParaRPr lang="en-US"/>
          </a:p>
        </p:txBody>
      </p:sp>
      <p:sp>
        <p:nvSpPr>
          <p:cNvPr id="7" name="Content Placeholder 3">
            <a:extLst>
              <a:ext uri="{FF2B5EF4-FFF2-40B4-BE49-F238E27FC236}">
                <a16:creationId xmlns:a16="http://schemas.microsoft.com/office/drawing/2014/main" id="{AD52D1B9-18DE-474E-9622-2445A8509E4D}"/>
              </a:ext>
            </a:extLst>
          </p:cNvPr>
          <p:cNvSpPr>
            <a:spLocks noGrp="1"/>
          </p:cNvSpPr>
          <p:nvPr>
            <p:ph sz="quarter" idx="13"/>
          </p:nvPr>
        </p:nvSpPr>
        <p:spPr>
          <a:xfrm>
            <a:off x="7095743" y="1541780"/>
            <a:ext cx="822960" cy="548640"/>
          </a:xfrm>
        </p:spPr>
        <p:txBody>
          <a:bodyPr/>
          <a:lstStyle>
            <a:lvl1pPr marL="0" indent="0">
              <a:buNone/>
              <a:defRPr sz="2000"/>
            </a:lvl1pPr>
          </a:lstStyle>
          <a:p>
            <a:pPr lvl="0"/>
            <a:endParaRPr lang="en-US"/>
          </a:p>
        </p:txBody>
      </p:sp>
      <p:sp>
        <p:nvSpPr>
          <p:cNvPr id="8" name="Content Placeholder 3">
            <a:extLst>
              <a:ext uri="{FF2B5EF4-FFF2-40B4-BE49-F238E27FC236}">
                <a16:creationId xmlns:a16="http://schemas.microsoft.com/office/drawing/2014/main" id="{19776EA3-32B4-47E5-B4B8-E1A39C70786F}"/>
              </a:ext>
            </a:extLst>
          </p:cNvPr>
          <p:cNvSpPr>
            <a:spLocks noGrp="1"/>
          </p:cNvSpPr>
          <p:nvPr>
            <p:ph sz="quarter" idx="14"/>
          </p:nvPr>
        </p:nvSpPr>
        <p:spPr>
          <a:xfrm>
            <a:off x="9264903" y="1541780"/>
            <a:ext cx="822960" cy="548640"/>
          </a:xfrm>
        </p:spPr>
        <p:txBody>
          <a:bodyPr/>
          <a:lstStyle>
            <a:lvl1pPr marL="0" indent="0">
              <a:buNone/>
              <a:defRPr sz="2000"/>
            </a:lvl1pPr>
          </a:lstStyle>
          <a:p>
            <a:pPr lvl="0"/>
            <a:endParaRPr lang="en-US"/>
          </a:p>
        </p:txBody>
      </p:sp>
      <p:sp>
        <p:nvSpPr>
          <p:cNvPr id="14" name="Content Placeholder 3">
            <a:extLst>
              <a:ext uri="{FF2B5EF4-FFF2-40B4-BE49-F238E27FC236}">
                <a16:creationId xmlns:a16="http://schemas.microsoft.com/office/drawing/2014/main" id="{78BB5312-F88F-4BD5-BE77-E6B441CC6FAF}"/>
              </a:ext>
            </a:extLst>
          </p:cNvPr>
          <p:cNvSpPr>
            <a:spLocks noGrp="1"/>
          </p:cNvSpPr>
          <p:nvPr>
            <p:ph sz="quarter" idx="15"/>
          </p:nvPr>
        </p:nvSpPr>
        <p:spPr>
          <a:xfrm>
            <a:off x="588263" y="2392680"/>
            <a:ext cx="822960" cy="548640"/>
          </a:xfrm>
        </p:spPr>
        <p:txBody>
          <a:bodyPr/>
          <a:lstStyle>
            <a:lvl1pPr marL="0" indent="0">
              <a:buNone/>
              <a:defRPr sz="2000"/>
            </a:lvl1pPr>
          </a:lstStyle>
          <a:p>
            <a:pPr lvl="0"/>
            <a:endParaRPr lang="en-US"/>
          </a:p>
        </p:txBody>
      </p:sp>
      <p:sp>
        <p:nvSpPr>
          <p:cNvPr id="15" name="Content Placeholder 3">
            <a:extLst>
              <a:ext uri="{FF2B5EF4-FFF2-40B4-BE49-F238E27FC236}">
                <a16:creationId xmlns:a16="http://schemas.microsoft.com/office/drawing/2014/main" id="{F62578A3-9230-4E8E-BDF6-A4D49DE9C6C8}"/>
              </a:ext>
            </a:extLst>
          </p:cNvPr>
          <p:cNvSpPr>
            <a:spLocks noGrp="1"/>
          </p:cNvSpPr>
          <p:nvPr>
            <p:ph sz="quarter" idx="16"/>
          </p:nvPr>
        </p:nvSpPr>
        <p:spPr>
          <a:xfrm>
            <a:off x="2757423" y="2392680"/>
            <a:ext cx="822960" cy="548640"/>
          </a:xfrm>
        </p:spPr>
        <p:txBody>
          <a:bodyPr/>
          <a:lstStyle>
            <a:lvl1pPr marL="0" indent="0">
              <a:buNone/>
              <a:defRPr sz="2000"/>
            </a:lvl1pPr>
          </a:lstStyle>
          <a:p>
            <a:pPr lvl="0"/>
            <a:endParaRPr lang="en-US"/>
          </a:p>
        </p:txBody>
      </p:sp>
      <p:sp>
        <p:nvSpPr>
          <p:cNvPr id="16" name="Content Placeholder 3">
            <a:extLst>
              <a:ext uri="{FF2B5EF4-FFF2-40B4-BE49-F238E27FC236}">
                <a16:creationId xmlns:a16="http://schemas.microsoft.com/office/drawing/2014/main" id="{CDD1EFFF-88BB-47E8-967F-D6EC51F59906}"/>
              </a:ext>
            </a:extLst>
          </p:cNvPr>
          <p:cNvSpPr>
            <a:spLocks noGrp="1"/>
          </p:cNvSpPr>
          <p:nvPr>
            <p:ph sz="quarter" idx="17"/>
          </p:nvPr>
        </p:nvSpPr>
        <p:spPr>
          <a:xfrm>
            <a:off x="4926583" y="2392680"/>
            <a:ext cx="822960" cy="548640"/>
          </a:xfrm>
        </p:spPr>
        <p:txBody>
          <a:bodyPr/>
          <a:lstStyle>
            <a:lvl1pPr marL="0" indent="0">
              <a:buNone/>
              <a:defRPr sz="2000"/>
            </a:lvl1pPr>
          </a:lstStyle>
          <a:p>
            <a:pPr lvl="0"/>
            <a:endParaRPr lang="en-US"/>
          </a:p>
        </p:txBody>
      </p:sp>
      <p:sp>
        <p:nvSpPr>
          <p:cNvPr id="17" name="Content Placeholder 3">
            <a:extLst>
              <a:ext uri="{FF2B5EF4-FFF2-40B4-BE49-F238E27FC236}">
                <a16:creationId xmlns:a16="http://schemas.microsoft.com/office/drawing/2014/main" id="{FF5581CE-CA4E-48BB-89D7-4106D278DBBC}"/>
              </a:ext>
            </a:extLst>
          </p:cNvPr>
          <p:cNvSpPr>
            <a:spLocks noGrp="1"/>
          </p:cNvSpPr>
          <p:nvPr>
            <p:ph sz="quarter" idx="18"/>
          </p:nvPr>
        </p:nvSpPr>
        <p:spPr>
          <a:xfrm>
            <a:off x="7095743" y="2392680"/>
            <a:ext cx="822960" cy="548640"/>
          </a:xfrm>
        </p:spPr>
        <p:txBody>
          <a:bodyPr/>
          <a:lstStyle>
            <a:lvl1pPr marL="0" indent="0">
              <a:buNone/>
              <a:defRPr sz="2000"/>
            </a:lvl1pPr>
          </a:lstStyle>
          <a:p>
            <a:pPr lvl="0"/>
            <a:endParaRPr lang="en-US"/>
          </a:p>
        </p:txBody>
      </p:sp>
      <p:sp>
        <p:nvSpPr>
          <p:cNvPr id="18" name="Content Placeholder 3">
            <a:extLst>
              <a:ext uri="{FF2B5EF4-FFF2-40B4-BE49-F238E27FC236}">
                <a16:creationId xmlns:a16="http://schemas.microsoft.com/office/drawing/2014/main" id="{A6D5AFB7-EE6C-4505-970E-EB791705178B}"/>
              </a:ext>
            </a:extLst>
          </p:cNvPr>
          <p:cNvSpPr>
            <a:spLocks noGrp="1"/>
          </p:cNvSpPr>
          <p:nvPr>
            <p:ph sz="quarter" idx="19"/>
          </p:nvPr>
        </p:nvSpPr>
        <p:spPr>
          <a:xfrm>
            <a:off x="9264903" y="2392680"/>
            <a:ext cx="822960" cy="548640"/>
          </a:xfrm>
        </p:spPr>
        <p:txBody>
          <a:bodyPr/>
          <a:lstStyle>
            <a:lvl1pPr marL="0" indent="0">
              <a:buNone/>
              <a:defRPr sz="2000"/>
            </a:lvl1pPr>
          </a:lstStyle>
          <a:p>
            <a:pPr lvl="0"/>
            <a:endParaRPr lang="en-US"/>
          </a:p>
        </p:txBody>
      </p:sp>
    </p:spTree>
    <p:extLst>
      <p:ext uri="{BB962C8B-B14F-4D97-AF65-F5344CB8AC3E}">
        <p14:creationId xmlns:p14="http://schemas.microsoft.com/office/powerpoint/2010/main" val="182255610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313DE2F1-3F55-48B3-A958-F33C69FF8DEA}"/>
              </a:ext>
            </a:extLst>
          </p:cNvPr>
          <p:cNvSpPr>
            <a:spLocks noGrp="1"/>
          </p:cNvSpPr>
          <p:nvPr>
            <p:ph sz="quarter" idx="10"/>
          </p:nvPr>
        </p:nvSpPr>
        <p:spPr>
          <a:xfrm>
            <a:off x="833438" y="1296988"/>
            <a:ext cx="1493073" cy="682283"/>
          </a:xfrm>
        </p:spPr>
        <p:txBody>
          <a:bodyPr/>
          <a:lstStyle>
            <a:lvl1pPr marL="0" indent="0">
              <a:buNone/>
              <a:defRPr/>
            </a:lvl1pPr>
          </a:lstStyle>
          <a:p>
            <a:pPr lvl="0"/>
            <a:endParaRPr lang="en-US"/>
          </a:p>
        </p:txBody>
      </p:sp>
      <p:sp>
        <p:nvSpPr>
          <p:cNvPr id="5" name="Content Placeholder 3">
            <a:extLst>
              <a:ext uri="{FF2B5EF4-FFF2-40B4-BE49-F238E27FC236}">
                <a16:creationId xmlns:a16="http://schemas.microsoft.com/office/drawing/2014/main" id="{0A714CF6-99D9-4D75-9B7F-B4F6B760221D}"/>
              </a:ext>
            </a:extLst>
          </p:cNvPr>
          <p:cNvSpPr>
            <a:spLocks noGrp="1"/>
          </p:cNvSpPr>
          <p:nvPr>
            <p:ph sz="quarter" idx="11"/>
          </p:nvPr>
        </p:nvSpPr>
        <p:spPr>
          <a:xfrm>
            <a:off x="2675741" y="1296987"/>
            <a:ext cx="1493073" cy="682283"/>
          </a:xfrm>
        </p:spPr>
        <p:txBody>
          <a:bodyPr/>
          <a:lstStyle>
            <a:lvl1pPr marL="0" indent="0">
              <a:buNone/>
              <a:defRPr/>
            </a:lvl1pPr>
          </a:lstStyle>
          <a:p>
            <a:pPr lvl="0"/>
            <a:endParaRPr lang="en-US"/>
          </a:p>
        </p:txBody>
      </p:sp>
      <p:sp>
        <p:nvSpPr>
          <p:cNvPr id="6" name="Content Placeholder 3">
            <a:extLst>
              <a:ext uri="{FF2B5EF4-FFF2-40B4-BE49-F238E27FC236}">
                <a16:creationId xmlns:a16="http://schemas.microsoft.com/office/drawing/2014/main" id="{C9411E5D-DB15-4C92-9C50-74E8111BD12E}"/>
              </a:ext>
            </a:extLst>
          </p:cNvPr>
          <p:cNvSpPr>
            <a:spLocks noGrp="1"/>
          </p:cNvSpPr>
          <p:nvPr>
            <p:ph sz="quarter" idx="12"/>
          </p:nvPr>
        </p:nvSpPr>
        <p:spPr>
          <a:xfrm>
            <a:off x="833438" y="2265060"/>
            <a:ext cx="1493073" cy="682283"/>
          </a:xfrm>
        </p:spPr>
        <p:txBody>
          <a:bodyPr/>
          <a:lstStyle>
            <a:lvl1pPr marL="0" indent="0">
              <a:buNone/>
              <a:defRPr/>
            </a:lvl1pPr>
          </a:lstStyle>
          <a:p>
            <a:pPr lvl="0"/>
            <a:endParaRPr lang="en-US"/>
          </a:p>
        </p:txBody>
      </p:sp>
      <p:sp>
        <p:nvSpPr>
          <p:cNvPr id="7" name="Content Placeholder 3">
            <a:extLst>
              <a:ext uri="{FF2B5EF4-FFF2-40B4-BE49-F238E27FC236}">
                <a16:creationId xmlns:a16="http://schemas.microsoft.com/office/drawing/2014/main" id="{8E4F5895-252C-4DC0-9883-265B31771651}"/>
              </a:ext>
            </a:extLst>
          </p:cNvPr>
          <p:cNvSpPr>
            <a:spLocks noGrp="1"/>
          </p:cNvSpPr>
          <p:nvPr>
            <p:ph sz="quarter" idx="13"/>
          </p:nvPr>
        </p:nvSpPr>
        <p:spPr>
          <a:xfrm>
            <a:off x="2675741" y="2265059"/>
            <a:ext cx="1493073" cy="682283"/>
          </a:xfrm>
        </p:spPr>
        <p:txBody>
          <a:bodyPr/>
          <a:lstStyle>
            <a:lvl1pPr marL="0" indent="0">
              <a:buNone/>
              <a:defRPr/>
            </a:lvl1pPr>
          </a:lstStyle>
          <a:p>
            <a:pPr lvl="0"/>
            <a:endParaRPr lang="en-US"/>
          </a:p>
        </p:txBody>
      </p:sp>
      <p:sp>
        <p:nvSpPr>
          <p:cNvPr id="8" name="Content Placeholder 3">
            <a:extLst>
              <a:ext uri="{FF2B5EF4-FFF2-40B4-BE49-F238E27FC236}">
                <a16:creationId xmlns:a16="http://schemas.microsoft.com/office/drawing/2014/main" id="{20375821-E1B2-4A0E-8B23-BB86B50E0F99}"/>
              </a:ext>
            </a:extLst>
          </p:cNvPr>
          <p:cNvSpPr>
            <a:spLocks noGrp="1"/>
          </p:cNvSpPr>
          <p:nvPr>
            <p:ph sz="quarter" idx="14"/>
          </p:nvPr>
        </p:nvSpPr>
        <p:spPr>
          <a:xfrm>
            <a:off x="833438" y="3087859"/>
            <a:ext cx="1493073" cy="682283"/>
          </a:xfrm>
        </p:spPr>
        <p:txBody>
          <a:bodyPr/>
          <a:lstStyle>
            <a:lvl1pPr marL="0" indent="0">
              <a:buNone/>
              <a:defRPr/>
            </a:lvl1pPr>
          </a:lstStyle>
          <a:p>
            <a:pPr lvl="0"/>
            <a:endParaRPr lang="en-US"/>
          </a:p>
        </p:txBody>
      </p:sp>
      <p:sp>
        <p:nvSpPr>
          <p:cNvPr id="9" name="Content Placeholder 3">
            <a:extLst>
              <a:ext uri="{FF2B5EF4-FFF2-40B4-BE49-F238E27FC236}">
                <a16:creationId xmlns:a16="http://schemas.microsoft.com/office/drawing/2014/main" id="{6D8B45D1-1628-41D4-A9D5-F7F0F7CB22AD}"/>
              </a:ext>
            </a:extLst>
          </p:cNvPr>
          <p:cNvSpPr>
            <a:spLocks noGrp="1"/>
          </p:cNvSpPr>
          <p:nvPr>
            <p:ph sz="quarter" idx="15"/>
          </p:nvPr>
        </p:nvSpPr>
        <p:spPr>
          <a:xfrm>
            <a:off x="2675741" y="3087858"/>
            <a:ext cx="1493073" cy="682283"/>
          </a:xfrm>
        </p:spPr>
        <p:txBody>
          <a:bodyPr/>
          <a:lstStyle>
            <a:lvl1pPr marL="0" indent="0">
              <a:buNone/>
              <a:defRPr/>
            </a:lvl1pPr>
          </a:lstStyle>
          <a:p>
            <a:pPr lvl="0"/>
            <a:endParaRPr lang="en-US"/>
          </a:p>
        </p:txBody>
      </p:sp>
      <p:sp>
        <p:nvSpPr>
          <p:cNvPr id="10" name="Content Placeholder 3">
            <a:extLst>
              <a:ext uri="{FF2B5EF4-FFF2-40B4-BE49-F238E27FC236}">
                <a16:creationId xmlns:a16="http://schemas.microsoft.com/office/drawing/2014/main" id="{3797B75D-25D4-44D7-9740-1DAFE859CC89}"/>
              </a:ext>
            </a:extLst>
          </p:cNvPr>
          <p:cNvSpPr>
            <a:spLocks noGrp="1"/>
          </p:cNvSpPr>
          <p:nvPr>
            <p:ph sz="quarter" idx="16"/>
          </p:nvPr>
        </p:nvSpPr>
        <p:spPr>
          <a:xfrm>
            <a:off x="833438" y="3889128"/>
            <a:ext cx="1493073" cy="682283"/>
          </a:xfrm>
        </p:spPr>
        <p:txBody>
          <a:bodyPr/>
          <a:lstStyle>
            <a:lvl1pPr marL="0" indent="0">
              <a:buNone/>
              <a:defRPr/>
            </a:lvl1pPr>
          </a:lstStyle>
          <a:p>
            <a:pPr lvl="0"/>
            <a:endParaRPr lang="en-US"/>
          </a:p>
        </p:txBody>
      </p:sp>
      <p:sp>
        <p:nvSpPr>
          <p:cNvPr id="11" name="Content Placeholder 3">
            <a:extLst>
              <a:ext uri="{FF2B5EF4-FFF2-40B4-BE49-F238E27FC236}">
                <a16:creationId xmlns:a16="http://schemas.microsoft.com/office/drawing/2014/main" id="{1488C15D-DD6B-4B1A-9C64-F318DDC73703}"/>
              </a:ext>
            </a:extLst>
          </p:cNvPr>
          <p:cNvSpPr>
            <a:spLocks noGrp="1"/>
          </p:cNvSpPr>
          <p:nvPr>
            <p:ph sz="quarter" idx="17"/>
          </p:nvPr>
        </p:nvSpPr>
        <p:spPr>
          <a:xfrm>
            <a:off x="2675741" y="3889127"/>
            <a:ext cx="1493073" cy="682283"/>
          </a:xfrm>
        </p:spPr>
        <p:txBody>
          <a:bodyPr/>
          <a:lstStyle>
            <a:lvl1pPr marL="0" indent="0">
              <a:buNone/>
              <a:defRPr/>
            </a:lvl1pPr>
          </a:lstStyle>
          <a:p>
            <a:pPr lvl="0"/>
            <a:endParaRPr lang="en-US"/>
          </a:p>
        </p:txBody>
      </p:sp>
      <p:grpSp>
        <p:nvGrpSpPr>
          <p:cNvPr id="31" name="Group 30">
            <a:extLst>
              <a:ext uri="{FF2B5EF4-FFF2-40B4-BE49-F238E27FC236}">
                <a16:creationId xmlns:a16="http://schemas.microsoft.com/office/drawing/2014/main" id="{1E9B483E-4042-40C5-8D64-D04E1E5FB5A0}"/>
              </a:ext>
              <a:ext uri="{C183D7F6-B498-43B3-948B-1728B52AA6E4}">
                <adec:decorative xmlns:adec="http://schemas.microsoft.com/office/drawing/2017/decorative" val="1"/>
              </a:ext>
            </a:extLst>
          </p:cNvPr>
          <p:cNvGrpSpPr/>
          <p:nvPr userDrawn="1"/>
        </p:nvGrpSpPr>
        <p:grpSpPr>
          <a:xfrm>
            <a:off x="0" y="0"/>
            <a:ext cx="11125305" cy="6858000"/>
            <a:chOff x="0" y="0"/>
            <a:chExt cx="11125305" cy="6858000"/>
          </a:xfrm>
        </p:grpSpPr>
        <p:sp>
          <p:nvSpPr>
            <p:cNvPr id="23" name="Transform">
              <a:extLst>
                <a:ext uri="{FF2B5EF4-FFF2-40B4-BE49-F238E27FC236}">
                  <a16:creationId xmlns:a16="http://schemas.microsoft.com/office/drawing/2014/main" id="{60E240D2-03E6-496C-A2A5-335FBE38926A}"/>
                </a:ext>
                <a:ext uri="{C183D7F6-B498-43B3-948B-1728B52AA6E4}">
                  <adec:decorative xmlns:adec="http://schemas.microsoft.com/office/drawing/2017/decorative" val="1"/>
                </a:ext>
              </a:extLst>
            </p:cNvPr>
            <p:cNvSpPr txBox="1">
              <a:spLocks/>
            </p:cNvSpPr>
            <p:nvPr userDrawn="1"/>
          </p:nvSpPr>
          <p:spPr>
            <a:xfrm>
              <a:off x="7209578" y="1516379"/>
              <a:ext cx="1537736" cy="1162859"/>
            </a:xfrm>
            <a:prstGeom prst="rect">
              <a:avLst/>
            </a:prstGeom>
            <a:solidFill>
              <a:schemeClr val="accent1"/>
            </a:solidFill>
            <a:ln w="25400" cap="rnd">
              <a:noFill/>
            </a:ln>
            <a:effectLst/>
          </p:spPr>
          <p:txBody>
            <a:bodyPr wrap="square" lIns="91440" tIns="0" rIns="91440" bIns="0" rtlCol="0" anchor="ctr" anchorCtr="0">
              <a:noAutofit/>
            </a:bodyPr>
            <a:lstStyle>
              <a:defPPr>
                <a:defRPr lang="en-US"/>
              </a:defPPr>
              <a:lvl1pPr algn="ctr" defTabSz="1828204" fontAlgn="base">
                <a:lnSpc>
                  <a:spcPct val="90000"/>
                </a:lnSpc>
                <a:spcBef>
                  <a:spcPts val="4478"/>
                </a:spcBef>
                <a:spcAft>
                  <a:spcPct val="0"/>
                </a:spcAft>
                <a:buSzPct val="90000"/>
                <a:defRPr sz="1400" kern="0">
                  <a:solidFill>
                    <a:srgbClr val="FFFFFF"/>
                  </a:solidFill>
                  <a:latin typeface="Segoe UI Semibold"/>
                  <a:cs typeface="Segoe UI" panose="020B0502040204020203" pitchFamily="34" charset="0"/>
                </a:defRPr>
              </a:lvl1pPr>
              <a:lvl2pPr marL="457183" defTabSz="914367">
                <a:defRPr sz="1765"/>
              </a:lvl2pPr>
              <a:lvl3pPr marL="914367" defTabSz="914367">
                <a:defRPr sz="1765"/>
              </a:lvl3pPr>
              <a:lvl4pPr marL="1371550" defTabSz="914367">
                <a:defRPr sz="1765"/>
              </a:lvl4pPr>
              <a:lvl5pPr marL="1828734" defTabSz="914367">
                <a:defRPr sz="1765"/>
              </a:lvl5pPr>
              <a:lvl6pPr marL="2285918" defTabSz="914367">
                <a:defRPr sz="1765"/>
              </a:lvl6pPr>
              <a:lvl7pPr marL="2743101" defTabSz="914367">
                <a:defRPr sz="1765"/>
              </a:lvl7pPr>
              <a:lvl8pPr marL="3200284" defTabSz="914367">
                <a:defRPr sz="1765"/>
              </a:lvl8pPr>
              <a:lvl9pPr marL="3657469" defTabSz="914367">
                <a:defRPr sz="1765"/>
              </a:lvl9pPr>
            </a:lstStyle>
            <a:p>
              <a:pPr>
                <a:lnSpc>
                  <a:spcPct val="100000"/>
                </a:lnSpc>
                <a:spcBef>
                  <a:spcPts val="0"/>
                </a:spcBef>
              </a:pPr>
              <a:endParaRPr lang="en-US">
                <a:solidFill>
                  <a:schemeClr val="bg1"/>
                </a:solidFill>
                <a:latin typeface="+mj-lt"/>
              </a:endParaRPr>
            </a:p>
          </p:txBody>
        </p:sp>
        <p:sp>
          <p:nvSpPr>
            <p:cNvPr id="24" name="Transform">
              <a:extLst>
                <a:ext uri="{FF2B5EF4-FFF2-40B4-BE49-F238E27FC236}">
                  <a16:creationId xmlns:a16="http://schemas.microsoft.com/office/drawing/2014/main" id="{7A2D03C6-1E20-4200-A49A-F25B01770BD7}"/>
                </a:ext>
                <a:ext uri="{C183D7F6-B498-43B3-948B-1728B52AA6E4}">
                  <adec:decorative xmlns:adec="http://schemas.microsoft.com/office/drawing/2017/decorative" val="1"/>
                </a:ext>
              </a:extLst>
            </p:cNvPr>
            <p:cNvSpPr txBox="1">
              <a:spLocks/>
            </p:cNvSpPr>
            <p:nvPr userDrawn="1"/>
          </p:nvSpPr>
          <p:spPr>
            <a:xfrm>
              <a:off x="8790029" y="1516379"/>
              <a:ext cx="1537736" cy="1162859"/>
            </a:xfrm>
            <a:prstGeom prst="rect">
              <a:avLst/>
            </a:prstGeom>
            <a:solidFill>
              <a:schemeClr val="accent1"/>
            </a:solidFill>
            <a:ln w="25400" cap="rnd">
              <a:noFill/>
            </a:ln>
            <a:effectLst/>
          </p:spPr>
          <p:txBody>
            <a:bodyPr wrap="square" lIns="91440" tIns="0" rIns="91440" bIns="0" rtlCol="0" anchor="ctr" anchorCtr="0">
              <a:noAutofit/>
            </a:bodyPr>
            <a:lstStyle>
              <a:defPPr>
                <a:defRPr lang="en-US"/>
              </a:defPPr>
              <a:lvl1pPr algn="ctr" defTabSz="1828204" fontAlgn="base">
                <a:lnSpc>
                  <a:spcPct val="90000"/>
                </a:lnSpc>
                <a:spcBef>
                  <a:spcPts val="4478"/>
                </a:spcBef>
                <a:spcAft>
                  <a:spcPct val="0"/>
                </a:spcAft>
                <a:buSzPct val="90000"/>
                <a:defRPr sz="1400" kern="0">
                  <a:solidFill>
                    <a:srgbClr val="FFFFFF"/>
                  </a:solidFill>
                  <a:latin typeface="Segoe UI Semibold"/>
                  <a:cs typeface="Segoe UI" panose="020B0502040204020203" pitchFamily="34" charset="0"/>
                </a:defRPr>
              </a:lvl1pPr>
              <a:lvl2pPr marL="228600" marR="0" indent="0" defTabSz="932742" fontAlgn="auto">
                <a:lnSpc>
                  <a:spcPct val="100000"/>
                </a:lnSpc>
                <a:spcBef>
                  <a:spcPct val="20000"/>
                </a:spcBef>
                <a:spcAft>
                  <a:spcPts val="0"/>
                </a:spcAft>
                <a:buClrTx/>
                <a:buSzPct val="90000"/>
                <a:buFont typeface="Wingdings" panose="05000000000000000000" pitchFamily="2" charset="2"/>
                <a:buNone/>
                <a:tabLst/>
                <a:defRPr sz="2000" spc="0" baseline="0">
                  <a:gradFill>
                    <a:gsLst>
                      <a:gs pos="1250">
                        <a:schemeClr val="tx1"/>
                      </a:gs>
                      <a:gs pos="100000">
                        <a:schemeClr val="tx1"/>
                      </a:gs>
                    </a:gsLst>
                    <a:lin ang="5400000" scaled="0"/>
                  </a:gradFill>
                </a:defRPr>
              </a:lvl2pPr>
              <a:lvl3pPr marL="457200" marR="0" indent="0" defTabSz="932742" fontAlgn="auto">
                <a:lnSpc>
                  <a:spcPct val="100000"/>
                </a:lnSpc>
                <a:spcBef>
                  <a:spcPct val="20000"/>
                </a:spcBef>
                <a:spcAft>
                  <a:spcPts val="0"/>
                </a:spcAft>
                <a:buClrTx/>
                <a:buSzPct val="90000"/>
                <a:buFont typeface="Wingdings" panose="05000000000000000000" pitchFamily="2" charset="2"/>
                <a:buNone/>
                <a:tabLst/>
                <a:defRPr sz="1600" spc="0" baseline="0">
                  <a:gradFill>
                    <a:gsLst>
                      <a:gs pos="1250">
                        <a:schemeClr val="tx1"/>
                      </a:gs>
                      <a:gs pos="100000">
                        <a:schemeClr val="tx1"/>
                      </a:gs>
                    </a:gsLst>
                    <a:lin ang="5400000" scaled="0"/>
                  </a:gradFill>
                </a:defRPr>
              </a:lvl3pPr>
              <a:lvl4pPr marL="661988" marR="0" indent="0" defTabSz="932742" fontAlgn="auto">
                <a:lnSpc>
                  <a:spcPct val="100000"/>
                </a:lnSpc>
                <a:spcBef>
                  <a:spcPct val="20000"/>
                </a:spcBef>
                <a:spcAft>
                  <a:spcPts val="0"/>
                </a:spcAft>
                <a:buClrTx/>
                <a:buSzPct val="90000"/>
                <a:buFont typeface="Wingdings" panose="05000000000000000000" pitchFamily="2" charset="2"/>
                <a:buNone/>
                <a:tabLst/>
                <a:defRPr sz="1400" spc="0" baseline="0">
                  <a:gradFill>
                    <a:gsLst>
                      <a:gs pos="1250">
                        <a:schemeClr val="tx1"/>
                      </a:gs>
                      <a:gs pos="100000">
                        <a:schemeClr val="tx1"/>
                      </a:gs>
                    </a:gsLst>
                    <a:lin ang="5400000" scaled="0"/>
                  </a:gradFill>
                </a:defRPr>
              </a:lvl4pPr>
              <a:lvl5pPr marL="855663" marR="0" indent="0" defTabSz="932742" fontAlgn="auto">
                <a:lnSpc>
                  <a:spcPct val="100000"/>
                </a:lnSpc>
                <a:spcBef>
                  <a:spcPct val="20000"/>
                </a:spcBef>
                <a:spcAft>
                  <a:spcPts val="0"/>
                </a:spcAft>
                <a:buClrTx/>
                <a:buSzPct val="90000"/>
                <a:buFont typeface="Wingdings" panose="05000000000000000000" pitchFamily="2" charset="2"/>
                <a:buNone/>
                <a:tabLst/>
                <a:defRPr sz="1400" spc="0" baseline="0">
                  <a:gradFill>
                    <a:gsLst>
                      <a:gs pos="1250">
                        <a:schemeClr val="tx1"/>
                      </a:gs>
                      <a:gs pos="100000">
                        <a:schemeClr val="tx1"/>
                      </a:gs>
                    </a:gsLst>
                    <a:lin ang="5400000" scaled="0"/>
                  </a:gradFill>
                </a:defRPr>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a:lnSpc>
                  <a:spcPct val="100000"/>
                </a:lnSpc>
                <a:spcBef>
                  <a:spcPts val="0"/>
                </a:spcBef>
              </a:pPr>
              <a:endParaRPr lang="en-US">
                <a:solidFill>
                  <a:schemeClr val="bg1"/>
                </a:solidFill>
                <a:latin typeface="+mj-lt"/>
              </a:endParaRPr>
            </a:p>
          </p:txBody>
        </p:sp>
        <p:sp>
          <p:nvSpPr>
            <p:cNvPr id="25" name="Transform">
              <a:extLst>
                <a:ext uri="{FF2B5EF4-FFF2-40B4-BE49-F238E27FC236}">
                  <a16:creationId xmlns:a16="http://schemas.microsoft.com/office/drawing/2014/main" id="{CBF3D1C1-FB7B-413F-B173-60D3B846C0B8}"/>
                </a:ext>
                <a:ext uri="{C183D7F6-B498-43B3-948B-1728B52AA6E4}">
                  <adec:decorative xmlns:adec="http://schemas.microsoft.com/office/drawing/2017/decorative" val="1"/>
                </a:ext>
              </a:extLst>
            </p:cNvPr>
            <p:cNvSpPr txBox="1">
              <a:spLocks/>
            </p:cNvSpPr>
            <p:nvPr userDrawn="1"/>
          </p:nvSpPr>
          <p:spPr>
            <a:xfrm>
              <a:off x="5629127" y="2720122"/>
              <a:ext cx="2323690" cy="1052110"/>
            </a:xfrm>
            <a:prstGeom prst="rect">
              <a:avLst/>
            </a:prstGeom>
            <a:solidFill>
              <a:schemeClr val="accent1"/>
            </a:solidFill>
            <a:ln w="25400" cap="rnd">
              <a:noFill/>
            </a:ln>
            <a:effectLst/>
          </p:spPr>
          <p:txBody>
            <a:bodyPr wrap="square" lIns="91440" tIns="0" rIns="91440" bIns="0" rtlCol="0" anchor="ctr" anchorCtr="0">
              <a:noAutofit/>
            </a:bodyPr>
            <a:lstStyle>
              <a:defPPr>
                <a:defRPr lang="en-US"/>
              </a:defPPr>
              <a:lvl1pPr algn="ctr" defTabSz="1828204" fontAlgn="base">
                <a:lnSpc>
                  <a:spcPct val="90000"/>
                </a:lnSpc>
                <a:spcBef>
                  <a:spcPts val="4478"/>
                </a:spcBef>
                <a:spcAft>
                  <a:spcPct val="0"/>
                </a:spcAft>
                <a:buSzPct val="90000"/>
                <a:defRPr sz="1400" kern="0">
                  <a:solidFill>
                    <a:srgbClr val="FFFFFF"/>
                  </a:solidFill>
                  <a:latin typeface="Segoe UI Semibold"/>
                  <a:cs typeface="Segoe UI" panose="020B0502040204020203" pitchFamily="34" charset="0"/>
                </a:defRPr>
              </a:lvl1pPr>
              <a:lvl2pPr marL="457183" defTabSz="914367">
                <a:defRPr sz="1765"/>
              </a:lvl2pPr>
              <a:lvl3pPr marL="914367" defTabSz="914367">
                <a:defRPr sz="1765"/>
              </a:lvl3pPr>
              <a:lvl4pPr marL="1371550" defTabSz="914367">
                <a:defRPr sz="1765"/>
              </a:lvl4pPr>
              <a:lvl5pPr marL="1828734" defTabSz="914367">
                <a:defRPr sz="1765"/>
              </a:lvl5pPr>
              <a:lvl6pPr marL="2285918" defTabSz="914367">
                <a:defRPr sz="1765"/>
              </a:lvl6pPr>
              <a:lvl7pPr marL="2743101" defTabSz="914367">
                <a:defRPr sz="1765"/>
              </a:lvl7pPr>
              <a:lvl8pPr marL="3200284" defTabSz="914367">
                <a:defRPr sz="1765"/>
              </a:lvl8pPr>
              <a:lvl9pPr marL="3657469" defTabSz="914367">
                <a:defRPr sz="1765"/>
              </a:lvl9pPr>
            </a:lstStyle>
            <a:p>
              <a:pPr>
                <a:lnSpc>
                  <a:spcPct val="100000"/>
                </a:lnSpc>
                <a:spcBef>
                  <a:spcPts val="0"/>
                </a:spcBef>
              </a:pPr>
              <a:endParaRPr lang="en-US">
                <a:solidFill>
                  <a:schemeClr val="bg1"/>
                </a:solidFill>
                <a:latin typeface="+mj-lt"/>
              </a:endParaRPr>
            </a:p>
          </p:txBody>
        </p:sp>
        <p:sp>
          <p:nvSpPr>
            <p:cNvPr id="26" name="Transform">
              <a:extLst>
                <a:ext uri="{FF2B5EF4-FFF2-40B4-BE49-F238E27FC236}">
                  <a16:creationId xmlns:a16="http://schemas.microsoft.com/office/drawing/2014/main" id="{56F3DDE8-EB7C-48DC-A140-4D78CBEA2D28}"/>
                </a:ext>
                <a:ext uri="{C183D7F6-B498-43B3-948B-1728B52AA6E4}">
                  <adec:decorative xmlns:adec="http://schemas.microsoft.com/office/drawing/2017/decorative" val="1"/>
                </a:ext>
              </a:extLst>
            </p:cNvPr>
            <p:cNvSpPr txBox="1">
              <a:spLocks/>
            </p:cNvSpPr>
            <p:nvPr userDrawn="1"/>
          </p:nvSpPr>
          <p:spPr>
            <a:xfrm>
              <a:off x="7995532" y="2720122"/>
              <a:ext cx="2332233" cy="1052110"/>
            </a:xfrm>
            <a:prstGeom prst="rect">
              <a:avLst/>
            </a:prstGeom>
            <a:solidFill>
              <a:schemeClr val="accent1"/>
            </a:solidFill>
            <a:ln w="25400" cap="rnd">
              <a:noFill/>
            </a:ln>
            <a:effectLst/>
          </p:spPr>
          <p:txBody>
            <a:bodyPr wrap="square" lIns="91440" tIns="0" rIns="91440" bIns="0" rtlCol="0" anchor="ctr" anchorCtr="0">
              <a:noAutofit/>
            </a:bodyPr>
            <a:lstStyle>
              <a:defPPr>
                <a:defRPr lang="en-US"/>
              </a:defPPr>
              <a:lvl1pPr algn="ctr" defTabSz="1828204" fontAlgn="base">
                <a:lnSpc>
                  <a:spcPct val="90000"/>
                </a:lnSpc>
                <a:spcBef>
                  <a:spcPts val="4478"/>
                </a:spcBef>
                <a:spcAft>
                  <a:spcPct val="0"/>
                </a:spcAft>
                <a:buSzPct val="90000"/>
                <a:defRPr sz="1400" kern="0">
                  <a:solidFill>
                    <a:srgbClr val="FFFFFF"/>
                  </a:solidFill>
                  <a:latin typeface="Segoe UI Semibold"/>
                  <a:cs typeface="Segoe UI" panose="020B0502040204020203" pitchFamily="34" charset="0"/>
                </a:defRPr>
              </a:lvl1pPr>
              <a:lvl2pPr marL="228600" marR="0" indent="0" defTabSz="932742" fontAlgn="auto">
                <a:lnSpc>
                  <a:spcPct val="100000"/>
                </a:lnSpc>
                <a:spcBef>
                  <a:spcPct val="20000"/>
                </a:spcBef>
                <a:spcAft>
                  <a:spcPts val="0"/>
                </a:spcAft>
                <a:buClrTx/>
                <a:buSzPct val="90000"/>
                <a:buFont typeface="Wingdings" panose="05000000000000000000" pitchFamily="2" charset="2"/>
                <a:buNone/>
                <a:tabLst/>
                <a:defRPr sz="2000" spc="0" baseline="0">
                  <a:gradFill>
                    <a:gsLst>
                      <a:gs pos="1250">
                        <a:schemeClr val="tx1"/>
                      </a:gs>
                      <a:gs pos="100000">
                        <a:schemeClr val="tx1"/>
                      </a:gs>
                    </a:gsLst>
                    <a:lin ang="5400000" scaled="0"/>
                  </a:gradFill>
                </a:defRPr>
              </a:lvl2pPr>
              <a:lvl3pPr marL="457200" marR="0" indent="0" defTabSz="932742" fontAlgn="auto">
                <a:lnSpc>
                  <a:spcPct val="100000"/>
                </a:lnSpc>
                <a:spcBef>
                  <a:spcPct val="20000"/>
                </a:spcBef>
                <a:spcAft>
                  <a:spcPts val="0"/>
                </a:spcAft>
                <a:buClrTx/>
                <a:buSzPct val="90000"/>
                <a:buFont typeface="Wingdings" panose="05000000000000000000" pitchFamily="2" charset="2"/>
                <a:buNone/>
                <a:tabLst/>
                <a:defRPr sz="1600" spc="0" baseline="0">
                  <a:gradFill>
                    <a:gsLst>
                      <a:gs pos="1250">
                        <a:schemeClr val="tx1"/>
                      </a:gs>
                      <a:gs pos="100000">
                        <a:schemeClr val="tx1"/>
                      </a:gs>
                    </a:gsLst>
                    <a:lin ang="5400000" scaled="0"/>
                  </a:gradFill>
                </a:defRPr>
              </a:lvl3pPr>
              <a:lvl4pPr marL="661988" marR="0" indent="0" defTabSz="932742" fontAlgn="auto">
                <a:lnSpc>
                  <a:spcPct val="100000"/>
                </a:lnSpc>
                <a:spcBef>
                  <a:spcPct val="20000"/>
                </a:spcBef>
                <a:spcAft>
                  <a:spcPts val="0"/>
                </a:spcAft>
                <a:buClrTx/>
                <a:buSzPct val="90000"/>
                <a:buFont typeface="Wingdings" panose="05000000000000000000" pitchFamily="2" charset="2"/>
                <a:buNone/>
                <a:tabLst/>
                <a:defRPr sz="1400" spc="0" baseline="0">
                  <a:gradFill>
                    <a:gsLst>
                      <a:gs pos="1250">
                        <a:schemeClr val="tx1"/>
                      </a:gs>
                      <a:gs pos="100000">
                        <a:schemeClr val="tx1"/>
                      </a:gs>
                    </a:gsLst>
                    <a:lin ang="5400000" scaled="0"/>
                  </a:gradFill>
                </a:defRPr>
              </a:lvl4pPr>
              <a:lvl5pPr marL="855663" marR="0" indent="0" defTabSz="932742" fontAlgn="auto">
                <a:lnSpc>
                  <a:spcPct val="100000"/>
                </a:lnSpc>
                <a:spcBef>
                  <a:spcPct val="20000"/>
                </a:spcBef>
                <a:spcAft>
                  <a:spcPts val="0"/>
                </a:spcAft>
                <a:buClrTx/>
                <a:buSzPct val="90000"/>
                <a:buFont typeface="Wingdings" panose="05000000000000000000" pitchFamily="2" charset="2"/>
                <a:buNone/>
                <a:tabLst/>
                <a:defRPr sz="1400" spc="0" baseline="0">
                  <a:gradFill>
                    <a:gsLst>
                      <a:gs pos="1250">
                        <a:schemeClr val="tx1"/>
                      </a:gs>
                      <a:gs pos="100000">
                        <a:schemeClr val="tx1"/>
                      </a:gs>
                    </a:gsLst>
                    <a:lin ang="5400000" scaled="0"/>
                  </a:gradFill>
                </a:defRPr>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a:lnSpc>
                  <a:spcPct val="100000"/>
                </a:lnSpc>
                <a:spcBef>
                  <a:spcPts val="0"/>
                </a:spcBef>
              </a:pPr>
              <a:endParaRPr lang="en-US">
                <a:solidFill>
                  <a:schemeClr val="bg1"/>
                </a:solidFill>
                <a:latin typeface="+mj-lt"/>
              </a:endParaRPr>
            </a:p>
          </p:txBody>
        </p:sp>
        <p:sp>
          <p:nvSpPr>
            <p:cNvPr id="27" name="Trapezoid 26">
              <a:extLst>
                <a:ext uri="{FF2B5EF4-FFF2-40B4-BE49-F238E27FC236}">
                  <a16:creationId xmlns:a16="http://schemas.microsoft.com/office/drawing/2014/main" id="{1A4F658A-29EE-4529-838E-740CF49BA073}"/>
                </a:ext>
                <a:ext uri="{C183D7F6-B498-43B3-948B-1728B52AA6E4}">
                  <adec:decorative xmlns:adec="http://schemas.microsoft.com/office/drawing/2017/decorative" val="1"/>
                </a:ext>
              </a:extLst>
            </p:cNvPr>
            <p:cNvSpPr/>
            <p:nvPr userDrawn="1"/>
          </p:nvSpPr>
          <p:spPr bwMode="auto">
            <a:xfrm>
              <a:off x="4831587" y="4433664"/>
              <a:ext cx="6293718" cy="1230802"/>
            </a:xfrm>
            <a:prstGeom prst="trapezoid">
              <a:avLst>
                <a:gd name="adj" fmla="val 50495"/>
              </a:avLst>
            </a:prstGeom>
            <a:solidFill>
              <a:schemeClr val="accent6"/>
            </a:solidFill>
            <a:ln w="12700" cap="rnd" cmpd="sng">
              <a:solidFill>
                <a:schemeClr val="bg2">
                  <a:lumMod val="50000"/>
                </a:schemeClr>
              </a:solidFill>
              <a:prstDash val="solid"/>
            </a:ln>
          </p:spPr>
          <p:txBody>
            <a:bodyPr wrap="square" lIns="0" tIns="54864" rIns="0" bIns="54864" rtlCol="0" anchor="ctr" anchorCtr="0">
              <a:noAutofit/>
            </a:bodyPr>
            <a:lstStyle/>
            <a:p>
              <a:pPr algn="ctr" defTabSz="1828204" fontAlgn="base">
                <a:spcAft>
                  <a:spcPct val="0"/>
                </a:spcAft>
                <a:buSzPct val="90000"/>
              </a:pPr>
              <a:endParaRPr lang="en-US" sz="2800" kern="0" err="1">
                <a:solidFill>
                  <a:schemeClr val="bg1"/>
                </a:solidFill>
                <a:latin typeface="+mj-lt"/>
                <a:cs typeface="Segoe UI" panose="020B0502040204020203" pitchFamily="34" charset="0"/>
              </a:endParaRPr>
            </a:p>
          </p:txBody>
        </p:sp>
        <p:sp>
          <p:nvSpPr>
            <p:cNvPr id="28" name="Rectangle 27">
              <a:extLst>
                <a:ext uri="{FF2B5EF4-FFF2-40B4-BE49-F238E27FC236}">
                  <a16:creationId xmlns:a16="http://schemas.microsoft.com/office/drawing/2014/main" id="{584F4C8F-113C-4898-A74D-EA728A097871}"/>
                </a:ext>
                <a:ext uri="{C183D7F6-B498-43B3-948B-1728B52AA6E4}">
                  <adec:decorative xmlns:adec="http://schemas.microsoft.com/office/drawing/2017/decorative" val="1"/>
                </a:ext>
              </a:extLst>
            </p:cNvPr>
            <p:cNvSpPr/>
            <p:nvPr userDrawn="1"/>
          </p:nvSpPr>
          <p:spPr bwMode="auto">
            <a:xfrm>
              <a:off x="5629127" y="3813116"/>
              <a:ext cx="4698638" cy="1052110"/>
            </a:xfrm>
            <a:prstGeom prst="rect">
              <a:avLst/>
            </a:prstGeom>
            <a:solidFill>
              <a:schemeClr val="accent1"/>
            </a:solidFill>
            <a:ln w="25400" cap="rnd">
              <a:noFill/>
            </a:ln>
            <a:effectLst/>
          </p:spPr>
          <p:txBody>
            <a:bodyPr wrap="square" lIns="91440" tIns="0" rIns="91440" bIns="0" rtlCol="0" anchor="ctr" anchorCtr="0">
              <a:noAutofit/>
            </a:bodyPr>
            <a:lstStyle/>
            <a:p>
              <a:pPr algn="ctr" defTabSz="1828204" fontAlgn="base">
                <a:spcAft>
                  <a:spcPct val="0"/>
                </a:spcAft>
                <a:buSzPct val="90000"/>
              </a:pPr>
              <a:endParaRPr lang="en-US" sz="1400" kern="0">
                <a:solidFill>
                  <a:schemeClr val="bg1"/>
                </a:solidFill>
                <a:latin typeface="+mj-lt"/>
                <a:cs typeface="Segoe UI" panose="020B0502040204020203" pitchFamily="34" charset="0"/>
              </a:endParaRPr>
            </a:p>
          </p:txBody>
        </p:sp>
        <p:sp>
          <p:nvSpPr>
            <p:cNvPr id="30" name="Rectangle 29">
              <a:extLst>
                <a:ext uri="{FF2B5EF4-FFF2-40B4-BE49-F238E27FC236}">
                  <a16:creationId xmlns:a16="http://schemas.microsoft.com/office/drawing/2014/main" id="{7E0D629A-3E69-4DC7-9A45-4CDEEE1434BF}"/>
                </a:ext>
                <a:ext uri="{C183D7F6-B498-43B3-948B-1728B52AA6E4}">
                  <adec:decorative xmlns:adec="http://schemas.microsoft.com/office/drawing/2017/decorative" val="1"/>
                </a:ext>
              </a:extLst>
            </p:cNvPr>
            <p:cNvSpPr/>
            <p:nvPr userDrawn="1"/>
          </p:nvSpPr>
          <p:spPr bwMode="auto">
            <a:xfrm>
              <a:off x="0" y="0"/>
              <a:ext cx="3501456" cy="6858000"/>
            </a:xfrm>
            <a:prstGeom prst="rect">
              <a:avLst/>
            </a:prstGeom>
            <a:solidFill>
              <a:srgbClr val="274B4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spTree>
    <p:extLst>
      <p:ext uri="{BB962C8B-B14F-4D97-AF65-F5344CB8AC3E}">
        <p14:creationId xmlns:p14="http://schemas.microsoft.com/office/powerpoint/2010/main" val="86990062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3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8">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20.xml><?xml version="1.0" encoding="utf-8"?>
<p:sldLayout xmlns:a="http://schemas.openxmlformats.org/drawingml/2006/main" xmlns:r="http://schemas.openxmlformats.org/officeDocument/2006/relationships" xmlns:p="http://schemas.openxmlformats.org/presentationml/2006/main" preserve="1" userDrawn="1">
  <p:cSld name="4_Blank 12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AAF6BD-6AFA-42A7-AE05-BC26850EAE09}"/>
              </a:ext>
            </a:extLst>
          </p:cNvPr>
          <p:cNvSpPr>
            <a:spLocks noGrp="1"/>
          </p:cNvSpPr>
          <p:nvPr>
            <p:ph type="title"/>
          </p:nvPr>
        </p:nvSpPr>
        <p:spPr/>
        <p:txBody>
          <a:bodyPr/>
          <a:lstStyle/>
          <a:p>
            <a:r>
              <a:rPr lang="en-US"/>
              <a:t>Click to edit Master title style</a:t>
            </a:r>
          </a:p>
        </p:txBody>
      </p:sp>
      <p:pic>
        <p:nvPicPr>
          <p:cNvPr id="14" name="Graphic 2">
            <a:extLst>
              <a:ext uri="{FF2B5EF4-FFF2-40B4-BE49-F238E27FC236}">
                <a16:creationId xmlns:a16="http://schemas.microsoft.com/office/drawing/2014/main" id="{57ADBD4F-22D3-4ECD-9129-B315365892C5}"/>
              </a:ext>
              <a:ext uri="{C183D7F6-B498-43B3-948B-1728B52AA6E4}">
                <adec:decorative xmlns:adec="http://schemas.microsoft.com/office/drawing/2017/decorative" val="1"/>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293687" y="6272991"/>
            <a:ext cx="1370013" cy="293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14">
            <a:extLst>
              <a:ext uri="{FF2B5EF4-FFF2-40B4-BE49-F238E27FC236}">
                <a16:creationId xmlns:a16="http://schemas.microsoft.com/office/drawing/2014/main" id="{FC30FA97-C34C-4506-B63A-BC0D3DB10F14}"/>
              </a:ext>
              <a:ext uri="{C183D7F6-B498-43B3-948B-1728B52AA6E4}">
                <adec:decorative xmlns:adec="http://schemas.microsoft.com/office/drawing/2017/decorative" val="1"/>
              </a:ext>
            </a:extLst>
          </p:cNvPr>
          <p:cNvSpPr/>
          <p:nvPr userDrawn="1"/>
        </p:nvSpPr>
        <p:spPr>
          <a:xfrm>
            <a:off x="2900362" y="3292475"/>
            <a:ext cx="9291637" cy="141446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16" name="Straight Connector 15">
            <a:extLst>
              <a:ext uri="{FF2B5EF4-FFF2-40B4-BE49-F238E27FC236}">
                <a16:creationId xmlns:a16="http://schemas.microsoft.com/office/drawing/2014/main" id="{9BDA6E2C-F684-461D-B7E3-9D0A927E5DC0}"/>
              </a:ext>
              <a:ext uri="{C183D7F6-B498-43B3-948B-1728B52AA6E4}">
                <adec:decorative xmlns:adec="http://schemas.microsoft.com/office/drawing/2017/decorative" val="1"/>
              </a:ext>
            </a:extLst>
          </p:cNvPr>
          <p:cNvCxnSpPr>
            <a:cxnSpLocks/>
          </p:cNvCxnSpPr>
          <p:nvPr userDrawn="1"/>
        </p:nvCxnSpPr>
        <p:spPr>
          <a:xfrm>
            <a:off x="5862236" y="5162439"/>
            <a:ext cx="0" cy="1384995"/>
          </a:xfrm>
          <a:prstGeom prst="line">
            <a:avLst/>
          </a:prstGeom>
          <a:ln w="3175">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F5FF8D5A-E29C-4669-BED9-F3597AD1226D}"/>
              </a:ext>
              <a:ext uri="{C183D7F6-B498-43B3-948B-1728B52AA6E4}">
                <adec:decorative xmlns:adec="http://schemas.microsoft.com/office/drawing/2017/decorative" val="1"/>
              </a:ext>
            </a:extLst>
          </p:cNvPr>
          <p:cNvCxnSpPr>
            <a:cxnSpLocks/>
          </p:cNvCxnSpPr>
          <p:nvPr userDrawn="1"/>
        </p:nvCxnSpPr>
        <p:spPr>
          <a:xfrm>
            <a:off x="8732436" y="5162439"/>
            <a:ext cx="0" cy="1384995"/>
          </a:xfrm>
          <a:prstGeom prst="line">
            <a:avLst/>
          </a:prstGeom>
          <a:ln w="3175">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DFDBD372-D563-4DA0-A49B-4F0BBF0A5A1F}"/>
              </a:ext>
            </a:extLst>
          </p:cNvPr>
          <p:cNvSpPr>
            <a:spLocks noGrp="1"/>
          </p:cNvSpPr>
          <p:nvPr>
            <p:ph sz="quarter" idx="10"/>
          </p:nvPr>
        </p:nvSpPr>
        <p:spPr>
          <a:xfrm>
            <a:off x="588263" y="1455683"/>
            <a:ext cx="822960" cy="457200"/>
          </a:xfrm>
        </p:spPr>
        <p:txBody>
          <a:bodyPr/>
          <a:lstStyle>
            <a:lvl1pPr marL="0" indent="0">
              <a:buNone/>
              <a:defRPr sz="2000"/>
            </a:lvl1pPr>
          </a:lstStyle>
          <a:p>
            <a:pPr lvl="0"/>
            <a:endParaRPr lang="en-US"/>
          </a:p>
        </p:txBody>
      </p:sp>
      <p:sp>
        <p:nvSpPr>
          <p:cNvPr id="5" name="Content Placeholder 3">
            <a:extLst>
              <a:ext uri="{FF2B5EF4-FFF2-40B4-BE49-F238E27FC236}">
                <a16:creationId xmlns:a16="http://schemas.microsoft.com/office/drawing/2014/main" id="{9212DDEF-8467-4A03-86FC-8C9F9BDCACB3}"/>
              </a:ext>
            </a:extLst>
          </p:cNvPr>
          <p:cNvSpPr>
            <a:spLocks noGrp="1"/>
          </p:cNvSpPr>
          <p:nvPr>
            <p:ph sz="quarter" idx="11"/>
          </p:nvPr>
        </p:nvSpPr>
        <p:spPr>
          <a:xfrm>
            <a:off x="2757423" y="1455683"/>
            <a:ext cx="822960" cy="457200"/>
          </a:xfrm>
        </p:spPr>
        <p:txBody>
          <a:bodyPr/>
          <a:lstStyle>
            <a:lvl1pPr marL="0" indent="0">
              <a:buNone/>
              <a:defRPr sz="2000"/>
            </a:lvl1pPr>
          </a:lstStyle>
          <a:p>
            <a:pPr lvl="0"/>
            <a:endParaRPr lang="en-US"/>
          </a:p>
        </p:txBody>
      </p:sp>
      <p:sp>
        <p:nvSpPr>
          <p:cNvPr id="6" name="Content Placeholder 3">
            <a:extLst>
              <a:ext uri="{FF2B5EF4-FFF2-40B4-BE49-F238E27FC236}">
                <a16:creationId xmlns:a16="http://schemas.microsoft.com/office/drawing/2014/main" id="{4F55B390-F15D-441D-B3B2-4CB6B4256388}"/>
              </a:ext>
            </a:extLst>
          </p:cNvPr>
          <p:cNvSpPr>
            <a:spLocks noGrp="1"/>
          </p:cNvSpPr>
          <p:nvPr>
            <p:ph sz="quarter" idx="12"/>
          </p:nvPr>
        </p:nvSpPr>
        <p:spPr>
          <a:xfrm>
            <a:off x="4926583" y="1455683"/>
            <a:ext cx="822960" cy="457200"/>
          </a:xfrm>
        </p:spPr>
        <p:txBody>
          <a:bodyPr/>
          <a:lstStyle>
            <a:lvl1pPr marL="0" indent="0">
              <a:buNone/>
              <a:defRPr sz="2000"/>
            </a:lvl1pPr>
          </a:lstStyle>
          <a:p>
            <a:pPr lvl="0"/>
            <a:endParaRPr lang="en-US"/>
          </a:p>
        </p:txBody>
      </p:sp>
      <p:sp>
        <p:nvSpPr>
          <p:cNvPr id="7" name="Content Placeholder 3">
            <a:extLst>
              <a:ext uri="{FF2B5EF4-FFF2-40B4-BE49-F238E27FC236}">
                <a16:creationId xmlns:a16="http://schemas.microsoft.com/office/drawing/2014/main" id="{5298DAC5-EE0B-4DE2-9FED-DE249AD09F96}"/>
              </a:ext>
            </a:extLst>
          </p:cNvPr>
          <p:cNvSpPr>
            <a:spLocks noGrp="1"/>
          </p:cNvSpPr>
          <p:nvPr>
            <p:ph sz="quarter" idx="13"/>
          </p:nvPr>
        </p:nvSpPr>
        <p:spPr>
          <a:xfrm>
            <a:off x="7095743" y="1455683"/>
            <a:ext cx="822960" cy="457200"/>
          </a:xfrm>
        </p:spPr>
        <p:txBody>
          <a:bodyPr/>
          <a:lstStyle>
            <a:lvl1pPr marL="0" indent="0">
              <a:buNone/>
              <a:defRPr sz="2000"/>
            </a:lvl1pPr>
          </a:lstStyle>
          <a:p>
            <a:pPr lvl="0"/>
            <a:endParaRPr lang="en-US"/>
          </a:p>
        </p:txBody>
      </p:sp>
      <p:sp>
        <p:nvSpPr>
          <p:cNvPr id="8" name="Content Placeholder 3">
            <a:extLst>
              <a:ext uri="{FF2B5EF4-FFF2-40B4-BE49-F238E27FC236}">
                <a16:creationId xmlns:a16="http://schemas.microsoft.com/office/drawing/2014/main" id="{87017C5E-98F1-41B6-B6A5-25E85BFEC6CD}"/>
              </a:ext>
            </a:extLst>
          </p:cNvPr>
          <p:cNvSpPr>
            <a:spLocks noGrp="1"/>
          </p:cNvSpPr>
          <p:nvPr>
            <p:ph sz="quarter" idx="14"/>
          </p:nvPr>
        </p:nvSpPr>
        <p:spPr>
          <a:xfrm>
            <a:off x="9264903" y="1455683"/>
            <a:ext cx="822960" cy="457200"/>
          </a:xfrm>
        </p:spPr>
        <p:txBody>
          <a:bodyPr/>
          <a:lstStyle>
            <a:lvl1pPr marL="0" indent="0">
              <a:buNone/>
              <a:defRPr sz="2000"/>
            </a:lvl1pPr>
          </a:lstStyle>
          <a:p>
            <a:pPr lvl="0"/>
            <a:endParaRPr lang="en-US"/>
          </a:p>
        </p:txBody>
      </p:sp>
      <p:sp>
        <p:nvSpPr>
          <p:cNvPr id="9" name="Content Placeholder 3">
            <a:extLst>
              <a:ext uri="{FF2B5EF4-FFF2-40B4-BE49-F238E27FC236}">
                <a16:creationId xmlns:a16="http://schemas.microsoft.com/office/drawing/2014/main" id="{7BB08B57-3341-4143-AA1B-09C6832DD7FD}"/>
              </a:ext>
            </a:extLst>
          </p:cNvPr>
          <p:cNvSpPr>
            <a:spLocks noGrp="1"/>
          </p:cNvSpPr>
          <p:nvPr>
            <p:ph sz="quarter" idx="15"/>
          </p:nvPr>
        </p:nvSpPr>
        <p:spPr>
          <a:xfrm>
            <a:off x="606831" y="2207173"/>
            <a:ext cx="822960" cy="457200"/>
          </a:xfrm>
        </p:spPr>
        <p:txBody>
          <a:bodyPr/>
          <a:lstStyle>
            <a:lvl1pPr marL="0" indent="0">
              <a:buNone/>
              <a:defRPr sz="2000"/>
            </a:lvl1pPr>
          </a:lstStyle>
          <a:p>
            <a:pPr lvl="0"/>
            <a:endParaRPr lang="en-US"/>
          </a:p>
        </p:txBody>
      </p:sp>
      <p:sp>
        <p:nvSpPr>
          <p:cNvPr id="10" name="Content Placeholder 3">
            <a:extLst>
              <a:ext uri="{FF2B5EF4-FFF2-40B4-BE49-F238E27FC236}">
                <a16:creationId xmlns:a16="http://schemas.microsoft.com/office/drawing/2014/main" id="{CA8C307C-6AEF-40FD-9367-2393292E5133}"/>
              </a:ext>
            </a:extLst>
          </p:cNvPr>
          <p:cNvSpPr>
            <a:spLocks noGrp="1"/>
          </p:cNvSpPr>
          <p:nvPr>
            <p:ph sz="quarter" idx="16"/>
          </p:nvPr>
        </p:nvSpPr>
        <p:spPr>
          <a:xfrm>
            <a:off x="2775991" y="2207173"/>
            <a:ext cx="822960" cy="457200"/>
          </a:xfrm>
        </p:spPr>
        <p:txBody>
          <a:bodyPr/>
          <a:lstStyle>
            <a:lvl1pPr marL="0" indent="0">
              <a:buNone/>
              <a:defRPr sz="2000"/>
            </a:lvl1pPr>
          </a:lstStyle>
          <a:p>
            <a:pPr lvl="0"/>
            <a:endParaRPr lang="en-US"/>
          </a:p>
        </p:txBody>
      </p:sp>
      <p:sp>
        <p:nvSpPr>
          <p:cNvPr id="11" name="Content Placeholder 3">
            <a:extLst>
              <a:ext uri="{FF2B5EF4-FFF2-40B4-BE49-F238E27FC236}">
                <a16:creationId xmlns:a16="http://schemas.microsoft.com/office/drawing/2014/main" id="{1208EA65-F7F2-4B32-AD38-184563B13998}"/>
              </a:ext>
            </a:extLst>
          </p:cNvPr>
          <p:cNvSpPr>
            <a:spLocks noGrp="1"/>
          </p:cNvSpPr>
          <p:nvPr>
            <p:ph sz="quarter" idx="17"/>
          </p:nvPr>
        </p:nvSpPr>
        <p:spPr>
          <a:xfrm>
            <a:off x="4945151" y="2207173"/>
            <a:ext cx="822960" cy="457200"/>
          </a:xfrm>
        </p:spPr>
        <p:txBody>
          <a:bodyPr/>
          <a:lstStyle>
            <a:lvl1pPr marL="0" indent="0">
              <a:buNone/>
              <a:defRPr sz="2000"/>
            </a:lvl1pPr>
          </a:lstStyle>
          <a:p>
            <a:pPr lvl="0"/>
            <a:endParaRPr lang="en-US"/>
          </a:p>
        </p:txBody>
      </p:sp>
      <p:sp>
        <p:nvSpPr>
          <p:cNvPr id="12" name="Content Placeholder 3">
            <a:extLst>
              <a:ext uri="{FF2B5EF4-FFF2-40B4-BE49-F238E27FC236}">
                <a16:creationId xmlns:a16="http://schemas.microsoft.com/office/drawing/2014/main" id="{5FEE3284-D57C-4C65-92F2-BC12F6BD2278}"/>
              </a:ext>
            </a:extLst>
          </p:cNvPr>
          <p:cNvSpPr>
            <a:spLocks noGrp="1"/>
          </p:cNvSpPr>
          <p:nvPr>
            <p:ph sz="quarter" idx="18"/>
          </p:nvPr>
        </p:nvSpPr>
        <p:spPr>
          <a:xfrm>
            <a:off x="7114311" y="2207173"/>
            <a:ext cx="822960" cy="457200"/>
          </a:xfrm>
        </p:spPr>
        <p:txBody>
          <a:bodyPr/>
          <a:lstStyle>
            <a:lvl1pPr marL="0" indent="0">
              <a:buNone/>
              <a:defRPr sz="2000"/>
            </a:lvl1pPr>
          </a:lstStyle>
          <a:p>
            <a:pPr lvl="0"/>
            <a:endParaRPr lang="en-US"/>
          </a:p>
        </p:txBody>
      </p:sp>
      <p:sp>
        <p:nvSpPr>
          <p:cNvPr id="13" name="Content Placeholder 3">
            <a:extLst>
              <a:ext uri="{FF2B5EF4-FFF2-40B4-BE49-F238E27FC236}">
                <a16:creationId xmlns:a16="http://schemas.microsoft.com/office/drawing/2014/main" id="{4E114AD5-ED40-41D1-8961-C6C81F205EE1}"/>
              </a:ext>
            </a:extLst>
          </p:cNvPr>
          <p:cNvSpPr>
            <a:spLocks noGrp="1"/>
          </p:cNvSpPr>
          <p:nvPr>
            <p:ph sz="quarter" idx="19"/>
          </p:nvPr>
        </p:nvSpPr>
        <p:spPr>
          <a:xfrm>
            <a:off x="9283471" y="2207173"/>
            <a:ext cx="822960" cy="457200"/>
          </a:xfrm>
        </p:spPr>
        <p:txBody>
          <a:bodyPr/>
          <a:lstStyle>
            <a:lvl1pPr marL="0" indent="0">
              <a:buNone/>
              <a:defRPr sz="2000"/>
            </a:lvl1pPr>
          </a:lstStyle>
          <a:p>
            <a:pPr lvl="0"/>
            <a:endParaRPr lang="en-US"/>
          </a:p>
        </p:txBody>
      </p:sp>
    </p:spTree>
    <p:extLst>
      <p:ext uri="{BB962C8B-B14F-4D97-AF65-F5344CB8AC3E}">
        <p14:creationId xmlns:p14="http://schemas.microsoft.com/office/powerpoint/2010/main" val="400890960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21.xml><?xml version="1.0" encoding="utf-8"?>
<p:sldLayout xmlns:a="http://schemas.openxmlformats.org/drawingml/2006/main" xmlns:r="http://schemas.openxmlformats.org/officeDocument/2006/relationships" xmlns:p="http://schemas.openxmlformats.org/presentationml/2006/main" preserve="1" userDrawn="1">
  <p:cSld name="3_Blank 12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5AD59A-CA9B-4A88-B1BC-FDC692735ED4}"/>
              </a:ext>
            </a:extLst>
          </p:cNvPr>
          <p:cNvSpPr>
            <a:spLocks noGrp="1"/>
          </p:cNvSpPr>
          <p:nvPr>
            <p:ph type="title"/>
          </p:nvPr>
        </p:nvSpPr>
        <p:spPr/>
        <p:txBody>
          <a:bodyPr/>
          <a:lstStyle/>
          <a:p>
            <a:r>
              <a:rPr lang="en-US"/>
              <a:t>Click to edit Master title style</a:t>
            </a:r>
          </a:p>
        </p:txBody>
      </p:sp>
      <p:pic>
        <p:nvPicPr>
          <p:cNvPr id="14" name="Graphic 2">
            <a:extLst>
              <a:ext uri="{FF2B5EF4-FFF2-40B4-BE49-F238E27FC236}">
                <a16:creationId xmlns:a16="http://schemas.microsoft.com/office/drawing/2014/main" id="{95D80C7E-F380-40CE-BC3E-C45D3D8612F2}"/>
              </a:ext>
              <a:ext uri="{C183D7F6-B498-43B3-948B-1728B52AA6E4}">
                <adec:decorative xmlns:adec="http://schemas.microsoft.com/office/drawing/2017/decorative" val="1"/>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293687" y="6272991"/>
            <a:ext cx="1370013" cy="293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14">
            <a:extLst>
              <a:ext uri="{FF2B5EF4-FFF2-40B4-BE49-F238E27FC236}">
                <a16:creationId xmlns:a16="http://schemas.microsoft.com/office/drawing/2014/main" id="{05B7770E-4D4C-4D47-B2EF-6E5E95DB9D93}"/>
              </a:ext>
              <a:ext uri="{C183D7F6-B498-43B3-948B-1728B52AA6E4}">
                <adec:decorative xmlns:adec="http://schemas.microsoft.com/office/drawing/2017/decorative" val="1"/>
              </a:ext>
            </a:extLst>
          </p:cNvPr>
          <p:cNvSpPr/>
          <p:nvPr userDrawn="1"/>
        </p:nvSpPr>
        <p:spPr>
          <a:xfrm>
            <a:off x="2900362" y="3292475"/>
            <a:ext cx="9291637" cy="141446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16" name="Straight Connector 15">
            <a:extLst>
              <a:ext uri="{FF2B5EF4-FFF2-40B4-BE49-F238E27FC236}">
                <a16:creationId xmlns:a16="http://schemas.microsoft.com/office/drawing/2014/main" id="{EA49A6B7-41A6-4B8B-9BAC-29EF7A3C8A6B}"/>
              </a:ext>
              <a:ext uri="{C183D7F6-B498-43B3-948B-1728B52AA6E4}">
                <adec:decorative xmlns:adec="http://schemas.microsoft.com/office/drawing/2017/decorative" val="1"/>
              </a:ext>
            </a:extLst>
          </p:cNvPr>
          <p:cNvCxnSpPr>
            <a:cxnSpLocks/>
          </p:cNvCxnSpPr>
          <p:nvPr userDrawn="1"/>
        </p:nvCxnSpPr>
        <p:spPr>
          <a:xfrm>
            <a:off x="5862236" y="5162439"/>
            <a:ext cx="0" cy="1384995"/>
          </a:xfrm>
          <a:prstGeom prst="line">
            <a:avLst/>
          </a:prstGeom>
          <a:ln w="3175">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3A13716-9545-40C4-87CE-83C8F3C07754}"/>
              </a:ext>
              <a:ext uri="{C183D7F6-B498-43B3-948B-1728B52AA6E4}">
                <adec:decorative xmlns:adec="http://schemas.microsoft.com/office/drawing/2017/decorative" val="1"/>
              </a:ext>
            </a:extLst>
          </p:cNvPr>
          <p:cNvCxnSpPr>
            <a:cxnSpLocks/>
          </p:cNvCxnSpPr>
          <p:nvPr userDrawn="1"/>
        </p:nvCxnSpPr>
        <p:spPr>
          <a:xfrm>
            <a:off x="8732436" y="5162439"/>
            <a:ext cx="0" cy="1384995"/>
          </a:xfrm>
          <a:prstGeom prst="line">
            <a:avLst/>
          </a:prstGeom>
          <a:ln w="3175">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74C25181-AD1B-4CD0-8A3E-E657373F7DA6}"/>
              </a:ext>
            </a:extLst>
          </p:cNvPr>
          <p:cNvSpPr>
            <a:spLocks noGrp="1"/>
          </p:cNvSpPr>
          <p:nvPr>
            <p:ph sz="quarter" idx="10"/>
          </p:nvPr>
        </p:nvSpPr>
        <p:spPr>
          <a:xfrm>
            <a:off x="588264" y="1524000"/>
            <a:ext cx="850900" cy="431801"/>
          </a:xfrm>
        </p:spPr>
        <p:txBody>
          <a:bodyPr/>
          <a:lstStyle>
            <a:lvl1pPr marL="0" indent="0">
              <a:buNone/>
              <a:defRPr sz="2000"/>
            </a:lvl1pPr>
          </a:lstStyle>
          <a:p>
            <a:pPr lvl="0"/>
            <a:endParaRPr lang="en-US"/>
          </a:p>
        </p:txBody>
      </p:sp>
      <p:sp>
        <p:nvSpPr>
          <p:cNvPr id="5" name="Content Placeholder 3">
            <a:extLst>
              <a:ext uri="{FF2B5EF4-FFF2-40B4-BE49-F238E27FC236}">
                <a16:creationId xmlns:a16="http://schemas.microsoft.com/office/drawing/2014/main" id="{FB5A655B-9529-4FD1-BB52-0238401020EF}"/>
              </a:ext>
            </a:extLst>
          </p:cNvPr>
          <p:cNvSpPr>
            <a:spLocks noGrp="1"/>
          </p:cNvSpPr>
          <p:nvPr>
            <p:ph sz="quarter" idx="11"/>
          </p:nvPr>
        </p:nvSpPr>
        <p:spPr>
          <a:xfrm>
            <a:off x="2762081" y="1524000"/>
            <a:ext cx="850900" cy="431801"/>
          </a:xfrm>
        </p:spPr>
        <p:txBody>
          <a:bodyPr/>
          <a:lstStyle>
            <a:lvl1pPr marL="0" indent="0">
              <a:buNone/>
              <a:defRPr sz="2000"/>
            </a:lvl1pPr>
          </a:lstStyle>
          <a:p>
            <a:pPr lvl="0"/>
            <a:endParaRPr lang="en-US"/>
          </a:p>
        </p:txBody>
      </p:sp>
      <p:sp>
        <p:nvSpPr>
          <p:cNvPr id="6" name="Content Placeholder 3">
            <a:extLst>
              <a:ext uri="{FF2B5EF4-FFF2-40B4-BE49-F238E27FC236}">
                <a16:creationId xmlns:a16="http://schemas.microsoft.com/office/drawing/2014/main" id="{45DD3A67-FCBF-49DC-BEA7-557932FEEC4F}"/>
              </a:ext>
            </a:extLst>
          </p:cNvPr>
          <p:cNvSpPr>
            <a:spLocks noGrp="1"/>
          </p:cNvSpPr>
          <p:nvPr>
            <p:ph sz="quarter" idx="12"/>
          </p:nvPr>
        </p:nvSpPr>
        <p:spPr>
          <a:xfrm>
            <a:off x="4935898" y="1524000"/>
            <a:ext cx="850900" cy="431801"/>
          </a:xfrm>
        </p:spPr>
        <p:txBody>
          <a:bodyPr/>
          <a:lstStyle>
            <a:lvl1pPr marL="0" indent="0">
              <a:buNone/>
              <a:defRPr sz="2000"/>
            </a:lvl1pPr>
          </a:lstStyle>
          <a:p>
            <a:pPr lvl="0"/>
            <a:endParaRPr lang="en-US"/>
          </a:p>
        </p:txBody>
      </p:sp>
      <p:sp>
        <p:nvSpPr>
          <p:cNvPr id="7" name="Content Placeholder 3">
            <a:extLst>
              <a:ext uri="{FF2B5EF4-FFF2-40B4-BE49-F238E27FC236}">
                <a16:creationId xmlns:a16="http://schemas.microsoft.com/office/drawing/2014/main" id="{65256849-CBBB-436E-814C-2336DF766AD7}"/>
              </a:ext>
            </a:extLst>
          </p:cNvPr>
          <p:cNvSpPr>
            <a:spLocks noGrp="1"/>
          </p:cNvSpPr>
          <p:nvPr>
            <p:ph sz="quarter" idx="13"/>
          </p:nvPr>
        </p:nvSpPr>
        <p:spPr>
          <a:xfrm>
            <a:off x="7109715" y="1524000"/>
            <a:ext cx="850900" cy="431801"/>
          </a:xfrm>
        </p:spPr>
        <p:txBody>
          <a:bodyPr/>
          <a:lstStyle>
            <a:lvl1pPr marL="0" indent="0">
              <a:buNone/>
              <a:defRPr sz="2000"/>
            </a:lvl1pPr>
          </a:lstStyle>
          <a:p>
            <a:pPr lvl="0"/>
            <a:endParaRPr lang="en-US"/>
          </a:p>
        </p:txBody>
      </p:sp>
      <p:sp>
        <p:nvSpPr>
          <p:cNvPr id="8" name="Content Placeholder 3">
            <a:extLst>
              <a:ext uri="{FF2B5EF4-FFF2-40B4-BE49-F238E27FC236}">
                <a16:creationId xmlns:a16="http://schemas.microsoft.com/office/drawing/2014/main" id="{27C12927-C70D-4124-92D5-9358C539F02A}"/>
              </a:ext>
            </a:extLst>
          </p:cNvPr>
          <p:cNvSpPr>
            <a:spLocks noGrp="1"/>
          </p:cNvSpPr>
          <p:nvPr>
            <p:ph sz="quarter" idx="14"/>
          </p:nvPr>
        </p:nvSpPr>
        <p:spPr>
          <a:xfrm>
            <a:off x="9283532" y="1524000"/>
            <a:ext cx="850900" cy="431801"/>
          </a:xfrm>
        </p:spPr>
        <p:txBody>
          <a:bodyPr/>
          <a:lstStyle>
            <a:lvl1pPr marL="0" indent="0">
              <a:buNone/>
              <a:defRPr sz="2000"/>
            </a:lvl1pPr>
          </a:lstStyle>
          <a:p>
            <a:pPr lvl="0"/>
            <a:endParaRPr lang="en-US"/>
          </a:p>
        </p:txBody>
      </p:sp>
      <p:sp>
        <p:nvSpPr>
          <p:cNvPr id="9" name="Content Placeholder 3">
            <a:extLst>
              <a:ext uri="{FF2B5EF4-FFF2-40B4-BE49-F238E27FC236}">
                <a16:creationId xmlns:a16="http://schemas.microsoft.com/office/drawing/2014/main" id="{87C6441A-F60C-48C5-AE67-97674E61D901}"/>
              </a:ext>
            </a:extLst>
          </p:cNvPr>
          <p:cNvSpPr>
            <a:spLocks noGrp="1"/>
          </p:cNvSpPr>
          <p:nvPr>
            <p:ph sz="quarter" idx="15"/>
          </p:nvPr>
        </p:nvSpPr>
        <p:spPr>
          <a:xfrm>
            <a:off x="588263" y="2260600"/>
            <a:ext cx="850900" cy="431801"/>
          </a:xfrm>
        </p:spPr>
        <p:txBody>
          <a:bodyPr/>
          <a:lstStyle>
            <a:lvl1pPr marL="0" indent="0">
              <a:buNone/>
              <a:defRPr sz="2000"/>
            </a:lvl1pPr>
          </a:lstStyle>
          <a:p>
            <a:pPr lvl="0"/>
            <a:endParaRPr lang="en-US"/>
          </a:p>
        </p:txBody>
      </p:sp>
      <p:sp>
        <p:nvSpPr>
          <p:cNvPr id="10" name="Content Placeholder 3">
            <a:extLst>
              <a:ext uri="{FF2B5EF4-FFF2-40B4-BE49-F238E27FC236}">
                <a16:creationId xmlns:a16="http://schemas.microsoft.com/office/drawing/2014/main" id="{6FACD0A0-D98D-4B91-816C-EB0157D5C0D4}"/>
              </a:ext>
            </a:extLst>
          </p:cNvPr>
          <p:cNvSpPr>
            <a:spLocks noGrp="1"/>
          </p:cNvSpPr>
          <p:nvPr>
            <p:ph sz="quarter" idx="16"/>
          </p:nvPr>
        </p:nvSpPr>
        <p:spPr>
          <a:xfrm>
            <a:off x="2762080" y="2260600"/>
            <a:ext cx="850900" cy="431801"/>
          </a:xfrm>
        </p:spPr>
        <p:txBody>
          <a:bodyPr/>
          <a:lstStyle>
            <a:lvl1pPr marL="0" indent="0">
              <a:buNone/>
              <a:defRPr sz="2000"/>
            </a:lvl1pPr>
          </a:lstStyle>
          <a:p>
            <a:pPr lvl="0"/>
            <a:endParaRPr lang="en-US"/>
          </a:p>
        </p:txBody>
      </p:sp>
      <p:sp>
        <p:nvSpPr>
          <p:cNvPr id="11" name="Content Placeholder 3">
            <a:extLst>
              <a:ext uri="{FF2B5EF4-FFF2-40B4-BE49-F238E27FC236}">
                <a16:creationId xmlns:a16="http://schemas.microsoft.com/office/drawing/2014/main" id="{7180E0DE-62A4-4B81-B9E2-866E1312E1E6}"/>
              </a:ext>
            </a:extLst>
          </p:cNvPr>
          <p:cNvSpPr>
            <a:spLocks noGrp="1"/>
          </p:cNvSpPr>
          <p:nvPr>
            <p:ph sz="quarter" idx="17"/>
          </p:nvPr>
        </p:nvSpPr>
        <p:spPr>
          <a:xfrm>
            <a:off x="4935897" y="2260600"/>
            <a:ext cx="850900" cy="431801"/>
          </a:xfrm>
        </p:spPr>
        <p:txBody>
          <a:bodyPr/>
          <a:lstStyle>
            <a:lvl1pPr marL="0" indent="0">
              <a:buNone/>
              <a:defRPr sz="2000"/>
            </a:lvl1pPr>
          </a:lstStyle>
          <a:p>
            <a:pPr lvl="0"/>
            <a:endParaRPr lang="en-US"/>
          </a:p>
        </p:txBody>
      </p:sp>
      <p:sp>
        <p:nvSpPr>
          <p:cNvPr id="12" name="Content Placeholder 3">
            <a:extLst>
              <a:ext uri="{FF2B5EF4-FFF2-40B4-BE49-F238E27FC236}">
                <a16:creationId xmlns:a16="http://schemas.microsoft.com/office/drawing/2014/main" id="{6E1AD398-0C9F-4930-832C-85DF828F5BC3}"/>
              </a:ext>
            </a:extLst>
          </p:cNvPr>
          <p:cNvSpPr>
            <a:spLocks noGrp="1"/>
          </p:cNvSpPr>
          <p:nvPr>
            <p:ph sz="quarter" idx="18"/>
          </p:nvPr>
        </p:nvSpPr>
        <p:spPr>
          <a:xfrm>
            <a:off x="7109714" y="2260600"/>
            <a:ext cx="850900" cy="431801"/>
          </a:xfrm>
        </p:spPr>
        <p:txBody>
          <a:bodyPr/>
          <a:lstStyle>
            <a:lvl1pPr marL="0" indent="0">
              <a:buNone/>
              <a:defRPr sz="2000"/>
            </a:lvl1pPr>
          </a:lstStyle>
          <a:p>
            <a:pPr lvl="0"/>
            <a:endParaRPr lang="en-US"/>
          </a:p>
        </p:txBody>
      </p:sp>
      <p:sp>
        <p:nvSpPr>
          <p:cNvPr id="13" name="Content Placeholder 3">
            <a:extLst>
              <a:ext uri="{FF2B5EF4-FFF2-40B4-BE49-F238E27FC236}">
                <a16:creationId xmlns:a16="http://schemas.microsoft.com/office/drawing/2014/main" id="{D035BC66-F0AB-42E3-9155-DB3BEEEFC00C}"/>
              </a:ext>
            </a:extLst>
          </p:cNvPr>
          <p:cNvSpPr>
            <a:spLocks noGrp="1"/>
          </p:cNvSpPr>
          <p:nvPr>
            <p:ph sz="quarter" idx="19"/>
          </p:nvPr>
        </p:nvSpPr>
        <p:spPr>
          <a:xfrm>
            <a:off x="9283531" y="2260600"/>
            <a:ext cx="850900" cy="431801"/>
          </a:xfrm>
        </p:spPr>
        <p:txBody>
          <a:bodyPr/>
          <a:lstStyle>
            <a:lvl1pPr marL="0" indent="0">
              <a:buNone/>
              <a:defRPr sz="2000"/>
            </a:lvl1pPr>
          </a:lstStyle>
          <a:p>
            <a:pPr lvl="0"/>
            <a:endParaRPr lang="en-US"/>
          </a:p>
        </p:txBody>
      </p:sp>
    </p:spTree>
    <p:extLst>
      <p:ext uri="{BB962C8B-B14F-4D97-AF65-F5344CB8AC3E}">
        <p14:creationId xmlns:p14="http://schemas.microsoft.com/office/powerpoint/2010/main" val="263721761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22.xml><?xml version="1.0" encoding="utf-8"?>
<p:sldLayout xmlns:a="http://schemas.openxmlformats.org/drawingml/2006/main" xmlns:r="http://schemas.openxmlformats.org/officeDocument/2006/relationships" xmlns:p="http://schemas.openxmlformats.org/presentationml/2006/main" preserve="1" userDrawn="1">
  <p:cSld name="2_Blank 12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B41193-2A10-470C-A17B-529079FFB1B0}"/>
              </a:ext>
            </a:extLst>
          </p:cNvPr>
          <p:cNvSpPr>
            <a:spLocks noGrp="1"/>
          </p:cNvSpPr>
          <p:nvPr>
            <p:ph type="title"/>
          </p:nvPr>
        </p:nvSpPr>
        <p:spPr/>
        <p:txBody>
          <a:bodyPr/>
          <a:lstStyle/>
          <a:p>
            <a:r>
              <a:rPr lang="en-US"/>
              <a:t>Click to edit Master title style</a:t>
            </a:r>
          </a:p>
        </p:txBody>
      </p:sp>
      <p:pic>
        <p:nvPicPr>
          <p:cNvPr id="16" name="Graphic 2">
            <a:extLst>
              <a:ext uri="{FF2B5EF4-FFF2-40B4-BE49-F238E27FC236}">
                <a16:creationId xmlns:a16="http://schemas.microsoft.com/office/drawing/2014/main" id="{EC1B8970-4809-4004-B2C5-E18EF7CB75EE}"/>
              </a:ext>
              <a:ext uri="{C183D7F6-B498-43B3-948B-1728B52AA6E4}">
                <adec:decorative xmlns:adec="http://schemas.microsoft.com/office/drawing/2017/decorative" val="1"/>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293687" y="6272991"/>
            <a:ext cx="1370013" cy="293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16">
            <a:extLst>
              <a:ext uri="{FF2B5EF4-FFF2-40B4-BE49-F238E27FC236}">
                <a16:creationId xmlns:a16="http://schemas.microsoft.com/office/drawing/2014/main" id="{24E200AA-4238-495F-AA2C-75B0D2216B79}"/>
              </a:ext>
              <a:ext uri="{C183D7F6-B498-43B3-948B-1728B52AA6E4}">
                <adec:decorative xmlns:adec="http://schemas.microsoft.com/office/drawing/2017/decorative" val="1"/>
              </a:ext>
            </a:extLst>
          </p:cNvPr>
          <p:cNvSpPr/>
          <p:nvPr userDrawn="1"/>
        </p:nvSpPr>
        <p:spPr>
          <a:xfrm>
            <a:off x="2900362" y="3292475"/>
            <a:ext cx="9291637" cy="141446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18" name="Straight Connector 17">
            <a:extLst>
              <a:ext uri="{FF2B5EF4-FFF2-40B4-BE49-F238E27FC236}">
                <a16:creationId xmlns:a16="http://schemas.microsoft.com/office/drawing/2014/main" id="{AA6B5356-B092-447B-A7BD-DEDCDFF36140}"/>
              </a:ext>
              <a:ext uri="{C183D7F6-B498-43B3-948B-1728B52AA6E4}">
                <adec:decorative xmlns:adec="http://schemas.microsoft.com/office/drawing/2017/decorative" val="1"/>
              </a:ext>
            </a:extLst>
          </p:cNvPr>
          <p:cNvCxnSpPr>
            <a:cxnSpLocks/>
          </p:cNvCxnSpPr>
          <p:nvPr userDrawn="1"/>
        </p:nvCxnSpPr>
        <p:spPr>
          <a:xfrm>
            <a:off x="5862236" y="5162439"/>
            <a:ext cx="0" cy="1384995"/>
          </a:xfrm>
          <a:prstGeom prst="line">
            <a:avLst/>
          </a:prstGeom>
          <a:ln w="3175">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30E3E33E-7E55-4822-BC7D-0C945AAF2D52}"/>
              </a:ext>
              <a:ext uri="{C183D7F6-B498-43B3-948B-1728B52AA6E4}">
                <adec:decorative xmlns:adec="http://schemas.microsoft.com/office/drawing/2017/decorative" val="1"/>
              </a:ext>
            </a:extLst>
          </p:cNvPr>
          <p:cNvCxnSpPr>
            <a:cxnSpLocks/>
          </p:cNvCxnSpPr>
          <p:nvPr userDrawn="1"/>
        </p:nvCxnSpPr>
        <p:spPr>
          <a:xfrm>
            <a:off x="8732436" y="5162439"/>
            <a:ext cx="0" cy="1384995"/>
          </a:xfrm>
          <a:prstGeom prst="line">
            <a:avLst/>
          </a:prstGeom>
          <a:ln w="3175">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984731FF-8A53-4337-94D2-3A86692B437B}"/>
              </a:ext>
            </a:extLst>
          </p:cNvPr>
          <p:cNvSpPr>
            <a:spLocks noGrp="1"/>
          </p:cNvSpPr>
          <p:nvPr>
            <p:ph sz="quarter" idx="10"/>
          </p:nvPr>
        </p:nvSpPr>
        <p:spPr>
          <a:xfrm>
            <a:off x="588263" y="1404620"/>
            <a:ext cx="640080" cy="365760"/>
          </a:xfrm>
        </p:spPr>
        <p:txBody>
          <a:bodyPr/>
          <a:lstStyle>
            <a:lvl1pPr marL="0" indent="0">
              <a:buNone/>
              <a:defRPr sz="1600"/>
            </a:lvl1pPr>
          </a:lstStyle>
          <a:p>
            <a:pPr lvl="0"/>
            <a:endParaRPr lang="en-US"/>
          </a:p>
        </p:txBody>
      </p:sp>
      <p:sp>
        <p:nvSpPr>
          <p:cNvPr id="5" name="Content Placeholder 3">
            <a:extLst>
              <a:ext uri="{FF2B5EF4-FFF2-40B4-BE49-F238E27FC236}">
                <a16:creationId xmlns:a16="http://schemas.microsoft.com/office/drawing/2014/main" id="{FB4CB8B1-1321-4395-8B9A-D51C8B0A8AE1}"/>
              </a:ext>
            </a:extLst>
          </p:cNvPr>
          <p:cNvSpPr>
            <a:spLocks noGrp="1"/>
          </p:cNvSpPr>
          <p:nvPr>
            <p:ph sz="quarter" idx="11"/>
          </p:nvPr>
        </p:nvSpPr>
        <p:spPr>
          <a:xfrm>
            <a:off x="2421417" y="1404620"/>
            <a:ext cx="640080" cy="365760"/>
          </a:xfrm>
        </p:spPr>
        <p:txBody>
          <a:bodyPr/>
          <a:lstStyle>
            <a:lvl1pPr marL="0" indent="0">
              <a:buNone/>
              <a:defRPr sz="1600"/>
            </a:lvl1pPr>
          </a:lstStyle>
          <a:p>
            <a:pPr lvl="0"/>
            <a:endParaRPr lang="en-US"/>
          </a:p>
        </p:txBody>
      </p:sp>
      <p:sp>
        <p:nvSpPr>
          <p:cNvPr id="6" name="Content Placeholder 3">
            <a:extLst>
              <a:ext uri="{FF2B5EF4-FFF2-40B4-BE49-F238E27FC236}">
                <a16:creationId xmlns:a16="http://schemas.microsoft.com/office/drawing/2014/main" id="{2FB92B50-0A2C-4281-969E-04E9AFDB3334}"/>
              </a:ext>
            </a:extLst>
          </p:cNvPr>
          <p:cNvSpPr>
            <a:spLocks noGrp="1"/>
          </p:cNvSpPr>
          <p:nvPr>
            <p:ph sz="quarter" idx="12"/>
          </p:nvPr>
        </p:nvSpPr>
        <p:spPr>
          <a:xfrm>
            <a:off x="4254571" y="1404620"/>
            <a:ext cx="640080" cy="365760"/>
          </a:xfrm>
        </p:spPr>
        <p:txBody>
          <a:bodyPr/>
          <a:lstStyle>
            <a:lvl1pPr marL="0" indent="0">
              <a:buNone/>
              <a:defRPr sz="1600"/>
            </a:lvl1pPr>
          </a:lstStyle>
          <a:p>
            <a:pPr lvl="0"/>
            <a:endParaRPr lang="en-US"/>
          </a:p>
        </p:txBody>
      </p:sp>
      <p:sp>
        <p:nvSpPr>
          <p:cNvPr id="7" name="Content Placeholder 3">
            <a:extLst>
              <a:ext uri="{FF2B5EF4-FFF2-40B4-BE49-F238E27FC236}">
                <a16:creationId xmlns:a16="http://schemas.microsoft.com/office/drawing/2014/main" id="{38AD6EB1-8BCA-40AC-8739-1B2D08F6186C}"/>
              </a:ext>
            </a:extLst>
          </p:cNvPr>
          <p:cNvSpPr>
            <a:spLocks noGrp="1"/>
          </p:cNvSpPr>
          <p:nvPr>
            <p:ph sz="quarter" idx="13"/>
          </p:nvPr>
        </p:nvSpPr>
        <p:spPr>
          <a:xfrm>
            <a:off x="6087725" y="1404620"/>
            <a:ext cx="640080" cy="365760"/>
          </a:xfrm>
        </p:spPr>
        <p:txBody>
          <a:bodyPr/>
          <a:lstStyle>
            <a:lvl1pPr marL="0" indent="0">
              <a:buNone/>
              <a:defRPr sz="1600"/>
            </a:lvl1pPr>
          </a:lstStyle>
          <a:p>
            <a:pPr lvl="0"/>
            <a:endParaRPr lang="en-US"/>
          </a:p>
        </p:txBody>
      </p:sp>
      <p:sp>
        <p:nvSpPr>
          <p:cNvPr id="8" name="Content Placeholder 3">
            <a:extLst>
              <a:ext uri="{FF2B5EF4-FFF2-40B4-BE49-F238E27FC236}">
                <a16:creationId xmlns:a16="http://schemas.microsoft.com/office/drawing/2014/main" id="{565CE445-E316-46F7-AD44-CC437582DFB1}"/>
              </a:ext>
            </a:extLst>
          </p:cNvPr>
          <p:cNvSpPr>
            <a:spLocks noGrp="1"/>
          </p:cNvSpPr>
          <p:nvPr>
            <p:ph sz="quarter" idx="14"/>
          </p:nvPr>
        </p:nvSpPr>
        <p:spPr>
          <a:xfrm>
            <a:off x="7920879" y="1404620"/>
            <a:ext cx="640080" cy="365760"/>
          </a:xfrm>
        </p:spPr>
        <p:txBody>
          <a:bodyPr/>
          <a:lstStyle>
            <a:lvl1pPr marL="0" indent="0">
              <a:buNone/>
              <a:defRPr sz="1600"/>
            </a:lvl1pPr>
          </a:lstStyle>
          <a:p>
            <a:pPr lvl="0"/>
            <a:endParaRPr lang="en-US"/>
          </a:p>
        </p:txBody>
      </p:sp>
      <p:sp>
        <p:nvSpPr>
          <p:cNvPr id="9" name="Content Placeholder 3">
            <a:extLst>
              <a:ext uri="{FF2B5EF4-FFF2-40B4-BE49-F238E27FC236}">
                <a16:creationId xmlns:a16="http://schemas.microsoft.com/office/drawing/2014/main" id="{2402674D-5254-4C20-B0B1-53B7AABEE07E}"/>
              </a:ext>
            </a:extLst>
          </p:cNvPr>
          <p:cNvSpPr>
            <a:spLocks noGrp="1"/>
          </p:cNvSpPr>
          <p:nvPr>
            <p:ph sz="quarter" idx="15"/>
          </p:nvPr>
        </p:nvSpPr>
        <p:spPr>
          <a:xfrm>
            <a:off x="9754033" y="1404620"/>
            <a:ext cx="640080" cy="365760"/>
          </a:xfrm>
        </p:spPr>
        <p:txBody>
          <a:bodyPr/>
          <a:lstStyle>
            <a:lvl1pPr marL="0" indent="0">
              <a:buNone/>
              <a:defRPr sz="1600"/>
            </a:lvl1pPr>
          </a:lstStyle>
          <a:p>
            <a:pPr lvl="0"/>
            <a:endParaRPr lang="en-US"/>
          </a:p>
        </p:txBody>
      </p:sp>
      <p:sp>
        <p:nvSpPr>
          <p:cNvPr id="10" name="Content Placeholder 3">
            <a:extLst>
              <a:ext uri="{FF2B5EF4-FFF2-40B4-BE49-F238E27FC236}">
                <a16:creationId xmlns:a16="http://schemas.microsoft.com/office/drawing/2014/main" id="{340E1D59-09A0-435F-BB6F-033A8F078F16}"/>
              </a:ext>
            </a:extLst>
          </p:cNvPr>
          <p:cNvSpPr>
            <a:spLocks noGrp="1"/>
          </p:cNvSpPr>
          <p:nvPr>
            <p:ph sz="quarter" idx="16"/>
          </p:nvPr>
        </p:nvSpPr>
        <p:spPr>
          <a:xfrm>
            <a:off x="588625" y="2357120"/>
            <a:ext cx="640080" cy="365760"/>
          </a:xfrm>
        </p:spPr>
        <p:txBody>
          <a:bodyPr/>
          <a:lstStyle>
            <a:lvl1pPr marL="0" indent="0">
              <a:buNone/>
              <a:defRPr sz="1600"/>
            </a:lvl1pPr>
          </a:lstStyle>
          <a:p>
            <a:pPr lvl="0"/>
            <a:endParaRPr lang="en-US"/>
          </a:p>
        </p:txBody>
      </p:sp>
      <p:sp>
        <p:nvSpPr>
          <p:cNvPr id="11" name="Content Placeholder 3">
            <a:extLst>
              <a:ext uri="{FF2B5EF4-FFF2-40B4-BE49-F238E27FC236}">
                <a16:creationId xmlns:a16="http://schemas.microsoft.com/office/drawing/2014/main" id="{FAC81DE3-9B85-4C6C-BD0A-739EE1A32839}"/>
              </a:ext>
            </a:extLst>
          </p:cNvPr>
          <p:cNvSpPr>
            <a:spLocks noGrp="1"/>
          </p:cNvSpPr>
          <p:nvPr>
            <p:ph sz="quarter" idx="17"/>
          </p:nvPr>
        </p:nvSpPr>
        <p:spPr>
          <a:xfrm>
            <a:off x="2421779" y="2357120"/>
            <a:ext cx="640080" cy="365760"/>
          </a:xfrm>
        </p:spPr>
        <p:txBody>
          <a:bodyPr/>
          <a:lstStyle>
            <a:lvl1pPr marL="0" indent="0">
              <a:buNone/>
              <a:defRPr sz="1600"/>
            </a:lvl1pPr>
          </a:lstStyle>
          <a:p>
            <a:pPr lvl="0"/>
            <a:endParaRPr lang="en-US"/>
          </a:p>
        </p:txBody>
      </p:sp>
      <p:sp>
        <p:nvSpPr>
          <p:cNvPr id="12" name="Content Placeholder 3">
            <a:extLst>
              <a:ext uri="{FF2B5EF4-FFF2-40B4-BE49-F238E27FC236}">
                <a16:creationId xmlns:a16="http://schemas.microsoft.com/office/drawing/2014/main" id="{DE756E22-FCA5-47D3-ABDB-1B63E3291BAF}"/>
              </a:ext>
            </a:extLst>
          </p:cNvPr>
          <p:cNvSpPr>
            <a:spLocks noGrp="1"/>
          </p:cNvSpPr>
          <p:nvPr>
            <p:ph sz="quarter" idx="18"/>
          </p:nvPr>
        </p:nvSpPr>
        <p:spPr>
          <a:xfrm>
            <a:off x="4254933" y="2357120"/>
            <a:ext cx="640080" cy="365760"/>
          </a:xfrm>
        </p:spPr>
        <p:txBody>
          <a:bodyPr/>
          <a:lstStyle>
            <a:lvl1pPr marL="0" indent="0">
              <a:buNone/>
              <a:defRPr sz="1600"/>
            </a:lvl1pPr>
          </a:lstStyle>
          <a:p>
            <a:pPr lvl="0"/>
            <a:endParaRPr lang="en-US"/>
          </a:p>
        </p:txBody>
      </p:sp>
      <p:sp>
        <p:nvSpPr>
          <p:cNvPr id="13" name="Content Placeholder 3">
            <a:extLst>
              <a:ext uri="{FF2B5EF4-FFF2-40B4-BE49-F238E27FC236}">
                <a16:creationId xmlns:a16="http://schemas.microsoft.com/office/drawing/2014/main" id="{20108457-A9C4-478F-A0F7-18F2D0EE5E35}"/>
              </a:ext>
            </a:extLst>
          </p:cNvPr>
          <p:cNvSpPr>
            <a:spLocks noGrp="1"/>
          </p:cNvSpPr>
          <p:nvPr>
            <p:ph sz="quarter" idx="19"/>
          </p:nvPr>
        </p:nvSpPr>
        <p:spPr>
          <a:xfrm>
            <a:off x="6088087" y="2357120"/>
            <a:ext cx="640080" cy="365760"/>
          </a:xfrm>
        </p:spPr>
        <p:txBody>
          <a:bodyPr/>
          <a:lstStyle>
            <a:lvl1pPr marL="0" indent="0">
              <a:buNone/>
              <a:defRPr sz="1600"/>
            </a:lvl1pPr>
          </a:lstStyle>
          <a:p>
            <a:pPr lvl="0"/>
            <a:endParaRPr lang="en-US"/>
          </a:p>
        </p:txBody>
      </p:sp>
      <p:sp>
        <p:nvSpPr>
          <p:cNvPr id="14" name="Content Placeholder 3">
            <a:extLst>
              <a:ext uri="{FF2B5EF4-FFF2-40B4-BE49-F238E27FC236}">
                <a16:creationId xmlns:a16="http://schemas.microsoft.com/office/drawing/2014/main" id="{789F829F-9BC7-4391-AF62-6F3ED4008948}"/>
              </a:ext>
            </a:extLst>
          </p:cNvPr>
          <p:cNvSpPr>
            <a:spLocks noGrp="1"/>
          </p:cNvSpPr>
          <p:nvPr>
            <p:ph sz="quarter" idx="20"/>
          </p:nvPr>
        </p:nvSpPr>
        <p:spPr>
          <a:xfrm>
            <a:off x="7921241" y="2357120"/>
            <a:ext cx="640080" cy="365760"/>
          </a:xfrm>
        </p:spPr>
        <p:txBody>
          <a:bodyPr/>
          <a:lstStyle>
            <a:lvl1pPr marL="0" indent="0">
              <a:buNone/>
              <a:defRPr sz="1600"/>
            </a:lvl1pPr>
          </a:lstStyle>
          <a:p>
            <a:pPr lvl="0"/>
            <a:endParaRPr lang="en-US"/>
          </a:p>
        </p:txBody>
      </p:sp>
      <p:sp>
        <p:nvSpPr>
          <p:cNvPr id="15" name="Content Placeholder 3">
            <a:extLst>
              <a:ext uri="{FF2B5EF4-FFF2-40B4-BE49-F238E27FC236}">
                <a16:creationId xmlns:a16="http://schemas.microsoft.com/office/drawing/2014/main" id="{3879E117-39D5-4457-BE06-2E9060991420}"/>
              </a:ext>
            </a:extLst>
          </p:cNvPr>
          <p:cNvSpPr>
            <a:spLocks noGrp="1"/>
          </p:cNvSpPr>
          <p:nvPr>
            <p:ph sz="quarter" idx="21"/>
          </p:nvPr>
        </p:nvSpPr>
        <p:spPr>
          <a:xfrm>
            <a:off x="9754395" y="2357120"/>
            <a:ext cx="640080" cy="365760"/>
          </a:xfrm>
        </p:spPr>
        <p:txBody>
          <a:bodyPr/>
          <a:lstStyle>
            <a:lvl1pPr marL="0" indent="0">
              <a:buNone/>
              <a:defRPr sz="1600"/>
            </a:lvl1pPr>
          </a:lstStyle>
          <a:p>
            <a:pPr lvl="0"/>
            <a:endParaRPr lang="en-US"/>
          </a:p>
        </p:txBody>
      </p:sp>
    </p:spTree>
    <p:extLst>
      <p:ext uri="{BB962C8B-B14F-4D97-AF65-F5344CB8AC3E}">
        <p14:creationId xmlns:p14="http://schemas.microsoft.com/office/powerpoint/2010/main" val="61679580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23.xml><?xml version="1.0" encoding="utf-8"?>
<p:sldLayout xmlns:a="http://schemas.openxmlformats.org/drawingml/2006/main" xmlns:r="http://schemas.openxmlformats.org/officeDocument/2006/relationships" xmlns:p="http://schemas.openxmlformats.org/presentationml/2006/main" preserve="1" userDrawn="1">
  <p:cSld name="1_Blank 12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42F7E-DBC1-4D4F-B8C2-1AF4834C72AC}"/>
              </a:ext>
            </a:extLst>
          </p:cNvPr>
          <p:cNvSpPr>
            <a:spLocks noGrp="1"/>
          </p:cNvSpPr>
          <p:nvPr>
            <p:ph type="title"/>
          </p:nvPr>
        </p:nvSpPr>
        <p:spPr/>
        <p:txBody>
          <a:bodyPr/>
          <a:lstStyle/>
          <a:p>
            <a:r>
              <a:rPr lang="en-US"/>
              <a:t>Click to edit Master title style</a:t>
            </a:r>
          </a:p>
        </p:txBody>
      </p:sp>
      <p:pic>
        <p:nvPicPr>
          <p:cNvPr id="14" name="Graphic 2">
            <a:extLst>
              <a:ext uri="{FF2B5EF4-FFF2-40B4-BE49-F238E27FC236}">
                <a16:creationId xmlns:a16="http://schemas.microsoft.com/office/drawing/2014/main" id="{6A92FE80-1C67-47A9-9EEF-256752288BDB}"/>
              </a:ext>
              <a:ext uri="{C183D7F6-B498-43B3-948B-1728B52AA6E4}">
                <adec:decorative xmlns:adec="http://schemas.microsoft.com/office/drawing/2017/decorative" val="1"/>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293687" y="6272991"/>
            <a:ext cx="1370013" cy="293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14">
            <a:extLst>
              <a:ext uri="{FF2B5EF4-FFF2-40B4-BE49-F238E27FC236}">
                <a16:creationId xmlns:a16="http://schemas.microsoft.com/office/drawing/2014/main" id="{D69DF862-DB15-4EF5-B2BF-C90A635B5190}"/>
              </a:ext>
              <a:ext uri="{C183D7F6-B498-43B3-948B-1728B52AA6E4}">
                <adec:decorative xmlns:adec="http://schemas.microsoft.com/office/drawing/2017/decorative" val="1"/>
              </a:ext>
            </a:extLst>
          </p:cNvPr>
          <p:cNvSpPr/>
          <p:nvPr userDrawn="1"/>
        </p:nvSpPr>
        <p:spPr>
          <a:xfrm>
            <a:off x="2900362" y="3292475"/>
            <a:ext cx="9291637" cy="141446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17" name="Straight Connector 16">
            <a:extLst>
              <a:ext uri="{FF2B5EF4-FFF2-40B4-BE49-F238E27FC236}">
                <a16:creationId xmlns:a16="http://schemas.microsoft.com/office/drawing/2014/main" id="{74C601AF-801E-4F69-875A-28BCAE7C651B}"/>
              </a:ext>
              <a:ext uri="{C183D7F6-B498-43B3-948B-1728B52AA6E4}">
                <adec:decorative xmlns:adec="http://schemas.microsoft.com/office/drawing/2017/decorative" val="1"/>
              </a:ext>
            </a:extLst>
          </p:cNvPr>
          <p:cNvCxnSpPr>
            <a:cxnSpLocks/>
          </p:cNvCxnSpPr>
          <p:nvPr userDrawn="1"/>
        </p:nvCxnSpPr>
        <p:spPr>
          <a:xfrm>
            <a:off x="5862236" y="5162439"/>
            <a:ext cx="0" cy="1384995"/>
          </a:xfrm>
          <a:prstGeom prst="line">
            <a:avLst/>
          </a:prstGeom>
          <a:ln w="3175">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2E9EDFF8-ED94-4B5D-BC4F-BCD9D13C87B2}"/>
              </a:ext>
              <a:ext uri="{C183D7F6-B498-43B3-948B-1728B52AA6E4}">
                <adec:decorative xmlns:adec="http://schemas.microsoft.com/office/drawing/2017/decorative" val="1"/>
              </a:ext>
            </a:extLst>
          </p:cNvPr>
          <p:cNvCxnSpPr>
            <a:cxnSpLocks/>
          </p:cNvCxnSpPr>
          <p:nvPr userDrawn="1"/>
        </p:nvCxnSpPr>
        <p:spPr>
          <a:xfrm>
            <a:off x="8732436" y="5162439"/>
            <a:ext cx="0" cy="1384995"/>
          </a:xfrm>
          <a:prstGeom prst="line">
            <a:avLst/>
          </a:prstGeom>
          <a:ln w="3175">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95E33DB3-0483-4201-BABE-BA452F1552C6}"/>
              </a:ext>
            </a:extLst>
          </p:cNvPr>
          <p:cNvSpPr>
            <a:spLocks noGrp="1"/>
          </p:cNvSpPr>
          <p:nvPr>
            <p:ph sz="quarter" idx="10"/>
          </p:nvPr>
        </p:nvSpPr>
        <p:spPr>
          <a:xfrm>
            <a:off x="898525" y="1588770"/>
            <a:ext cx="731520" cy="365760"/>
          </a:xfrm>
        </p:spPr>
        <p:txBody>
          <a:bodyPr/>
          <a:lstStyle>
            <a:lvl1pPr marL="0" indent="0">
              <a:buNone/>
              <a:defRPr sz="1600"/>
            </a:lvl1pPr>
          </a:lstStyle>
          <a:p>
            <a:pPr lvl="0"/>
            <a:endParaRPr lang="en-US"/>
          </a:p>
        </p:txBody>
      </p:sp>
      <p:sp>
        <p:nvSpPr>
          <p:cNvPr id="5" name="Content Placeholder 3">
            <a:extLst>
              <a:ext uri="{FF2B5EF4-FFF2-40B4-BE49-F238E27FC236}">
                <a16:creationId xmlns:a16="http://schemas.microsoft.com/office/drawing/2014/main" id="{87C607B1-BE00-4E41-BECC-743ED1251B2A}"/>
              </a:ext>
            </a:extLst>
          </p:cNvPr>
          <p:cNvSpPr>
            <a:spLocks noGrp="1"/>
          </p:cNvSpPr>
          <p:nvPr>
            <p:ph sz="quarter" idx="11"/>
          </p:nvPr>
        </p:nvSpPr>
        <p:spPr>
          <a:xfrm>
            <a:off x="3052445" y="1588770"/>
            <a:ext cx="731520" cy="365760"/>
          </a:xfrm>
        </p:spPr>
        <p:txBody>
          <a:bodyPr/>
          <a:lstStyle>
            <a:lvl1pPr marL="0" indent="0">
              <a:buNone/>
              <a:defRPr sz="1600"/>
            </a:lvl1pPr>
          </a:lstStyle>
          <a:p>
            <a:pPr lvl="0"/>
            <a:endParaRPr lang="en-US"/>
          </a:p>
        </p:txBody>
      </p:sp>
      <p:sp>
        <p:nvSpPr>
          <p:cNvPr id="6" name="Content Placeholder 3">
            <a:extLst>
              <a:ext uri="{FF2B5EF4-FFF2-40B4-BE49-F238E27FC236}">
                <a16:creationId xmlns:a16="http://schemas.microsoft.com/office/drawing/2014/main" id="{C64CB0D3-B2D5-4196-809F-C3B5A2695E1A}"/>
              </a:ext>
            </a:extLst>
          </p:cNvPr>
          <p:cNvSpPr>
            <a:spLocks noGrp="1"/>
          </p:cNvSpPr>
          <p:nvPr>
            <p:ph sz="quarter" idx="12"/>
          </p:nvPr>
        </p:nvSpPr>
        <p:spPr>
          <a:xfrm>
            <a:off x="5206365" y="1588770"/>
            <a:ext cx="731520" cy="365760"/>
          </a:xfrm>
        </p:spPr>
        <p:txBody>
          <a:bodyPr/>
          <a:lstStyle>
            <a:lvl1pPr marL="0" indent="0">
              <a:buNone/>
              <a:defRPr sz="1600"/>
            </a:lvl1pPr>
          </a:lstStyle>
          <a:p>
            <a:pPr lvl="0"/>
            <a:endParaRPr lang="en-US"/>
          </a:p>
        </p:txBody>
      </p:sp>
      <p:sp>
        <p:nvSpPr>
          <p:cNvPr id="7" name="Content Placeholder 3">
            <a:extLst>
              <a:ext uri="{FF2B5EF4-FFF2-40B4-BE49-F238E27FC236}">
                <a16:creationId xmlns:a16="http://schemas.microsoft.com/office/drawing/2014/main" id="{D2F7B8E3-59C8-4873-BF4B-86D57E60B1E9}"/>
              </a:ext>
            </a:extLst>
          </p:cNvPr>
          <p:cNvSpPr>
            <a:spLocks noGrp="1"/>
          </p:cNvSpPr>
          <p:nvPr>
            <p:ph sz="quarter" idx="13"/>
          </p:nvPr>
        </p:nvSpPr>
        <p:spPr>
          <a:xfrm>
            <a:off x="7360285" y="1588770"/>
            <a:ext cx="731520" cy="365760"/>
          </a:xfrm>
        </p:spPr>
        <p:txBody>
          <a:bodyPr/>
          <a:lstStyle>
            <a:lvl1pPr marL="0" indent="0">
              <a:buNone/>
              <a:defRPr sz="1600"/>
            </a:lvl1pPr>
          </a:lstStyle>
          <a:p>
            <a:pPr lvl="0"/>
            <a:endParaRPr lang="en-US"/>
          </a:p>
        </p:txBody>
      </p:sp>
      <p:sp>
        <p:nvSpPr>
          <p:cNvPr id="8" name="Content Placeholder 3">
            <a:extLst>
              <a:ext uri="{FF2B5EF4-FFF2-40B4-BE49-F238E27FC236}">
                <a16:creationId xmlns:a16="http://schemas.microsoft.com/office/drawing/2014/main" id="{59626EA0-CBA5-4F99-91BD-27273244D71C}"/>
              </a:ext>
            </a:extLst>
          </p:cNvPr>
          <p:cNvSpPr>
            <a:spLocks noGrp="1"/>
          </p:cNvSpPr>
          <p:nvPr>
            <p:ph sz="quarter" idx="14"/>
          </p:nvPr>
        </p:nvSpPr>
        <p:spPr>
          <a:xfrm>
            <a:off x="9514205" y="1588770"/>
            <a:ext cx="731520" cy="365760"/>
          </a:xfrm>
        </p:spPr>
        <p:txBody>
          <a:bodyPr/>
          <a:lstStyle>
            <a:lvl1pPr marL="0" indent="0">
              <a:buNone/>
              <a:defRPr sz="1600"/>
            </a:lvl1pPr>
          </a:lstStyle>
          <a:p>
            <a:pPr lvl="0"/>
            <a:endParaRPr lang="en-US"/>
          </a:p>
        </p:txBody>
      </p:sp>
      <p:sp>
        <p:nvSpPr>
          <p:cNvPr id="9" name="Content Placeholder 3">
            <a:extLst>
              <a:ext uri="{FF2B5EF4-FFF2-40B4-BE49-F238E27FC236}">
                <a16:creationId xmlns:a16="http://schemas.microsoft.com/office/drawing/2014/main" id="{D50C888C-B46F-41B4-BA3F-7A9AC5B205F2}"/>
              </a:ext>
            </a:extLst>
          </p:cNvPr>
          <p:cNvSpPr>
            <a:spLocks noGrp="1"/>
          </p:cNvSpPr>
          <p:nvPr>
            <p:ph sz="quarter" idx="15"/>
          </p:nvPr>
        </p:nvSpPr>
        <p:spPr>
          <a:xfrm>
            <a:off x="898525" y="2274570"/>
            <a:ext cx="731520" cy="365760"/>
          </a:xfrm>
        </p:spPr>
        <p:txBody>
          <a:bodyPr/>
          <a:lstStyle>
            <a:lvl1pPr marL="0" indent="0">
              <a:buNone/>
              <a:defRPr sz="1600"/>
            </a:lvl1pPr>
          </a:lstStyle>
          <a:p>
            <a:pPr lvl="0"/>
            <a:endParaRPr lang="en-US"/>
          </a:p>
        </p:txBody>
      </p:sp>
      <p:sp>
        <p:nvSpPr>
          <p:cNvPr id="10" name="Content Placeholder 3">
            <a:extLst>
              <a:ext uri="{FF2B5EF4-FFF2-40B4-BE49-F238E27FC236}">
                <a16:creationId xmlns:a16="http://schemas.microsoft.com/office/drawing/2014/main" id="{C46C7AF1-4C73-42F0-BE52-C47D109FF8CB}"/>
              </a:ext>
            </a:extLst>
          </p:cNvPr>
          <p:cNvSpPr>
            <a:spLocks noGrp="1"/>
          </p:cNvSpPr>
          <p:nvPr>
            <p:ph sz="quarter" idx="16"/>
          </p:nvPr>
        </p:nvSpPr>
        <p:spPr>
          <a:xfrm>
            <a:off x="3052445" y="2274570"/>
            <a:ext cx="731520" cy="365760"/>
          </a:xfrm>
        </p:spPr>
        <p:txBody>
          <a:bodyPr/>
          <a:lstStyle>
            <a:lvl1pPr marL="0" indent="0">
              <a:buNone/>
              <a:defRPr sz="1600"/>
            </a:lvl1pPr>
          </a:lstStyle>
          <a:p>
            <a:pPr lvl="0"/>
            <a:endParaRPr lang="en-US"/>
          </a:p>
        </p:txBody>
      </p:sp>
      <p:sp>
        <p:nvSpPr>
          <p:cNvPr id="11" name="Content Placeholder 3">
            <a:extLst>
              <a:ext uri="{FF2B5EF4-FFF2-40B4-BE49-F238E27FC236}">
                <a16:creationId xmlns:a16="http://schemas.microsoft.com/office/drawing/2014/main" id="{E546CFD9-5B39-484D-8AF4-1EFEF520F4D3}"/>
              </a:ext>
            </a:extLst>
          </p:cNvPr>
          <p:cNvSpPr>
            <a:spLocks noGrp="1"/>
          </p:cNvSpPr>
          <p:nvPr>
            <p:ph sz="quarter" idx="17"/>
          </p:nvPr>
        </p:nvSpPr>
        <p:spPr>
          <a:xfrm>
            <a:off x="5206365" y="2274570"/>
            <a:ext cx="731520" cy="365760"/>
          </a:xfrm>
        </p:spPr>
        <p:txBody>
          <a:bodyPr/>
          <a:lstStyle>
            <a:lvl1pPr marL="0" indent="0">
              <a:buNone/>
              <a:defRPr sz="1600"/>
            </a:lvl1pPr>
          </a:lstStyle>
          <a:p>
            <a:pPr lvl="0"/>
            <a:endParaRPr lang="en-US"/>
          </a:p>
        </p:txBody>
      </p:sp>
      <p:sp>
        <p:nvSpPr>
          <p:cNvPr id="12" name="Content Placeholder 3">
            <a:extLst>
              <a:ext uri="{FF2B5EF4-FFF2-40B4-BE49-F238E27FC236}">
                <a16:creationId xmlns:a16="http://schemas.microsoft.com/office/drawing/2014/main" id="{9CBDC63E-20BC-4881-80B0-69E6648B40B8}"/>
              </a:ext>
            </a:extLst>
          </p:cNvPr>
          <p:cNvSpPr>
            <a:spLocks noGrp="1"/>
          </p:cNvSpPr>
          <p:nvPr>
            <p:ph sz="quarter" idx="18"/>
          </p:nvPr>
        </p:nvSpPr>
        <p:spPr>
          <a:xfrm>
            <a:off x="7360285" y="2274570"/>
            <a:ext cx="731520" cy="365760"/>
          </a:xfrm>
        </p:spPr>
        <p:txBody>
          <a:bodyPr/>
          <a:lstStyle>
            <a:lvl1pPr marL="0" indent="0">
              <a:buNone/>
              <a:defRPr sz="1600"/>
            </a:lvl1pPr>
          </a:lstStyle>
          <a:p>
            <a:pPr lvl="0"/>
            <a:endParaRPr lang="en-US"/>
          </a:p>
        </p:txBody>
      </p:sp>
      <p:sp>
        <p:nvSpPr>
          <p:cNvPr id="13" name="Content Placeholder 3">
            <a:extLst>
              <a:ext uri="{FF2B5EF4-FFF2-40B4-BE49-F238E27FC236}">
                <a16:creationId xmlns:a16="http://schemas.microsoft.com/office/drawing/2014/main" id="{17EC6549-5A2F-4788-A25D-729BE3311FD0}"/>
              </a:ext>
            </a:extLst>
          </p:cNvPr>
          <p:cNvSpPr>
            <a:spLocks noGrp="1"/>
          </p:cNvSpPr>
          <p:nvPr>
            <p:ph sz="quarter" idx="19"/>
          </p:nvPr>
        </p:nvSpPr>
        <p:spPr>
          <a:xfrm>
            <a:off x="9514205" y="2274570"/>
            <a:ext cx="731520" cy="365760"/>
          </a:xfrm>
        </p:spPr>
        <p:txBody>
          <a:bodyPr/>
          <a:lstStyle>
            <a:lvl1pPr marL="0" indent="0">
              <a:buNone/>
              <a:defRPr sz="1600"/>
            </a:lvl1pPr>
          </a:lstStyle>
          <a:p>
            <a:pPr lvl="0"/>
            <a:endParaRPr lang="en-US"/>
          </a:p>
        </p:txBody>
      </p:sp>
    </p:spTree>
    <p:extLst>
      <p:ext uri="{BB962C8B-B14F-4D97-AF65-F5344CB8AC3E}">
        <p14:creationId xmlns:p14="http://schemas.microsoft.com/office/powerpoint/2010/main" val="231616527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24.xml><?xml version="1.0" encoding="utf-8"?>
<p:sldLayout xmlns:a="http://schemas.openxmlformats.org/drawingml/2006/main" xmlns:r="http://schemas.openxmlformats.org/officeDocument/2006/relationships" xmlns:p="http://schemas.openxmlformats.org/presentationml/2006/main" preserve="1">
  <p:cSld name="Blank 12 Column Dark Bkg">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476704"/>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25.xml><?xml version="1.0" encoding="utf-8"?>
<p:sldLayout xmlns:a="http://schemas.openxmlformats.org/drawingml/2006/main" xmlns:r="http://schemas.openxmlformats.org/officeDocument/2006/relationships" xmlns:p="http://schemas.openxmlformats.org/presentationml/2006/main" preserve="1">
  <p:cSld name="Apendix Blue Bkg">
    <p:bg>
      <p:bgRef idx="1001">
        <a:schemeClr val="bg2"/>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F377B63-6619-6B40-8D85-1D972ED609B9}"/>
              </a:ext>
            </a:extLst>
          </p:cNvPr>
          <p:cNvSpPr>
            <a:spLocks noGrp="1"/>
          </p:cNvSpPr>
          <p:nvPr>
            <p:ph type="body" sz="quarter" idx="10" hasCustomPrompt="1"/>
          </p:nvPr>
        </p:nvSpPr>
        <p:spPr>
          <a:xfrm>
            <a:off x="584200" y="3152001"/>
            <a:ext cx="11025188" cy="553998"/>
          </a:xfrm>
        </p:spPr>
        <p:txBody>
          <a:bodyPr anchor="b"/>
          <a:lstStyle>
            <a:lvl1pPr marL="0" indent="0">
              <a:buNone/>
              <a:defRPr sz="3600">
                <a:latin typeface="+mj-lt"/>
              </a:defRPr>
            </a:lvl1pPr>
          </a:lstStyle>
          <a:p>
            <a:pPr lvl="0"/>
            <a:r>
              <a:rPr lang="en-US"/>
              <a:t>Appendix</a:t>
            </a:r>
          </a:p>
        </p:txBody>
      </p:sp>
    </p:spTree>
    <p:extLst>
      <p:ext uri="{BB962C8B-B14F-4D97-AF65-F5344CB8AC3E}">
        <p14:creationId xmlns:p14="http://schemas.microsoft.com/office/powerpoint/2010/main" val="268488559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6" pos="3749">
          <p15:clr>
            <a:srgbClr val="A4A3A4"/>
          </p15:clr>
        </p15:guide>
        <p15:guide id="17" pos="3932">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26.xml><?xml version="1.0" encoding="utf-8"?>
<p:sldLayout xmlns:a="http://schemas.openxmlformats.org/drawingml/2006/main" xmlns:r="http://schemas.openxmlformats.org/officeDocument/2006/relationships" xmlns:p="http://schemas.openxmlformats.org/presentationml/2006/main" preserve="1">
  <p:cSld name="End Slide Color Bkg_1">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3152001"/>
            <a:ext cx="9144000" cy="553998"/>
          </a:xfrm>
          <a:noFill/>
        </p:spPr>
        <p:txBody>
          <a:bodyPr lIns="0" tIns="0" rIns="0" bIns="0" anchor="b" anchorCtr="0">
            <a:spAutoFit/>
          </a:bodyPr>
          <a:lstStyle>
            <a:lvl1pPr>
              <a:defRPr sz="3600" spc="-50" baseline="0">
                <a:solidFill>
                  <a:schemeClr val="accent3"/>
                </a:solidFill>
                <a:latin typeface="+mj-lt"/>
                <a:cs typeface="Segoe UI" panose="020B0502040204020203" pitchFamily="34" charset="0"/>
              </a:defRPr>
            </a:lvl1pPr>
          </a:lstStyle>
          <a:p>
            <a:r>
              <a:rPr lang="en-US"/>
              <a:t>Thank you</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241141706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pos="6132">
          <p15:clr>
            <a:srgbClr val="5ACBF0"/>
          </p15:clr>
        </p15:guide>
      </p15:sldGuideLst>
    </p:ext>
  </p:extLst>
</p:sldLayout>
</file>

<file path=ppt/slideLayouts/slideLayout327.xml><?xml version="1.0" encoding="utf-8"?>
<p:sldLayout xmlns:a="http://schemas.openxmlformats.org/drawingml/2006/main" xmlns:r="http://schemas.openxmlformats.org/officeDocument/2006/relationships" xmlns:p="http://schemas.openxmlformats.org/presentationml/2006/main" preserve="1">
  <p:cSld name="End Slide Color Bkg_2">
    <p:bg>
      <p:bgRef idx="1001">
        <a:schemeClr val="bg2"/>
      </p:bgRef>
    </p:bg>
    <p:spTree>
      <p:nvGrpSpPr>
        <p:cNvPr id="1" name=""/>
        <p:cNvGrpSpPr/>
        <p:nvPr/>
      </p:nvGrpSpPr>
      <p:grpSpPr>
        <a:xfrm>
          <a:off x="0" y="0"/>
          <a:ext cx="0" cy="0"/>
          <a:chOff x="0" y="0"/>
          <a:chExt cx="0" cy="0"/>
        </a:xfrm>
      </p:grpSpPr>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
        <p:nvSpPr>
          <p:cNvPr id="9" name="Title 1"/>
          <p:cNvSpPr>
            <a:spLocks noGrp="1"/>
          </p:cNvSpPr>
          <p:nvPr>
            <p:ph type="title" hasCustomPrompt="1"/>
          </p:nvPr>
        </p:nvSpPr>
        <p:spPr>
          <a:xfrm>
            <a:off x="584200" y="3152001"/>
            <a:ext cx="9144000" cy="553998"/>
          </a:xfrm>
          <a:noFill/>
        </p:spPr>
        <p:txBody>
          <a:bodyPr lIns="0" tIns="0" rIns="0" bIns="0" anchor="b" anchorCtr="0">
            <a:spAutoFit/>
          </a:bodyPr>
          <a:lstStyle>
            <a:lvl1pPr>
              <a:defRPr sz="3600" spc="-50" baseline="0">
                <a:solidFill>
                  <a:schemeClr val="accent3"/>
                </a:solidFill>
                <a:latin typeface="+mj-lt"/>
                <a:cs typeface="Segoe UI" panose="020B0502040204020203" pitchFamily="34" charset="0"/>
              </a:defRPr>
            </a:lvl1pPr>
          </a:lstStyle>
          <a:p>
            <a:r>
              <a:rPr lang="en-US"/>
              <a:t>Thank you</a:t>
            </a:r>
          </a:p>
        </p:txBody>
      </p:sp>
      <p:grpSp>
        <p:nvGrpSpPr>
          <p:cNvPr id="2" name="Group 1">
            <a:extLst>
              <a:ext uri="{FF2B5EF4-FFF2-40B4-BE49-F238E27FC236}">
                <a16:creationId xmlns:a16="http://schemas.microsoft.com/office/drawing/2014/main" id="{76B2A234-9A99-4935-B7C5-869493730233}"/>
              </a:ext>
              <a:ext uri="{C183D7F6-B498-43B3-948B-1728B52AA6E4}">
                <adec:decorative xmlns:adec="http://schemas.microsoft.com/office/drawing/2017/decorative" val="1"/>
              </a:ext>
            </a:extLst>
          </p:cNvPr>
          <p:cNvGrpSpPr/>
          <p:nvPr userDrawn="1"/>
        </p:nvGrpSpPr>
        <p:grpSpPr>
          <a:xfrm>
            <a:off x="4165600" y="1950804"/>
            <a:ext cx="8026401" cy="4907196"/>
            <a:chOff x="4165600" y="1950804"/>
            <a:chExt cx="8026401" cy="4907196"/>
          </a:xfrm>
        </p:grpSpPr>
        <p:sp>
          <p:nvSpPr>
            <p:cNvPr id="4" name="Freeform: Shape 3">
              <a:extLst>
                <a:ext uri="{FF2B5EF4-FFF2-40B4-BE49-F238E27FC236}">
                  <a16:creationId xmlns:a16="http://schemas.microsoft.com/office/drawing/2014/main" id="{FBC7A31D-7878-4C4D-97AF-760C472B8996}"/>
                </a:ext>
                <a:ext uri="{C183D7F6-B498-43B3-948B-1728B52AA6E4}">
                  <adec:decorative xmlns:adec="http://schemas.microsoft.com/office/drawing/2017/decorative" val="1"/>
                </a:ext>
              </a:extLst>
            </p:cNvPr>
            <p:cNvSpPr/>
            <p:nvPr/>
          </p:nvSpPr>
          <p:spPr bwMode="auto">
            <a:xfrm>
              <a:off x="4165600" y="1950804"/>
              <a:ext cx="8026400" cy="4907196"/>
            </a:xfrm>
            <a:custGeom>
              <a:avLst/>
              <a:gdLst>
                <a:gd name="connsiteX0" fmla="*/ 6968941 w 6968941"/>
                <a:gd name="connsiteY0" fmla="*/ 0 h 4260684"/>
                <a:gd name="connsiteX1" fmla="*/ 6968941 w 6968941"/>
                <a:gd name="connsiteY1" fmla="*/ 4260684 h 4260684"/>
                <a:gd name="connsiteX2" fmla="*/ 0 w 6968941"/>
                <a:gd name="connsiteY2" fmla="*/ 4260684 h 4260684"/>
                <a:gd name="connsiteX3" fmla="*/ 220472 w 6968941"/>
                <a:gd name="connsiteY3" fmla="*/ 4223787 h 4260684"/>
                <a:gd name="connsiteX4" fmla="*/ 6945577 w 6968941"/>
                <a:gd name="connsiteY4" fmla="*/ 59662 h 4260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68941" h="4260684">
                  <a:moveTo>
                    <a:pt x="6968941" y="0"/>
                  </a:moveTo>
                  <a:lnTo>
                    <a:pt x="6968941" y="4260684"/>
                  </a:lnTo>
                  <a:lnTo>
                    <a:pt x="0" y="4260684"/>
                  </a:lnTo>
                  <a:lnTo>
                    <a:pt x="220472" y="4223787"/>
                  </a:lnTo>
                  <a:cubicBezTo>
                    <a:pt x="3515008" y="3619872"/>
                    <a:pt x="6080636" y="2040923"/>
                    <a:pt x="6945577" y="59662"/>
                  </a:cubicBezTo>
                  <a:close/>
                </a:path>
              </a:pathLst>
            </a:custGeom>
            <a:solidFill>
              <a:schemeClr val="accent1">
                <a:lumMod val="75000"/>
              </a:schemeClr>
            </a:solidFill>
            <a:ln>
              <a:noFill/>
              <a:headEnd type="none" w="med" len="med"/>
              <a:tailEnd type="none" w="med" len="med"/>
            </a:ln>
            <a:effectLst>
              <a:outerShdw blurRad="50800" dist="38100" dir="16200000"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sp>
          <p:nvSpPr>
            <p:cNvPr id="5" name="Freeform: Shape 4">
              <a:extLst>
                <a:ext uri="{FF2B5EF4-FFF2-40B4-BE49-F238E27FC236}">
                  <a16:creationId xmlns:a16="http://schemas.microsoft.com/office/drawing/2014/main" id="{BA9951E9-97C1-4E56-B158-65FE5145DA8A}"/>
                </a:ext>
                <a:ext uri="{C183D7F6-B498-43B3-948B-1728B52AA6E4}">
                  <adec:decorative xmlns:adec="http://schemas.microsoft.com/office/drawing/2017/decorative" val="1"/>
                </a:ext>
              </a:extLst>
            </p:cNvPr>
            <p:cNvSpPr/>
            <p:nvPr/>
          </p:nvSpPr>
          <p:spPr bwMode="auto">
            <a:xfrm>
              <a:off x="5223060" y="2597316"/>
              <a:ext cx="6968941" cy="4260684"/>
            </a:xfrm>
            <a:custGeom>
              <a:avLst/>
              <a:gdLst>
                <a:gd name="connsiteX0" fmla="*/ 6968941 w 6968941"/>
                <a:gd name="connsiteY0" fmla="*/ 0 h 4260684"/>
                <a:gd name="connsiteX1" fmla="*/ 6968941 w 6968941"/>
                <a:gd name="connsiteY1" fmla="*/ 4260684 h 4260684"/>
                <a:gd name="connsiteX2" fmla="*/ 0 w 6968941"/>
                <a:gd name="connsiteY2" fmla="*/ 4260684 h 4260684"/>
                <a:gd name="connsiteX3" fmla="*/ 220472 w 6968941"/>
                <a:gd name="connsiteY3" fmla="*/ 4223787 h 4260684"/>
                <a:gd name="connsiteX4" fmla="*/ 6945577 w 6968941"/>
                <a:gd name="connsiteY4" fmla="*/ 59662 h 4260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68941" h="4260684">
                  <a:moveTo>
                    <a:pt x="6968941" y="0"/>
                  </a:moveTo>
                  <a:lnTo>
                    <a:pt x="6968941" y="4260684"/>
                  </a:lnTo>
                  <a:lnTo>
                    <a:pt x="0" y="4260684"/>
                  </a:lnTo>
                  <a:lnTo>
                    <a:pt x="220472" y="4223787"/>
                  </a:lnTo>
                  <a:cubicBezTo>
                    <a:pt x="3515008" y="3619872"/>
                    <a:pt x="6080636" y="2040923"/>
                    <a:pt x="6945577" y="59662"/>
                  </a:cubicBezTo>
                  <a:close/>
                </a:path>
              </a:pathLst>
            </a:custGeom>
            <a:solidFill>
              <a:schemeClr val="accent4"/>
            </a:solidFill>
            <a:ln>
              <a:noFill/>
              <a:headEnd type="none" w="med" len="med"/>
              <a:tailEnd type="none" w="med" len="med"/>
            </a:ln>
            <a:effectLst>
              <a:outerShdw blurRad="50800" dist="38100" dir="16200000"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grpSp>
    </p:spTree>
    <p:extLst>
      <p:ext uri="{BB962C8B-B14F-4D97-AF65-F5344CB8AC3E}">
        <p14:creationId xmlns:p14="http://schemas.microsoft.com/office/powerpoint/2010/main" val="176727020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pos="6132">
          <p15:clr>
            <a:srgbClr val="5ACBF0"/>
          </p15:clr>
        </p15:guide>
      </p15:sldGuideLst>
    </p:ext>
  </p:extLst>
</p:sldLayout>
</file>

<file path=ppt/slideLayouts/slideLayout328.xml><?xml version="1.0" encoding="utf-8"?>
<p:sldLayout xmlns:a="http://schemas.openxmlformats.org/drawingml/2006/main" xmlns:r="http://schemas.openxmlformats.org/officeDocument/2006/relationships" xmlns:p="http://schemas.openxmlformats.org/presentationml/2006/main" preserve="1">
  <p:cSld name="Closing logo slide">
    <p:bg>
      <p:bgRef idx="1001">
        <a:schemeClr val="bg2"/>
      </p:bgRef>
    </p:bg>
    <p:spTree>
      <p:nvGrpSpPr>
        <p:cNvPr id="1" name=""/>
        <p:cNvGrpSpPr/>
        <p:nvPr/>
      </p:nvGrpSpPr>
      <p:grpSpPr>
        <a:xfrm>
          <a:off x="0" y="0"/>
          <a:ext cx="0" cy="0"/>
          <a:chOff x="0" y="0"/>
          <a:chExt cx="0" cy="0"/>
        </a:xfrm>
      </p:grpSpPr>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
        <p:nvSpPr>
          <p:cNvPr id="2" name="Text Box 3" descr="This is a copyright notice that should be included on the final slide."/>
          <p:cNvSpPr txBox="1">
            <a:spLocks noChangeArrowheads="1"/>
          </p:cNvSpPr>
          <p:nvPr/>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spTree>
    <p:extLst>
      <p:ext uri="{BB962C8B-B14F-4D97-AF65-F5344CB8AC3E}">
        <p14:creationId xmlns:p14="http://schemas.microsoft.com/office/powerpoint/2010/main" val="28708138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29.xml><?xml version="1.0" encoding="utf-8"?>
<p:sldLayout xmlns:a="http://schemas.openxmlformats.org/drawingml/2006/main" xmlns:r="http://schemas.openxmlformats.org/officeDocument/2006/relationships" xmlns:p="http://schemas.openxmlformats.org/presentationml/2006/main" preserve="1" userDrawn="1">
  <p:cSld name="2_Closing logo slide">
    <p:bg>
      <p:bgRef idx="1001">
        <a:schemeClr val="bg2"/>
      </p:bgRef>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CA13E57-E2A4-4EBE-AD8F-57E6A3159B73}"/>
              </a:ext>
            </a:extLst>
          </p:cNvPr>
          <p:cNvSpPr>
            <a:spLocks noGrp="1"/>
          </p:cNvSpPr>
          <p:nvPr>
            <p:ph type="title"/>
          </p:nvPr>
        </p:nvSpPr>
        <p:spPr>
          <a:xfrm>
            <a:off x="838520" y="603644"/>
            <a:ext cx="11018520" cy="553998"/>
          </a:xfrm>
        </p:spPr>
        <p:txBody>
          <a:bodyPr/>
          <a:lstStyle/>
          <a:p>
            <a:r>
              <a:rPr lang="en-US"/>
              <a:t>Click to edit Master title style</a:t>
            </a:r>
          </a:p>
        </p:txBody>
      </p:sp>
      <p:sp>
        <p:nvSpPr>
          <p:cNvPr id="6" name="Content Placeholder 5">
            <a:extLst>
              <a:ext uri="{FF2B5EF4-FFF2-40B4-BE49-F238E27FC236}">
                <a16:creationId xmlns:a16="http://schemas.microsoft.com/office/drawing/2014/main" id="{D625080F-2AAF-4F3A-8F27-FCCF92C7977E}"/>
              </a:ext>
            </a:extLst>
          </p:cNvPr>
          <p:cNvSpPr>
            <a:spLocks noGrp="1"/>
          </p:cNvSpPr>
          <p:nvPr>
            <p:ph sz="quarter" idx="10"/>
          </p:nvPr>
        </p:nvSpPr>
        <p:spPr>
          <a:xfrm>
            <a:off x="2844060" y="1398274"/>
            <a:ext cx="782122" cy="403852"/>
          </a:xfrm>
        </p:spPr>
        <p:txBody>
          <a:bodyPr/>
          <a:lstStyle>
            <a:lvl1pPr marL="0" indent="0">
              <a:buNone/>
              <a:defRPr sz="2000"/>
            </a:lvl1pPr>
          </a:lstStyle>
          <a:p>
            <a:pPr lvl="0"/>
            <a:endParaRPr lang="en-US"/>
          </a:p>
        </p:txBody>
      </p:sp>
      <p:sp>
        <p:nvSpPr>
          <p:cNvPr id="7" name="Content Placeholder 5">
            <a:extLst>
              <a:ext uri="{FF2B5EF4-FFF2-40B4-BE49-F238E27FC236}">
                <a16:creationId xmlns:a16="http://schemas.microsoft.com/office/drawing/2014/main" id="{02092FE5-E10E-4434-8B98-00D6349E3332}"/>
              </a:ext>
            </a:extLst>
          </p:cNvPr>
          <p:cNvSpPr>
            <a:spLocks noGrp="1"/>
          </p:cNvSpPr>
          <p:nvPr>
            <p:ph sz="quarter" idx="11"/>
          </p:nvPr>
        </p:nvSpPr>
        <p:spPr>
          <a:xfrm>
            <a:off x="5438884" y="1398274"/>
            <a:ext cx="782122" cy="403852"/>
          </a:xfrm>
        </p:spPr>
        <p:txBody>
          <a:bodyPr/>
          <a:lstStyle>
            <a:lvl1pPr marL="0" indent="0">
              <a:buNone/>
              <a:defRPr sz="2000"/>
            </a:lvl1pPr>
          </a:lstStyle>
          <a:p>
            <a:pPr lvl="0"/>
            <a:endParaRPr lang="en-US"/>
          </a:p>
        </p:txBody>
      </p:sp>
      <p:sp>
        <p:nvSpPr>
          <p:cNvPr id="8" name="Content Placeholder 5">
            <a:extLst>
              <a:ext uri="{FF2B5EF4-FFF2-40B4-BE49-F238E27FC236}">
                <a16:creationId xmlns:a16="http://schemas.microsoft.com/office/drawing/2014/main" id="{F3133E78-20D0-40C9-AD7C-5B7CA4666CCD}"/>
              </a:ext>
            </a:extLst>
          </p:cNvPr>
          <p:cNvSpPr>
            <a:spLocks noGrp="1"/>
          </p:cNvSpPr>
          <p:nvPr>
            <p:ph sz="quarter" idx="12"/>
          </p:nvPr>
        </p:nvSpPr>
        <p:spPr>
          <a:xfrm>
            <a:off x="8033708" y="1398274"/>
            <a:ext cx="782122" cy="403852"/>
          </a:xfrm>
        </p:spPr>
        <p:txBody>
          <a:bodyPr/>
          <a:lstStyle>
            <a:lvl1pPr marL="0" indent="0">
              <a:buNone/>
              <a:defRPr sz="2000"/>
            </a:lvl1pPr>
          </a:lstStyle>
          <a:p>
            <a:pPr lvl="0"/>
            <a:endParaRPr lang="en-US"/>
          </a:p>
        </p:txBody>
      </p:sp>
      <p:sp>
        <p:nvSpPr>
          <p:cNvPr id="9" name="Content Placeholder 5">
            <a:extLst>
              <a:ext uri="{FF2B5EF4-FFF2-40B4-BE49-F238E27FC236}">
                <a16:creationId xmlns:a16="http://schemas.microsoft.com/office/drawing/2014/main" id="{B628936A-20AF-4C8F-916E-975672B98DB7}"/>
              </a:ext>
            </a:extLst>
          </p:cNvPr>
          <p:cNvSpPr>
            <a:spLocks noGrp="1"/>
          </p:cNvSpPr>
          <p:nvPr>
            <p:ph sz="quarter" idx="13"/>
          </p:nvPr>
        </p:nvSpPr>
        <p:spPr>
          <a:xfrm>
            <a:off x="10628532" y="1398274"/>
            <a:ext cx="782122" cy="403852"/>
          </a:xfrm>
        </p:spPr>
        <p:txBody>
          <a:bodyPr/>
          <a:lstStyle>
            <a:lvl1pPr marL="0" indent="0">
              <a:buNone/>
              <a:defRPr sz="2000"/>
            </a:lvl1pPr>
          </a:lstStyle>
          <a:p>
            <a:pPr lvl="0"/>
            <a:endParaRPr lang="en-US"/>
          </a:p>
        </p:txBody>
      </p:sp>
    </p:spTree>
    <p:extLst>
      <p:ext uri="{BB962C8B-B14F-4D97-AF65-F5344CB8AC3E}">
        <p14:creationId xmlns:p14="http://schemas.microsoft.com/office/powerpoint/2010/main" val="363568998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grpSp>
        <p:nvGrpSpPr>
          <p:cNvPr id="3" name="Group 2">
            <a:extLst>
              <a:ext uri="{FF2B5EF4-FFF2-40B4-BE49-F238E27FC236}">
                <a16:creationId xmlns:a16="http://schemas.microsoft.com/office/drawing/2014/main" id="{F6664FA8-5E4A-4DB7-BA58-F6A6C4631414}"/>
              </a:ext>
              <a:ext uri="{C183D7F6-B498-43B3-948B-1728B52AA6E4}">
                <adec:decorative xmlns:adec="http://schemas.microsoft.com/office/drawing/2017/decorative" val="1"/>
              </a:ext>
            </a:extLst>
          </p:cNvPr>
          <p:cNvGrpSpPr/>
          <p:nvPr userDrawn="1"/>
        </p:nvGrpSpPr>
        <p:grpSpPr>
          <a:xfrm>
            <a:off x="584200" y="1519044"/>
            <a:ext cx="11051790" cy="4741366"/>
            <a:chOff x="584200" y="1519044"/>
            <a:chExt cx="11051790" cy="4741366"/>
          </a:xfrm>
        </p:grpSpPr>
        <p:sp>
          <p:nvSpPr>
            <p:cNvPr id="31" name="Rectangle 30">
              <a:extLst>
                <a:ext uri="{FF2B5EF4-FFF2-40B4-BE49-F238E27FC236}">
                  <a16:creationId xmlns:a16="http://schemas.microsoft.com/office/drawing/2014/main" id="{2C1A66F5-F509-43FD-8362-2BD0D7A6CAC0}"/>
                </a:ext>
                <a:ext uri="{C183D7F6-B498-43B3-948B-1728B52AA6E4}">
                  <adec:decorative xmlns:adec="http://schemas.microsoft.com/office/drawing/2017/decorative" val="1"/>
                </a:ext>
              </a:extLst>
            </p:cNvPr>
            <p:cNvSpPr/>
            <p:nvPr userDrawn="1"/>
          </p:nvSpPr>
          <p:spPr bwMode="auto">
            <a:xfrm>
              <a:off x="584200" y="1519044"/>
              <a:ext cx="5058107" cy="639956"/>
            </a:xfrm>
            <a:prstGeom prst="rect">
              <a:avLst/>
            </a:prstGeom>
            <a:solidFill>
              <a:schemeClr val="accent1"/>
            </a:solidFill>
            <a:ln w="6350" cap="flat" cmpd="sng" algn="ctr">
              <a:noFill/>
              <a:prstDash val="solid"/>
              <a:headEnd type="none" w="med" len="med"/>
              <a:tailEnd type="none" w="med" len="med"/>
            </a:ln>
            <a:effectLst/>
          </p:spPr>
          <p:style>
            <a:lnRef idx="0">
              <a:scrgbClr r="0" g="0" b="0"/>
            </a:lnRef>
            <a:fillRef idx="0">
              <a:scrgbClr r="0" g="0" b="0"/>
            </a:fillRef>
            <a:effectRef idx="0">
              <a:scrgbClr r="0" g="0" b="0"/>
            </a:effectRef>
            <a:fontRef idx="major"/>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buClrTx/>
                <a:buSzTx/>
                <a:buFontTx/>
                <a:buNone/>
                <a:tabLst/>
                <a:defRPr/>
              </a:pPr>
              <a:endParaRPr kumimoji="0" lang="en-US" sz="1400" i="0" u="none" strike="noStrike" kern="0" cap="none" spc="0" normalizeH="0" baseline="0" noProof="0">
                <a:ln>
                  <a:noFill/>
                </a:ln>
                <a:solidFill>
                  <a:schemeClr val="bg1"/>
                </a:solidFill>
                <a:effectLst/>
                <a:uLnTx/>
                <a:uFillTx/>
                <a:ea typeface="+mj-ea"/>
                <a:cs typeface="Segoe UI Semibold"/>
              </a:endParaRPr>
            </a:p>
          </p:txBody>
        </p:sp>
        <p:sp>
          <p:nvSpPr>
            <p:cNvPr id="32" name="Rectangle 31">
              <a:extLst>
                <a:ext uri="{FF2B5EF4-FFF2-40B4-BE49-F238E27FC236}">
                  <a16:creationId xmlns:a16="http://schemas.microsoft.com/office/drawing/2014/main" id="{D35973E5-AE45-4614-890F-ACE38EE02017}"/>
                </a:ext>
                <a:ext uri="{C183D7F6-B498-43B3-948B-1728B52AA6E4}">
                  <adec:decorative xmlns:adec="http://schemas.microsoft.com/office/drawing/2017/decorative" val="1"/>
                </a:ext>
              </a:extLst>
            </p:cNvPr>
            <p:cNvSpPr/>
            <p:nvPr userDrawn="1"/>
          </p:nvSpPr>
          <p:spPr bwMode="auto">
            <a:xfrm>
              <a:off x="588963" y="3948953"/>
              <a:ext cx="1980493" cy="1225382"/>
            </a:xfrm>
            <a:prstGeom prst="rect">
              <a:avLst/>
            </a:prstGeom>
            <a:no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ea typeface="+mn-ea"/>
                <a:cs typeface="Segoe UI" pitchFamily="34" charset="0"/>
              </a:endParaRPr>
            </a:p>
          </p:txBody>
        </p:sp>
        <p:sp>
          <p:nvSpPr>
            <p:cNvPr id="33" name="Rectangle 32">
              <a:extLst>
                <a:ext uri="{FF2B5EF4-FFF2-40B4-BE49-F238E27FC236}">
                  <a16:creationId xmlns:a16="http://schemas.microsoft.com/office/drawing/2014/main" id="{DAF863E3-17A6-42B0-A2CF-62576C3F6DA9}"/>
                </a:ext>
                <a:ext uri="{C183D7F6-B498-43B3-948B-1728B52AA6E4}">
                  <adec:decorative xmlns:adec="http://schemas.microsoft.com/office/drawing/2017/decorative" val="1"/>
                </a:ext>
              </a:extLst>
            </p:cNvPr>
            <p:cNvSpPr/>
            <p:nvPr userDrawn="1"/>
          </p:nvSpPr>
          <p:spPr bwMode="auto">
            <a:xfrm>
              <a:off x="588964" y="3348338"/>
              <a:ext cx="1980493" cy="600617"/>
            </a:xfrm>
            <a:prstGeom prst="rect">
              <a:avLst/>
            </a:prstGeom>
            <a:solidFill>
              <a:schemeClr val="accent6"/>
            </a:solidFill>
            <a:ln w="6350" cap="flat" cmpd="sng" algn="ctr">
              <a:solidFill>
                <a:schemeClr val="accent6"/>
              </a:solidFill>
              <a:prstDash val="solid"/>
              <a:headEnd type="none" w="med" len="med"/>
              <a:tailEnd type="none" w="med" len="med"/>
            </a:ln>
            <a:effectLst/>
          </p:spPr>
          <p:style>
            <a:lnRef idx="0">
              <a:scrgbClr r="0" g="0" b="0"/>
            </a:lnRef>
            <a:fillRef idx="0">
              <a:scrgbClr r="0" g="0" b="0"/>
            </a:fillRef>
            <a:effectRef idx="0">
              <a:scrgbClr r="0" g="0" b="0"/>
            </a:effectRef>
            <a:fontRef idx="major"/>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buClrTx/>
                <a:buSzTx/>
                <a:buFontTx/>
                <a:buNone/>
                <a:tabLst/>
                <a:defRPr/>
              </a:pPr>
              <a:endParaRPr kumimoji="0" lang="en-US" sz="1000" b="1" i="0" u="none" strike="noStrike" kern="0" cap="none" spc="0" normalizeH="0" baseline="0" noProof="0">
                <a:ln>
                  <a:noFill/>
                </a:ln>
                <a:solidFill>
                  <a:schemeClr val="bg1"/>
                </a:solidFill>
                <a:effectLst/>
                <a:uLnTx/>
                <a:uFillTx/>
                <a:latin typeface="+mn-lt"/>
                <a:ea typeface="+mj-ea"/>
                <a:cs typeface="Segoe UI Semibold" panose="020B0702040204020203" pitchFamily="34" charset="0"/>
              </a:endParaRPr>
            </a:p>
          </p:txBody>
        </p:sp>
        <p:sp>
          <p:nvSpPr>
            <p:cNvPr id="34" name="Rectangle 33">
              <a:extLst>
                <a:ext uri="{FF2B5EF4-FFF2-40B4-BE49-F238E27FC236}">
                  <a16:creationId xmlns:a16="http://schemas.microsoft.com/office/drawing/2014/main" id="{E133B8D2-DED7-4630-9916-93289DD1DF16}"/>
                </a:ext>
                <a:ext uri="{C183D7F6-B498-43B3-948B-1728B52AA6E4}">
                  <adec:decorative xmlns:adec="http://schemas.microsoft.com/office/drawing/2017/decorative" val="1"/>
                </a:ext>
              </a:extLst>
            </p:cNvPr>
            <p:cNvSpPr/>
            <p:nvPr userDrawn="1"/>
          </p:nvSpPr>
          <p:spPr bwMode="auto">
            <a:xfrm>
              <a:off x="2637996" y="3948953"/>
              <a:ext cx="1166870" cy="1225382"/>
            </a:xfrm>
            <a:prstGeom prst="rect">
              <a:avLst/>
            </a:prstGeom>
            <a:no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ea typeface="+mn-ea"/>
                <a:cs typeface="Segoe UI" pitchFamily="34" charset="0"/>
              </a:endParaRPr>
            </a:p>
          </p:txBody>
        </p:sp>
        <p:sp>
          <p:nvSpPr>
            <p:cNvPr id="35" name="Rectangle 34">
              <a:extLst>
                <a:ext uri="{FF2B5EF4-FFF2-40B4-BE49-F238E27FC236}">
                  <a16:creationId xmlns:a16="http://schemas.microsoft.com/office/drawing/2014/main" id="{F010A329-9D3D-4836-A200-90750CC22FE9}"/>
                </a:ext>
                <a:ext uri="{C183D7F6-B498-43B3-948B-1728B52AA6E4}">
                  <adec:decorative xmlns:adec="http://schemas.microsoft.com/office/drawing/2017/decorative" val="1"/>
                </a:ext>
              </a:extLst>
            </p:cNvPr>
            <p:cNvSpPr/>
            <p:nvPr userDrawn="1"/>
          </p:nvSpPr>
          <p:spPr bwMode="auto">
            <a:xfrm>
              <a:off x="2636983" y="3348338"/>
              <a:ext cx="1166870" cy="600617"/>
            </a:xfrm>
            <a:prstGeom prst="rect">
              <a:avLst/>
            </a:prstGeom>
            <a:solidFill>
              <a:schemeClr val="accent6"/>
            </a:solidFill>
            <a:ln w="6350" cap="flat" cmpd="sng" algn="ctr">
              <a:solidFill>
                <a:schemeClr val="accent6"/>
              </a:solidFill>
              <a:prstDash val="solid"/>
              <a:headEnd type="none" w="med" len="med"/>
              <a:tailEnd type="none" w="med" len="med"/>
            </a:ln>
            <a:effectLst/>
          </p:spPr>
          <p:style>
            <a:lnRef idx="0">
              <a:scrgbClr r="0" g="0" b="0"/>
            </a:lnRef>
            <a:fillRef idx="0">
              <a:scrgbClr r="0" g="0" b="0"/>
            </a:fillRef>
            <a:effectRef idx="0">
              <a:scrgbClr r="0" g="0" b="0"/>
            </a:effectRef>
            <a:fontRef idx="major"/>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buClrTx/>
                <a:buSzTx/>
                <a:buFontTx/>
                <a:buNone/>
                <a:tabLst/>
                <a:defRPr/>
              </a:pPr>
              <a:endParaRPr kumimoji="0" lang="en-US" sz="1000" b="1" i="0" u="none" strike="noStrike" kern="0" cap="none" spc="0" normalizeH="0" baseline="0" noProof="0">
                <a:ln>
                  <a:noFill/>
                </a:ln>
                <a:solidFill>
                  <a:schemeClr val="bg1"/>
                </a:solidFill>
                <a:effectLst/>
                <a:uLnTx/>
                <a:uFillTx/>
                <a:latin typeface="+mn-lt"/>
                <a:ea typeface="+mj-ea"/>
                <a:cs typeface="Segoe UI Semibold" panose="020B0702040204020203" pitchFamily="34" charset="0"/>
              </a:endParaRPr>
            </a:p>
          </p:txBody>
        </p:sp>
        <p:sp>
          <p:nvSpPr>
            <p:cNvPr id="36" name="Rectangle 35">
              <a:extLst>
                <a:ext uri="{FF2B5EF4-FFF2-40B4-BE49-F238E27FC236}">
                  <a16:creationId xmlns:a16="http://schemas.microsoft.com/office/drawing/2014/main" id="{59D89C27-EA88-4B8E-B15C-3133CC34E11D}"/>
                </a:ext>
                <a:ext uri="{C183D7F6-B498-43B3-948B-1728B52AA6E4}">
                  <adec:decorative xmlns:adec="http://schemas.microsoft.com/office/drawing/2017/decorative" val="1"/>
                </a:ext>
              </a:extLst>
            </p:cNvPr>
            <p:cNvSpPr/>
            <p:nvPr userDrawn="1"/>
          </p:nvSpPr>
          <p:spPr bwMode="auto">
            <a:xfrm>
              <a:off x="3872392" y="3948953"/>
              <a:ext cx="1769984" cy="1225382"/>
            </a:xfrm>
            <a:prstGeom prst="rect">
              <a:avLst/>
            </a:prstGeom>
            <a:no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ea typeface="+mn-ea"/>
                <a:cs typeface="Segoe UI" pitchFamily="34" charset="0"/>
              </a:endParaRPr>
            </a:p>
          </p:txBody>
        </p:sp>
        <p:sp>
          <p:nvSpPr>
            <p:cNvPr id="37" name="Rectangle 36">
              <a:extLst>
                <a:ext uri="{FF2B5EF4-FFF2-40B4-BE49-F238E27FC236}">
                  <a16:creationId xmlns:a16="http://schemas.microsoft.com/office/drawing/2014/main" id="{508B750C-44C3-40DA-BAA5-4C1E1F533649}"/>
                </a:ext>
                <a:ext uri="{C183D7F6-B498-43B3-948B-1728B52AA6E4}">
                  <adec:decorative xmlns:adec="http://schemas.microsoft.com/office/drawing/2017/decorative" val="1"/>
                </a:ext>
              </a:extLst>
            </p:cNvPr>
            <p:cNvSpPr/>
            <p:nvPr userDrawn="1"/>
          </p:nvSpPr>
          <p:spPr bwMode="auto">
            <a:xfrm>
              <a:off x="3872392" y="3348338"/>
              <a:ext cx="1769984" cy="600617"/>
            </a:xfrm>
            <a:prstGeom prst="rect">
              <a:avLst/>
            </a:prstGeom>
            <a:solidFill>
              <a:schemeClr val="accent6"/>
            </a:solidFill>
            <a:ln w="6350" cap="flat" cmpd="sng" algn="ctr">
              <a:solidFill>
                <a:schemeClr val="accent6"/>
              </a:solidFill>
              <a:prstDash val="solid"/>
              <a:headEnd type="none" w="med" len="med"/>
              <a:tailEnd type="none" w="med" len="med"/>
            </a:ln>
            <a:effectLst/>
          </p:spPr>
          <p:style>
            <a:lnRef idx="0">
              <a:scrgbClr r="0" g="0" b="0"/>
            </a:lnRef>
            <a:fillRef idx="0">
              <a:scrgbClr r="0" g="0" b="0"/>
            </a:fillRef>
            <a:effectRef idx="0">
              <a:scrgbClr r="0" g="0" b="0"/>
            </a:effectRef>
            <a:fontRef idx="major"/>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buClrTx/>
                <a:buSzTx/>
                <a:buFontTx/>
                <a:buNone/>
                <a:tabLst/>
                <a:defRPr/>
              </a:pPr>
              <a:endParaRPr kumimoji="0" lang="en-US" sz="1000" b="1" i="0" u="none" strike="noStrike" kern="0" cap="none" spc="0" normalizeH="0" baseline="0" noProof="0">
                <a:ln>
                  <a:noFill/>
                </a:ln>
                <a:solidFill>
                  <a:schemeClr val="bg1"/>
                </a:solidFill>
                <a:effectLst/>
                <a:uLnTx/>
                <a:uFillTx/>
                <a:latin typeface="+mn-lt"/>
                <a:ea typeface="+mj-ea"/>
                <a:cs typeface="Segoe UI Semibold" panose="020B0702040204020203" pitchFamily="34" charset="0"/>
              </a:endParaRPr>
            </a:p>
          </p:txBody>
        </p:sp>
        <p:sp>
          <p:nvSpPr>
            <p:cNvPr id="38" name="Rectangle 37">
              <a:extLst>
                <a:ext uri="{FF2B5EF4-FFF2-40B4-BE49-F238E27FC236}">
                  <a16:creationId xmlns:a16="http://schemas.microsoft.com/office/drawing/2014/main" id="{E3627086-0731-424F-9FE3-5979EEE65EB6}"/>
                </a:ext>
                <a:ext uri="{C183D7F6-B498-43B3-948B-1728B52AA6E4}">
                  <adec:decorative xmlns:adec="http://schemas.microsoft.com/office/drawing/2017/decorative" val="1"/>
                </a:ext>
              </a:extLst>
            </p:cNvPr>
            <p:cNvSpPr/>
            <p:nvPr userDrawn="1"/>
          </p:nvSpPr>
          <p:spPr bwMode="auto">
            <a:xfrm>
              <a:off x="588963" y="5283472"/>
              <a:ext cx="892404" cy="438532"/>
            </a:xfrm>
            <a:prstGeom prst="rect">
              <a:avLst/>
            </a:prstGeom>
            <a:solidFill>
              <a:schemeClr val="accent5"/>
            </a:solidFill>
            <a:ln w="6350" cap="flat" cmpd="sng" algn="ctr">
              <a:solidFill>
                <a:schemeClr val="accent5"/>
              </a:solidFill>
              <a:prstDash val="solid"/>
              <a:headEnd type="none" w="med" len="med"/>
              <a:tailEnd type="none" w="med" len="med"/>
            </a:ln>
            <a:effectLst/>
          </p:spPr>
          <p:style>
            <a:lnRef idx="0">
              <a:scrgbClr r="0" g="0" b="0"/>
            </a:lnRef>
            <a:fillRef idx="0">
              <a:scrgbClr r="0" g="0" b="0"/>
            </a:fillRef>
            <a:effectRef idx="0">
              <a:scrgbClr r="0" g="0" b="0"/>
            </a:effectRef>
            <a:fontRef idx="major"/>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buClrTx/>
                <a:buSzTx/>
                <a:buFontTx/>
                <a:buNone/>
                <a:tabLst/>
                <a:defRPr/>
              </a:pPr>
              <a:endParaRPr kumimoji="0" lang="en-US" sz="1100" b="1" i="0" u="none" strike="noStrike" kern="0" cap="none" spc="0" normalizeH="0" baseline="0" noProof="0">
                <a:ln>
                  <a:noFill/>
                </a:ln>
                <a:solidFill>
                  <a:schemeClr val="bg1"/>
                </a:solidFill>
                <a:effectLst/>
                <a:uLnTx/>
                <a:uFillTx/>
                <a:latin typeface="+mn-lt"/>
                <a:ea typeface="+mj-ea"/>
                <a:cs typeface="Segoe UI Semibold"/>
              </a:endParaRPr>
            </a:p>
          </p:txBody>
        </p:sp>
        <p:sp>
          <p:nvSpPr>
            <p:cNvPr id="39" name="Rectangle 38">
              <a:extLst>
                <a:ext uri="{FF2B5EF4-FFF2-40B4-BE49-F238E27FC236}">
                  <a16:creationId xmlns:a16="http://schemas.microsoft.com/office/drawing/2014/main" id="{DC119022-C44B-47FF-A1C3-D01A3AADE1F5}"/>
                </a:ext>
                <a:ext uri="{C183D7F6-B498-43B3-948B-1728B52AA6E4}">
                  <adec:decorative xmlns:adec="http://schemas.microsoft.com/office/drawing/2017/decorative" val="1"/>
                </a:ext>
              </a:extLst>
            </p:cNvPr>
            <p:cNvSpPr/>
            <p:nvPr userDrawn="1"/>
          </p:nvSpPr>
          <p:spPr bwMode="auto">
            <a:xfrm>
              <a:off x="1543852" y="5283472"/>
              <a:ext cx="4098479" cy="438532"/>
            </a:xfrm>
            <a:prstGeom prst="rect">
              <a:avLst/>
            </a:prstGeom>
            <a:solidFill>
              <a:schemeClr val="accent5"/>
            </a:solidFill>
            <a:ln w="6350" cap="flat" cmpd="sng" algn="ctr">
              <a:solidFill>
                <a:schemeClr val="accent5"/>
              </a:solidFill>
              <a:prstDash val="solid"/>
              <a:headEnd type="none" w="med" len="med"/>
              <a:tailEnd type="none" w="med" len="med"/>
            </a:ln>
            <a:effectLst/>
          </p:spPr>
          <p:style>
            <a:lnRef idx="0">
              <a:scrgbClr r="0" g="0" b="0"/>
            </a:lnRef>
            <a:fillRef idx="0">
              <a:scrgbClr r="0" g="0" b="0"/>
            </a:fillRef>
            <a:effectRef idx="0">
              <a:scrgbClr r="0" g="0" b="0"/>
            </a:effectRef>
            <a:fontRef idx="major"/>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buClrTx/>
                <a:buSzTx/>
                <a:buFontTx/>
                <a:buNone/>
                <a:tabLst/>
                <a:defRPr/>
              </a:pPr>
              <a:endParaRPr kumimoji="0" lang="en-US" sz="1100" b="1" i="0" u="none" strike="noStrike" kern="0" cap="none" spc="0" normalizeH="0" baseline="0" noProof="0">
                <a:ln>
                  <a:noFill/>
                </a:ln>
                <a:solidFill>
                  <a:schemeClr val="bg1"/>
                </a:solidFill>
                <a:effectLst/>
                <a:uLnTx/>
                <a:uFillTx/>
                <a:latin typeface="+mn-lt"/>
                <a:ea typeface="+mj-ea"/>
                <a:cs typeface="Segoe UI Semibold"/>
              </a:endParaRPr>
            </a:p>
          </p:txBody>
        </p:sp>
        <p:sp>
          <p:nvSpPr>
            <p:cNvPr id="40" name="Rectangle 39">
              <a:extLst>
                <a:ext uri="{FF2B5EF4-FFF2-40B4-BE49-F238E27FC236}">
                  <a16:creationId xmlns:a16="http://schemas.microsoft.com/office/drawing/2014/main" id="{2F56B625-3306-4452-9EFD-AFAA7D856DDF}"/>
                </a:ext>
                <a:ext uri="{C183D7F6-B498-43B3-948B-1728B52AA6E4}">
                  <adec:decorative xmlns:adec="http://schemas.microsoft.com/office/drawing/2017/decorative" val="1"/>
                </a:ext>
              </a:extLst>
            </p:cNvPr>
            <p:cNvSpPr/>
            <p:nvPr userDrawn="1"/>
          </p:nvSpPr>
          <p:spPr bwMode="auto">
            <a:xfrm>
              <a:off x="5718390" y="1519044"/>
              <a:ext cx="4234730" cy="639956"/>
            </a:xfrm>
            <a:prstGeom prst="rect">
              <a:avLst/>
            </a:prstGeom>
            <a:solidFill>
              <a:schemeClr val="accent1"/>
            </a:solidFill>
            <a:ln w="6350" cap="flat" cmpd="sng" algn="ctr">
              <a:noFill/>
              <a:prstDash val="solid"/>
              <a:headEnd type="none" w="med" len="med"/>
              <a:tailEnd type="none" w="med" len="med"/>
            </a:ln>
            <a:effectLst/>
          </p:spPr>
          <p:style>
            <a:lnRef idx="0">
              <a:scrgbClr r="0" g="0" b="0"/>
            </a:lnRef>
            <a:fillRef idx="0">
              <a:scrgbClr r="0" g="0" b="0"/>
            </a:fillRef>
            <a:effectRef idx="0">
              <a:scrgbClr r="0" g="0" b="0"/>
            </a:effectRef>
            <a:fontRef idx="major"/>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buClrTx/>
                <a:buSzTx/>
                <a:buFontTx/>
                <a:buNone/>
                <a:tabLst/>
                <a:defRPr/>
              </a:pPr>
              <a:endParaRPr kumimoji="0" lang="en-US" sz="1400" i="0" u="none" strike="noStrike" kern="0" cap="none" spc="0" normalizeH="0" baseline="0" noProof="0">
                <a:ln>
                  <a:noFill/>
                </a:ln>
                <a:solidFill>
                  <a:schemeClr val="bg1"/>
                </a:solidFill>
                <a:effectLst/>
                <a:uLnTx/>
                <a:uFillTx/>
                <a:ea typeface="+mj-ea"/>
                <a:cs typeface="Segoe UI Semibold"/>
              </a:endParaRPr>
            </a:p>
          </p:txBody>
        </p:sp>
        <p:sp>
          <p:nvSpPr>
            <p:cNvPr id="41" name="Rectangle 40">
              <a:extLst>
                <a:ext uri="{FF2B5EF4-FFF2-40B4-BE49-F238E27FC236}">
                  <a16:creationId xmlns:a16="http://schemas.microsoft.com/office/drawing/2014/main" id="{EEF924D2-B2D1-45B7-8459-274609698432}"/>
                </a:ext>
                <a:ext uri="{C183D7F6-B498-43B3-948B-1728B52AA6E4}">
                  <adec:decorative xmlns:adec="http://schemas.microsoft.com/office/drawing/2017/decorative" val="1"/>
                </a:ext>
              </a:extLst>
            </p:cNvPr>
            <p:cNvSpPr/>
            <p:nvPr userDrawn="1"/>
          </p:nvSpPr>
          <p:spPr bwMode="auto">
            <a:xfrm>
              <a:off x="5718390" y="2646028"/>
              <a:ext cx="1578830" cy="608055"/>
            </a:xfrm>
            <a:prstGeom prst="rect">
              <a:avLst/>
            </a:prstGeom>
            <a:no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42" name="Rectangle 41">
              <a:extLst>
                <a:ext uri="{FF2B5EF4-FFF2-40B4-BE49-F238E27FC236}">
                  <a16:creationId xmlns:a16="http://schemas.microsoft.com/office/drawing/2014/main" id="{BFCD5344-20CD-494B-AEEC-73E8C087F1A5}"/>
                </a:ext>
                <a:ext uri="{C183D7F6-B498-43B3-948B-1728B52AA6E4}">
                  <adec:decorative xmlns:adec="http://schemas.microsoft.com/office/drawing/2017/decorative" val="1"/>
                </a:ext>
              </a:extLst>
            </p:cNvPr>
            <p:cNvSpPr/>
            <p:nvPr userDrawn="1"/>
          </p:nvSpPr>
          <p:spPr bwMode="auto">
            <a:xfrm>
              <a:off x="5718390" y="2260696"/>
              <a:ext cx="1578830" cy="385332"/>
            </a:xfrm>
            <a:prstGeom prst="rect">
              <a:avLst/>
            </a:prstGeom>
            <a:solidFill>
              <a:schemeClr val="accent6"/>
            </a:solidFill>
            <a:ln w="6350" cap="flat" cmpd="sng" algn="ctr">
              <a:solidFill>
                <a:schemeClr val="accent6"/>
              </a:solidFill>
              <a:prstDash val="solid"/>
              <a:headEnd type="none" w="med" len="med"/>
              <a:tailEnd type="none" w="med" len="med"/>
            </a:ln>
            <a:effectLst/>
          </p:spPr>
          <p:style>
            <a:lnRef idx="0">
              <a:scrgbClr r="0" g="0" b="0"/>
            </a:lnRef>
            <a:fillRef idx="0">
              <a:scrgbClr r="0" g="0" b="0"/>
            </a:fillRef>
            <a:effectRef idx="0">
              <a:scrgbClr r="0" g="0" b="0"/>
            </a:effectRef>
            <a:fontRef idx="major"/>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buClrTx/>
                <a:buSzTx/>
                <a:buFontTx/>
                <a:buNone/>
                <a:tabLst/>
                <a:defRPr/>
              </a:pPr>
              <a:endParaRPr kumimoji="0" lang="en-US" sz="1000" b="1" i="0" u="none" strike="noStrike" kern="0" cap="none" spc="0" normalizeH="0" baseline="0" noProof="0">
                <a:ln>
                  <a:noFill/>
                </a:ln>
                <a:solidFill>
                  <a:schemeClr val="bg1"/>
                </a:solidFill>
                <a:effectLst/>
                <a:uLnTx/>
                <a:uFillTx/>
                <a:latin typeface="+mn-lt"/>
                <a:ea typeface="+mj-ea"/>
                <a:cs typeface="Segoe UI Semibold"/>
              </a:endParaRPr>
            </a:p>
          </p:txBody>
        </p:sp>
        <p:sp>
          <p:nvSpPr>
            <p:cNvPr id="43" name="Rectangle 42">
              <a:extLst>
                <a:ext uri="{FF2B5EF4-FFF2-40B4-BE49-F238E27FC236}">
                  <a16:creationId xmlns:a16="http://schemas.microsoft.com/office/drawing/2014/main" id="{1F1F6785-7611-4602-84E9-928A39C86134}"/>
                </a:ext>
                <a:ext uri="{C183D7F6-B498-43B3-948B-1728B52AA6E4}">
                  <adec:decorative xmlns:adec="http://schemas.microsoft.com/office/drawing/2017/decorative" val="1"/>
                </a:ext>
              </a:extLst>
            </p:cNvPr>
            <p:cNvSpPr/>
            <p:nvPr userDrawn="1"/>
          </p:nvSpPr>
          <p:spPr bwMode="auto">
            <a:xfrm>
              <a:off x="5713845" y="3948953"/>
              <a:ext cx="1578830" cy="1225382"/>
            </a:xfrm>
            <a:prstGeom prst="rect">
              <a:avLst/>
            </a:prstGeom>
            <a:no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ea typeface="+mn-ea"/>
                <a:cs typeface="Segoe UI" pitchFamily="34" charset="0"/>
              </a:endParaRPr>
            </a:p>
          </p:txBody>
        </p:sp>
        <p:sp>
          <p:nvSpPr>
            <p:cNvPr id="44" name="Rectangle 43">
              <a:extLst>
                <a:ext uri="{FF2B5EF4-FFF2-40B4-BE49-F238E27FC236}">
                  <a16:creationId xmlns:a16="http://schemas.microsoft.com/office/drawing/2014/main" id="{CC8D0D71-41EC-4AA0-92D7-A8A9D9A7CA2B}"/>
                </a:ext>
                <a:ext uri="{C183D7F6-B498-43B3-948B-1728B52AA6E4}">
                  <adec:decorative xmlns:adec="http://schemas.microsoft.com/office/drawing/2017/decorative" val="1"/>
                </a:ext>
              </a:extLst>
            </p:cNvPr>
            <p:cNvSpPr/>
            <p:nvPr userDrawn="1"/>
          </p:nvSpPr>
          <p:spPr bwMode="auto">
            <a:xfrm>
              <a:off x="5713842" y="3348338"/>
              <a:ext cx="1578830" cy="600617"/>
            </a:xfrm>
            <a:prstGeom prst="rect">
              <a:avLst/>
            </a:prstGeom>
            <a:solidFill>
              <a:schemeClr val="accent6"/>
            </a:solidFill>
            <a:ln w="6350" cap="flat" cmpd="sng" algn="ctr">
              <a:solidFill>
                <a:schemeClr val="accent6"/>
              </a:solidFill>
              <a:prstDash val="solid"/>
              <a:headEnd type="none" w="med" len="med"/>
              <a:tailEnd type="none" w="med" len="med"/>
            </a:ln>
            <a:effectLst/>
          </p:spPr>
          <p:style>
            <a:lnRef idx="0">
              <a:scrgbClr r="0" g="0" b="0"/>
            </a:lnRef>
            <a:fillRef idx="0">
              <a:scrgbClr r="0" g="0" b="0"/>
            </a:fillRef>
            <a:effectRef idx="0">
              <a:scrgbClr r="0" g="0" b="0"/>
            </a:effectRef>
            <a:fontRef idx="major"/>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buClrTx/>
                <a:buSzTx/>
                <a:buFontTx/>
                <a:buNone/>
                <a:tabLst/>
                <a:defRPr/>
              </a:pPr>
              <a:endParaRPr kumimoji="0" lang="en-US" sz="1000" b="1" i="0" u="none" strike="noStrike" kern="0" cap="none" spc="0" normalizeH="0" baseline="0" noProof="0">
                <a:ln>
                  <a:noFill/>
                </a:ln>
                <a:solidFill>
                  <a:schemeClr val="bg1"/>
                </a:solidFill>
                <a:effectLst/>
                <a:uLnTx/>
                <a:uFillTx/>
                <a:latin typeface="+mn-lt"/>
                <a:ea typeface="+mj-ea"/>
                <a:cs typeface="Segoe UI Semibold" panose="020B0702040204020203" pitchFamily="34" charset="0"/>
              </a:endParaRPr>
            </a:p>
          </p:txBody>
        </p:sp>
        <p:sp>
          <p:nvSpPr>
            <p:cNvPr id="45" name="Rectangle 44">
              <a:extLst>
                <a:ext uri="{FF2B5EF4-FFF2-40B4-BE49-F238E27FC236}">
                  <a16:creationId xmlns:a16="http://schemas.microsoft.com/office/drawing/2014/main" id="{35EB6F35-4C94-42F6-9AB6-34C946C65992}"/>
                </a:ext>
                <a:ext uri="{C183D7F6-B498-43B3-948B-1728B52AA6E4}">
                  <adec:decorative xmlns:adec="http://schemas.microsoft.com/office/drawing/2017/decorative" val="1"/>
                </a:ext>
              </a:extLst>
            </p:cNvPr>
            <p:cNvSpPr/>
            <p:nvPr userDrawn="1"/>
          </p:nvSpPr>
          <p:spPr bwMode="auto">
            <a:xfrm>
              <a:off x="5713893" y="5283472"/>
              <a:ext cx="1578830" cy="438532"/>
            </a:xfrm>
            <a:prstGeom prst="rect">
              <a:avLst/>
            </a:prstGeom>
            <a:solidFill>
              <a:schemeClr val="accent5"/>
            </a:solidFill>
            <a:ln w="6350" cap="flat" cmpd="sng" algn="ctr">
              <a:solidFill>
                <a:schemeClr val="accent5"/>
              </a:solidFill>
              <a:prstDash val="solid"/>
              <a:headEnd type="none" w="med" len="med"/>
              <a:tailEnd type="none" w="med" len="med"/>
            </a:ln>
            <a:effectLst/>
          </p:spPr>
          <p:style>
            <a:lnRef idx="0">
              <a:scrgbClr r="0" g="0" b="0"/>
            </a:lnRef>
            <a:fillRef idx="0">
              <a:scrgbClr r="0" g="0" b="0"/>
            </a:fillRef>
            <a:effectRef idx="0">
              <a:scrgbClr r="0" g="0" b="0"/>
            </a:effectRef>
            <a:fontRef idx="major"/>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buClrTx/>
                <a:buSzTx/>
                <a:buFontTx/>
                <a:buNone/>
                <a:tabLst/>
                <a:defRPr/>
              </a:pPr>
              <a:endParaRPr kumimoji="0" lang="en-US" sz="1100" b="1" i="0" u="none" strike="noStrike" kern="0" cap="none" spc="0" normalizeH="0" baseline="0" noProof="0">
                <a:ln>
                  <a:noFill/>
                </a:ln>
                <a:solidFill>
                  <a:schemeClr val="bg1"/>
                </a:solidFill>
                <a:effectLst/>
                <a:uLnTx/>
                <a:uFillTx/>
                <a:latin typeface="+mn-lt"/>
                <a:ea typeface="+mj-ea"/>
                <a:cs typeface="Segoe UI Semibold"/>
              </a:endParaRPr>
            </a:p>
          </p:txBody>
        </p:sp>
        <p:sp>
          <p:nvSpPr>
            <p:cNvPr id="46" name="Rectangle 45">
              <a:extLst>
                <a:ext uri="{FF2B5EF4-FFF2-40B4-BE49-F238E27FC236}">
                  <a16:creationId xmlns:a16="http://schemas.microsoft.com/office/drawing/2014/main" id="{7DA3F9B6-FADF-4FFB-B74C-171091BCB347}"/>
                </a:ext>
                <a:ext uri="{C183D7F6-B498-43B3-948B-1728B52AA6E4}">
                  <adec:decorative xmlns:adec="http://schemas.microsoft.com/office/drawing/2017/decorative" val="1"/>
                </a:ext>
              </a:extLst>
            </p:cNvPr>
            <p:cNvSpPr/>
            <p:nvPr userDrawn="1"/>
          </p:nvSpPr>
          <p:spPr bwMode="auto">
            <a:xfrm>
              <a:off x="7360201" y="3948953"/>
              <a:ext cx="1304206" cy="1225382"/>
            </a:xfrm>
            <a:prstGeom prst="rect">
              <a:avLst/>
            </a:prstGeom>
            <a:no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ea typeface="+mn-ea"/>
                <a:cs typeface="Segoe UI" pitchFamily="34" charset="0"/>
              </a:endParaRPr>
            </a:p>
          </p:txBody>
        </p:sp>
        <p:sp>
          <p:nvSpPr>
            <p:cNvPr id="47" name="Rectangle 46">
              <a:extLst>
                <a:ext uri="{FF2B5EF4-FFF2-40B4-BE49-F238E27FC236}">
                  <a16:creationId xmlns:a16="http://schemas.microsoft.com/office/drawing/2014/main" id="{C3FB9186-EC3E-428A-8A80-4E364074C975}"/>
                </a:ext>
                <a:ext uri="{C183D7F6-B498-43B3-948B-1728B52AA6E4}">
                  <adec:decorative xmlns:adec="http://schemas.microsoft.com/office/drawing/2017/decorative" val="1"/>
                </a:ext>
              </a:extLst>
            </p:cNvPr>
            <p:cNvSpPr/>
            <p:nvPr userDrawn="1"/>
          </p:nvSpPr>
          <p:spPr bwMode="auto">
            <a:xfrm>
              <a:off x="7360201" y="3348338"/>
              <a:ext cx="1304206" cy="600617"/>
            </a:xfrm>
            <a:prstGeom prst="rect">
              <a:avLst/>
            </a:prstGeom>
            <a:solidFill>
              <a:schemeClr val="accent6"/>
            </a:solidFill>
            <a:ln w="6350" cap="flat" cmpd="sng" algn="ctr">
              <a:solidFill>
                <a:schemeClr val="accent6"/>
              </a:solidFill>
              <a:prstDash val="solid"/>
              <a:headEnd type="none" w="med" len="med"/>
              <a:tailEnd type="none" w="med" len="med"/>
            </a:ln>
            <a:effectLst/>
          </p:spPr>
          <p:style>
            <a:lnRef idx="0">
              <a:scrgbClr r="0" g="0" b="0"/>
            </a:lnRef>
            <a:fillRef idx="0">
              <a:scrgbClr r="0" g="0" b="0"/>
            </a:fillRef>
            <a:effectRef idx="0">
              <a:scrgbClr r="0" g="0" b="0"/>
            </a:effectRef>
            <a:fontRef idx="major"/>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buClrTx/>
                <a:buSzTx/>
                <a:buFontTx/>
                <a:buNone/>
                <a:tabLst/>
                <a:defRPr/>
              </a:pPr>
              <a:endParaRPr kumimoji="0" lang="en-US" sz="1000" b="1" i="0" u="none" strike="noStrike" kern="0" cap="none" spc="0" normalizeH="0" baseline="0" noProof="0">
                <a:ln>
                  <a:noFill/>
                </a:ln>
                <a:solidFill>
                  <a:schemeClr val="bg1"/>
                </a:solidFill>
                <a:effectLst/>
                <a:uLnTx/>
                <a:uFillTx/>
                <a:latin typeface="+mn-lt"/>
                <a:ea typeface="+mj-ea"/>
                <a:cs typeface="Segoe UI Semibold" panose="020B0702040204020203" pitchFamily="34" charset="0"/>
              </a:endParaRPr>
            </a:p>
          </p:txBody>
        </p:sp>
        <p:sp>
          <p:nvSpPr>
            <p:cNvPr id="48" name="Rectangle 47">
              <a:extLst>
                <a:ext uri="{FF2B5EF4-FFF2-40B4-BE49-F238E27FC236}">
                  <a16:creationId xmlns:a16="http://schemas.microsoft.com/office/drawing/2014/main" id="{413A2AA0-B018-4221-BF67-FA6717588945}"/>
                </a:ext>
                <a:ext uri="{C183D7F6-B498-43B3-948B-1728B52AA6E4}">
                  <adec:decorative xmlns:adec="http://schemas.microsoft.com/office/drawing/2017/decorative" val="1"/>
                </a:ext>
              </a:extLst>
            </p:cNvPr>
            <p:cNvSpPr/>
            <p:nvPr userDrawn="1"/>
          </p:nvSpPr>
          <p:spPr bwMode="auto">
            <a:xfrm>
              <a:off x="8731936" y="3948953"/>
              <a:ext cx="1225946" cy="1225382"/>
            </a:xfrm>
            <a:prstGeom prst="rect">
              <a:avLst/>
            </a:prstGeom>
            <a:no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ea typeface="+mn-ea"/>
                <a:cs typeface="Segoe UI" pitchFamily="34" charset="0"/>
              </a:endParaRPr>
            </a:p>
          </p:txBody>
        </p:sp>
        <p:sp>
          <p:nvSpPr>
            <p:cNvPr id="49" name="Rectangle 48">
              <a:extLst>
                <a:ext uri="{FF2B5EF4-FFF2-40B4-BE49-F238E27FC236}">
                  <a16:creationId xmlns:a16="http://schemas.microsoft.com/office/drawing/2014/main" id="{F12948FE-BBE6-4E1B-BF28-1D05F4BEAB27}"/>
                </a:ext>
                <a:ext uri="{C183D7F6-B498-43B3-948B-1728B52AA6E4}">
                  <adec:decorative xmlns:adec="http://schemas.microsoft.com/office/drawing/2017/decorative" val="1"/>
                </a:ext>
              </a:extLst>
            </p:cNvPr>
            <p:cNvSpPr/>
            <p:nvPr userDrawn="1"/>
          </p:nvSpPr>
          <p:spPr bwMode="auto">
            <a:xfrm>
              <a:off x="8731936" y="3348338"/>
              <a:ext cx="1225946" cy="600617"/>
            </a:xfrm>
            <a:prstGeom prst="rect">
              <a:avLst/>
            </a:prstGeom>
            <a:solidFill>
              <a:schemeClr val="accent6"/>
            </a:solidFill>
            <a:ln w="6350" cap="flat" cmpd="sng" algn="ctr">
              <a:solidFill>
                <a:schemeClr val="accent6"/>
              </a:solidFill>
              <a:prstDash val="solid"/>
              <a:headEnd type="none" w="med" len="med"/>
              <a:tailEnd type="none" w="med" len="med"/>
            </a:ln>
            <a:effectLst/>
          </p:spPr>
          <p:style>
            <a:lnRef idx="0">
              <a:scrgbClr r="0" g="0" b="0"/>
            </a:lnRef>
            <a:fillRef idx="0">
              <a:scrgbClr r="0" g="0" b="0"/>
            </a:fillRef>
            <a:effectRef idx="0">
              <a:scrgbClr r="0" g="0" b="0"/>
            </a:effectRef>
            <a:fontRef idx="major"/>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buClrTx/>
                <a:buSzTx/>
                <a:buFontTx/>
                <a:buNone/>
                <a:tabLst/>
                <a:defRPr/>
              </a:pPr>
              <a:endParaRPr kumimoji="0" lang="en-US" sz="1000" b="1" i="0" u="none" strike="noStrike" kern="0" cap="none" spc="0" normalizeH="0" baseline="0" noProof="0">
                <a:ln>
                  <a:noFill/>
                </a:ln>
                <a:solidFill>
                  <a:schemeClr val="bg1"/>
                </a:solidFill>
                <a:effectLst/>
                <a:uLnTx/>
                <a:uFillTx/>
                <a:latin typeface="+mn-lt"/>
                <a:ea typeface="+mj-ea"/>
                <a:cs typeface="Segoe UI Semibold" panose="020B0702040204020203" pitchFamily="34" charset="0"/>
              </a:endParaRPr>
            </a:p>
          </p:txBody>
        </p:sp>
        <p:sp>
          <p:nvSpPr>
            <p:cNvPr id="50" name="Rectangle 49">
              <a:extLst>
                <a:ext uri="{FF2B5EF4-FFF2-40B4-BE49-F238E27FC236}">
                  <a16:creationId xmlns:a16="http://schemas.microsoft.com/office/drawing/2014/main" id="{835C37B2-91AA-44C2-826E-D414EE10980F}"/>
                </a:ext>
                <a:ext uri="{C183D7F6-B498-43B3-948B-1728B52AA6E4}">
                  <adec:decorative xmlns:adec="http://schemas.microsoft.com/office/drawing/2017/decorative" val="1"/>
                </a:ext>
              </a:extLst>
            </p:cNvPr>
            <p:cNvSpPr/>
            <p:nvPr userDrawn="1"/>
          </p:nvSpPr>
          <p:spPr bwMode="auto">
            <a:xfrm>
              <a:off x="7360192" y="5283472"/>
              <a:ext cx="2597690" cy="438532"/>
            </a:xfrm>
            <a:prstGeom prst="rect">
              <a:avLst/>
            </a:prstGeom>
            <a:solidFill>
              <a:schemeClr val="accent5"/>
            </a:solidFill>
            <a:ln w="6350" cap="flat" cmpd="sng" algn="ctr">
              <a:solidFill>
                <a:schemeClr val="accent5"/>
              </a:solidFill>
              <a:prstDash val="solid"/>
              <a:headEnd type="none" w="med" len="med"/>
              <a:tailEnd type="none" w="med" len="med"/>
            </a:ln>
            <a:effectLst/>
          </p:spPr>
          <p:style>
            <a:lnRef idx="0">
              <a:scrgbClr r="0" g="0" b="0"/>
            </a:lnRef>
            <a:fillRef idx="0">
              <a:scrgbClr r="0" g="0" b="0"/>
            </a:fillRef>
            <a:effectRef idx="0">
              <a:scrgbClr r="0" g="0" b="0"/>
            </a:effectRef>
            <a:fontRef idx="major"/>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buClrTx/>
                <a:buSzTx/>
                <a:buFontTx/>
                <a:buNone/>
                <a:tabLst/>
                <a:defRPr/>
              </a:pPr>
              <a:endParaRPr kumimoji="0" lang="en-US" sz="1100" b="1" i="0" u="none" strike="noStrike" kern="0" cap="none" spc="0" normalizeH="0" baseline="0" noProof="0">
                <a:ln>
                  <a:noFill/>
                </a:ln>
                <a:solidFill>
                  <a:schemeClr val="bg1"/>
                </a:solidFill>
                <a:effectLst/>
                <a:uLnTx/>
                <a:uFillTx/>
                <a:latin typeface="+mn-lt"/>
                <a:ea typeface="+mj-ea"/>
                <a:cs typeface="Segoe UI Semibold"/>
              </a:endParaRPr>
            </a:p>
          </p:txBody>
        </p:sp>
        <p:sp>
          <p:nvSpPr>
            <p:cNvPr id="51" name="Rectangle 50">
              <a:extLst>
                <a:ext uri="{FF2B5EF4-FFF2-40B4-BE49-F238E27FC236}">
                  <a16:creationId xmlns:a16="http://schemas.microsoft.com/office/drawing/2014/main" id="{0A267E6C-86C2-4CDE-BFDD-B90FDD35BA59}"/>
                </a:ext>
                <a:ext uri="{C183D7F6-B498-43B3-948B-1728B52AA6E4}">
                  <adec:decorative xmlns:adec="http://schemas.microsoft.com/office/drawing/2017/decorative" val="1"/>
                </a:ext>
              </a:extLst>
            </p:cNvPr>
            <p:cNvSpPr/>
            <p:nvPr userDrawn="1"/>
          </p:nvSpPr>
          <p:spPr bwMode="auto">
            <a:xfrm>
              <a:off x="10029204" y="1519044"/>
              <a:ext cx="1605050" cy="639956"/>
            </a:xfrm>
            <a:prstGeom prst="rect">
              <a:avLst/>
            </a:prstGeom>
            <a:solidFill>
              <a:schemeClr val="accent1"/>
            </a:solidFill>
            <a:ln w="6350" cap="flat" cmpd="sng" algn="ctr">
              <a:noFill/>
              <a:prstDash val="solid"/>
              <a:headEnd type="none" w="med" len="med"/>
              <a:tailEnd type="none" w="med" len="med"/>
            </a:ln>
            <a:effectLst/>
          </p:spPr>
          <p:style>
            <a:lnRef idx="0">
              <a:scrgbClr r="0" g="0" b="0"/>
            </a:lnRef>
            <a:fillRef idx="0">
              <a:scrgbClr r="0" g="0" b="0"/>
            </a:fillRef>
            <a:effectRef idx="0">
              <a:scrgbClr r="0" g="0" b="0"/>
            </a:effectRef>
            <a:fontRef idx="major"/>
          </p:style>
          <p:txBody>
            <a:bodyPr rot="0" spcFirstLastPara="0" vertOverflow="overflow" horzOverflow="overflow" vert="horz" wrap="square" lIns="72000" tIns="45720" rIns="7200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buClrTx/>
                <a:buSzTx/>
                <a:buFontTx/>
                <a:buNone/>
                <a:tabLst/>
                <a:defRPr/>
              </a:pPr>
              <a:endParaRPr kumimoji="0" lang="en-US" sz="1400" i="0" u="none" strike="noStrike" kern="0" cap="none" spc="0" normalizeH="0" baseline="0" noProof="0">
                <a:ln>
                  <a:noFill/>
                </a:ln>
                <a:solidFill>
                  <a:schemeClr val="bg1"/>
                </a:solidFill>
                <a:effectLst/>
                <a:uLnTx/>
                <a:uFillTx/>
                <a:ea typeface="+mj-ea"/>
                <a:cs typeface="Segoe UI Semibold"/>
              </a:endParaRPr>
            </a:p>
          </p:txBody>
        </p:sp>
        <p:sp>
          <p:nvSpPr>
            <p:cNvPr id="52" name="Rectangle 51">
              <a:extLst>
                <a:ext uri="{FF2B5EF4-FFF2-40B4-BE49-F238E27FC236}">
                  <a16:creationId xmlns:a16="http://schemas.microsoft.com/office/drawing/2014/main" id="{6BB01792-2EE7-49FB-B3FE-554AEBDE6991}"/>
                </a:ext>
                <a:ext uri="{C183D7F6-B498-43B3-948B-1728B52AA6E4}">
                  <adec:decorative xmlns:adec="http://schemas.microsoft.com/office/drawing/2017/decorative" val="1"/>
                </a:ext>
              </a:extLst>
            </p:cNvPr>
            <p:cNvSpPr/>
            <p:nvPr userDrawn="1"/>
          </p:nvSpPr>
          <p:spPr bwMode="auto">
            <a:xfrm>
              <a:off x="10051311" y="3948953"/>
              <a:ext cx="1584679" cy="1225382"/>
            </a:xfrm>
            <a:prstGeom prst="rect">
              <a:avLst/>
            </a:prstGeom>
            <a:no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ea typeface="+mn-ea"/>
                <a:cs typeface="Segoe UI" pitchFamily="34" charset="0"/>
              </a:endParaRPr>
            </a:p>
          </p:txBody>
        </p:sp>
        <p:sp>
          <p:nvSpPr>
            <p:cNvPr id="53" name="Rectangle 52">
              <a:extLst>
                <a:ext uri="{FF2B5EF4-FFF2-40B4-BE49-F238E27FC236}">
                  <a16:creationId xmlns:a16="http://schemas.microsoft.com/office/drawing/2014/main" id="{5A6ABD99-742B-458D-A84D-6C79EC0F6D85}"/>
                </a:ext>
                <a:ext uri="{C183D7F6-B498-43B3-948B-1728B52AA6E4}">
                  <adec:decorative xmlns:adec="http://schemas.microsoft.com/office/drawing/2017/decorative" val="1"/>
                </a:ext>
              </a:extLst>
            </p:cNvPr>
            <p:cNvSpPr/>
            <p:nvPr userDrawn="1"/>
          </p:nvSpPr>
          <p:spPr bwMode="auto">
            <a:xfrm>
              <a:off x="10051311" y="3348338"/>
              <a:ext cx="1584679" cy="600617"/>
            </a:xfrm>
            <a:prstGeom prst="rect">
              <a:avLst/>
            </a:prstGeom>
            <a:solidFill>
              <a:schemeClr val="accent6"/>
            </a:solidFill>
            <a:ln w="6350" cap="flat" cmpd="sng" algn="ctr">
              <a:solidFill>
                <a:schemeClr val="accent6"/>
              </a:solidFill>
              <a:prstDash val="solid"/>
              <a:headEnd type="none" w="med" len="med"/>
              <a:tailEnd type="none" w="med" len="med"/>
            </a:ln>
            <a:effectLst/>
          </p:spPr>
          <p:style>
            <a:lnRef idx="0">
              <a:scrgbClr r="0" g="0" b="0"/>
            </a:lnRef>
            <a:fillRef idx="0">
              <a:scrgbClr r="0" g="0" b="0"/>
            </a:fillRef>
            <a:effectRef idx="0">
              <a:scrgbClr r="0" g="0" b="0"/>
            </a:effectRef>
            <a:fontRef idx="major"/>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buClrTx/>
                <a:buSzTx/>
                <a:buFontTx/>
                <a:buNone/>
                <a:tabLst/>
                <a:defRPr/>
              </a:pPr>
              <a:endParaRPr kumimoji="0" lang="en-US" sz="1000" b="1" i="0" u="none" strike="noStrike" kern="0" cap="none" spc="0" normalizeH="0" baseline="0" noProof="0">
                <a:ln>
                  <a:noFill/>
                </a:ln>
                <a:solidFill>
                  <a:schemeClr val="bg1"/>
                </a:solidFill>
                <a:effectLst/>
                <a:uLnTx/>
                <a:uFillTx/>
                <a:latin typeface="+mn-lt"/>
                <a:ea typeface="+mj-ea"/>
                <a:cs typeface="Segoe UI Semibold" panose="020B0702040204020203" pitchFamily="34" charset="0"/>
              </a:endParaRPr>
            </a:p>
          </p:txBody>
        </p:sp>
        <p:sp>
          <p:nvSpPr>
            <p:cNvPr id="54" name="Rectangle 53">
              <a:extLst>
                <a:ext uri="{FF2B5EF4-FFF2-40B4-BE49-F238E27FC236}">
                  <a16:creationId xmlns:a16="http://schemas.microsoft.com/office/drawing/2014/main" id="{B9E487EA-EC17-422D-8347-69DCE4C3C0E7}"/>
                </a:ext>
                <a:ext uri="{C183D7F6-B498-43B3-948B-1728B52AA6E4}">
                  <adec:decorative xmlns:adec="http://schemas.microsoft.com/office/drawing/2017/decorative" val="1"/>
                </a:ext>
              </a:extLst>
            </p:cNvPr>
            <p:cNvSpPr/>
            <p:nvPr userDrawn="1"/>
          </p:nvSpPr>
          <p:spPr bwMode="auto">
            <a:xfrm>
              <a:off x="10049574" y="5276031"/>
              <a:ext cx="1584679" cy="438532"/>
            </a:xfrm>
            <a:prstGeom prst="rect">
              <a:avLst/>
            </a:prstGeom>
            <a:solidFill>
              <a:schemeClr val="accent5"/>
            </a:solidFill>
            <a:ln w="6350" cap="flat" cmpd="sng" algn="ctr">
              <a:solidFill>
                <a:schemeClr val="accent5"/>
              </a:solidFill>
              <a:prstDash val="solid"/>
              <a:headEnd type="none" w="med" len="med"/>
              <a:tailEnd type="none" w="med" len="med"/>
            </a:ln>
            <a:effectLst/>
          </p:spPr>
          <p:style>
            <a:lnRef idx="0">
              <a:scrgbClr r="0" g="0" b="0"/>
            </a:lnRef>
            <a:fillRef idx="0">
              <a:scrgbClr r="0" g="0" b="0"/>
            </a:fillRef>
            <a:effectRef idx="0">
              <a:scrgbClr r="0" g="0" b="0"/>
            </a:effectRef>
            <a:fontRef idx="major"/>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buClrTx/>
                <a:buSzTx/>
                <a:buFontTx/>
                <a:buNone/>
                <a:tabLst/>
                <a:defRPr/>
              </a:pPr>
              <a:endParaRPr kumimoji="0" lang="en-US" sz="1100" b="1" i="0" u="none" strike="noStrike" kern="0" cap="none" spc="0" normalizeH="0" baseline="0" noProof="0">
                <a:ln>
                  <a:noFill/>
                </a:ln>
                <a:solidFill>
                  <a:schemeClr val="bg1"/>
                </a:solidFill>
                <a:effectLst/>
                <a:uLnTx/>
                <a:uFillTx/>
                <a:latin typeface="+mn-lt"/>
                <a:ea typeface="+mj-ea"/>
                <a:cs typeface="Segoe UI Semibold"/>
              </a:endParaRPr>
            </a:p>
          </p:txBody>
        </p:sp>
        <p:sp>
          <p:nvSpPr>
            <p:cNvPr id="55" name="Rectangle 54">
              <a:extLst>
                <a:ext uri="{FF2B5EF4-FFF2-40B4-BE49-F238E27FC236}">
                  <a16:creationId xmlns:a16="http://schemas.microsoft.com/office/drawing/2014/main" id="{1F01D1CE-2681-48C0-94A0-1A08FB7BBDD9}"/>
                </a:ext>
                <a:ext uri="{C183D7F6-B498-43B3-948B-1728B52AA6E4}">
                  <adec:decorative xmlns:adec="http://schemas.microsoft.com/office/drawing/2017/decorative" val="1"/>
                </a:ext>
              </a:extLst>
            </p:cNvPr>
            <p:cNvSpPr/>
            <p:nvPr userDrawn="1"/>
          </p:nvSpPr>
          <p:spPr bwMode="auto">
            <a:xfrm>
              <a:off x="588963" y="5823699"/>
              <a:ext cx="11045290" cy="436711"/>
            </a:xfrm>
            <a:prstGeom prst="rect">
              <a:avLst/>
            </a:prstGeom>
            <a:solidFill>
              <a:srgbClr val="008575"/>
            </a:solidFill>
            <a:ln w="6350" cap="flat" cmpd="sng" algn="ctr">
              <a:solidFill>
                <a:srgbClr val="008575"/>
              </a:solidFill>
              <a:prstDash val="solid"/>
              <a:headEnd type="none" w="med" len="med"/>
              <a:tailEnd type="none" w="med" len="med"/>
            </a:ln>
            <a:effectLst/>
          </p:spPr>
          <p:style>
            <a:lnRef idx="0">
              <a:scrgbClr r="0" g="0" b="0"/>
            </a:lnRef>
            <a:fillRef idx="0">
              <a:scrgbClr r="0" g="0" b="0"/>
            </a:fillRef>
            <a:effectRef idx="0">
              <a:scrgbClr r="0" g="0" b="0"/>
            </a:effectRef>
            <a:fontRef idx="major"/>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buClrTx/>
                <a:buSzTx/>
                <a:buFontTx/>
                <a:buNone/>
                <a:tabLst/>
                <a:defRPr/>
              </a:pPr>
              <a:endParaRPr kumimoji="0" lang="en-US" sz="1100" b="1" i="0" u="none" strike="noStrike" kern="0" cap="none" spc="0" normalizeH="0" baseline="0" noProof="0">
                <a:ln>
                  <a:noFill/>
                </a:ln>
                <a:solidFill>
                  <a:schemeClr val="bg1"/>
                </a:solidFill>
                <a:effectLst/>
                <a:uLnTx/>
                <a:uFillTx/>
                <a:latin typeface="+mn-lt"/>
                <a:ea typeface="+mj-ea"/>
                <a:cs typeface="Segoe UI Semibold"/>
              </a:endParaRPr>
            </a:p>
          </p:txBody>
        </p:sp>
      </p:grpSp>
      <p:sp>
        <p:nvSpPr>
          <p:cNvPr id="4" name="Content Placeholder 3">
            <a:extLst>
              <a:ext uri="{FF2B5EF4-FFF2-40B4-BE49-F238E27FC236}">
                <a16:creationId xmlns:a16="http://schemas.microsoft.com/office/drawing/2014/main" id="{95E86FC3-B87E-4A7F-B2B8-8E5AED8C5AEE}"/>
              </a:ext>
            </a:extLst>
          </p:cNvPr>
          <p:cNvSpPr>
            <a:spLocks noGrp="1"/>
          </p:cNvSpPr>
          <p:nvPr>
            <p:ph sz="quarter" idx="10"/>
          </p:nvPr>
        </p:nvSpPr>
        <p:spPr>
          <a:xfrm>
            <a:off x="960439" y="1508126"/>
            <a:ext cx="1660842" cy="553998"/>
          </a:xfrm>
        </p:spPr>
        <p:txBody>
          <a:bodyPr/>
          <a:lstStyle>
            <a:lvl1pPr marL="0" indent="0">
              <a:buNone/>
              <a:defRPr/>
            </a:lvl1pPr>
          </a:lstStyle>
          <a:p>
            <a:pPr lvl="0"/>
            <a:endParaRPr lang="en-US"/>
          </a:p>
        </p:txBody>
      </p:sp>
      <p:sp>
        <p:nvSpPr>
          <p:cNvPr id="5" name="Content Placeholder 3">
            <a:extLst>
              <a:ext uri="{FF2B5EF4-FFF2-40B4-BE49-F238E27FC236}">
                <a16:creationId xmlns:a16="http://schemas.microsoft.com/office/drawing/2014/main" id="{C31CC1B9-E2C6-46AF-846C-80F977F6B918}"/>
              </a:ext>
            </a:extLst>
          </p:cNvPr>
          <p:cNvSpPr>
            <a:spLocks noGrp="1"/>
          </p:cNvSpPr>
          <p:nvPr>
            <p:ph sz="quarter" idx="11"/>
          </p:nvPr>
        </p:nvSpPr>
        <p:spPr>
          <a:xfrm>
            <a:off x="2865439" y="1508125"/>
            <a:ext cx="1660842" cy="553998"/>
          </a:xfrm>
        </p:spPr>
        <p:txBody>
          <a:bodyPr/>
          <a:lstStyle>
            <a:lvl1pPr marL="0" indent="0">
              <a:buNone/>
              <a:defRPr/>
            </a:lvl1pPr>
          </a:lstStyle>
          <a:p>
            <a:pPr lvl="0"/>
            <a:endParaRPr lang="en-US"/>
          </a:p>
        </p:txBody>
      </p:sp>
      <p:sp>
        <p:nvSpPr>
          <p:cNvPr id="6" name="Content Placeholder 3">
            <a:extLst>
              <a:ext uri="{FF2B5EF4-FFF2-40B4-BE49-F238E27FC236}">
                <a16:creationId xmlns:a16="http://schemas.microsoft.com/office/drawing/2014/main" id="{B77F5610-C5DE-4588-8F60-6B5F813EA063}"/>
              </a:ext>
            </a:extLst>
          </p:cNvPr>
          <p:cNvSpPr>
            <a:spLocks noGrp="1"/>
          </p:cNvSpPr>
          <p:nvPr>
            <p:ph sz="quarter" idx="12"/>
          </p:nvPr>
        </p:nvSpPr>
        <p:spPr>
          <a:xfrm>
            <a:off x="960439" y="2282052"/>
            <a:ext cx="1660842" cy="553998"/>
          </a:xfrm>
        </p:spPr>
        <p:txBody>
          <a:bodyPr/>
          <a:lstStyle>
            <a:lvl1pPr marL="0" indent="0">
              <a:buNone/>
              <a:defRPr/>
            </a:lvl1pPr>
          </a:lstStyle>
          <a:p>
            <a:pPr lvl="0"/>
            <a:endParaRPr lang="en-US"/>
          </a:p>
        </p:txBody>
      </p:sp>
      <p:sp>
        <p:nvSpPr>
          <p:cNvPr id="7" name="Content Placeholder 3">
            <a:extLst>
              <a:ext uri="{FF2B5EF4-FFF2-40B4-BE49-F238E27FC236}">
                <a16:creationId xmlns:a16="http://schemas.microsoft.com/office/drawing/2014/main" id="{36E05147-A17F-4A33-A33E-C06336A55435}"/>
              </a:ext>
            </a:extLst>
          </p:cNvPr>
          <p:cNvSpPr>
            <a:spLocks noGrp="1"/>
          </p:cNvSpPr>
          <p:nvPr>
            <p:ph sz="quarter" idx="13"/>
          </p:nvPr>
        </p:nvSpPr>
        <p:spPr>
          <a:xfrm>
            <a:off x="2865439" y="2348300"/>
            <a:ext cx="1660842" cy="553998"/>
          </a:xfrm>
        </p:spPr>
        <p:txBody>
          <a:bodyPr/>
          <a:lstStyle>
            <a:lvl1pPr marL="0" indent="0">
              <a:buNone/>
              <a:defRPr/>
            </a:lvl1pPr>
          </a:lstStyle>
          <a:p>
            <a:pPr lvl="0"/>
            <a:endParaRPr lang="en-US"/>
          </a:p>
        </p:txBody>
      </p:sp>
      <p:sp>
        <p:nvSpPr>
          <p:cNvPr id="8" name="Content Placeholder 3">
            <a:extLst>
              <a:ext uri="{FF2B5EF4-FFF2-40B4-BE49-F238E27FC236}">
                <a16:creationId xmlns:a16="http://schemas.microsoft.com/office/drawing/2014/main" id="{2504C357-9792-4CF8-BD94-34DF60CCFBED}"/>
              </a:ext>
            </a:extLst>
          </p:cNvPr>
          <p:cNvSpPr>
            <a:spLocks noGrp="1"/>
          </p:cNvSpPr>
          <p:nvPr>
            <p:ph sz="quarter" idx="14"/>
          </p:nvPr>
        </p:nvSpPr>
        <p:spPr>
          <a:xfrm>
            <a:off x="960439" y="3055978"/>
            <a:ext cx="1660842" cy="553998"/>
          </a:xfrm>
        </p:spPr>
        <p:txBody>
          <a:bodyPr/>
          <a:lstStyle>
            <a:lvl1pPr marL="0" indent="0">
              <a:buNone/>
              <a:defRPr/>
            </a:lvl1pPr>
          </a:lstStyle>
          <a:p>
            <a:pPr lvl="0"/>
            <a:endParaRPr lang="en-US"/>
          </a:p>
        </p:txBody>
      </p:sp>
      <p:sp>
        <p:nvSpPr>
          <p:cNvPr id="9" name="Content Placeholder 3">
            <a:extLst>
              <a:ext uri="{FF2B5EF4-FFF2-40B4-BE49-F238E27FC236}">
                <a16:creationId xmlns:a16="http://schemas.microsoft.com/office/drawing/2014/main" id="{A9BF88FF-62AA-448C-8DB7-2DBC94FF4CEF}"/>
              </a:ext>
            </a:extLst>
          </p:cNvPr>
          <p:cNvSpPr>
            <a:spLocks noGrp="1"/>
          </p:cNvSpPr>
          <p:nvPr>
            <p:ph sz="quarter" idx="15"/>
          </p:nvPr>
        </p:nvSpPr>
        <p:spPr>
          <a:xfrm>
            <a:off x="2865439" y="3055977"/>
            <a:ext cx="1660842" cy="553998"/>
          </a:xfrm>
        </p:spPr>
        <p:txBody>
          <a:bodyPr/>
          <a:lstStyle>
            <a:lvl1pPr marL="0" indent="0">
              <a:buNone/>
              <a:defRPr/>
            </a:lvl1pPr>
          </a:lstStyle>
          <a:p>
            <a:pPr lvl="0"/>
            <a:endParaRPr lang="en-US"/>
          </a:p>
        </p:txBody>
      </p:sp>
      <p:sp>
        <p:nvSpPr>
          <p:cNvPr id="10" name="Content Placeholder 3">
            <a:extLst>
              <a:ext uri="{FF2B5EF4-FFF2-40B4-BE49-F238E27FC236}">
                <a16:creationId xmlns:a16="http://schemas.microsoft.com/office/drawing/2014/main" id="{D5DF01CD-C3FF-4D66-B764-091A6016C36D}"/>
              </a:ext>
            </a:extLst>
          </p:cNvPr>
          <p:cNvSpPr>
            <a:spLocks noGrp="1"/>
          </p:cNvSpPr>
          <p:nvPr>
            <p:ph sz="quarter" idx="16"/>
          </p:nvPr>
        </p:nvSpPr>
        <p:spPr>
          <a:xfrm>
            <a:off x="960439" y="3829904"/>
            <a:ext cx="1660842" cy="553998"/>
          </a:xfrm>
        </p:spPr>
        <p:txBody>
          <a:bodyPr/>
          <a:lstStyle>
            <a:lvl1pPr marL="0" indent="0">
              <a:buNone/>
              <a:defRPr/>
            </a:lvl1pPr>
          </a:lstStyle>
          <a:p>
            <a:pPr lvl="0"/>
            <a:endParaRPr lang="en-US"/>
          </a:p>
        </p:txBody>
      </p:sp>
      <p:sp>
        <p:nvSpPr>
          <p:cNvPr id="11" name="Content Placeholder 3">
            <a:extLst>
              <a:ext uri="{FF2B5EF4-FFF2-40B4-BE49-F238E27FC236}">
                <a16:creationId xmlns:a16="http://schemas.microsoft.com/office/drawing/2014/main" id="{0037D0B3-5DDD-445D-B17B-B23EF1BFB24C}"/>
              </a:ext>
            </a:extLst>
          </p:cNvPr>
          <p:cNvSpPr>
            <a:spLocks noGrp="1"/>
          </p:cNvSpPr>
          <p:nvPr>
            <p:ph sz="quarter" idx="17"/>
          </p:nvPr>
        </p:nvSpPr>
        <p:spPr>
          <a:xfrm>
            <a:off x="2865439" y="3829903"/>
            <a:ext cx="1660842" cy="553998"/>
          </a:xfrm>
        </p:spPr>
        <p:txBody>
          <a:bodyPr/>
          <a:lstStyle>
            <a:lvl1pPr marL="0" indent="0">
              <a:buNone/>
              <a:defRPr/>
            </a:lvl1pPr>
          </a:lstStyle>
          <a:p>
            <a:pPr lvl="0"/>
            <a:endParaRPr lang="en-US"/>
          </a:p>
        </p:txBody>
      </p:sp>
      <p:sp>
        <p:nvSpPr>
          <p:cNvPr id="12" name="Content Placeholder 3">
            <a:extLst>
              <a:ext uri="{FF2B5EF4-FFF2-40B4-BE49-F238E27FC236}">
                <a16:creationId xmlns:a16="http://schemas.microsoft.com/office/drawing/2014/main" id="{2E8C7C8A-A5C7-47D3-BBE4-7AFEC435B732}"/>
              </a:ext>
            </a:extLst>
          </p:cNvPr>
          <p:cNvSpPr>
            <a:spLocks noGrp="1"/>
          </p:cNvSpPr>
          <p:nvPr>
            <p:ph sz="quarter" idx="18"/>
          </p:nvPr>
        </p:nvSpPr>
        <p:spPr>
          <a:xfrm>
            <a:off x="960439" y="4537581"/>
            <a:ext cx="1660842" cy="553998"/>
          </a:xfrm>
        </p:spPr>
        <p:txBody>
          <a:bodyPr/>
          <a:lstStyle>
            <a:lvl1pPr marL="0" indent="0">
              <a:buNone/>
              <a:defRPr/>
            </a:lvl1pPr>
          </a:lstStyle>
          <a:p>
            <a:pPr lvl="0"/>
            <a:endParaRPr lang="en-US"/>
          </a:p>
        </p:txBody>
      </p:sp>
      <p:sp>
        <p:nvSpPr>
          <p:cNvPr id="13" name="Content Placeholder 3">
            <a:extLst>
              <a:ext uri="{FF2B5EF4-FFF2-40B4-BE49-F238E27FC236}">
                <a16:creationId xmlns:a16="http://schemas.microsoft.com/office/drawing/2014/main" id="{9E9DB755-0A3B-46B1-851E-0717F6E5E1BC}"/>
              </a:ext>
            </a:extLst>
          </p:cNvPr>
          <p:cNvSpPr>
            <a:spLocks noGrp="1"/>
          </p:cNvSpPr>
          <p:nvPr>
            <p:ph sz="quarter" idx="19"/>
          </p:nvPr>
        </p:nvSpPr>
        <p:spPr>
          <a:xfrm>
            <a:off x="2865439" y="4537580"/>
            <a:ext cx="1660842" cy="553998"/>
          </a:xfrm>
        </p:spPr>
        <p:txBody>
          <a:bodyPr/>
          <a:lstStyle>
            <a:lvl1pPr marL="0" indent="0">
              <a:buNone/>
              <a:defRPr/>
            </a:lvl1pPr>
          </a:lstStyle>
          <a:p>
            <a:pPr lvl="0"/>
            <a:endParaRPr lang="en-US"/>
          </a:p>
        </p:txBody>
      </p:sp>
      <p:sp>
        <p:nvSpPr>
          <p:cNvPr id="14" name="Content Placeholder 3">
            <a:extLst>
              <a:ext uri="{FF2B5EF4-FFF2-40B4-BE49-F238E27FC236}">
                <a16:creationId xmlns:a16="http://schemas.microsoft.com/office/drawing/2014/main" id="{2ABD5BA6-70D9-4227-99B8-DE0F6B317931}"/>
              </a:ext>
            </a:extLst>
          </p:cNvPr>
          <p:cNvSpPr>
            <a:spLocks noGrp="1"/>
          </p:cNvSpPr>
          <p:nvPr>
            <p:ph sz="quarter" idx="20"/>
          </p:nvPr>
        </p:nvSpPr>
        <p:spPr>
          <a:xfrm>
            <a:off x="960439" y="5325397"/>
            <a:ext cx="1660842" cy="553998"/>
          </a:xfrm>
        </p:spPr>
        <p:txBody>
          <a:bodyPr/>
          <a:lstStyle>
            <a:lvl1pPr marL="0" indent="0">
              <a:buNone/>
              <a:defRPr/>
            </a:lvl1pPr>
          </a:lstStyle>
          <a:p>
            <a:pPr lvl="0"/>
            <a:endParaRPr lang="en-US"/>
          </a:p>
        </p:txBody>
      </p:sp>
      <p:sp>
        <p:nvSpPr>
          <p:cNvPr id="15" name="Content Placeholder 3">
            <a:extLst>
              <a:ext uri="{FF2B5EF4-FFF2-40B4-BE49-F238E27FC236}">
                <a16:creationId xmlns:a16="http://schemas.microsoft.com/office/drawing/2014/main" id="{935E1142-6EC0-437A-8ED8-2847DD7C1D83}"/>
              </a:ext>
            </a:extLst>
          </p:cNvPr>
          <p:cNvSpPr>
            <a:spLocks noGrp="1"/>
          </p:cNvSpPr>
          <p:nvPr>
            <p:ph sz="quarter" idx="21"/>
          </p:nvPr>
        </p:nvSpPr>
        <p:spPr>
          <a:xfrm>
            <a:off x="2865439" y="5325396"/>
            <a:ext cx="1660842" cy="553998"/>
          </a:xfrm>
        </p:spPr>
        <p:txBody>
          <a:bodyPr/>
          <a:lstStyle>
            <a:lvl1pPr marL="0" indent="0">
              <a:buNone/>
              <a:defRPr/>
            </a:lvl1pPr>
          </a:lstStyle>
          <a:p>
            <a:pPr lvl="0"/>
            <a:endParaRPr lang="en-US"/>
          </a:p>
        </p:txBody>
      </p:sp>
      <p:sp>
        <p:nvSpPr>
          <p:cNvPr id="16" name="Content Placeholder 3">
            <a:extLst>
              <a:ext uri="{FF2B5EF4-FFF2-40B4-BE49-F238E27FC236}">
                <a16:creationId xmlns:a16="http://schemas.microsoft.com/office/drawing/2014/main" id="{C35C9B67-2553-425D-9A99-EAB88A073D97}"/>
              </a:ext>
            </a:extLst>
          </p:cNvPr>
          <p:cNvSpPr>
            <a:spLocks noGrp="1"/>
          </p:cNvSpPr>
          <p:nvPr>
            <p:ph sz="quarter" idx="22"/>
          </p:nvPr>
        </p:nvSpPr>
        <p:spPr>
          <a:xfrm>
            <a:off x="4770439" y="1534656"/>
            <a:ext cx="1660842" cy="553998"/>
          </a:xfrm>
        </p:spPr>
        <p:txBody>
          <a:bodyPr/>
          <a:lstStyle>
            <a:lvl1pPr marL="0" indent="0">
              <a:buNone/>
              <a:defRPr/>
            </a:lvl1pPr>
          </a:lstStyle>
          <a:p>
            <a:pPr lvl="0"/>
            <a:endParaRPr lang="en-US"/>
          </a:p>
        </p:txBody>
      </p:sp>
      <p:sp>
        <p:nvSpPr>
          <p:cNvPr id="17" name="Content Placeholder 3">
            <a:extLst>
              <a:ext uri="{FF2B5EF4-FFF2-40B4-BE49-F238E27FC236}">
                <a16:creationId xmlns:a16="http://schemas.microsoft.com/office/drawing/2014/main" id="{5A2191FB-8169-4C72-9113-665ADA580A0B}"/>
              </a:ext>
            </a:extLst>
          </p:cNvPr>
          <p:cNvSpPr>
            <a:spLocks noGrp="1"/>
          </p:cNvSpPr>
          <p:nvPr>
            <p:ph sz="quarter" idx="23"/>
          </p:nvPr>
        </p:nvSpPr>
        <p:spPr>
          <a:xfrm>
            <a:off x="6675439" y="1534655"/>
            <a:ext cx="1660842" cy="553998"/>
          </a:xfrm>
        </p:spPr>
        <p:txBody>
          <a:bodyPr/>
          <a:lstStyle>
            <a:lvl1pPr marL="0" indent="0">
              <a:buNone/>
              <a:defRPr/>
            </a:lvl1pPr>
          </a:lstStyle>
          <a:p>
            <a:pPr lvl="0"/>
            <a:endParaRPr lang="en-US"/>
          </a:p>
        </p:txBody>
      </p:sp>
      <p:sp>
        <p:nvSpPr>
          <p:cNvPr id="18" name="Content Placeholder 3">
            <a:extLst>
              <a:ext uri="{FF2B5EF4-FFF2-40B4-BE49-F238E27FC236}">
                <a16:creationId xmlns:a16="http://schemas.microsoft.com/office/drawing/2014/main" id="{C1C4E174-AF17-4069-91EA-4EC945D38848}"/>
              </a:ext>
            </a:extLst>
          </p:cNvPr>
          <p:cNvSpPr>
            <a:spLocks noGrp="1"/>
          </p:cNvSpPr>
          <p:nvPr>
            <p:ph sz="quarter" idx="24"/>
          </p:nvPr>
        </p:nvSpPr>
        <p:spPr>
          <a:xfrm>
            <a:off x="4770439" y="2257573"/>
            <a:ext cx="1660842" cy="553998"/>
          </a:xfrm>
        </p:spPr>
        <p:txBody>
          <a:bodyPr/>
          <a:lstStyle>
            <a:lvl1pPr marL="0" indent="0">
              <a:buNone/>
              <a:defRPr/>
            </a:lvl1pPr>
          </a:lstStyle>
          <a:p>
            <a:pPr lvl="0"/>
            <a:endParaRPr lang="en-US"/>
          </a:p>
        </p:txBody>
      </p:sp>
      <p:sp>
        <p:nvSpPr>
          <p:cNvPr id="19" name="Content Placeholder 3">
            <a:extLst>
              <a:ext uri="{FF2B5EF4-FFF2-40B4-BE49-F238E27FC236}">
                <a16:creationId xmlns:a16="http://schemas.microsoft.com/office/drawing/2014/main" id="{4344941F-A137-409C-A938-DBE8CDDE7E4B}"/>
              </a:ext>
            </a:extLst>
          </p:cNvPr>
          <p:cNvSpPr>
            <a:spLocks noGrp="1"/>
          </p:cNvSpPr>
          <p:nvPr>
            <p:ph sz="quarter" idx="25"/>
          </p:nvPr>
        </p:nvSpPr>
        <p:spPr>
          <a:xfrm>
            <a:off x="6675439" y="2257572"/>
            <a:ext cx="1660842" cy="553998"/>
          </a:xfrm>
        </p:spPr>
        <p:txBody>
          <a:bodyPr/>
          <a:lstStyle>
            <a:lvl1pPr marL="0" indent="0">
              <a:buNone/>
              <a:defRPr/>
            </a:lvl1pPr>
          </a:lstStyle>
          <a:p>
            <a:pPr lvl="0"/>
            <a:endParaRPr lang="en-US"/>
          </a:p>
        </p:txBody>
      </p:sp>
      <p:sp>
        <p:nvSpPr>
          <p:cNvPr id="20" name="Content Placeholder 3">
            <a:extLst>
              <a:ext uri="{FF2B5EF4-FFF2-40B4-BE49-F238E27FC236}">
                <a16:creationId xmlns:a16="http://schemas.microsoft.com/office/drawing/2014/main" id="{8F2E4C7A-826C-45AF-8511-A979BD703248}"/>
              </a:ext>
            </a:extLst>
          </p:cNvPr>
          <p:cNvSpPr>
            <a:spLocks noGrp="1"/>
          </p:cNvSpPr>
          <p:nvPr>
            <p:ph sz="quarter" idx="26"/>
          </p:nvPr>
        </p:nvSpPr>
        <p:spPr>
          <a:xfrm>
            <a:off x="4770439" y="3055978"/>
            <a:ext cx="1660842" cy="553998"/>
          </a:xfrm>
        </p:spPr>
        <p:txBody>
          <a:bodyPr/>
          <a:lstStyle>
            <a:lvl1pPr marL="0" indent="0">
              <a:buNone/>
              <a:defRPr/>
            </a:lvl1pPr>
          </a:lstStyle>
          <a:p>
            <a:pPr lvl="0"/>
            <a:endParaRPr lang="en-US"/>
          </a:p>
        </p:txBody>
      </p:sp>
      <p:sp>
        <p:nvSpPr>
          <p:cNvPr id="21" name="Content Placeholder 3">
            <a:extLst>
              <a:ext uri="{FF2B5EF4-FFF2-40B4-BE49-F238E27FC236}">
                <a16:creationId xmlns:a16="http://schemas.microsoft.com/office/drawing/2014/main" id="{5775C1B9-BBCF-4A7C-BEAA-12C0D19FF71E}"/>
              </a:ext>
            </a:extLst>
          </p:cNvPr>
          <p:cNvSpPr>
            <a:spLocks noGrp="1"/>
          </p:cNvSpPr>
          <p:nvPr>
            <p:ph sz="quarter" idx="27"/>
          </p:nvPr>
        </p:nvSpPr>
        <p:spPr>
          <a:xfrm>
            <a:off x="6675439" y="3055977"/>
            <a:ext cx="1660842" cy="553998"/>
          </a:xfrm>
        </p:spPr>
        <p:txBody>
          <a:bodyPr/>
          <a:lstStyle>
            <a:lvl1pPr marL="0" indent="0">
              <a:buNone/>
              <a:defRPr/>
            </a:lvl1pPr>
          </a:lstStyle>
          <a:p>
            <a:pPr lvl="0"/>
            <a:endParaRPr lang="en-US"/>
          </a:p>
        </p:txBody>
      </p:sp>
      <p:sp>
        <p:nvSpPr>
          <p:cNvPr id="22" name="Content Placeholder 3">
            <a:extLst>
              <a:ext uri="{FF2B5EF4-FFF2-40B4-BE49-F238E27FC236}">
                <a16:creationId xmlns:a16="http://schemas.microsoft.com/office/drawing/2014/main" id="{24ABE97F-F9CC-4FD0-9FFA-4F81D7885232}"/>
              </a:ext>
            </a:extLst>
          </p:cNvPr>
          <p:cNvSpPr>
            <a:spLocks noGrp="1"/>
          </p:cNvSpPr>
          <p:nvPr>
            <p:ph sz="quarter" idx="28"/>
          </p:nvPr>
        </p:nvSpPr>
        <p:spPr>
          <a:xfrm>
            <a:off x="4770439" y="3869684"/>
            <a:ext cx="1660842" cy="553998"/>
          </a:xfrm>
        </p:spPr>
        <p:txBody>
          <a:bodyPr/>
          <a:lstStyle>
            <a:lvl1pPr marL="0" indent="0">
              <a:buNone/>
              <a:defRPr/>
            </a:lvl1pPr>
          </a:lstStyle>
          <a:p>
            <a:pPr lvl="0"/>
            <a:endParaRPr lang="en-US"/>
          </a:p>
        </p:txBody>
      </p:sp>
      <p:sp>
        <p:nvSpPr>
          <p:cNvPr id="23" name="Content Placeholder 3">
            <a:extLst>
              <a:ext uri="{FF2B5EF4-FFF2-40B4-BE49-F238E27FC236}">
                <a16:creationId xmlns:a16="http://schemas.microsoft.com/office/drawing/2014/main" id="{D2571C2E-4090-4381-94C9-1EE4CC963D27}"/>
              </a:ext>
            </a:extLst>
          </p:cNvPr>
          <p:cNvSpPr>
            <a:spLocks noGrp="1"/>
          </p:cNvSpPr>
          <p:nvPr>
            <p:ph sz="quarter" idx="29"/>
          </p:nvPr>
        </p:nvSpPr>
        <p:spPr>
          <a:xfrm>
            <a:off x="6675439" y="3869683"/>
            <a:ext cx="1660842" cy="553998"/>
          </a:xfrm>
        </p:spPr>
        <p:txBody>
          <a:bodyPr/>
          <a:lstStyle>
            <a:lvl1pPr marL="0" indent="0">
              <a:buNone/>
              <a:defRPr/>
            </a:lvl1pPr>
          </a:lstStyle>
          <a:p>
            <a:pPr lvl="0"/>
            <a:endParaRPr lang="en-US"/>
          </a:p>
        </p:txBody>
      </p:sp>
      <p:sp>
        <p:nvSpPr>
          <p:cNvPr id="24" name="Content Placeholder 3">
            <a:extLst>
              <a:ext uri="{FF2B5EF4-FFF2-40B4-BE49-F238E27FC236}">
                <a16:creationId xmlns:a16="http://schemas.microsoft.com/office/drawing/2014/main" id="{85AF8CBD-907A-43D9-B80E-573B238D3912}"/>
              </a:ext>
            </a:extLst>
          </p:cNvPr>
          <p:cNvSpPr>
            <a:spLocks noGrp="1"/>
          </p:cNvSpPr>
          <p:nvPr>
            <p:ph sz="quarter" idx="30"/>
          </p:nvPr>
        </p:nvSpPr>
        <p:spPr>
          <a:xfrm>
            <a:off x="4770439" y="4683390"/>
            <a:ext cx="1660842" cy="553998"/>
          </a:xfrm>
        </p:spPr>
        <p:txBody>
          <a:bodyPr/>
          <a:lstStyle>
            <a:lvl1pPr marL="0" indent="0">
              <a:buNone/>
              <a:defRPr/>
            </a:lvl1pPr>
          </a:lstStyle>
          <a:p>
            <a:pPr lvl="0"/>
            <a:endParaRPr lang="en-US"/>
          </a:p>
        </p:txBody>
      </p:sp>
      <p:sp>
        <p:nvSpPr>
          <p:cNvPr id="25" name="Content Placeholder 3">
            <a:extLst>
              <a:ext uri="{FF2B5EF4-FFF2-40B4-BE49-F238E27FC236}">
                <a16:creationId xmlns:a16="http://schemas.microsoft.com/office/drawing/2014/main" id="{AF1C0503-A33B-43FB-93B9-E859E6D6C177}"/>
              </a:ext>
            </a:extLst>
          </p:cNvPr>
          <p:cNvSpPr>
            <a:spLocks noGrp="1"/>
          </p:cNvSpPr>
          <p:nvPr>
            <p:ph sz="quarter" idx="31"/>
          </p:nvPr>
        </p:nvSpPr>
        <p:spPr>
          <a:xfrm>
            <a:off x="6675439" y="4683389"/>
            <a:ext cx="1660842" cy="553998"/>
          </a:xfrm>
        </p:spPr>
        <p:txBody>
          <a:bodyPr/>
          <a:lstStyle>
            <a:lvl1pPr marL="0" indent="0">
              <a:buNone/>
              <a:defRPr/>
            </a:lvl1pPr>
          </a:lstStyle>
          <a:p>
            <a:pPr lvl="0"/>
            <a:endParaRPr lang="en-US"/>
          </a:p>
        </p:txBody>
      </p:sp>
      <p:sp>
        <p:nvSpPr>
          <p:cNvPr id="26" name="Content Placeholder 3">
            <a:extLst>
              <a:ext uri="{FF2B5EF4-FFF2-40B4-BE49-F238E27FC236}">
                <a16:creationId xmlns:a16="http://schemas.microsoft.com/office/drawing/2014/main" id="{92ED6AC4-8ED3-412C-A14A-D1401F054AD8}"/>
              </a:ext>
            </a:extLst>
          </p:cNvPr>
          <p:cNvSpPr>
            <a:spLocks noGrp="1"/>
          </p:cNvSpPr>
          <p:nvPr>
            <p:ph sz="quarter" idx="32"/>
          </p:nvPr>
        </p:nvSpPr>
        <p:spPr>
          <a:xfrm>
            <a:off x="4770439" y="5497096"/>
            <a:ext cx="1660842" cy="553998"/>
          </a:xfrm>
        </p:spPr>
        <p:txBody>
          <a:bodyPr/>
          <a:lstStyle>
            <a:lvl1pPr marL="0" indent="0">
              <a:buNone/>
              <a:defRPr/>
            </a:lvl1pPr>
          </a:lstStyle>
          <a:p>
            <a:pPr lvl="0"/>
            <a:endParaRPr lang="en-US"/>
          </a:p>
        </p:txBody>
      </p:sp>
      <p:sp>
        <p:nvSpPr>
          <p:cNvPr id="27" name="Content Placeholder 3">
            <a:extLst>
              <a:ext uri="{FF2B5EF4-FFF2-40B4-BE49-F238E27FC236}">
                <a16:creationId xmlns:a16="http://schemas.microsoft.com/office/drawing/2014/main" id="{992DD8E4-F690-4243-AEC5-E7D9297FCFE4}"/>
              </a:ext>
            </a:extLst>
          </p:cNvPr>
          <p:cNvSpPr>
            <a:spLocks noGrp="1"/>
          </p:cNvSpPr>
          <p:nvPr>
            <p:ph sz="quarter" idx="33"/>
          </p:nvPr>
        </p:nvSpPr>
        <p:spPr>
          <a:xfrm>
            <a:off x="6675439" y="5497095"/>
            <a:ext cx="1660842" cy="553998"/>
          </a:xfrm>
        </p:spPr>
        <p:txBody>
          <a:bodyPr/>
          <a:lstStyle>
            <a:lvl1pPr marL="0" indent="0">
              <a:buNone/>
              <a:defRPr/>
            </a:lvl1pPr>
          </a:lstStyle>
          <a:p>
            <a:pPr lvl="0"/>
            <a:endParaRPr lang="en-US"/>
          </a:p>
        </p:txBody>
      </p:sp>
      <p:sp>
        <p:nvSpPr>
          <p:cNvPr id="29" name="Content Placeholder 28">
            <a:extLst>
              <a:ext uri="{FF2B5EF4-FFF2-40B4-BE49-F238E27FC236}">
                <a16:creationId xmlns:a16="http://schemas.microsoft.com/office/drawing/2014/main" id="{7A0B6DDF-A39C-4B13-9B06-CD201991FA50}"/>
              </a:ext>
            </a:extLst>
          </p:cNvPr>
          <p:cNvSpPr>
            <a:spLocks noGrp="1"/>
          </p:cNvSpPr>
          <p:nvPr>
            <p:ph sz="quarter" idx="34"/>
          </p:nvPr>
        </p:nvSpPr>
        <p:spPr>
          <a:xfrm>
            <a:off x="8899525" y="1535113"/>
            <a:ext cx="1798638" cy="430887"/>
          </a:xfrm>
        </p:spPr>
        <p:txBody>
          <a:bodyPr/>
          <a:lstStyle>
            <a:lvl1pPr marL="0" indent="0">
              <a:buNone/>
              <a:defRPr/>
            </a:lvl1pPr>
          </a:lstStyle>
          <a:p>
            <a:pPr lvl="0"/>
            <a:endParaRPr lang="en-US"/>
          </a:p>
        </p:txBody>
      </p:sp>
      <p:sp>
        <p:nvSpPr>
          <p:cNvPr id="30" name="Content Placeholder 28">
            <a:extLst>
              <a:ext uri="{FF2B5EF4-FFF2-40B4-BE49-F238E27FC236}">
                <a16:creationId xmlns:a16="http://schemas.microsoft.com/office/drawing/2014/main" id="{B47FABEA-FE30-430C-90C5-B12701852DE4}"/>
              </a:ext>
            </a:extLst>
          </p:cNvPr>
          <p:cNvSpPr>
            <a:spLocks noGrp="1"/>
          </p:cNvSpPr>
          <p:nvPr>
            <p:ph sz="quarter" idx="35"/>
          </p:nvPr>
        </p:nvSpPr>
        <p:spPr>
          <a:xfrm>
            <a:off x="8899525" y="2282052"/>
            <a:ext cx="1798638" cy="430887"/>
          </a:xfrm>
        </p:spPr>
        <p:txBody>
          <a:bodyPr/>
          <a:lstStyle>
            <a:lvl1pPr marL="0" indent="0">
              <a:buNone/>
              <a:defRPr/>
            </a:lvl1pPr>
          </a:lstStyle>
          <a:p>
            <a:pPr lvl="0"/>
            <a:endParaRPr lang="en-US"/>
          </a:p>
        </p:txBody>
      </p:sp>
    </p:spTree>
    <p:extLst>
      <p:ext uri="{BB962C8B-B14F-4D97-AF65-F5344CB8AC3E}">
        <p14:creationId xmlns:p14="http://schemas.microsoft.com/office/powerpoint/2010/main" val="179621883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3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8">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30.xml><?xml version="1.0" encoding="utf-8"?>
<p:sldLayout xmlns:a="http://schemas.openxmlformats.org/drawingml/2006/main" xmlns:r="http://schemas.openxmlformats.org/officeDocument/2006/relationships" xmlns:p="http://schemas.openxmlformats.org/presentationml/2006/main" preserve="1" userDrawn="1">
  <p:cSld name="1_Closing logo slide">
    <p:bg>
      <p:bgRef idx="1001">
        <a:schemeClr val="bg2"/>
      </p:bgRef>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4D49B6B-C4DB-4731-9376-CEAA0FEE2E43}"/>
              </a:ext>
            </a:extLst>
          </p:cNvPr>
          <p:cNvSpPr>
            <a:spLocks noGrp="1"/>
          </p:cNvSpPr>
          <p:nvPr>
            <p:ph type="title"/>
          </p:nvPr>
        </p:nvSpPr>
        <p:spPr/>
        <p:txBody>
          <a:bodyPr/>
          <a:lstStyle/>
          <a:p>
            <a:r>
              <a:rPr lang="en-US"/>
              <a:t>Click to edit Master title style</a:t>
            </a:r>
          </a:p>
        </p:txBody>
      </p:sp>
      <p:sp>
        <p:nvSpPr>
          <p:cNvPr id="6" name="Content Placeholder 5">
            <a:extLst>
              <a:ext uri="{FF2B5EF4-FFF2-40B4-BE49-F238E27FC236}">
                <a16:creationId xmlns:a16="http://schemas.microsoft.com/office/drawing/2014/main" id="{389DAD02-54CB-45DC-91FD-2F23DAE96138}"/>
              </a:ext>
            </a:extLst>
          </p:cNvPr>
          <p:cNvSpPr>
            <a:spLocks noGrp="1"/>
          </p:cNvSpPr>
          <p:nvPr>
            <p:ph sz="quarter" idx="10"/>
          </p:nvPr>
        </p:nvSpPr>
        <p:spPr>
          <a:xfrm>
            <a:off x="1003300" y="1447800"/>
            <a:ext cx="947738" cy="307777"/>
          </a:xfrm>
        </p:spPr>
        <p:txBody>
          <a:bodyPr/>
          <a:lstStyle>
            <a:lvl1pPr marL="0" indent="0">
              <a:buNone/>
              <a:defRPr sz="2000"/>
            </a:lvl1pPr>
          </a:lstStyle>
          <a:p>
            <a:pPr lvl="0"/>
            <a:endParaRPr lang="en-US"/>
          </a:p>
        </p:txBody>
      </p:sp>
      <p:sp>
        <p:nvSpPr>
          <p:cNvPr id="7" name="Content Placeholder 5">
            <a:extLst>
              <a:ext uri="{FF2B5EF4-FFF2-40B4-BE49-F238E27FC236}">
                <a16:creationId xmlns:a16="http://schemas.microsoft.com/office/drawing/2014/main" id="{B0678365-7E2B-434A-9DAB-F950965C6180}"/>
              </a:ext>
            </a:extLst>
          </p:cNvPr>
          <p:cNvSpPr>
            <a:spLocks noGrp="1"/>
          </p:cNvSpPr>
          <p:nvPr>
            <p:ph sz="quarter" idx="11"/>
          </p:nvPr>
        </p:nvSpPr>
        <p:spPr>
          <a:xfrm>
            <a:off x="2103438" y="1460500"/>
            <a:ext cx="947738" cy="307777"/>
          </a:xfrm>
        </p:spPr>
        <p:txBody>
          <a:bodyPr/>
          <a:lstStyle>
            <a:lvl1pPr marL="0" indent="0">
              <a:buNone/>
              <a:defRPr sz="2000"/>
            </a:lvl1pPr>
          </a:lstStyle>
          <a:p>
            <a:pPr lvl="0"/>
            <a:endParaRPr lang="en-US"/>
          </a:p>
        </p:txBody>
      </p:sp>
      <p:sp>
        <p:nvSpPr>
          <p:cNvPr id="8" name="Content Placeholder 5">
            <a:extLst>
              <a:ext uri="{FF2B5EF4-FFF2-40B4-BE49-F238E27FC236}">
                <a16:creationId xmlns:a16="http://schemas.microsoft.com/office/drawing/2014/main" id="{4976EF96-A850-40B9-8F8B-AFC059ED3C59}"/>
              </a:ext>
            </a:extLst>
          </p:cNvPr>
          <p:cNvSpPr>
            <a:spLocks noGrp="1"/>
          </p:cNvSpPr>
          <p:nvPr>
            <p:ph sz="quarter" idx="12"/>
          </p:nvPr>
        </p:nvSpPr>
        <p:spPr>
          <a:xfrm>
            <a:off x="3203576" y="1460500"/>
            <a:ext cx="947738" cy="307777"/>
          </a:xfrm>
        </p:spPr>
        <p:txBody>
          <a:bodyPr/>
          <a:lstStyle>
            <a:lvl1pPr marL="0" indent="0">
              <a:buNone/>
              <a:defRPr sz="2000"/>
            </a:lvl1pPr>
          </a:lstStyle>
          <a:p>
            <a:pPr lvl="0"/>
            <a:endParaRPr lang="en-US"/>
          </a:p>
        </p:txBody>
      </p:sp>
      <p:sp>
        <p:nvSpPr>
          <p:cNvPr id="9" name="Content Placeholder 5">
            <a:extLst>
              <a:ext uri="{FF2B5EF4-FFF2-40B4-BE49-F238E27FC236}">
                <a16:creationId xmlns:a16="http://schemas.microsoft.com/office/drawing/2014/main" id="{1F9932C8-C6C4-4B82-8018-AA782D236151}"/>
              </a:ext>
            </a:extLst>
          </p:cNvPr>
          <p:cNvSpPr>
            <a:spLocks noGrp="1"/>
          </p:cNvSpPr>
          <p:nvPr>
            <p:ph sz="quarter" idx="13"/>
          </p:nvPr>
        </p:nvSpPr>
        <p:spPr>
          <a:xfrm>
            <a:off x="4303714" y="1474688"/>
            <a:ext cx="947738" cy="307777"/>
          </a:xfrm>
        </p:spPr>
        <p:txBody>
          <a:bodyPr/>
          <a:lstStyle>
            <a:lvl1pPr marL="0" indent="0">
              <a:buNone/>
              <a:defRPr sz="2000"/>
            </a:lvl1pPr>
          </a:lstStyle>
          <a:p>
            <a:pPr lvl="0"/>
            <a:endParaRPr lang="en-US"/>
          </a:p>
        </p:txBody>
      </p:sp>
    </p:spTree>
    <p:extLst>
      <p:ext uri="{BB962C8B-B14F-4D97-AF65-F5344CB8AC3E}">
        <p14:creationId xmlns:p14="http://schemas.microsoft.com/office/powerpoint/2010/main" val="117451000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31.xml><?xml version="1.0" encoding="utf-8"?>
<p:sldLayout xmlns:a="http://schemas.openxmlformats.org/drawingml/2006/main" xmlns:r="http://schemas.openxmlformats.org/officeDocument/2006/relationships" xmlns:p="http://schemas.openxmlformats.org/presentationml/2006/main" preserve="1">
  <p:cSld name="Black Notes slide Layout">
    <p:bg bwMode="gray">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4267031886"/>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332.xml><?xml version="1.0" encoding="utf-8"?>
<p:sldLayout xmlns:a="http://schemas.openxmlformats.org/drawingml/2006/main" xmlns:r="http://schemas.openxmlformats.org/officeDocument/2006/relationships" xmlns:p="http://schemas.openxmlformats.org/presentationml/2006/main">
  <p:cSld name="Title square photo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spTree>
    <p:extLst>
      <p:ext uri="{BB962C8B-B14F-4D97-AF65-F5344CB8AC3E}">
        <p14:creationId xmlns:p14="http://schemas.microsoft.com/office/powerpoint/2010/main" val="199786310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0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B6170590-E803-4761-A4D8-B1B2E2915738}"/>
              </a:ext>
            </a:extLst>
          </p:cNvPr>
          <p:cNvSpPr>
            <a:spLocks noGrp="1"/>
          </p:cNvSpPr>
          <p:nvPr>
            <p:ph sz="quarter" idx="10"/>
          </p:nvPr>
        </p:nvSpPr>
        <p:spPr>
          <a:xfrm>
            <a:off x="844062" y="1462763"/>
            <a:ext cx="1946030" cy="788068"/>
          </a:xfrm>
        </p:spPr>
        <p:txBody>
          <a:bodyPr/>
          <a:lstStyle/>
          <a:p>
            <a:pPr lvl="0"/>
            <a:endParaRPr lang="en-US"/>
          </a:p>
        </p:txBody>
      </p:sp>
      <p:sp>
        <p:nvSpPr>
          <p:cNvPr id="5" name="Content Placeholder 3">
            <a:extLst>
              <a:ext uri="{FF2B5EF4-FFF2-40B4-BE49-F238E27FC236}">
                <a16:creationId xmlns:a16="http://schemas.microsoft.com/office/drawing/2014/main" id="{58C970D3-94E1-44D0-A88E-1B72624FBEB1}"/>
              </a:ext>
            </a:extLst>
          </p:cNvPr>
          <p:cNvSpPr>
            <a:spLocks noGrp="1"/>
          </p:cNvSpPr>
          <p:nvPr>
            <p:ph sz="quarter" idx="11"/>
          </p:nvPr>
        </p:nvSpPr>
        <p:spPr>
          <a:xfrm>
            <a:off x="3223846" y="1462763"/>
            <a:ext cx="1946030" cy="788068"/>
          </a:xfrm>
        </p:spPr>
        <p:txBody>
          <a:bodyPr/>
          <a:lstStyle/>
          <a:p>
            <a:pPr lvl="0"/>
            <a:endParaRPr lang="en-US"/>
          </a:p>
        </p:txBody>
      </p:sp>
      <p:sp>
        <p:nvSpPr>
          <p:cNvPr id="6" name="Content Placeholder 3">
            <a:extLst>
              <a:ext uri="{FF2B5EF4-FFF2-40B4-BE49-F238E27FC236}">
                <a16:creationId xmlns:a16="http://schemas.microsoft.com/office/drawing/2014/main" id="{09116B35-9553-4DC6-8F45-70E09E55EAAE}"/>
              </a:ext>
            </a:extLst>
          </p:cNvPr>
          <p:cNvSpPr>
            <a:spLocks noGrp="1"/>
          </p:cNvSpPr>
          <p:nvPr>
            <p:ph sz="quarter" idx="12"/>
          </p:nvPr>
        </p:nvSpPr>
        <p:spPr>
          <a:xfrm>
            <a:off x="5603630" y="1462763"/>
            <a:ext cx="1946030" cy="788068"/>
          </a:xfrm>
        </p:spPr>
        <p:txBody>
          <a:bodyPr/>
          <a:lstStyle/>
          <a:p>
            <a:pPr lvl="0"/>
            <a:endParaRPr lang="en-US"/>
          </a:p>
        </p:txBody>
      </p:sp>
      <p:sp>
        <p:nvSpPr>
          <p:cNvPr id="7" name="Content Placeholder 3">
            <a:extLst>
              <a:ext uri="{FF2B5EF4-FFF2-40B4-BE49-F238E27FC236}">
                <a16:creationId xmlns:a16="http://schemas.microsoft.com/office/drawing/2014/main" id="{16E96BF4-6691-4519-A00B-AC8E8B185F4B}"/>
              </a:ext>
            </a:extLst>
          </p:cNvPr>
          <p:cNvSpPr>
            <a:spLocks noGrp="1"/>
          </p:cNvSpPr>
          <p:nvPr>
            <p:ph sz="quarter" idx="13"/>
          </p:nvPr>
        </p:nvSpPr>
        <p:spPr>
          <a:xfrm>
            <a:off x="1019908" y="2702396"/>
            <a:ext cx="1946030" cy="788068"/>
          </a:xfrm>
        </p:spPr>
        <p:txBody>
          <a:bodyPr/>
          <a:lstStyle/>
          <a:p>
            <a:pPr lvl="0"/>
            <a:endParaRPr lang="en-US"/>
          </a:p>
        </p:txBody>
      </p:sp>
      <p:sp>
        <p:nvSpPr>
          <p:cNvPr id="9" name="Text Placeholder 8">
            <a:extLst>
              <a:ext uri="{FF2B5EF4-FFF2-40B4-BE49-F238E27FC236}">
                <a16:creationId xmlns:a16="http://schemas.microsoft.com/office/drawing/2014/main" id="{2F82CF23-009D-4F63-9C48-16A4001DDB19}"/>
              </a:ext>
            </a:extLst>
          </p:cNvPr>
          <p:cNvSpPr>
            <a:spLocks noGrp="1"/>
          </p:cNvSpPr>
          <p:nvPr>
            <p:ph type="body" sz="quarter" idx="14"/>
          </p:nvPr>
        </p:nvSpPr>
        <p:spPr>
          <a:xfrm>
            <a:off x="3789363" y="2803525"/>
            <a:ext cx="2827337" cy="430887"/>
          </a:xfrm>
        </p:spPr>
        <p:txBody>
          <a:bodyPr/>
          <a:lstStyle/>
          <a:p>
            <a:pPr lvl="0"/>
            <a:endParaRPr lang="en-US"/>
          </a:p>
        </p:txBody>
      </p:sp>
      <p:sp>
        <p:nvSpPr>
          <p:cNvPr id="11" name="Text Placeholder 10">
            <a:extLst>
              <a:ext uri="{FF2B5EF4-FFF2-40B4-BE49-F238E27FC236}">
                <a16:creationId xmlns:a16="http://schemas.microsoft.com/office/drawing/2014/main" id="{153434DF-EEFF-404B-A874-566A6B13CD3F}"/>
              </a:ext>
            </a:extLst>
          </p:cNvPr>
          <p:cNvSpPr>
            <a:spLocks noGrp="1"/>
          </p:cNvSpPr>
          <p:nvPr>
            <p:ph type="body" sz="quarter" idx="15"/>
          </p:nvPr>
        </p:nvSpPr>
        <p:spPr>
          <a:xfrm>
            <a:off x="3789363" y="3694113"/>
            <a:ext cx="2827337" cy="430887"/>
          </a:xfrm>
        </p:spPr>
        <p:txBody>
          <a:bodyPr/>
          <a:lstStyle/>
          <a:p>
            <a:pPr lvl="0"/>
            <a:endParaRPr lang="en-US"/>
          </a:p>
        </p:txBody>
      </p:sp>
      <p:sp>
        <p:nvSpPr>
          <p:cNvPr id="13" name="Text Placeholder 12">
            <a:extLst>
              <a:ext uri="{FF2B5EF4-FFF2-40B4-BE49-F238E27FC236}">
                <a16:creationId xmlns:a16="http://schemas.microsoft.com/office/drawing/2014/main" id="{E030AA08-1D78-402F-B690-899F9F6F2247}"/>
              </a:ext>
            </a:extLst>
          </p:cNvPr>
          <p:cNvSpPr>
            <a:spLocks noGrp="1"/>
          </p:cNvSpPr>
          <p:nvPr>
            <p:ph type="body" sz="quarter" idx="16"/>
          </p:nvPr>
        </p:nvSpPr>
        <p:spPr>
          <a:xfrm>
            <a:off x="3789363" y="4427538"/>
            <a:ext cx="2827337" cy="430887"/>
          </a:xfrm>
        </p:spPr>
        <p:txBody>
          <a:bodyPr/>
          <a:lstStyle/>
          <a:p>
            <a:pPr lvl="0"/>
            <a:endParaRPr lang="en-US"/>
          </a:p>
        </p:txBody>
      </p:sp>
      <p:sp>
        <p:nvSpPr>
          <p:cNvPr id="15" name="Text Placeholder 14">
            <a:extLst>
              <a:ext uri="{FF2B5EF4-FFF2-40B4-BE49-F238E27FC236}">
                <a16:creationId xmlns:a16="http://schemas.microsoft.com/office/drawing/2014/main" id="{634AC21F-1B03-4DD3-B748-78DE75037098}"/>
              </a:ext>
            </a:extLst>
          </p:cNvPr>
          <p:cNvSpPr>
            <a:spLocks noGrp="1"/>
          </p:cNvSpPr>
          <p:nvPr>
            <p:ph type="body" sz="quarter" idx="17"/>
          </p:nvPr>
        </p:nvSpPr>
        <p:spPr>
          <a:xfrm>
            <a:off x="3789363" y="5100638"/>
            <a:ext cx="2827337" cy="430887"/>
          </a:xfrm>
        </p:spPr>
        <p:txBody>
          <a:bodyPr/>
          <a:lstStyle/>
          <a:p>
            <a:pPr lvl="0"/>
            <a:endParaRPr lang="en-US"/>
          </a:p>
        </p:txBody>
      </p:sp>
      <p:sp>
        <p:nvSpPr>
          <p:cNvPr id="10" name="Text Placeholder 9">
            <a:extLst>
              <a:ext uri="{FF2B5EF4-FFF2-40B4-BE49-F238E27FC236}">
                <a16:creationId xmlns:a16="http://schemas.microsoft.com/office/drawing/2014/main" id="{5CC387B9-FE8F-4901-8D7E-173499489FDC}"/>
              </a:ext>
            </a:extLst>
          </p:cNvPr>
          <p:cNvSpPr>
            <a:spLocks noGrp="1"/>
          </p:cNvSpPr>
          <p:nvPr>
            <p:ph type="body" sz="quarter" idx="18"/>
          </p:nvPr>
        </p:nvSpPr>
        <p:spPr>
          <a:xfrm>
            <a:off x="7670800" y="2701925"/>
            <a:ext cx="2827338" cy="430887"/>
          </a:xfrm>
        </p:spPr>
        <p:txBody>
          <a:bodyPr/>
          <a:lstStyle/>
          <a:p>
            <a:pPr lvl="0"/>
            <a:endParaRPr lang="en-US"/>
          </a:p>
        </p:txBody>
      </p:sp>
      <p:sp>
        <p:nvSpPr>
          <p:cNvPr id="14" name="Text Placeholder 13">
            <a:extLst>
              <a:ext uri="{FF2B5EF4-FFF2-40B4-BE49-F238E27FC236}">
                <a16:creationId xmlns:a16="http://schemas.microsoft.com/office/drawing/2014/main" id="{5DF15D92-0034-4DA0-93D7-3583DE4761FC}"/>
              </a:ext>
            </a:extLst>
          </p:cNvPr>
          <p:cNvSpPr>
            <a:spLocks noGrp="1"/>
          </p:cNvSpPr>
          <p:nvPr>
            <p:ph type="body" sz="quarter" idx="19"/>
          </p:nvPr>
        </p:nvSpPr>
        <p:spPr>
          <a:xfrm>
            <a:off x="7550150" y="3490913"/>
            <a:ext cx="2947988" cy="430887"/>
          </a:xfrm>
        </p:spPr>
        <p:txBody>
          <a:bodyPr/>
          <a:lstStyle/>
          <a:p>
            <a:pPr lvl="0"/>
            <a:endParaRPr lang="en-US"/>
          </a:p>
        </p:txBody>
      </p:sp>
      <p:sp>
        <p:nvSpPr>
          <p:cNvPr id="17" name="Text Placeholder 16">
            <a:extLst>
              <a:ext uri="{FF2B5EF4-FFF2-40B4-BE49-F238E27FC236}">
                <a16:creationId xmlns:a16="http://schemas.microsoft.com/office/drawing/2014/main" id="{4F3F43B2-EC18-4CF8-8AF7-B5E0C3EC7072}"/>
              </a:ext>
            </a:extLst>
          </p:cNvPr>
          <p:cNvSpPr>
            <a:spLocks noGrp="1"/>
          </p:cNvSpPr>
          <p:nvPr>
            <p:ph type="body" sz="quarter" idx="20"/>
          </p:nvPr>
        </p:nvSpPr>
        <p:spPr>
          <a:xfrm>
            <a:off x="7550150" y="4278313"/>
            <a:ext cx="2947988" cy="430887"/>
          </a:xfrm>
        </p:spPr>
        <p:txBody>
          <a:bodyPr/>
          <a:lstStyle/>
          <a:p>
            <a:pPr lvl="0"/>
            <a:endParaRPr lang="en-US"/>
          </a:p>
        </p:txBody>
      </p:sp>
      <p:sp>
        <p:nvSpPr>
          <p:cNvPr id="19" name="Text Placeholder 18">
            <a:extLst>
              <a:ext uri="{FF2B5EF4-FFF2-40B4-BE49-F238E27FC236}">
                <a16:creationId xmlns:a16="http://schemas.microsoft.com/office/drawing/2014/main" id="{D369BABE-8EEE-4FDF-BB17-1E4A6590CC72}"/>
              </a:ext>
            </a:extLst>
          </p:cNvPr>
          <p:cNvSpPr>
            <a:spLocks noGrp="1"/>
          </p:cNvSpPr>
          <p:nvPr>
            <p:ph type="body" sz="quarter" idx="21"/>
          </p:nvPr>
        </p:nvSpPr>
        <p:spPr>
          <a:xfrm>
            <a:off x="7550150" y="5065713"/>
            <a:ext cx="2947988" cy="430887"/>
          </a:xfrm>
        </p:spPr>
        <p:txBody>
          <a:bodyPr/>
          <a:lstStyle/>
          <a:p>
            <a:pPr lvl="0"/>
            <a:endParaRPr lang="en-US"/>
          </a:p>
        </p:txBody>
      </p:sp>
      <p:grpSp>
        <p:nvGrpSpPr>
          <p:cNvPr id="52" name="Group 51">
            <a:extLst>
              <a:ext uri="{FF2B5EF4-FFF2-40B4-BE49-F238E27FC236}">
                <a16:creationId xmlns:a16="http://schemas.microsoft.com/office/drawing/2014/main" id="{97D978EA-E201-4B42-9304-85B23B51558E}"/>
              </a:ext>
              <a:ext uri="{C183D7F6-B498-43B3-948B-1728B52AA6E4}">
                <adec:decorative xmlns:adec="http://schemas.microsoft.com/office/drawing/2017/decorative" val="1"/>
              </a:ext>
            </a:extLst>
          </p:cNvPr>
          <p:cNvGrpSpPr/>
          <p:nvPr userDrawn="1"/>
        </p:nvGrpSpPr>
        <p:grpSpPr>
          <a:xfrm>
            <a:off x="0" y="0"/>
            <a:ext cx="12490754" cy="6858000"/>
            <a:chOff x="0" y="0"/>
            <a:chExt cx="12490754" cy="6858000"/>
          </a:xfrm>
        </p:grpSpPr>
        <p:sp>
          <p:nvSpPr>
            <p:cNvPr id="8" name="Rectangle 7">
              <a:extLst>
                <a:ext uri="{FF2B5EF4-FFF2-40B4-BE49-F238E27FC236}">
                  <a16:creationId xmlns:a16="http://schemas.microsoft.com/office/drawing/2014/main" id="{C957BA0E-9B1D-4BA6-B9A8-FC32D3F0A0CA}"/>
                </a:ext>
                <a:ext uri="{C183D7F6-B498-43B3-948B-1728B52AA6E4}">
                  <adec:decorative xmlns:adec="http://schemas.microsoft.com/office/drawing/2017/decorative" val="1"/>
                </a:ext>
              </a:extLst>
            </p:cNvPr>
            <p:cNvSpPr/>
            <p:nvPr userDrawn="1"/>
          </p:nvSpPr>
          <p:spPr bwMode="auto">
            <a:xfrm>
              <a:off x="0" y="0"/>
              <a:ext cx="3501456" cy="6858000"/>
            </a:xfrm>
            <a:prstGeom prst="rect">
              <a:avLst/>
            </a:prstGeom>
            <a:solidFill>
              <a:srgbClr val="274B4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aphicFrame>
          <p:nvGraphicFramePr>
            <p:cNvPr id="20" name="Chart 19">
              <a:extLst>
                <a:ext uri="{FF2B5EF4-FFF2-40B4-BE49-F238E27FC236}">
                  <a16:creationId xmlns:a16="http://schemas.microsoft.com/office/drawing/2014/main" id="{2D57DA00-CC6F-44F1-827E-C3B028B8BDE1}"/>
                </a:ext>
                <a:ext uri="{C183D7F6-B498-43B3-948B-1728B52AA6E4}">
                  <adec:decorative xmlns:adec="http://schemas.microsoft.com/office/drawing/2017/decorative" val="1"/>
                </a:ext>
              </a:extLst>
            </p:cNvPr>
            <p:cNvGraphicFramePr/>
            <p:nvPr userDrawn="1">
              <p:extLst>
                <p:ext uri="{D42A27DB-BD31-4B8C-83A1-F6EECF244321}">
                  <p14:modId xmlns:p14="http://schemas.microsoft.com/office/powerpoint/2010/main" val="744132356"/>
                </p:ext>
              </p:extLst>
            </p:nvPr>
          </p:nvGraphicFramePr>
          <p:xfrm>
            <a:off x="3459662" y="397333"/>
            <a:ext cx="9031092" cy="6063335"/>
          </p:xfrm>
          <a:graphic>
            <a:graphicData uri="http://schemas.openxmlformats.org/drawingml/2006/chart">
              <c:chart xmlns:c="http://schemas.openxmlformats.org/drawingml/2006/chart" xmlns:r="http://schemas.openxmlformats.org/officeDocument/2006/relationships" r:id="rId2"/>
            </a:graphicData>
          </a:graphic>
        </p:graphicFrame>
        <p:sp>
          <p:nvSpPr>
            <p:cNvPr id="22" name="Oval 21">
              <a:extLst>
                <a:ext uri="{FF2B5EF4-FFF2-40B4-BE49-F238E27FC236}">
                  <a16:creationId xmlns:a16="http://schemas.microsoft.com/office/drawing/2014/main" id="{FEC5500B-27AB-48AD-8DFD-022BE7213866}"/>
                </a:ext>
                <a:ext uri="{C183D7F6-B498-43B3-948B-1728B52AA6E4}">
                  <adec:decorative xmlns:adec="http://schemas.microsoft.com/office/drawing/2017/decorative" val="1"/>
                </a:ext>
              </a:extLst>
            </p:cNvPr>
            <p:cNvSpPr/>
            <p:nvPr/>
          </p:nvSpPr>
          <p:spPr bwMode="auto">
            <a:xfrm>
              <a:off x="6904398" y="2356999"/>
              <a:ext cx="2144352" cy="2144004"/>
            </a:xfrm>
            <a:prstGeom prst="ellipse">
              <a:avLst/>
            </a:prstGeom>
            <a:solidFill>
              <a:schemeClr val="accent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5" name="Oval 10_1">
              <a:extLst>
                <a:ext uri="{FF2B5EF4-FFF2-40B4-BE49-F238E27FC236}">
                  <a16:creationId xmlns:a16="http://schemas.microsoft.com/office/drawing/2014/main" id="{FCE27DA7-508F-41B8-8AAA-8142EAF47ECF}"/>
                </a:ext>
                <a:ext uri="{C183D7F6-B498-43B3-948B-1728B52AA6E4}">
                  <adec:decorative xmlns:adec="http://schemas.microsoft.com/office/drawing/2017/decorative" val="1"/>
                </a:ext>
              </a:extLst>
            </p:cNvPr>
            <p:cNvSpPr>
              <a:spLocks/>
            </p:cNvSpPr>
            <p:nvPr/>
          </p:nvSpPr>
          <p:spPr bwMode="auto">
            <a:xfrm>
              <a:off x="6220366" y="1710444"/>
              <a:ext cx="3528879" cy="3528306"/>
            </a:xfrm>
            <a:prstGeom prst="ellipse">
              <a:avLst/>
            </a:prstGeom>
            <a:noFill/>
            <a:ln w="63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47" name="Oval 46">
              <a:extLst>
                <a:ext uri="{FF2B5EF4-FFF2-40B4-BE49-F238E27FC236}">
                  <a16:creationId xmlns:a16="http://schemas.microsoft.com/office/drawing/2014/main" id="{21718AF5-BDF2-4336-AAA3-4D70A98B4EA5}"/>
                </a:ext>
                <a:ext uri="{C183D7F6-B498-43B3-948B-1728B52AA6E4}">
                  <adec:decorative xmlns:adec="http://schemas.microsoft.com/office/drawing/2017/decorative" val="1"/>
                </a:ext>
              </a:extLst>
            </p:cNvPr>
            <p:cNvSpPr/>
            <p:nvPr/>
          </p:nvSpPr>
          <p:spPr bwMode="auto">
            <a:xfrm>
              <a:off x="7603649" y="1376248"/>
              <a:ext cx="743118" cy="743118"/>
            </a:xfrm>
            <a:prstGeom prst="ellipse">
              <a:avLst/>
            </a:prstGeom>
            <a:solidFill>
              <a:schemeClr val="accent1">
                <a:lumMod val="75000"/>
              </a:schemeClr>
            </a:solidFill>
            <a:ln>
              <a:no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48" name="Oval 47">
              <a:extLst>
                <a:ext uri="{FF2B5EF4-FFF2-40B4-BE49-F238E27FC236}">
                  <a16:creationId xmlns:a16="http://schemas.microsoft.com/office/drawing/2014/main" id="{3C4ABF14-55C5-4DF2-B805-2B15B6FB6D2D}"/>
                </a:ext>
                <a:ext uri="{C183D7F6-B498-43B3-948B-1728B52AA6E4}">
                  <adec:decorative xmlns:adec="http://schemas.microsoft.com/office/drawing/2017/decorative" val="1"/>
                </a:ext>
              </a:extLst>
            </p:cNvPr>
            <p:cNvSpPr/>
            <p:nvPr/>
          </p:nvSpPr>
          <p:spPr bwMode="auto">
            <a:xfrm>
              <a:off x="7685819" y="1458419"/>
              <a:ext cx="578778" cy="578777"/>
            </a:xfrm>
            <a:prstGeom prst="ellipse">
              <a:avLst/>
            </a:prstGeom>
            <a:solidFill>
              <a:schemeClr val="accent1"/>
            </a:solidFill>
            <a:ln>
              <a:no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49" name="Oval 48">
              <a:extLst>
                <a:ext uri="{FF2B5EF4-FFF2-40B4-BE49-F238E27FC236}">
                  <a16:creationId xmlns:a16="http://schemas.microsoft.com/office/drawing/2014/main" id="{3A06BCAC-47B6-4F85-87C2-7409D448742B}"/>
                </a:ext>
                <a:ext uri="{C183D7F6-B498-43B3-948B-1728B52AA6E4}">
                  <adec:decorative xmlns:adec="http://schemas.microsoft.com/office/drawing/2017/decorative" val="1"/>
                </a:ext>
              </a:extLst>
            </p:cNvPr>
            <p:cNvSpPr/>
            <p:nvPr/>
          </p:nvSpPr>
          <p:spPr bwMode="auto">
            <a:xfrm>
              <a:off x="7647088" y="1419688"/>
              <a:ext cx="656240" cy="656238"/>
            </a:xfrm>
            <a:prstGeom prst="ellipse">
              <a:avLst/>
            </a:prstGeom>
            <a:noFill/>
            <a:ln>
              <a:solidFill>
                <a:schemeClr val="accent3"/>
              </a:solid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43" name="Oval 42">
              <a:extLst>
                <a:ext uri="{FF2B5EF4-FFF2-40B4-BE49-F238E27FC236}">
                  <a16:creationId xmlns:a16="http://schemas.microsoft.com/office/drawing/2014/main" id="{5850E5C2-6E4D-457D-A197-FA575F43EF61}"/>
                </a:ext>
                <a:ext uri="{C183D7F6-B498-43B3-948B-1728B52AA6E4}">
                  <adec:decorative xmlns:adec="http://schemas.microsoft.com/office/drawing/2017/decorative" val="1"/>
                </a:ext>
              </a:extLst>
            </p:cNvPr>
            <p:cNvSpPr/>
            <p:nvPr/>
          </p:nvSpPr>
          <p:spPr bwMode="auto">
            <a:xfrm>
              <a:off x="9228363" y="3650980"/>
              <a:ext cx="743118" cy="743118"/>
            </a:xfrm>
            <a:prstGeom prst="ellipse">
              <a:avLst/>
            </a:prstGeom>
            <a:solidFill>
              <a:schemeClr val="accent1">
                <a:lumMod val="75000"/>
              </a:schemeClr>
            </a:solidFill>
            <a:ln>
              <a:no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44" name="Oval 43">
              <a:extLst>
                <a:ext uri="{FF2B5EF4-FFF2-40B4-BE49-F238E27FC236}">
                  <a16:creationId xmlns:a16="http://schemas.microsoft.com/office/drawing/2014/main" id="{E8B5041F-8A7A-4ECF-88CF-594DCE0B3EC2}"/>
                </a:ext>
                <a:ext uri="{C183D7F6-B498-43B3-948B-1728B52AA6E4}">
                  <adec:decorative xmlns:adec="http://schemas.microsoft.com/office/drawing/2017/decorative" val="1"/>
                </a:ext>
              </a:extLst>
            </p:cNvPr>
            <p:cNvSpPr/>
            <p:nvPr/>
          </p:nvSpPr>
          <p:spPr bwMode="auto">
            <a:xfrm>
              <a:off x="9310533" y="3733151"/>
              <a:ext cx="578778" cy="578777"/>
            </a:xfrm>
            <a:prstGeom prst="ellipse">
              <a:avLst/>
            </a:prstGeom>
            <a:solidFill>
              <a:schemeClr val="accent1"/>
            </a:solidFill>
            <a:ln>
              <a:no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45" name="Oval 44">
              <a:extLst>
                <a:ext uri="{FF2B5EF4-FFF2-40B4-BE49-F238E27FC236}">
                  <a16:creationId xmlns:a16="http://schemas.microsoft.com/office/drawing/2014/main" id="{B8FA1BC4-85C7-463C-B9A7-1D7790606DC2}"/>
                </a:ext>
                <a:ext uri="{C183D7F6-B498-43B3-948B-1728B52AA6E4}">
                  <adec:decorative xmlns:adec="http://schemas.microsoft.com/office/drawing/2017/decorative" val="1"/>
                </a:ext>
              </a:extLst>
            </p:cNvPr>
            <p:cNvSpPr/>
            <p:nvPr/>
          </p:nvSpPr>
          <p:spPr bwMode="auto">
            <a:xfrm>
              <a:off x="9271802" y="3694420"/>
              <a:ext cx="656240" cy="656238"/>
            </a:xfrm>
            <a:prstGeom prst="ellipse">
              <a:avLst/>
            </a:prstGeom>
            <a:noFill/>
            <a:ln>
              <a:solidFill>
                <a:schemeClr val="accent3"/>
              </a:solid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46" name="Picture Placeholder 53">
              <a:extLst>
                <a:ext uri="{FF2B5EF4-FFF2-40B4-BE49-F238E27FC236}">
                  <a16:creationId xmlns:a16="http://schemas.microsoft.com/office/drawing/2014/main" id="{A8EA1FC9-A2C4-4CBE-820C-2CA338A7AAC9}"/>
                </a:ext>
                <a:ext uri="{C183D7F6-B498-43B3-948B-1728B52AA6E4}">
                  <adec:decorative xmlns:adec="http://schemas.microsoft.com/office/drawing/2017/decorative" val="1"/>
                </a:ext>
              </a:extLst>
            </p:cNvPr>
            <p:cNvSpPr txBox="1">
              <a:spLocks/>
            </p:cNvSpPr>
            <p:nvPr/>
          </p:nvSpPr>
          <p:spPr>
            <a:xfrm>
              <a:off x="9350292" y="3772909"/>
              <a:ext cx="499261" cy="499261"/>
            </a:xfrm>
            <a:prstGeom prst="ellipse">
              <a:avLst/>
            </a:prstGeom>
          </p:spPr>
          <p:txBody>
            <a:bodyPr vert="horz" anchor="ctr">
              <a:no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100" kern="1200" spc="0" baseline="0">
                  <a:solidFill>
                    <a:schemeClr val="bg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ts val="0"/>
                </a:spcBef>
                <a:buClrTx/>
                <a:buSzPct val="90000"/>
                <a:buFont typeface="Wingdings" panose="05000000000000000000" pitchFamily="2" charset="2"/>
                <a:buNone/>
                <a:tabLst/>
                <a:defRPr/>
              </a:pPr>
              <a:endParaRPr kumimoji="0" lang="en-US" sz="1100" b="0" i="0" u="none" strike="noStrike" kern="1200" cap="none" spc="0" normalizeH="0" baseline="0" noProof="0">
                <a:ln>
                  <a:noFill/>
                </a:ln>
                <a:solidFill>
                  <a:srgbClr val="FFFFFF"/>
                </a:solidFill>
                <a:effectLst/>
                <a:uLnTx/>
                <a:uFillTx/>
                <a:latin typeface="Segoe UI"/>
                <a:ea typeface="+mn-ea"/>
                <a:cs typeface="Segoe UI" panose="020B0502040204020203" pitchFamily="34" charset="0"/>
              </a:endParaRPr>
            </a:p>
          </p:txBody>
        </p:sp>
        <p:sp>
          <p:nvSpPr>
            <p:cNvPr id="39" name="Oval 38">
              <a:extLst>
                <a:ext uri="{FF2B5EF4-FFF2-40B4-BE49-F238E27FC236}">
                  <a16:creationId xmlns:a16="http://schemas.microsoft.com/office/drawing/2014/main" id="{2CD820A2-ACE8-4090-8240-AAC1D0BD04CB}"/>
                </a:ext>
                <a:ext uri="{C183D7F6-B498-43B3-948B-1728B52AA6E4}">
                  <adec:decorative xmlns:adec="http://schemas.microsoft.com/office/drawing/2017/decorative" val="1"/>
                </a:ext>
              </a:extLst>
            </p:cNvPr>
            <p:cNvSpPr/>
            <p:nvPr/>
          </p:nvSpPr>
          <p:spPr bwMode="auto">
            <a:xfrm>
              <a:off x="5972450" y="3650980"/>
              <a:ext cx="743118" cy="743118"/>
            </a:xfrm>
            <a:prstGeom prst="ellipse">
              <a:avLst/>
            </a:prstGeom>
            <a:solidFill>
              <a:schemeClr val="accent1">
                <a:lumMod val="75000"/>
              </a:schemeClr>
            </a:solidFill>
            <a:ln w="9525">
              <a:no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40" name="Oval 39">
              <a:extLst>
                <a:ext uri="{FF2B5EF4-FFF2-40B4-BE49-F238E27FC236}">
                  <a16:creationId xmlns:a16="http://schemas.microsoft.com/office/drawing/2014/main" id="{6F3DC87F-8800-483B-B1E8-5716D591076F}"/>
                </a:ext>
                <a:ext uri="{C183D7F6-B498-43B3-948B-1728B52AA6E4}">
                  <adec:decorative xmlns:adec="http://schemas.microsoft.com/office/drawing/2017/decorative" val="1"/>
                </a:ext>
              </a:extLst>
            </p:cNvPr>
            <p:cNvSpPr/>
            <p:nvPr/>
          </p:nvSpPr>
          <p:spPr bwMode="auto">
            <a:xfrm>
              <a:off x="6054620" y="3733151"/>
              <a:ext cx="578778" cy="578777"/>
            </a:xfrm>
            <a:prstGeom prst="ellipse">
              <a:avLst/>
            </a:prstGeom>
            <a:solidFill>
              <a:schemeClr val="accent1"/>
            </a:solidFill>
            <a:ln w="9525">
              <a:no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41" name="Oval 40">
              <a:extLst>
                <a:ext uri="{FF2B5EF4-FFF2-40B4-BE49-F238E27FC236}">
                  <a16:creationId xmlns:a16="http://schemas.microsoft.com/office/drawing/2014/main" id="{273C5A33-E575-40B8-9F45-2B6A1F1E5F42}"/>
                </a:ext>
                <a:ext uri="{C183D7F6-B498-43B3-948B-1728B52AA6E4}">
                  <adec:decorative xmlns:adec="http://schemas.microsoft.com/office/drawing/2017/decorative" val="1"/>
                </a:ext>
              </a:extLst>
            </p:cNvPr>
            <p:cNvSpPr/>
            <p:nvPr/>
          </p:nvSpPr>
          <p:spPr bwMode="auto">
            <a:xfrm>
              <a:off x="6015889" y="3694420"/>
              <a:ext cx="656240" cy="656238"/>
            </a:xfrm>
            <a:prstGeom prst="ellipse">
              <a:avLst/>
            </a:prstGeom>
            <a:noFill/>
            <a:ln w="9525">
              <a:solidFill>
                <a:schemeClr val="accent3"/>
              </a:solid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42" name="Picture Placeholder 53">
              <a:extLst>
                <a:ext uri="{FF2B5EF4-FFF2-40B4-BE49-F238E27FC236}">
                  <a16:creationId xmlns:a16="http://schemas.microsoft.com/office/drawing/2014/main" id="{AB45315C-3495-4A89-A8FA-B51BCDAD6F4A}"/>
                </a:ext>
                <a:ext uri="{C183D7F6-B498-43B3-948B-1728B52AA6E4}">
                  <adec:decorative xmlns:adec="http://schemas.microsoft.com/office/drawing/2017/decorative" val="1"/>
                </a:ext>
              </a:extLst>
            </p:cNvPr>
            <p:cNvSpPr txBox="1">
              <a:spLocks/>
            </p:cNvSpPr>
            <p:nvPr/>
          </p:nvSpPr>
          <p:spPr>
            <a:xfrm>
              <a:off x="6094379" y="3772909"/>
              <a:ext cx="499261" cy="499261"/>
            </a:xfrm>
            <a:prstGeom prst="ellipse">
              <a:avLst/>
            </a:prstGeom>
            <a:ln w="9525">
              <a:noFill/>
            </a:ln>
          </p:spPr>
          <p:txBody>
            <a:bodyPr vert="horz" anchor="ctr">
              <a:no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100" kern="1200" spc="0" baseline="0">
                  <a:solidFill>
                    <a:schemeClr val="bg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ts val="0"/>
                </a:spcBef>
                <a:buClrTx/>
                <a:buSzPct val="90000"/>
                <a:buFont typeface="Wingdings" panose="05000000000000000000" pitchFamily="2" charset="2"/>
                <a:buNone/>
                <a:tabLst/>
                <a:defRPr/>
              </a:pPr>
              <a:endParaRPr kumimoji="0" lang="en-US" sz="1100" b="0" i="0" u="none" strike="noStrike" kern="1200" cap="none" spc="0" normalizeH="0" baseline="0" noProof="0">
                <a:ln>
                  <a:noFill/>
                </a:ln>
                <a:solidFill>
                  <a:srgbClr val="FFFFFF"/>
                </a:solidFill>
                <a:effectLst/>
                <a:uLnTx/>
                <a:uFillTx/>
                <a:latin typeface="Segoe UI"/>
                <a:ea typeface="+mn-ea"/>
                <a:cs typeface="Segoe UI" panose="020B0502040204020203" pitchFamily="34" charset="0"/>
              </a:endParaRPr>
            </a:p>
          </p:txBody>
        </p:sp>
        <p:sp>
          <p:nvSpPr>
            <p:cNvPr id="35" name="Oval 34">
              <a:extLst>
                <a:ext uri="{FF2B5EF4-FFF2-40B4-BE49-F238E27FC236}">
                  <a16:creationId xmlns:a16="http://schemas.microsoft.com/office/drawing/2014/main" id="{F8AFB95F-C5FC-4995-8EEB-6C9F71AF5750}"/>
                </a:ext>
                <a:ext uri="{C183D7F6-B498-43B3-948B-1728B52AA6E4}">
                  <adec:decorative xmlns:adec="http://schemas.microsoft.com/office/drawing/2017/decorative" val="1"/>
                </a:ext>
              </a:extLst>
            </p:cNvPr>
            <p:cNvSpPr/>
            <p:nvPr userDrawn="1"/>
          </p:nvSpPr>
          <p:spPr bwMode="auto">
            <a:xfrm>
              <a:off x="4880038" y="333829"/>
              <a:ext cx="6190341" cy="6190342"/>
            </a:xfrm>
            <a:prstGeom prst="ellipse">
              <a:avLst/>
            </a:prstGeom>
            <a:noFill/>
            <a:ln w="6350" cap="rnd">
              <a:solidFill>
                <a:schemeClr val="bg1">
                  <a:lumMod val="75000"/>
                </a:schemeClr>
              </a:solidFill>
              <a:headEnd type="none" w="med" len="med"/>
              <a:tailEnd type="triangle" w="lg"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buClrTx/>
                <a:buSzTx/>
                <a:buFontTx/>
                <a:buNone/>
                <a:tabLst/>
                <a:defRPr/>
              </a:pPr>
              <a:endParaRPr kumimoji="0" lang="en-IN" sz="18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Semibold"/>
                <a:ea typeface="+mn-ea"/>
                <a:cs typeface="Segoe UI" pitchFamily="34" charset="0"/>
              </a:endParaRPr>
            </a:p>
          </p:txBody>
        </p:sp>
        <p:sp>
          <p:nvSpPr>
            <p:cNvPr id="36" name="Arrow: Chevron 35">
              <a:extLst>
                <a:ext uri="{FF2B5EF4-FFF2-40B4-BE49-F238E27FC236}">
                  <a16:creationId xmlns:a16="http://schemas.microsoft.com/office/drawing/2014/main" id="{73D96488-CC7B-4F5B-A2C1-48EA8ABC7F7E}"/>
                </a:ext>
                <a:ext uri="{C183D7F6-B498-43B3-948B-1728B52AA6E4}">
                  <adec:decorative xmlns:adec="http://schemas.microsoft.com/office/drawing/2017/decorative" val="1"/>
                </a:ext>
              </a:extLst>
            </p:cNvPr>
            <p:cNvSpPr/>
            <p:nvPr userDrawn="1"/>
          </p:nvSpPr>
          <p:spPr bwMode="auto">
            <a:xfrm>
              <a:off x="7834114" y="195115"/>
              <a:ext cx="282188" cy="282188"/>
            </a:xfrm>
            <a:prstGeom prst="chevron">
              <a:avLst>
                <a:gd name="adj" fmla="val 45758"/>
              </a:avLst>
            </a:prstGeom>
            <a:solidFill>
              <a:schemeClr val="accent1"/>
            </a:solidFill>
            <a:ln w="381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buClrTx/>
                <a:buSzTx/>
                <a:buFontTx/>
                <a:buNone/>
                <a:tabLst/>
                <a:defRPr/>
              </a:pPr>
              <a:endParaRPr kumimoji="0" lang="nl-NL"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7" name="Arrow: Chevron 36">
              <a:extLst>
                <a:ext uri="{FF2B5EF4-FFF2-40B4-BE49-F238E27FC236}">
                  <a16:creationId xmlns:a16="http://schemas.microsoft.com/office/drawing/2014/main" id="{89496D26-01FA-4C54-8961-2EB95114D206}"/>
                </a:ext>
                <a:ext uri="{C183D7F6-B498-43B3-948B-1728B52AA6E4}">
                  <adec:decorative xmlns:adec="http://schemas.microsoft.com/office/drawing/2017/decorative" val="1"/>
                </a:ext>
              </a:extLst>
            </p:cNvPr>
            <p:cNvSpPr/>
            <p:nvPr userDrawn="1"/>
          </p:nvSpPr>
          <p:spPr bwMode="auto">
            <a:xfrm rot="7090718">
              <a:off x="10561046" y="4754867"/>
              <a:ext cx="282188" cy="282188"/>
            </a:xfrm>
            <a:prstGeom prst="chevron">
              <a:avLst>
                <a:gd name="adj" fmla="val 45758"/>
              </a:avLst>
            </a:prstGeom>
            <a:solidFill>
              <a:schemeClr val="accent1"/>
            </a:solidFill>
            <a:ln w="381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buClrTx/>
                <a:buSzTx/>
                <a:buFontTx/>
                <a:buNone/>
                <a:tabLst/>
                <a:defRPr/>
              </a:pPr>
              <a:endParaRPr kumimoji="0" lang="nl-NL"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8" name="Arrow: Chevron 37">
              <a:extLst>
                <a:ext uri="{FF2B5EF4-FFF2-40B4-BE49-F238E27FC236}">
                  <a16:creationId xmlns:a16="http://schemas.microsoft.com/office/drawing/2014/main" id="{CC7A3CC0-51F8-4166-A1DB-848A954CDAED}"/>
                </a:ext>
                <a:ext uri="{C183D7F6-B498-43B3-948B-1728B52AA6E4}">
                  <adec:decorative xmlns:adec="http://schemas.microsoft.com/office/drawing/2017/decorative" val="1"/>
                </a:ext>
              </a:extLst>
            </p:cNvPr>
            <p:cNvSpPr/>
            <p:nvPr userDrawn="1"/>
          </p:nvSpPr>
          <p:spPr bwMode="auto">
            <a:xfrm rot="3550116" flipH="1">
              <a:off x="5116361" y="4754867"/>
              <a:ext cx="282188" cy="282188"/>
            </a:xfrm>
            <a:prstGeom prst="chevron">
              <a:avLst>
                <a:gd name="adj" fmla="val 45758"/>
              </a:avLst>
            </a:prstGeom>
            <a:solidFill>
              <a:schemeClr val="accent1"/>
            </a:solidFill>
            <a:ln w="381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buClrTx/>
                <a:buSzTx/>
                <a:buFontTx/>
                <a:buNone/>
                <a:tabLst/>
                <a:defRPr/>
              </a:pPr>
              <a:endParaRPr kumimoji="0" lang="nl-NL"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spTree>
    <p:extLst>
      <p:ext uri="{BB962C8B-B14F-4D97-AF65-F5344CB8AC3E}">
        <p14:creationId xmlns:p14="http://schemas.microsoft.com/office/powerpoint/2010/main" val="117564498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3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8">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9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8FA17E1F-B671-4CB7-A854-4FA861C5D50A}"/>
              </a:ext>
            </a:extLst>
          </p:cNvPr>
          <p:cNvSpPr>
            <a:spLocks noGrp="1"/>
          </p:cNvSpPr>
          <p:nvPr>
            <p:ph sz="quarter" idx="10"/>
          </p:nvPr>
        </p:nvSpPr>
        <p:spPr>
          <a:xfrm>
            <a:off x="588963" y="1387475"/>
            <a:ext cx="1712277" cy="730885"/>
          </a:xfrm>
        </p:spPr>
        <p:txBody>
          <a:bodyPr/>
          <a:lstStyle>
            <a:lvl1pPr marL="0" indent="0">
              <a:buNone/>
              <a:defRPr/>
            </a:lvl1pPr>
          </a:lstStyle>
          <a:p>
            <a:pPr lvl="0"/>
            <a:endParaRPr lang="en-US"/>
          </a:p>
        </p:txBody>
      </p:sp>
      <p:sp>
        <p:nvSpPr>
          <p:cNvPr id="5" name="Content Placeholder 3">
            <a:extLst>
              <a:ext uri="{FF2B5EF4-FFF2-40B4-BE49-F238E27FC236}">
                <a16:creationId xmlns:a16="http://schemas.microsoft.com/office/drawing/2014/main" id="{479A547B-B2FC-4EDF-955C-081A30A3037F}"/>
              </a:ext>
            </a:extLst>
          </p:cNvPr>
          <p:cNvSpPr>
            <a:spLocks noGrp="1"/>
          </p:cNvSpPr>
          <p:nvPr>
            <p:ph sz="quarter" idx="11"/>
          </p:nvPr>
        </p:nvSpPr>
        <p:spPr>
          <a:xfrm>
            <a:off x="2585403" y="1372235"/>
            <a:ext cx="1712277" cy="730885"/>
          </a:xfrm>
        </p:spPr>
        <p:txBody>
          <a:bodyPr/>
          <a:lstStyle>
            <a:lvl1pPr marL="0" indent="0">
              <a:buNone/>
              <a:defRPr/>
            </a:lvl1pPr>
          </a:lstStyle>
          <a:p>
            <a:pPr lvl="0"/>
            <a:endParaRPr lang="en-US"/>
          </a:p>
        </p:txBody>
      </p:sp>
      <p:sp>
        <p:nvSpPr>
          <p:cNvPr id="6" name="Content Placeholder 3">
            <a:extLst>
              <a:ext uri="{FF2B5EF4-FFF2-40B4-BE49-F238E27FC236}">
                <a16:creationId xmlns:a16="http://schemas.microsoft.com/office/drawing/2014/main" id="{6F4FB326-2964-4D4B-A6ED-3AEDD88FC5A8}"/>
              </a:ext>
            </a:extLst>
          </p:cNvPr>
          <p:cNvSpPr>
            <a:spLocks noGrp="1"/>
          </p:cNvSpPr>
          <p:nvPr>
            <p:ph sz="quarter" idx="12"/>
          </p:nvPr>
        </p:nvSpPr>
        <p:spPr>
          <a:xfrm>
            <a:off x="588263" y="2362835"/>
            <a:ext cx="1712277" cy="730885"/>
          </a:xfrm>
        </p:spPr>
        <p:txBody>
          <a:bodyPr/>
          <a:lstStyle>
            <a:lvl1pPr marL="0" indent="0">
              <a:buNone/>
              <a:defRPr/>
            </a:lvl1pPr>
          </a:lstStyle>
          <a:p>
            <a:pPr lvl="0"/>
            <a:endParaRPr lang="en-US"/>
          </a:p>
        </p:txBody>
      </p:sp>
      <p:sp>
        <p:nvSpPr>
          <p:cNvPr id="7" name="Content Placeholder 3">
            <a:extLst>
              <a:ext uri="{FF2B5EF4-FFF2-40B4-BE49-F238E27FC236}">
                <a16:creationId xmlns:a16="http://schemas.microsoft.com/office/drawing/2014/main" id="{0D8C73FF-739D-4F17-A01B-E5EDD823591C}"/>
              </a:ext>
            </a:extLst>
          </p:cNvPr>
          <p:cNvSpPr>
            <a:spLocks noGrp="1"/>
          </p:cNvSpPr>
          <p:nvPr>
            <p:ph sz="quarter" idx="13"/>
          </p:nvPr>
        </p:nvSpPr>
        <p:spPr>
          <a:xfrm>
            <a:off x="2584703" y="2347595"/>
            <a:ext cx="1712277" cy="730885"/>
          </a:xfrm>
        </p:spPr>
        <p:txBody>
          <a:bodyPr/>
          <a:lstStyle>
            <a:lvl1pPr marL="0" indent="0">
              <a:buNone/>
              <a:defRPr/>
            </a:lvl1pPr>
          </a:lstStyle>
          <a:p>
            <a:pPr lvl="0"/>
            <a:endParaRPr lang="en-US"/>
          </a:p>
        </p:txBody>
      </p:sp>
      <p:sp>
        <p:nvSpPr>
          <p:cNvPr id="8" name="Content Placeholder 3">
            <a:extLst>
              <a:ext uri="{FF2B5EF4-FFF2-40B4-BE49-F238E27FC236}">
                <a16:creationId xmlns:a16="http://schemas.microsoft.com/office/drawing/2014/main" id="{A4C0F00E-77C7-4325-83C3-4110CDA299FC}"/>
              </a:ext>
            </a:extLst>
          </p:cNvPr>
          <p:cNvSpPr>
            <a:spLocks noGrp="1"/>
          </p:cNvSpPr>
          <p:nvPr>
            <p:ph sz="quarter" idx="14"/>
          </p:nvPr>
        </p:nvSpPr>
        <p:spPr>
          <a:xfrm>
            <a:off x="588263" y="3338195"/>
            <a:ext cx="1712277" cy="730885"/>
          </a:xfrm>
        </p:spPr>
        <p:txBody>
          <a:bodyPr/>
          <a:lstStyle>
            <a:lvl1pPr marL="0" indent="0">
              <a:buNone/>
              <a:defRPr/>
            </a:lvl1pPr>
          </a:lstStyle>
          <a:p>
            <a:pPr lvl="0"/>
            <a:endParaRPr lang="en-US"/>
          </a:p>
        </p:txBody>
      </p:sp>
      <p:sp>
        <p:nvSpPr>
          <p:cNvPr id="9" name="Content Placeholder 3">
            <a:extLst>
              <a:ext uri="{FF2B5EF4-FFF2-40B4-BE49-F238E27FC236}">
                <a16:creationId xmlns:a16="http://schemas.microsoft.com/office/drawing/2014/main" id="{90F84F72-6C0F-4370-A016-DF8CCF3FD925}"/>
              </a:ext>
            </a:extLst>
          </p:cNvPr>
          <p:cNvSpPr>
            <a:spLocks noGrp="1"/>
          </p:cNvSpPr>
          <p:nvPr>
            <p:ph sz="quarter" idx="15"/>
          </p:nvPr>
        </p:nvSpPr>
        <p:spPr>
          <a:xfrm>
            <a:off x="2584703" y="3322955"/>
            <a:ext cx="1712277" cy="730885"/>
          </a:xfrm>
        </p:spPr>
        <p:txBody>
          <a:bodyPr/>
          <a:lstStyle>
            <a:lvl1pPr marL="0" indent="0">
              <a:buNone/>
              <a:defRPr/>
            </a:lvl1pPr>
          </a:lstStyle>
          <a:p>
            <a:pPr lvl="0"/>
            <a:endParaRPr lang="en-US"/>
          </a:p>
        </p:txBody>
      </p:sp>
      <p:sp>
        <p:nvSpPr>
          <p:cNvPr id="10" name="Content Placeholder 3">
            <a:extLst>
              <a:ext uri="{FF2B5EF4-FFF2-40B4-BE49-F238E27FC236}">
                <a16:creationId xmlns:a16="http://schemas.microsoft.com/office/drawing/2014/main" id="{2A87853F-CFA7-4BFF-A7A1-D30EB95A49AC}"/>
              </a:ext>
            </a:extLst>
          </p:cNvPr>
          <p:cNvSpPr>
            <a:spLocks noGrp="1"/>
          </p:cNvSpPr>
          <p:nvPr>
            <p:ph sz="quarter" idx="16"/>
          </p:nvPr>
        </p:nvSpPr>
        <p:spPr>
          <a:xfrm>
            <a:off x="4581843" y="1441450"/>
            <a:ext cx="1712277" cy="730885"/>
          </a:xfrm>
        </p:spPr>
        <p:txBody>
          <a:bodyPr/>
          <a:lstStyle>
            <a:lvl1pPr marL="0" indent="0">
              <a:buNone/>
              <a:defRPr/>
            </a:lvl1pPr>
          </a:lstStyle>
          <a:p>
            <a:pPr lvl="0"/>
            <a:endParaRPr lang="en-US"/>
          </a:p>
        </p:txBody>
      </p:sp>
      <p:sp>
        <p:nvSpPr>
          <p:cNvPr id="11" name="Content Placeholder 3">
            <a:extLst>
              <a:ext uri="{FF2B5EF4-FFF2-40B4-BE49-F238E27FC236}">
                <a16:creationId xmlns:a16="http://schemas.microsoft.com/office/drawing/2014/main" id="{D9541B7B-E574-4458-957F-11355E94224A}"/>
              </a:ext>
            </a:extLst>
          </p:cNvPr>
          <p:cNvSpPr>
            <a:spLocks noGrp="1"/>
          </p:cNvSpPr>
          <p:nvPr>
            <p:ph sz="quarter" idx="17"/>
          </p:nvPr>
        </p:nvSpPr>
        <p:spPr>
          <a:xfrm>
            <a:off x="6578283" y="1426210"/>
            <a:ext cx="1712277" cy="730885"/>
          </a:xfrm>
        </p:spPr>
        <p:txBody>
          <a:bodyPr/>
          <a:lstStyle>
            <a:lvl1pPr marL="0" indent="0">
              <a:buNone/>
              <a:defRPr/>
            </a:lvl1pPr>
          </a:lstStyle>
          <a:p>
            <a:pPr lvl="0"/>
            <a:endParaRPr lang="en-US"/>
          </a:p>
        </p:txBody>
      </p:sp>
      <p:sp>
        <p:nvSpPr>
          <p:cNvPr id="12" name="Content Placeholder 3">
            <a:extLst>
              <a:ext uri="{FF2B5EF4-FFF2-40B4-BE49-F238E27FC236}">
                <a16:creationId xmlns:a16="http://schemas.microsoft.com/office/drawing/2014/main" id="{BF3ADBD9-D78F-410B-9533-3747732A69B2}"/>
              </a:ext>
            </a:extLst>
          </p:cNvPr>
          <p:cNvSpPr>
            <a:spLocks noGrp="1"/>
          </p:cNvSpPr>
          <p:nvPr>
            <p:ph sz="quarter" idx="18"/>
          </p:nvPr>
        </p:nvSpPr>
        <p:spPr>
          <a:xfrm>
            <a:off x="4581143" y="2386330"/>
            <a:ext cx="1712277" cy="730885"/>
          </a:xfrm>
        </p:spPr>
        <p:txBody>
          <a:bodyPr/>
          <a:lstStyle>
            <a:lvl1pPr marL="0" indent="0">
              <a:buNone/>
              <a:defRPr/>
            </a:lvl1pPr>
          </a:lstStyle>
          <a:p>
            <a:pPr lvl="0"/>
            <a:endParaRPr lang="en-US"/>
          </a:p>
        </p:txBody>
      </p:sp>
      <p:sp>
        <p:nvSpPr>
          <p:cNvPr id="13" name="Content Placeholder 3">
            <a:extLst>
              <a:ext uri="{FF2B5EF4-FFF2-40B4-BE49-F238E27FC236}">
                <a16:creationId xmlns:a16="http://schemas.microsoft.com/office/drawing/2014/main" id="{AE18682F-FEAC-4B86-9B6A-28D7F531E7F9}"/>
              </a:ext>
            </a:extLst>
          </p:cNvPr>
          <p:cNvSpPr>
            <a:spLocks noGrp="1"/>
          </p:cNvSpPr>
          <p:nvPr>
            <p:ph sz="quarter" idx="19"/>
          </p:nvPr>
        </p:nvSpPr>
        <p:spPr>
          <a:xfrm>
            <a:off x="6577583" y="2371090"/>
            <a:ext cx="1712277" cy="730885"/>
          </a:xfrm>
        </p:spPr>
        <p:txBody>
          <a:bodyPr/>
          <a:lstStyle>
            <a:lvl1pPr marL="0" indent="0">
              <a:buNone/>
              <a:defRPr/>
            </a:lvl1pPr>
          </a:lstStyle>
          <a:p>
            <a:pPr lvl="0"/>
            <a:endParaRPr lang="en-US"/>
          </a:p>
        </p:txBody>
      </p:sp>
      <p:sp>
        <p:nvSpPr>
          <p:cNvPr id="14" name="Content Placeholder 3">
            <a:extLst>
              <a:ext uri="{FF2B5EF4-FFF2-40B4-BE49-F238E27FC236}">
                <a16:creationId xmlns:a16="http://schemas.microsoft.com/office/drawing/2014/main" id="{24888EA5-01DE-44E1-87A4-423A0B493505}"/>
              </a:ext>
            </a:extLst>
          </p:cNvPr>
          <p:cNvSpPr>
            <a:spLocks noGrp="1"/>
          </p:cNvSpPr>
          <p:nvPr>
            <p:ph sz="quarter" idx="20"/>
          </p:nvPr>
        </p:nvSpPr>
        <p:spPr>
          <a:xfrm>
            <a:off x="4581143" y="3331210"/>
            <a:ext cx="1712277" cy="730885"/>
          </a:xfrm>
        </p:spPr>
        <p:txBody>
          <a:bodyPr/>
          <a:lstStyle>
            <a:lvl1pPr marL="0" indent="0">
              <a:buNone/>
              <a:defRPr/>
            </a:lvl1pPr>
          </a:lstStyle>
          <a:p>
            <a:pPr lvl="0"/>
            <a:endParaRPr lang="en-US"/>
          </a:p>
        </p:txBody>
      </p:sp>
      <p:sp>
        <p:nvSpPr>
          <p:cNvPr id="15" name="Content Placeholder 3">
            <a:extLst>
              <a:ext uri="{FF2B5EF4-FFF2-40B4-BE49-F238E27FC236}">
                <a16:creationId xmlns:a16="http://schemas.microsoft.com/office/drawing/2014/main" id="{609865B3-059C-4062-BA52-B101F9AD0517}"/>
              </a:ext>
            </a:extLst>
          </p:cNvPr>
          <p:cNvSpPr>
            <a:spLocks noGrp="1"/>
          </p:cNvSpPr>
          <p:nvPr>
            <p:ph sz="quarter" idx="21"/>
          </p:nvPr>
        </p:nvSpPr>
        <p:spPr>
          <a:xfrm>
            <a:off x="6577583" y="3315970"/>
            <a:ext cx="1712277" cy="730885"/>
          </a:xfrm>
        </p:spPr>
        <p:txBody>
          <a:bodyPr/>
          <a:lstStyle>
            <a:lvl1pPr marL="0" indent="0">
              <a:buNone/>
              <a:defRPr/>
            </a:lvl1pPr>
          </a:lstStyle>
          <a:p>
            <a:pPr lvl="0"/>
            <a:endParaRPr lang="en-US"/>
          </a:p>
        </p:txBody>
      </p:sp>
      <p:grpSp>
        <p:nvGrpSpPr>
          <p:cNvPr id="29" name="Group 28">
            <a:extLst>
              <a:ext uri="{FF2B5EF4-FFF2-40B4-BE49-F238E27FC236}">
                <a16:creationId xmlns:a16="http://schemas.microsoft.com/office/drawing/2014/main" id="{2DADC379-560B-4C9D-81DA-9CC15822B643}"/>
              </a:ext>
              <a:ext uri="{C183D7F6-B498-43B3-948B-1728B52AA6E4}">
                <adec:decorative xmlns:adec="http://schemas.microsoft.com/office/drawing/2017/decorative" val="1"/>
              </a:ext>
            </a:extLst>
          </p:cNvPr>
          <p:cNvGrpSpPr/>
          <p:nvPr userDrawn="1"/>
        </p:nvGrpSpPr>
        <p:grpSpPr>
          <a:xfrm>
            <a:off x="0" y="0"/>
            <a:ext cx="11783555" cy="6858000"/>
            <a:chOff x="0" y="0"/>
            <a:chExt cx="11783555" cy="6858000"/>
          </a:xfrm>
        </p:grpSpPr>
        <p:sp>
          <p:nvSpPr>
            <p:cNvPr id="17" name="Rectangle 16">
              <a:extLst>
                <a:ext uri="{FF2B5EF4-FFF2-40B4-BE49-F238E27FC236}">
                  <a16:creationId xmlns:a16="http://schemas.microsoft.com/office/drawing/2014/main" id="{481E5AFA-C702-4B4C-A5C4-2E7C48800E7D}"/>
                </a:ext>
                <a:ext uri="{C183D7F6-B498-43B3-948B-1728B52AA6E4}">
                  <adec:decorative xmlns:adec="http://schemas.microsoft.com/office/drawing/2017/decorative" val="1"/>
                </a:ext>
              </a:extLst>
            </p:cNvPr>
            <p:cNvSpPr/>
            <p:nvPr/>
          </p:nvSpPr>
          <p:spPr bwMode="auto">
            <a:xfrm>
              <a:off x="3802742" y="812799"/>
              <a:ext cx="7980813" cy="5482771"/>
            </a:xfrm>
            <a:prstGeom prst="rect">
              <a:avLst/>
            </a:prstGeom>
            <a:noFill/>
            <a:ln>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tx1"/>
                </a:solidFill>
                <a:latin typeface="+mj-lt"/>
                <a:ea typeface="Segoe UI" pitchFamily="34" charset="0"/>
                <a:cs typeface="Segoe UI" pitchFamily="34" charset="0"/>
              </a:endParaRPr>
            </a:p>
          </p:txBody>
        </p:sp>
        <p:sp>
          <p:nvSpPr>
            <p:cNvPr id="18" name="Oval 17">
              <a:extLst>
                <a:ext uri="{FF2B5EF4-FFF2-40B4-BE49-F238E27FC236}">
                  <a16:creationId xmlns:a16="http://schemas.microsoft.com/office/drawing/2014/main" id="{1E627DC1-3CD1-4600-82C5-EA4C8B256A17}"/>
                </a:ext>
                <a:ext uri="{C183D7F6-B498-43B3-948B-1728B52AA6E4}">
                  <adec:decorative xmlns:adec="http://schemas.microsoft.com/office/drawing/2017/decorative" val="1"/>
                </a:ext>
              </a:extLst>
            </p:cNvPr>
            <p:cNvSpPr/>
            <p:nvPr/>
          </p:nvSpPr>
          <p:spPr>
            <a:xfrm>
              <a:off x="6606064" y="2292307"/>
              <a:ext cx="2320557" cy="2320553"/>
            </a:xfrm>
            <a:prstGeom prst="ellipse">
              <a:avLst/>
            </a:prstGeom>
            <a:solidFill>
              <a:schemeClr val="bg1"/>
            </a:solidFill>
            <a:ln>
              <a:solidFill>
                <a:schemeClr val="bg1">
                  <a:lumMod val="85000"/>
                </a:schemeClr>
              </a:solidFill>
            </a:ln>
          </p:spPr>
          <p:txBody>
            <a:bodyPr wrap="square" lIns="0" tIns="457200" rIns="0" bIns="0" anchor="ctr">
              <a:noAutofit/>
            </a:bodyPr>
            <a:lstStyle/>
            <a:p>
              <a:pPr algn="ctr" defTabSz="932472" fontAlgn="base">
                <a:spcBef>
                  <a:spcPct val="0"/>
                </a:spcBef>
                <a:spcAft>
                  <a:spcPts val="200"/>
                </a:spcAft>
              </a:pPr>
              <a:endParaRPr lang="en-US" sz="1200">
                <a:latin typeface="+mj-lt"/>
                <a:ea typeface="Segoe UI" pitchFamily="34" charset="0"/>
                <a:cs typeface="Segoe UI" pitchFamily="34" charset="0"/>
              </a:endParaRPr>
            </a:p>
          </p:txBody>
        </p:sp>
        <p:sp>
          <p:nvSpPr>
            <p:cNvPr id="19" name="Freeform: Shape 18">
              <a:extLst>
                <a:ext uri="{FF2B5EF4-FFF2-40B4-BE49-F238E27FC236}">
                  <a16:creationId xmlns:a16="http://schemas.microsoft.com/office/drawing/2014/main" id="{B50F2126-05F5-4164-B9B9-928FE53E6DBD}"/>
                </a:ext>
                <a:ext uri="{C183D7F6-B498-43B3-948B-1728B52AA6E4}">
                  <adec:decorative xmlns:adec="http://schemas.microsoft.com/office/drawing/2017/decorative" val="1"/>
                </a:ext>
              </a:extLst>
            </p:cNvPr>
            <p:cNvSpPr/>
            <p:nvPr/>
          </p:nvSpPr>
          <p:spPr bwMode="auto">
            <a:xfrm>
              <a:off x="3811505" y="1320186"/>
              <a:ext cx="3922776" cy="2102503"/>
            </a:xfrm>
            <a:custGeom>
              <a:avLst/>
              <a:gdLst>
                <a:gd name="connsiteX0" fmla="*/ 0 w 3922776"/>
                <a:gd name="connsiteY0" fmla="*/ 0 h 2102503"/>
                <a:gd name="connsiteX1" fmla="*/ 3922776 w 3922776"/>
                <a:gd name="connsiteY1" fmla="*/ 0 h 2102503"/>
                <a:gd name="connsiteX2" fmla="*/ 3922776 w 3922776"/>
                <a:gd name="connsiteY2" fmla="*/ 973740 h 2102503"/>
                <a:gd name="connsiteX3" fmla="*/ 3836207 w 3922776"/>
                <a:gd name="connsiteY3" fmla="*/ 978111 h 2102503"/>
                <a:gd name="connsiteX4" fmla="*/ 2800550 w 3922776"/>
                <a:gd name="connsiteY4" fmla="*/ 2013766 h 2102503"/>
                <a:gd name="connsiteX5" fmla="*/ 2796069 w 3922776"/>
                <a:gd name="connsiteY5" fmla="*/ 2102503 h 2102503"/>
                <a:gd name="connsiteX6" fmla="*/ 0 w 3922776"/>
                <a:gd name="connsiteY6" fmla="*/ 2102503 h 2102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22776" h="2102503">
                  <a:moveTo>
                    <a:pt x="0" y="0"/>
                  </a:moveTo>
                  <a:lnTo>
                    <a:pt x="3922776" y="0"/>
                  </a:lnTo>
                  <a:lnTo>
                    <a:pt x="3922776" y="973740"/>
                  </a:lnTo>
                  <a:lnTo>
                    <a:pt x="3836207" y="978111"/>
                  </a:lnTo>
                  <a:cubicBezTo>
                    <a:pt x="3290134" y="1033568"/>
                    <a:pt x="2856006" y="1467695"/>
                    <a:pt x="2800550" y="2013766"/>
                  </a:cubicBezTo>
                  <a:lnTo>
                    <a:pt x="2796069" y="2102503"/>
                  </a:lnTo>
                  <a:lnTo>
                    <a:pt x="0" y="2102503"/>
                  </a:lnTo>
                  <a:close/>
                </a:path>
              </a:pathLst>
            </a:cu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endParaRPr lang="en-US" sz="1800">
                <a:solidFill>
                  <a:schemeClr val="tx1"/>
                </a:solidFill>
                <a:latin typeface="+mj-lt"/>
                <a:ea typeface="Segoe UI" pitchFamily="34" charset="0"/>
                <a:cs typeface="Segoe UI" pitchFamily="34" charset="0"/>
              </a:endParaRPr>
            </a:p>
          </p:txBody>
        </p:sp>
        <p:sp>
          <p:nvSpPr>
            <p:cNvPr id="20" name="Freeform: Shape 19">
              <a:extLst>
                <a:ext uri="{FF2B5EF4-FFF2-40B4-BE49-F238E27FC236}">
                  <a16:creationId xmlns:a16="http://schemas.microsoft.com/office/drawing/2014/main" id="{51A46955-A0AC-4CEE-B5AA-3707A2518A6E}"/>
                </a:ext>
                <a:ext uri="{C183D7F6-B498-43B3-948B-1728B52AA6E4}">
                  <adec:decorative xmlns:adec="http://schemas.microsoft.com/office/drawing/2017/decorative" val="1"/>
                </a:ext>
              </a:extLst>
            </p:cNvPr>
            <p:cNvSpPr/>
            <p:nvPr/>
          </p:nvSpPr>
          <p:spPr>
            <a:xfrm>
              <a:off x="5634480" y="1320186"/>
              <a:ext cx="2102503" cy="2102503"/>
            </a:xfrm>
            <a:custGeom>
              <a:avLst/>
              <a:gdLst>
                <a:gd name="connsiteX0" fmla="*/ 2102503 w 2102503"/>
                <a:gd name="connsiteY0" fmla="*/ 0 h 2102503"/>
                <a:gd name="connsiteX1" fmla="*/ 2102503 w 2102503"/>
                <a:gd name="connsiteY1" fmla="*/ 973604 h 2102503"/>
                <a:gd name="connsiteX2" fmla="*/ 2013232 w 2102503"/>
                <a:gd name="connsiteY2" fmla="*/ 978111 h 2102503"/>
                <a:gd name="connsiteX3" fmla="*/ 977575 w 2102503"/>
                <a:gd name="connsiteY3" fmla="*/ 2013766 h 2102503"/>
                <a:gd name="connsiteX4" fmla="*/ 973094 w 2102503"/>
                <a:gd name="connsiteY4" fmla="*/ 2102503 h 2102503"/>
                <a:gd name="connsiteX5" fmla="*/ 0 w 2102503"/>
                <a:gd name="connsiteY5" fmla="*/ 2102503 h 2102503"/>
                <a:gd name="connsiteX6" fmla="*/ 2102503 w 2102503"/>
                <a:gd name="connsiteY6" fmla="*/ 0 h 2102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2503" h="2102503">
                  <a:moveTo>
                    <a:pt x="2102503" y="0"/>
                  </a:moveTo>
                  <a:lnTo>
                    <a:pt x="2102503" y="973604"/>
                  </a:lnTo>
                  <a:lnTo>
                    <a:pt x="2013232" y="978111"/>
                  </a:lnTo>
                  <a:cubicBezTo>
                    <a:pt x="1467159" y="1033568"/>
                    <a:pt x="1033031" y="1467695"/>
                    <a:pt x="977575" y="2013766"/>
                  </a:cubicBezTo>
                  <a:lnTo>
                    <a:pt x="973094" y="2102503"/>
                  </a:lnTo>
                  <a:lnTo>
                    <a:pt x="0" y="2102503"/>
                  </a:lnTo>
                  <a:cubicBezTo>
                    <a:pt x="0" y="941322"/>
                    <a:pt x="941323" y="0"/>
                    <a:pt x="2102503" y="0"/>
                  </a:cubicBezTo>
                  <a:close/>
                </a:path>
              </a:pathLst>
            </a:custGeom>
            <a:ln w="9525">
              <a:solidFill>
                <a:schemeClr val="bg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50354" tIns="950354" rIns="263144" bIns="263144" numCol="1" spcCol="1270" anchor="ctr" anchorCtr="0">
              <a:noAutofit/>
            </a:bodyPr>
            <a:lstStyle/>
            <a:p>
              <a:pPr marL="0" lvl="0" indent="0" algn="ctr" defTabSz="1644650">
                <a:spcBef>
                  <a:spcPct val="0"/>
                </a:spcBef>
                <a:spcAft>
                  <a:spcPct val="35000"/>
                </a:spcAft>
                <a:buNone/>
              </a:pPr>
              <a:endParaRPr lang="en-US" sz="1800" kern="1200">
                <a:solidFill>
                  <a:schemeClr val="tx1"/>
                </a:solidFill>
                <a:latin typeface="+mj-lt"/>
              </a:endParaRPr>
            </a:p>
          </p:txBody>
        </p:sp>
        <p:sp>
          <p:nvSpPr>
            <p:cNvPr id="21" name="Freeform: Shape 20">
              <a:extLst>
                <a:ext uri="{FF2B5EF4-FFF2-40B4-BE49-F238E27FC236}">
                  <a16:creationId xmlns:a16="http://schemas.microsoft.com/office/drawing/2014/main" id="{D27B1ACB-DCD2-468A-9251-1C2258D0074F}"/>
                </a:ext>
                <a:ext uri="{C183D7F6-B498-43B3-948B-1728B52AA6E4}">
                  <adec:decorative xmlns:adec="http://schemas.microsoft.com/office/drawing/2017/decorative" val="1"/>
                </a:ext>
              </a:extLst>
            </p:cNvPr>
            <p:cNvSpPr/>
            <p:nvPr/>
          </p:nvSpPr>
          <p:spPr bwMode="auto">
            <a:xfrm>
              <a:off x="7796773" y="1320186"/>
              <a:ext cx="3980890" cy="2102503"/>
            </a:xfrm>
            <a:custGeom>
              <a:avLst/>
              <a:gdLst>
                <a:gd name="connsiteX0" fmla="*/ 0 w 3980890"/>
                <a:gd name="connsiteY0" fmla="*/ 0 h 2102503"/>
                <a:gd name="connsiteX1" fmla="*/ 3980890 w 3980890"/>
                <a:gd name="connsiteY1" fmla="*/ 0 h 2102503"/>
                <a:gd name="connsiteX2" fmla="*/ 3980890 w 3980890"/>
                <a:gd name="connsiteY2" fmla="*/ 2102503 h 2102503"/>
                <a:gd name="connsiteX3" fmla="*/ 1128339 w 3980890"/>
                <a:gd name="connsiteY3" fmla="*/ 2102503 h 2102503"/>
                <a:gd name="connsiteX4" fmla="*/ 1123859 w 3980890"/>
                <a:gd name="connsiteY4" fmla="*/ 2013766 h 2102503"/>
                <a:gd name="connsiteX5" fmla="*/ 88202 w 3980890"/>
                <a:gd name="connsiteY5" fmla="*/ 978111 h 2102503"/>
                <a:gd name="connsiteX6" fmla="*/ 0 w 3980890"/>
                <a:gd name="connsiteY6" fmla="*/ 973658 h 2102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80890" h="2102503">
                  <a:moveTo>
                    <a:pt x="0" y="0"/>
                  </a:moveTo>
                  <a:lnTo>
                    <a:pt x="3980890" y="0"/>
                  </a:lnTo>
                  <a:lnTo>
                    <a:pt x="3980890" y="2102503"/>
                  </a:lnTo>
                  <a:lnTo>
                    <a:pt x="1128339" y="2102503"/>
                  </a:lnTo>
                  <a:lnTo>
                    <a:pt x="1123859" y="2013766"/>
                  </a:lnTo>
                  <a:cubicBezTo>
                    <a:pt x="1068402" y="1467695"/>
                    <a:pt x="634274" y="1033568"/>
                    <a:pt x="88202" y="978111"/>
                  </a:cubicBezTo>
                  <a:lnTo>
                    <a:pt x="0" y="973658"/>
                  </a:lnTo>
                  <a:close/>
                </a:path>
              </a:pathLst>
            </a:cu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r" defTabSz="932472" fontAlgn="base">
                <a:spcBef>
                  <a:spcPct val="0"/>
                </a:spcBef>
                <a:spcAft>
                  <a:spcPct val="0"/>
                </a:spcAft>
              </a:pPr>
              <a:endParaRPr lang="en-US" sz="1800">
                <a:solidFill>
                  <a:schemeClr val="tx1"/>
                </a:solidFill>
                <a:latin typeface="+mj-lt"/>
                <a:cs typeface="Segoe UI" pitchFamily="34" charset="0"/>
              </a:endParaRPr>
            </a:p>
          </p:txBody>
        </p:sp>
        <p:sp>
          <p:nvSpPr>
            <p:cNvPr id="22" name="Freeform: Shape 21">
              <a:extLst>
                <a:ext uri="{FF2B5EF4-FFF2-40B4-BE49-F238E27FC236}">
                  <a16:creationId xmlns:a16="http://schemas.microsoft.com/office/drawing/2014/main" id="{D4CB5D88-8413-484C-A068-A5454A301186}"/>
                </a:ext>
                <a:ext uri="{C183D7F6-B498-43B3-948B-1728B52AA6E4}">
                  <adec:decorative xmlns:adec="http://schemas.microsoft.com/office/drawing/2017/decorative" val="1"/>
                </a:ext>
              </a:extLst>
            </p:cNvPr>
            <p:cNvSpPr/>
            <p:nvPr/>
          </p:nvSpPr>
          <p:spPr>
            <a:xfrm>
              <a:off x="7796773" y="1320186"/>
              <a:ext cx="2102503" cy="2102503"/>
            </a:xfrm>
            <a:custGeom>
              <a:avLst/>
              <a:gdLst>
                <a:gd name="connsiteX0" fmla="*/ 0 w 2102503"/>
                <a:gd name="connsiteY0" fmla="*/ 0 h 2102503"/>
                <a:gd name="connsiteX1" fmla="*/ 2102503 w 2102503"/>
                <a:gd name="connsiteY1" fmla="*/ 2102503 h 2102503"/>
                <a:gd name="connsiteX2" fmla="*/ 1128339 w 2102503"/>
                <a:gd name="connsiteY2" fmla="*/ 2102503 h 2102503"/>
                <a:gd name="connsiteX3" fmla="*/ 1123859 w 2102503"/>
                <a:gd name="connsiteY3" fmla="*/ 2013766 h 2102503"/>
                <a:gd name="connsiteX4" fmla="*/ 88202 w 2102503"/>
                <a:gd name="connsiteY4" fmla="*/ 978111 h 2102503"/>
                <a:gd name="connsiteX5" fmla="*/ 0 w 2102503"/>
                <a:gd name="connsiteY5" fmla="*/ 973658 h 2102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2503" h="2102503">
                  <a:moveTo>
                    <a:pt x="0" y="0"/>
                  </a:moveTo>
                  <a:cubicBezTo>
                    <a:pt x="1161181" y="0"/>
                    <a:pt x="2102503" y="941322"/>
                    <a:pt x="2102503" y="2102503"/>
                  </a:cubicBezTo>
                  <a:lnTo>
                    <a:pt x="1128339" y="2102503"/>
                  </a:lnTo>
                  <a:lnTo>
                    <a:pt x="1123859" y="2013766"/>
                  </a:lnTo>
                  <a:cubicBezTo>
                    <a:pt x="1068402" y="1467695"/>
                    <a:pt x="634274" y="1033568"/>
                    <a:pt x="88202" y="978111"/>
                  </a:cubicBezTo>
                  <a:lnTo>
                    <a:pt x="0" y="973658"/>
                  </a:lnTo>
                  <a:close/>
                </a:path>
              </a:pathLst>
            </a:custGeom>
            <a:solidFill>
              <a:schemeClr val="accent2"/>
            </a:solidFill>
            <a:ln w="9525">
              <a:solidFill>
                <a:schemeClr val="bg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63144" tIns="950354" rIns="950354" bIns="263144" numCol="1" spcCol="1270" anchor="ctr" anchorCtr="0">
              <a:noAutofit/>
            </a:bodyPr>
            <a:lstStyle/>
            <a:p>
              <a:pPr marL="0" lvl="0" indent="0" algn="ctr" defTabSz="1644650">
                <a:spcBef>
                  <a:spcPct val="0"/>
                </a:spcBef>
                <a:spcAft>
                  <a:spcPct val="35000"/>
                </a:spcAft>
                <a:buNone/>
              </a:pPr>
              <a:endParaRPr lang="en-US" sz="1800" kern="1200">
                <a:solidFill>
                  <a:schemeClr val="tx1"/>
                </a:solidFill>
                <a:latin typeface="+mj-lt"/>
              </a:endParaRPr>
            </a:p>
          </p:txBody>
        </p:sp>
        <p:sp>
          <p:nvSpPr>
            <p:cNvPr id="23" name="Freeform: Shape 22">
              <a:extLst>
                <a:ext uri="{FF2B5EF4-FFF2-40B4-BE49-F238E27FC236}">
                  <a16:creationId xmlns:a16="http://schemas.microsoft.com/office/drawing/2014/main" id="{41DBB2A3-BB26-4CE2-A0B7-69D03D105936}"/>
                </a:ext>
                <a:ext uri="{C183D7F6-B498-43B3-948B-1728B52AA6E4}">
                  <adec:decorative xmlns:adec="http://schemas.microsoft.com/office/drawing/2017/decorative" val="1"/>
                </a:ext>
              </a:extLst>
            </p:cNvPr>
            <p:cNvSpPr/>
            <p:nvPr/>
          </p:nvSpPr>
          <p:spPr bwMode="auto">
            <a:xfrm flipH="1">
              <a:off x="7801423" y="3481862"/>
              <a:ext cx="3976240" cy="2103120"/>
            </a:xfrm>
            <a:custGeom>
              <a:avLst/>
              <a:gdLst>
                <a:gd name="connsiteX0" fmla="*/ 2852519 w 3976240"/>
                <a:gd name="connsiteY0" fmla="*/ 0 h 2103120"/>
                <a:gd name="connsiteX1" fmla="*/ 0 w 3976240"/>
                <a:gd name="connsiteY1" fmla="*/ 0 h 2103120"/>
                <a:gd name="connsiteX2" fmla="*/ 0 w 3976240"/>
                <a:gd name="connsiteY2" fmla="*/ 2103120 h 2103120"/>
                <a:gd name="connsiteX3" fmla="*/ 3976240 w 3976240"/>
                <a:gd name="connsiteY3" fmla="*/ 2103120 h 2103120"/>
                <a:gd name="connsiteX4" fmla="*/ 3976240 w 3976240"/>
                <a:gd name="connsiteY4" fmla="*/ 1129228 h 2103120"/>
                <a:gd name="connsiteX5" fmla="*/ 3892688 w 3976240"/>
                <a:gd name="connsiteY5" fmla="*/ 1125009 h 2103120"/>
                <a:gd name="connsiteX6" fmla="*/ 2857031 w 3976240"/>
                <a:gd name="connsiteY6" fmla="*/ 89354 h 2103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76240" h="2103120">
                  <a:moveTo>
                    <a:pt x="2852519" y="0"/>
                  </a:moveTo>
                  <a:lnTo>
                    <a:pt x="0" y="0"/>
                  </a:lnTo>
                  <a:lnTo>
                    <a:pt x="0" y="2103120"/>
                  </a:lnTo>
                  <a:lnTo>
                    <a:pt x="3976240" y="2103120"/>
                  </a:lnTo>
                  <a:lnTo>
                    <a:pt x="3976240" y="1129228"/>
                  </a:lnTo>
                  <a:lnTo>
                    <a:pt x="3892688" y="1125009"/>
                  </a:lnTo>
                  <a:cubicBezTo>
                    <a:pt x="3346616" y="1069552"/>
                    <a:pt x="2912488" y="635425"/>
                    <a:pt x="2857031" y="89354"/>
                  </a:cubicBezTo>
                  <a:close/>
                </a:path>
              </a:pathLst>
            </a:cu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r" defTabSz="932472" fontAlgn="base">
                <a:spcBef>
                  <a:spcPct val="0"/>
                </a:spcBef>
                <a:spcAft>
                  <a:spcPct val="0"/>
                </a:spcAft>
              </a:pPr>
              <a:endParaRPr lang="en-US" sz="1800">
                <a:solidFill>
                  <a:schemeClr val="tx1"/>
                </a:solidFill>
                <a:latin typeface="+mj-lt"/>
                <a:cs typeface="Segoe UI" pitchFamily="34" charset="0"/>
              </a:endParaRPr>
            </a:p>
          </p:txBody>
        </p:sp>
        <p:sp>
          <p:nvSpPr>
            <p:cNvPr id="24" name="Freeform: Shape 23">
              <a:extLst>
                <a:ext uri="{FF2B5EF4-FFF2-40B4-BE49-F238E27FC236}">
                  <a16:creationId xmlns:a16="http://schemas.microsoft.com/office/drawing/2014/main" id="{BDF1DD31-0A62-4E67-B418-DF540B0B01DA}"/>
                </a:ext>
                <a:ext uri="{C183D7F6-B498-43B3-948B-1728B52AA6E4}">
                  <adec:decorative xmlns:adec="http://schemas.microsoft.com/office/drawing/2017/decorative" val="1"/>
                </a:ext>
              </a:extLst>
            </p:cNvPr>
            <p:cNvSpPr/>
            <p:nvPr/>
          </p:nvSpPr>
          <p:spPr>
            <a:xfrm flipH="1">
              <a:off x="7796773" y="3482479"/>
              <a:ext cx="2102503" cy="2102503"/>
            </a:xfrm>
            <a:custGeom>
              <a:avLst/>
              <a:gdLst>
                <a:gd name="connsiteX0" fmla="*/ 974164 w 2102503"/>
                <a:gd name="connsiteY0" fmla="*/ 0 h 2102503"/>
                <a:gd name="connsiteX1" fmla="*/ 0 w 2102503"/>
                <a:gd name="connsiteY1" fmla="*/ 0 h 2102503"/>
                <a:gd name="connsiteX2" fmla="*/ 2102503 w 2102503"/>
                <a:gd name="connsiteY2" fmla="*/ 2102503 h 2102503"/>
                <a:gd name="connsiteX3" fmla="*/ 2102503 w 2102503"/>
                <a:gd name="connsiteY3" fmla="*/ 1128845 h 2102503"/>
                <a:gd name="connsiteX4" fmla="*/ 2014302 w 2102503"/>
                <a:gd name="connsiteY4" fmla="*/ 1124392 h 2102503"/>
                <a:gd name="connsiteX5" fmla="*/ 978644 w 2102503"/>
                <a:gd name="connsiteY5" fmla="*/ 88737 h 2102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2503" h="2102503">
                  <a:moveTo>
                    <a:pt x="974164" y="0"/>
                  </a:moveTo>
                  <a:lnTo>
                    <a:pt x="0" y="0"/>
                  </a:lnTo>
                  <a:cubicBezTo>
                    <a:pt x="0" y="1161180"/>
                    <a:pt x="941322" y="2102503"/>
                    <a:pt x="2102503" y="2102503"/>
                  </a:cubicBezTo>
                  <a:lnTo>
                    <a:pt x="2102503" y="1128845"/>
                  </a:lnTo>
                  <a:lnTo>
                    <a:pt x="2014302" y="1124392"/>
                  </a:lnTo>
                  <a:cubicBezTo>
                    <a:pt x="1468229" y="1068935"/>
                    <a:pt x="1034101" y="634808"/>
                    <a:pt x="978644" y="88737"/>
                  </a:cubicBezTo>
                  <a:close/>
                </a:path>
              </a:pathLst>
            </a:custGeom>
            <a:solidFill>
              <a:schemeClr val="accent4"/>
            </a:solidFill>
            <a:ln w="9525">
              <a:solidFill>
                <a:schemeClr val="bg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50354" tIns="263144" rIns="263144" bIns="950354" numCol="1" spcCol="1270" anchor="ctr" anchorCtr="0">
              <a:noAutofit/>
            </a:bodyPr>
            <a:lstStyle/>
            <a:p>
              <a:pPr marL="0" lvl="0" indent="0" algn="ctr" defTabSz="1644650">
                <a:spcBef>
                  <a:spcPct val="0"/>
                </a:spcBef>
                <a:spcAft>
                  <a:spcPct val="35000"/>
                </a:spcAft>
                <a:buNone/>
              </a:pPr>
              <a:endParaRPr lang="en-US" sz="1800" kern="1200">
                <a:solidFill>
                  <a:schemeClr val="tx1"/>
                </a:solidFill>
                <a:latin typeface="+mj-lt"/>
              </a:endParaRPr>
            </a:p>
          </p:txBody>
        </p:sp>
        <p:sp>
          <p:nvSpPr>
            <p:cNvPr id="25" name="Freeform: Shape 24">
              <a:extLst>
                <a:ext uri="{FF2B5EF4-FFF2-40B4-BE49-F238E27FC236}">
                  <a16:creationId xmlns:a16="http://schemas.microsoft.com/office/drawing/2014/main" id="{42004970-85CD-414D-8A81-086E19D9BF54}"/>
                </a:ext>
                <a:ext uri="{C183D7F6-B498-43B3-948B-1728B52AA6E4}">
                  <adec:decorative xmlns:adec="http://schemas.microsoft.com/office/drawing/2017/decorative" val="1"/>
                </a:ext>
              </a:extLst>
            </p:cNvPr>
            <p:cNvSpPr/>
            <p:nvPr/>
          </p:nvSpPr>
          <p:spPr bwMode="auto">
            <a:xfrm flipH="1">
              <a:off x="3811504" y="3481862"/>
              <a:ext cx="3923009" cy="2103120"/>
            </a:xfrm>
            <a:custGeom>
              <a:avLst/>
              <a:gdLst>
                <a:gd name="connsiteX0" fmla="*/ 3926085 w 3926085"/>
                <a:gd name="connsiteY0" fmla="*/ 0 h 2103120"/>
                <a:gd name="connsiteX1" fmla="*/ 1126972 w 3926085"/>
                <a:gd name="connsiteY1" fmla="*/ 0 h 2103120"/>
                <a:gd name="connsiteX2" fmla="*/ 1122460 w 3926085"/>
                <a:gd name="connsiteY2" fmla="*/ 89354 h 2103120"/>
                <a:gd name="connsiteX3" fmla="*/ 86803 w 3926085"/>
                <a:gd name="connsiteY3" fmla="*/ 1125009 h 2103120"/>
                <a:gd name="connsiteX4" fmla="*/ 0 w 3926085"/>
                <a:gd name="connsiteY4" fmla="*/ 1129392 h 2103120"/>
                <a:gd name="connsiteX5" fmla="*/ 0 w 3926085"/>
                <a:gd name="connsiteY5" fmla="*/ 2103120 h 2103120"/>
                <a:gd name="connsiteX6" fmla="*/ 3926085 w 3926085"/>
                <a:gd name="connsiteY6" fmla="*/ 2103120 h 2103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26085" h="2103120">
                  <a:moveTo>
                    <a:pt x="3926085" y="0"/>
                  </a:moveTo>
                  <a:lnTo>
                    <a:pt x="1126972" y="0"/>
                  </a:lnTo>
                  <a:lnTo>
                    <a:pt x="1122460" y="89354"/>
                  </a:lnTo>
                  <a:cubicBezTo>
                    <a:pt x="1067003" y="635425"/>
                    <a:pt x="632875" y="1069552"/>
                    <a:pt x="86803" y="1125009"/>
                  </a:cubicBezTo>
                  <a:lnTo>
                    <a:pt x="0" y="1129392"/>
                  </a:lnTo>
                  <a:lnTo>
                    <a:pt x="0" y="2103120"/>
                  </a:lnTo>
                  <a:lnTo>
                    <a:pt x="3926085" y="2103120"/>
                  </a:lnTo>
                  <a:close/>
                </a:path>
              </a:pathLst>
            </a:cu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endParaRPr lang="en-US" sz="1800">
                <a:solidFill>
                  <a:schemeClr val="tx1"/>
                </a:solidFill>
                <a:latin typeface="+mj-lt"/>
                <a:cs typeface="Segoe UI" pitchFamily="34" charset="0"/>
              </a:endParaRPr>
            </a:p>
          </p:txBody>
        </p:sp>
        <p:sp>
          <p:nvSpPr>
            <p:cNvPr id="26" name="Freeform: Shape 25">
              <a:extLst>
                <a:ext uri="{FF2B5EF4-FFF2-40B4-BE49-F238E27FC236}">
                  <a16:creationId xmlns:a16="http://schemas.microsoft.com/office/drawing/2014/main" id="{5D7FB03B-4166-440A-AA1E-1C18904B98A4}"/>
                </a:ext>
                <a:ext uri="{C183D7F6-B498-43B3-948B-1728B52AA6E4}">
                  <adec:decorative xmlns:adec="http://schemas.microsoft.com/office/drawing/2017/decorative" val="1"/>
                </a:ext>
              </a:extLst>
            </p:cNvPr>
            <p:cNvSpPr/>
            <p:nvPr/>
          </p:nvSpPr>
          <p:spPr>
            <a:xfrm flipH="1">
              <a:off x="5632013" y="3482478"/>
              <a:ext cx="2102503" cy="2102504"/>
            </a:xfrm>
            <a:custGeom>
              <a:avLst/>
              <a:gdLst>
                <a:gd name="connsiteX0" fmla="*/ 2102503 w 2102503"/>
                <a:gd name="connsiteY0" fmla="*/ 0 h 2102504"/>
                <a:gd name="connsiteX1" fmla="*/ 1126943 w 2102503"/>
                <a:gd name="connsiteY1" fmla="*/ 0 h 2102504"/>
                <a:gd name="connsiteX2" fmla="*/ 1122462 w 2102503"/>
                <a:gd name="connsiteY2" fmla="*/ 88738 h 2102504"/>
                <a:gd name="connsiteX3" fmla="*/ 86805 w 2102503"/>
                <a:gd name="connsiteY3" fmla="*/ 1124393 h 2102504"/>
                <a:gd name="connsiteX4" fmla="*/ 0 w 2102503"/>
                <a:gd name="connsiteY4" fmla="*/ 1128776 h 2102504"/>
                <a:gd name="connsiteX5" fmla="*/ 0 w 2102503"/>
                <a:gd name="connsiteY5" fmla="*/ 2102504 h 2102504"/>
                <a:gd name="connsiteX6" fmla="*/ 2102503 w 2102503"/>
                <a:gd name="connsiteY6" fmla="*/ 0 h 2102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2503" h="2102504">
                  <a:moveTo>
                    <a:pt x="2102503" y="0"/>
                  </a:moveTo>
                  <a:lnTo>
                    <a:pt x="1126943" y="0"/>
                  </a:lnTo>
                  <a:lnTo>
                    <a:pt x="1122462" y="88738"/>
                  </a:lnTo>
                  <a:cubicBezTo>
                    <a:pt x="1067005" y="634809"/>
                    <a:pt x="632877" y="1068936"/>
                    <a:pt x="86805" y="1124393"/>
                  </a:cubicBezTo>
                  <a:lnTo>
                    <a:pt x="0" y="1128776"/>
                  </a:lnTo>
                  <a:lnTo>
                    <a:pt x="0" y="2102504"/>
                  </a:lnTo>
                  <a:cubicBezTo>
                    <a:pt x="1161181" y="2102504"/>
                    <a:pt x="2102503" y="1161181"/>
                    <a:pt x="2102503" y="0"/>
                  </a:cubicBezTo>
                  <a:close/>
                </a:path>
              </a:pathLst>
            </a:custGeom>
            <a:solidFill>
              <a:schemeClr val="accent1">
                <a:lumMod val="75000"/>
              </a:schemeClr>
            </a:solidFill>
            <a:ln w="9525">
              <a:solidFill>
                <a:schemeClr val="bg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63144" tIns="263145" rIns="950354" bIns="950354" numCol="1" spcCol="1270" anchor="ctr" anchorCtr="0">
              <a:noAutofit/>
            </a:bodyPr>
            <a:lstStyle/>
            <a:p>
              <a:pPr marL="0" lvl="0" indent="0" algn="ctr" defTabSz="1644650">
                <a:spcBef>
                  <a:spcPct val="0"/>
                </a:spcBef>
                <a:spcAft>
                  <a:spcPct val="35000"/>
                </a:spcAft>
                <a:buNone/>
              </a:pPr>
              <a:endParaRPr lang="en-US" sz="1800" kern="1200">
                <a:solidFill>
                  <a:schemeClr val="tx1"/>
                </a:solidFill>
                <a:latin typeface="+mj-lt"/>
              </a:endParaRPr>
            </a:p>
          </p:txBody>
        </p:sp>
        <p:sp>
          <p:nvSpPr>
            <p:cNvPr id="27" name="Rectangle 26">
              <a:extLst>
                <a:ext uri="{FF2B5EF4-FFF2-40B4-BE49-F238E27FC236}">
                  <a16:creationId xmlns:a16="http://schemas.microsoft.com/office/drawing/2014/main" id="{BC01D9A1-6A14-442A-9FC0-50D7B3AF85D7}"/>
                </a:ext>
                <a:ext uri="{C183D7F6-B498-43B3-948B-1728B52AA6E4}">
                  <adec:decorative xmlns:adec="http://schemas.microsoft.com/office/drawing/2017/decorative" val="1"/>
                </a:ext>
              </a:extLst>
            </p:cNvPr>
            <p:cNvSpPr/>
            <p:nvPr userDrawn="1"/>
          </p:nvSpPr>
          <p:spPr bwMode="auto">
            <a:xfrm>
              <a:off x="0" y="0"/>
              <a:ext cx="3501456" cy="6858000"/>
            </a:xfrm>
            <a:prstGeom prst="rect">
              <a:avLst/>
            </a:prstGeom>
            <a:solidFill>
              <a:srgbClr val="274B4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8" name="Rectangle 27">
              <a:extLst>
                <a:ext uri="{FF2B5EF4-FFF2-40B4-BE49-F238E27FC236}">
                  <a16:creationId xmlns:a16="http://schemas.microsoft.com/office/drawing/2014/main" id="{057B513E-ECD8-4A79-A19E-C5EF4CBA8831}"/>
                </a:ext>
                <a:ext uri="{C183D7F6-B498-43B3-948B-1728B52AA6E4}">
                  <adec:decorative xmlns:adec="http://schemas.microsoft.com/office/drawing/2017/decorative" val="1"/>
                </a:ext>
              </a:extLst>
            </p:cNvPr>
            <p:cNvSpPr/>
            <p:nvPr userDrawn="1"/>
          </p:nvSpPr>
          <p:spPr>
            <a:xfrm>
              <a:off x="6053794" y="604535"/>
              <a:ext cx="3478709" cy="430887"/>
            </a:xfrm>
            <a:prstGeom prst="rect">
              <a:avLst/>
            </a:prstGeom>
            <a:solidFill>
              <a:schemeClr val="bg1"/>
            </a:solidFill>
          </p:spPr>
          <p:txBody>
            <a:bodyPr wrap="none" anchor="ctr">
              <a:spAutoFit/>
            </a:bodyPr>
            <a:lstStyle/>
            <a:p>
              <a:pPr algn="ctr"/>
              <a:r>
                <a:rPr lang="en-US" sz="2200">
                  <a:solidFill>
                    <a:schemeClr val="bg1"/>
                  </a:solidFill>
                  <a:latin typeface="+mj-lt"/>
                </a:rPr>
                <a:t>A NEW BUSINESS MODEL</a:t>
              </a:r>
            </a:p>
          </p:txBody>
        </p:sp>
      </p:grpSp>
    </p:spTree>
    <p:extLst>
      <p:ext uri="{BB962C8B-B14F-4D97-AF65-F5344CB8AC3E}">
        <p14:creationId xmlns:p14="http://schemas.microsoft.com/office/powerpoint/2010/main" val="420155946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3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8">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8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B175866F-8CB9-492D-B8DB-8E0DD932F120}"/>
              </a:ext>
            </a:extLst>
          </p:cNvPr>
          <p:cNvSpPr>
            <a:spLocks noGrp="1"/>
          </p:cNvSpPr>
          <p:nvPr>
            <p:ph sz="quarter" idx="10"/>
          </p:nvPr>
        </p:nvSpPr>
        <p:spPr>
          <a:xfrm>
            <a:off x="588963" y="1477963"/>
            <a:ext cx="1361757" cy="553998"/>
          </a:xfrm>
        </p:spPr>
        <p:txBody>
          <a:bodyPr/>
          <a:lstStyle>
            <a:lvl1pPr marL="0" indent="0">
              <a:buNone/>
              <a:defRPr/>
            </a:lvl1pPr>
          </a:lstStyle>
          <a:p>
            <a:pPr lvl="0"/>
            <a:endParaRPr lang="en-US"/>
          </a:p>
        </p:txBody>
      </p:sp>
      <p:sp>
        <p:nvSpPr>
          <p:cNvPr id="5" name="Content Placeholder 3">
            <a:extLst>
              <a:ext uri="{FF2B5EF4-FFF2-40B4-BE49-F238E27FC236}">
                <a16:creationId xmlns:a16="http://schemas.microsoft.com/office/drawing/2014/main" id="{529480A7-32D0-4D0F-9AB9-C8FBC69CF5F7}"/>
              </a:ext>
            </a:extLst>
          </p:cNvPr>
          <p:cNvSpPr>
            <a:spLocks noGrp="1"/>
          </p:cNvSpPr>
          <p:nvPr>
            <p:ph sz="quarter" idx="11"/>
          </p:nvPr>
        </p:nvSpPr>
        <p:spPr>
          <a:xfrm>
            <a:off x="2143443" y="1477963"/>
            <a:ext cx="1361757" cy="553998"/>
          </a:xfrm>
        </p:spPr>
        <p:txBody>
          <a:bodyPr/>
          <a:lstStyle>
            <a:lvl1pPr marL="0" indent="0">
              <a:buNone/>
              <a:defRPr/>
            </a:lvl1pPr>
          </a:lstStyle>
          <a:p>
            <a:pPr lvl="0"/>
            <a:endParaRPr lang="en-US"/>
          </a:p>
        </p:txBody>
      </p:sp>
      <p:sp>
        <p:nvSpPr>
          <p:cNvPr id="6" name="Content Placeholder 3">
            <a:extLst>
              <a:ext uri="{FF2B5EF4-FFF2-40B4-BE49-F238E27FC236}">
                <a16:creationId xmlns:a16="http://schemas.microsoft.com/office/drawing/2014/main" id="{E446F068-830F-4B13-A531-5C4C43A6717C}"/>
              </a:ext>
            </a:extLst>
          </p:cNvPr>
          <p:cNvSpPr>
            <a:spLocks noGrp="1"/>
          </p:cNvSpPr>
          <p:nvPr>
            <p:ph sz="quarter" idx="12"/>
          </p:nvPr>
        </p:nvSpPr>
        <p:spPr>
          <a:xfrm>
            <a:off x="669384" y="2221727"/>
            <a:ext cx="1361757" cy="553998"/>
          </a:xfrm>
        </p:spPr>
        <p:txBody>
          <a:bodyPr/>
          <a:lstStyle>
            <a:lvl1pPr marL="0" indent="0">
              <a:buNone/>
              <a:defRPr/>
            </a:lvl1pPr>
          </a:lstStyle>
          <a:p>
            <a:pPr lvl="0"/>
            <a:endParaRPr lang="en-US"/>
          </a:p>
        </p:txBody>
      </p:sp>
      <p:sp>
        <p:nvSpPr>
          <p:cNvPr id="7" name="Content Placeholder 3">
            <a:extLst>
              <a:ext uri="{FF2B5EF4-FFF2-40B4-BE49-F238E27FC236}">
                <a16:creationId xmlns:a16="http://schemas.microsoft.com/office/drawing/2014/main" id="{BEF25C69-C53C-440F-895C-8DA94B134C0C}"/>
              </a:ext>
            </a:extLst>
          </p:cNvPr>
          <p:cNvSpPr>
            <a:spLocks noGrp="1"/>
          </p:cNvSpPr>
          <p:nvPr>
            <p:ph sz="quarter" idx="13"/>
          </p:nvPr>
        </p:nvSpPr>
        <p:spPr>
          <a:xfrm>
            <a:off x="2223864" y="2221727"/>
            <a:ext cx="1361757" cy="553998"/>
          </a:xfrm>
        </p:spPr>
        <p:txBody>
          <a:bodyPr/>
          <a:lstStyle>
            <a:lvl1pPr marL="0" indent="0">
              <a:buNone/>
              <a:defRPr/>
            </a:lvl1pPr>
          </a:lstStyle>
          <a:p>
            <a:pPr lvl="0"/>
            <a:endParaRPr lang="en-US"/>
          </a:p>
        </p:txBody>
      </p:sp>
      <p:sp>
        <p:nvSpPr>
          <p:cNvPr id="8" name="Content Placeholder 3">
            <a:extLst>
              <a:ext uri="{FF2B5EF4-FFF2-40B4-BE49-F238E27FC236}">
                <a16:creationId xmlns:a16="http://schemas.microsoft.com/office/drawing/2014/main" id="{D2DFC273-1BBA-449B-9E95-85B09F902A51}"/>
              </a:ext>
            </a:extLst>
          </p:cNvPr>
          <p:cNvSpPr>
            <a:spLocks noGrp="1"/>
          </p:cNvSpPr>
          <p:nvPr>
            <p:ph sz="quarter" idx="14"/>
          </p:nvPr>
        </p:nvSpPr>
        <p:spPr>
          <a:xfrm>
            <a:off x="669384" y="2965491"/>
            <a:ext cx="1361757" cy="553998"/>
          </a:xfrm>
        </p:spPr>
        <p:txBody>
          <a:bodyPr/>
          <a:lstStyle>
            <a:lvl1pPr marL="0" indent="0">
              <a:buNone/>
              <a:defRPr/>
            </a:lvl1pPr>
          </a:lstStyle>
          <a:p>
            <a:pPr lvl="0"/>
            <a:endParaRPr lang="en-US"/>
          </a:p>
        </p:txBody>
      </p:sp>
      <p:sp>
        <p:nvSpPr>
          <p:cNvPr id="9" name="Content Placeholder 3">
            <a:extLst>
              <a:ext uri="{FF2B5EF4-FFF2-40B4-BE49-F238E27FC236}">
                <a16:creationId xmlns:a16="http://schemas.microsoft.com/office/drawing/2014/main" id="{C423B117-E8C8-4F27-B006-A1E9EFA5956C}"/>
              </a:ext>
            </a:extLst>
          </p:cNvPr>
          <p:cNvSpPr>
            <a:spLocks noGrp="1"/>
          </p:cNvSpPr>
          <p:nvPr>
            <p:ph sz="quarter" idx="15"/>
          </p:nvPr>
        </p:nvSpPr>
        <p:spPr>
          <a:xfrm>
            <a:off x="2223864" y="2965491"/>
            <a:ext cx="1361757" cy="553998"/>
          </a:xfrm>
        </p:spPr>
        <p:txBody>
          <a:bodyPr/>
          <a:lstStyle>
            <a:lvl1pPr marL="0" indent="0">
              <a:buNone/>
              <a:defRPr/>
            </a:lvl1pPr>
          </a:lstStyle>
          <a:p>
            <a:pPr lvl="0"/>
            <a:endParaRPr lang="en-US"/>
          </a:p>
        </p:txBody>
      </p:sp>
      <p:sp>
        <p:nvSpPr>
          <p:cNvPr id="10" name="Content Placeholder 3">
            <a:extLst>
              <a:ext uri="{FF2B5EF4-FFF2-40B4-BE49-F238E27FC236}">
                <a16:creationId xmlns:a16="http://schemas.microsoft.com/office/drawing/2014/main" id="{BCAC7EF9-713D-4401-811A-9282F848CB9E}"/>
              </a:ext>
            </a:extLst>
          </p:cNvPr>
          <p:cNvSpPr>
            <a:spLocks noGrp="1"/>
          </p:cNvSpPr>
          <p:nvPr>
            <p:ph sz="quarter" idx="16"/>
          </p:nvPr>
        </p:nvSpPr>
        <p:spPr>
          <a:xfrm>
            <a:off x="817563" y="5223950"/>
            <a:ext cx="1361757" cy="553998"/>
          </a:xfrm>
        </p:spPr>
        <p:txBody>
          <a:bodyPr/>
          <a:lstStyle>
            <a:lvl1pPr marL="0" indent="0">
              <a:buNone/>
              <a:defRPr/>
            </a:lvl1pPr>
          </a:lstStyle>
          <a:p>
            <a:pPr lvl="0"/>
            <a:endParaRPr lang="en-US"/>
          </a:p>
        </p:txBody>
      </p:sp>
      <p:sp>
        <p:nvSpPr>
          <p:cNvPr id="11" name="Content Placeholder 3">
            <a:extLst>
              <a:ext uri="{FF2B5EF4-FFF2-40B4-BE49-F238E27FC236}">
                <a16:creationId xmlns:a16="http://schemas.microsoft.com/office/drawing/2014/main" id="{EE9A7019-297F-43DE-8762-460DD1EE1200}"/>
              </a:ext>
            </a:extLst>
          </p:cNvPr>
          <p:cNvSpPr>
            <a:spLocks noGrp="1"/>
          </p:cNvSpPr>
          <p:nvPr>
            <p:ph sz="quarter" idx="17"/>
          </p:nvPr>
        </p:nvSpPr>
        <p:spPr>
          <a:xfrm>
            <a:off x="2372043" y="5223950"/>
            <a:ext cx="1361757" cy="553998"/>
          </a:xfrm>
        </p:spPr>
        <p:txBody>
          <a:bodyPr/>
          <a:lstStyle>
            <a:lvl1pPr marL="0" indent="0">
              <a:buNone/>
              <a:defRPr/>
            </a:lvl1pPr>
          </a:lstStyle>
          <a:p>
            <a:pPr lvl="0"/>
            <a:endParaRPr lang="en-US"/>
          </a:p>
        </p:txBody>
      </p:sp>
      <p:sp>
        <p:nvSpPr>
          <p:cNvPr id="12" name="Content Placeholder 3">
            <a:extLst>
              <a:ext uri="{FF2B5EF4-FFF2-40B4-BE49-F238E27FC236}">
                <a16:creationId xmlns:a16="http://schemas.microsoft.com/office/drawing/2014/main" id="{D01292B8-1DA1-483D-B382-92A59A256B73}"/>
              </a:ext>
            </a:extLst>
          </p:cNvPr>
          <p:cNvSpPr>
            <a:spLocks noGrp="1"/>
          </p:cNvSpPr>
          <p:nvPr>
            <p:ph sz="quarter" idx="18"/>
          </p:nvPr>
        </p:nvSpPr>
        <p:spPr>
          <a:xfrm>
            <a:off x="817563" y="3709255"/>
            <a:ext cx="1361757" cy="553998"/>
          </a:xfrm>
        </p:spPr>
        <p:txBody>
          <a:bodyPr/>
          <a:lstStyle>
            <a:lvl1pPr marL="0" indent="0">
              <a:buNone/>
              <a:defRPr/>
            </a:lvl1pPr>
          </a:lstStyle>
          <a:p>
            <a:pPr lvl="0"/>
            <a:endParaRPr lang="en-US"/>
          </a:p>
        </p:txBody>
      </p:sp>
      <p:sp>
        <p:nvSpPr>
          <p:cNvPr id="13" name="Content Placeholder 3">
            <a:extLst>
              <a:ext uri="{FF2B5EF4-FFF2-40B4-BE49-F238E27FC236}">
                <a16:creationId xmlns:a16="http://schemas.microsoft.com/office/drawing/2014/main" id="{84ECB7DB-CB7F-4FB2-8464-99C754A58DDF}"/>
              </a:ext>
            </a:extLst>
          </p:cNvPr>
          <p:cNvSpPr>
            <a:spLocks noGrp="1"/>
          </p:cNvSpPr>
          <p:nvPr>
            <p:ph sz="quarter" idx="19"/>
          </p:nvPr>
        </p:nvSpPr>
        <p:spPr>
          <a:xfrm>
            <a:off x="2372043" y="3709255"/>
            <a:ext cx="1361757" cy="553998"/>
          </a:xfrm>
        </p:spPr>
        <p:txBody>
          <a:bodyPr/>
          <a:lstStyle>
            <a:lvl1pPr marL="0" indent="0">
              <a:buNone/>
              <a:defRPr/>
            </a:lvl1pPr>
          </a:lstStyle>
          <a:p>
            <a:pPr lvl="0"/>
            <a:endParaRPr lang="en-US"/>
          </a:p>
        </p:txBody>
      </p:sp>
      <p:sp>
        <p:nvSpPr>
          <p:cNvPr id="14" name="Content Placeholder 3">
            <a:extLst>
              <a:ext uri="{FF2B5EF4-FFF2-40B4-BE49-F238E27FC236}">
                <a16:creationId xmlns:a16="http://schemas.microsoft.com/office/drawing/2014/main" id="{2B1E9DD7-7367-4BDB-B07A-788549C3E111}"/>
              </a:ext>
            </a:extLst>
          </p:cNvPr>
          <p:cNvSpPr>
            <a:spLocks noGrp="1"/>
          </p:cNvSpPr>
          <p:nvPr>
            <p:ph sz="quarter" idx="20"/>
          </p:nvPr>
        </p:nvSpPr>
        <p:spPr>
          <a:xfrm>
            <a:off x="817563" y="4453019"/>
            <a:ext cx="1361757" cy="553998"/>
          </a:xfrm>
        </p:spPr>
        <p:txBody>
          <a:bodyPr/>
          <a:lstStyle>
            <a:lvl1pPr marL="0" indent="0">
              <a:buNone/>
              <a:defRPr/>
            </a:lvl1pPr>
          </a:lstStyle>
          <a:p>
            <a:pPr lvl="0"/>
            <a:endParaRPr lang="en-US"/>
          </a:p>
        </p:txBody>
      </p:sp>
      <p:sp>
        <p:nvSpPr>
          <p:cNvPr id="15" name="Content Placeholder 3">
            <a:extLst>
              <a:ext uri="{FF2B5EF4-FFF2-40B4-BE49-F238E27FC236}">
                <a16:creationId xmlns:a16="http://schemas.microsoft.com/office/drawing/2014/main" id="{548662DC-8ADB-42B3-BB38-82E5CD9E81E3}"/>
              </a:ext>
            </a:extLst>
          </p:cNvPr>
          <p:cNvSpPr>
            <a:spLocks noGrp="1"/>
          </p:cNvSpPr>
          <p:nvPr>
            <p:ph sz="quarter" idx="21"/>
          </p:nvPr>
        </p:nvSpPr>
        <p:spPr>
          <a:xfrm>
            <a:off x="2372043" y="4453019"/>
            <a:ext cx="1361757" cy="553998"/>
          </a:xfrm>
        </p:spPr>
        <p:txBody>
          <a:bodyPr/>
          <a:lstStyle>
            <a:lvl1pPr marL="0" indent="0">
              <a:buNone/>
              <a:defRPr/>
            </a:lvl1pPr>
          </a:lstStyle>
          <a:p>
            <a:pPr lvl="0"/>
            <a:endParaRPr lang="en-US"/>
          </a:p>
        </p:txBody>
      </p:sp>
      <p:sp>
        <p:nvSpPr>
          <p:cNvPr id="16" name="CENTER CIRCLE">
            <a:extLst>
              <a:ext uri="{FF2B5EF4-FFF2-40B4-BE49-F238E27FC236}">
                <a16:creationId xmlns:a16="http://schemas.microsoft.com/office/drawing/2014/main" id="{EA10CEDC-CA15-4537-9058-25187923BB07}"/>
              </a:ext>
              <a:ext uri="{C183D7F6-B498-43B3-948B-1728B52AA6E4}">
                <adec:decorative xmlns:adec="http://schemas.microsoft.com/office/drawing/2017/decorative" val="1"/>
              </a:ext>
            </a:extLst>
          </p:cNvPr>
          <p:cNvSpPr>
            <a:spLocks noChangeAspect="1"/>
          </p:cNvSpPr>
          <p:nvPr userDrawn="1"/>
        </p:nvSpPr>
        <p:spPr bwMode="auto">
          <a:xfrm>
            <a:off x="5455081" y="1212893"/>
            <a:ext cx="4444938" cy="4444935"/>
          </a:xfrm>
          <a:prstGeom prst="ellipse">
            <a:avLst/>
          </a:prstGeom>
          <a:solidFill>
            <a:schemeClr val="bg1"/>
          </a:solidFill>
          <a:ln w="9525" cap="flat" cmpd="sng" algn="ctr">
            <a:solidFill>
              <a:schemeClr val="accent1"/>
            </a:solidFill>
            <a:prstDash val="solid"/>
            <a:headEnd type="none" w="med" len="med"/>
            <a:tailEnd type="none" w="med" len="med"/>
          </a:ln>
          <a:effectLst/>
        </p:spPr>
        <p:txBody>
          <a:bodyPr rot="0" spcFirstLastPara="0" vertOverflow="overflow" horzOverflow="overflow" vert="horz" wrap="square" lIns="89642" tIns="44821" rIns="89642" bIns="44821" numCol="1" spcCol="0" rtlCol="0" fromWordArt="0" anchor="ctr" anchorCtr="0" forceAA="0" compatLnSpc="1">
            <a:prstTxWarp prst="textNoShape">
              <a:avLst/>
            </a:prstTxWarp>
            <a:noAutofit/>
          </a:bodyPr>
          <a:lstStyle/>
          <a:p>
            <a:pPr marL="0" marR="0" lvl="0" indent="0" algn="ctr" defTabSz="914102" rtl="0" eaLnBrk="1" fontAlgn="base" latinLnBrk="0" hangingPunct="1">
              <a:buClrTx/>
              <a:buSzTx/>
              <a:buFontTx/>
              <a:buNone/>
              <a:tabLst/>
              <a:defRPr/>
            </a:pPr>
            <a:endParaRPr kumimoji="0" lang="en-US" sz="2353" b="0" i="0" u="none" strike="noStrike" kern="0" cap="none" spc="0" normalizeH="0" baseline="0" noProof="0">
              <a:ln>
                <a:noFill/>
              </a:ln>
              <a:effectLst/>
              <a:uLnTx/>
              <a:uFillTx/>
              <a:ea typeface="Segoe UI" pitchFamily="34" charset="0"/>
              <a:cs typeface="Segoe UI" pitchFamily="34" charset="0"/>
            </a:endParaRPr>
          </a:p>
        </p:txBody>
      </p:sp>
      <p:sp>
        <p:nvSpPr>
          <p:cNvPr id="17" name="CENTER CIRCLE">
            <a:extLst>
              <a:ext uri="{FF2B5EF4-FFF2-40B4-BE49-F238E27FC236}">
                <a16:creationId xmlns:a16="http://schemas.microsoft.com/office/drawing/2014/main" id="{1D99516F-1F93-49C5-A5C3-34DD78CA617F}"/>
              </a:ext>
              <a:ext uri="{C183D7F6-B498-43B3-948B-1728B52AA6E4}">
                <adec:decorative xmlns:adec="http://schemas.microsoft.com/office/drawing/2017/decorative" val="1"/>
              </a:ext>
            </a:extLst>
          </p:cNvPr>
          <p:cNvSpPr>
            <a:spLocks noChangeAspect="1"/>
          </p:cNvSpPr>
          <p:nvPr userDrawn="1"/>
        </p:nvSpPr>
        <p:spPr bwMode="auto">
          <a:xfrm>
            <a:off x="5809289" y="1583304"/>
            <a:ext cx="3704115" cy="3704113"/>
          </a:xfrm>
          <a:prstGeom prst="ellipse">
            <a:avLst/>
          </a:prstGeom>
          <a:solidFill>
            <a:schemeClr val="accent1">
              <a:lumMod val="75000"/>
            </a:schemeClr>
          </a:solidFill>
          <a:ln w="9525" cap="flat" cmpd="sng" algn="ctr">
            <a:noFill/>
            <a:prstDash val="solid"/>
            <a:headEnd type="none" w="med" len="med"/>
            <a:tailEnd type="none" w="med" len="med"/>
          </a:ln>
          <a:effectLst/>
        </p:spPr>
        <p:txBody>
          <a:bodyPr rot="0" spcFirstLastPara="0" vertOverflow="overflow" horzOverflow="overflow" vert="horz" wrap="square" lIns="89642" tIns="44821" rIns="89642" bIns="44821" numCol="1" spcCol="0" rtlCol="0" fromWordArt="0" anchor="ctr" anchorCtr="0" forceAA="0" compatLnSpc="1">
            <a:prstTxWarp prst="textNoShape">
              <a:avLst/>
            </a:prstTxWarp>
            <a:noAutofit/>
          </a:bodyPr>
          <a:lstStyle/>
          <a:p>
            <a:pPr marL="0" marR="0" lvl="0" indent="0" algn="ctr" defTabSz="914102" rtl="0" eaLnBrk="1" fontAlgn="base" latinLnBrk="0" hangingPunct="1">
              <a:buClrTx/>
              <a:buSzTx/>
              <a:buFontTx/>
              <a:buNone/>
              <a:tabLst/>
              <a:defRPr/>
            </a:pPr>
            <a:endParaRPr kumimoji="0" lang="en-US" sz="2800" b="0" i="0" u="none" strike="noStrike" kern="0" cap="none" spc="0" normalizeH="0" baseline="0" noProof="0">
              <a:ln>
                <a:noFill/>
              </a:ln>
              <a:effectLst/>
              <a:uLnTx/>
              <a:uFillTx/>
              <a:ea typeface="Segoe UI" pitchFamily="34" charset="0"/>
              <a:cs typeface="Segoe UI" pitchFamily="34" charset="0"/>
            </a:endParaRPr>
          </a:p>
        </p:txBody>
      </p:sp>
      <p:sp>
        <p:nvSpPr>
          <p:cNvPr id="18" name="CENTER CIRCLE">
            <a:extLst>
              <a:ext uri="{FF2B5EF4-FFF2-40B4-BE49-F238E27FC236}">
                <a16:creationId xmlns:a16="http://schemas.microsoft.com/office/drawing/2014/main" id="{64B1CABA-5B61-4441-A6F8-446B6BFE856F}"/>
              </a:ext>
              <a:ext uri="{C183D7F6-B498-43B3-948B-1728B52AA6E4}">
                <adec:decorative xmlns:adec="http://schemas.microsoft.com/office/drawing/2017/decorative" val="1"/>
              </a:ext>
            </a:extLst>
          </p:cNvPr>
          <p:cNvSpPr>
            <a:spLocks noChangeAspect="1"/>
          </p:cNvSpPr>
          <p:nvPr userDrawn="1"/>
        </p:nvSpPr>
        <p:spPr bwMode="auto">
          <a:xfrm>
            <a:off x="5952782" y="1726799"/>
            <a:ext cx="3417126" cy="3417123"/>
          </a:xfrm>
          <a:prstGeom prst="ellipse">
            <a:avLst/>
          </a:prstGeom>
          <a:solidFill>
            <a:schemeClr val="accent1"/>
          </a:solidFill>
          <a:ln w="9525" cap="flat" cmpd="sng" algn="ctr">
            <a:noFill/>
            <a:prstDash val="solid"/>
            <a:headEnd type="none" w="med" len="med"/>
            <a:tailEnd type="none" w="med" len="med"/>
          </a:ln>
          <a:effectLst/>
        </p:spPr>
        <p:txBody>
          <a:bodyPr rot="0" spcFirstLastPara="0" vertOverflow="overflow" horzOverflow="overflow" vert="horz" wrap="none" lIns="89642" tIns="44821" rIns="89642" bIns="44821" numCol="1" spcCol="0" rtlCol="0" fromWordArt="0" anchor="ctr" anchorCtr="0" forceAA="0" compatLnSpc="1">
            <a:prstTxWarp prst="textNoShape">
              <a:avLst/>
            </a:prstTxWarp>
            <a:noAutofit/>
          </a:bodyPr>
          <a:lstStyle/>
          <a:p>
            <a:pPr marL="0" marR="0" lvl="0" indent="0" algn="ctr" defTabSz="914102" rtl="0" eaLnBrk="1" fontAlgn="base" latinLnBrk="0" hangingPunct="1">
              <a:buClrTx/>
              <a:buSzTx/>
              <a:buFontTx/>
              <a:buNone/>
              <a:tabLst/>
              <a:defRPr/>
            </a:pPr>
            <a:endParaRPr kumimoji="0" lang="en-US" sz="2000" b="0" i="0" u="none" strike="noStrike" kern="0" cap="none" spc="0" normalizeH="0" baseline="0" noProof="0">
              <a:ln>
                <a:noFill/>
              </a:ln>
              <a:solidFill>
                <a:schemeClr val="bg1"/>
              </a:solidFill>
              <a:effectLst/>
              <a:uLnTx/>
              <a:uFillTx/>
              <a:ea typeface="Segoe UI" pitchFamily="34" charset="0"/>
              <a:cs typeface="Segoe UI" pitchFamily="34" charset="0"/>
            </a:endParaRPr>
          </a:p>
        </p:txBody>
      </p:sp>
    </p:spTree>
    <p:extLst>
      <p:ext uri="{BB962C8B-B14F-4D97-AF65-F5344CB8AC3E}">
        <p14:creationId xmlns:p14="http://schemas.microsoft.com/office/powerpoint/2010/main" val="203098493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3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8">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7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DE42D80A-EACF-48EF-AED8-40890524D74B}"/>
              </a:ext>
            </a:extLst>
          </p:cNvPr>
          <p:cNvSpPr>
            <a:spLocks noGrp="1"/>
          </p:cNvSpPr>
          <p:nvPr>
            <p:ph sz="quarter" idx="10"/>
          </p:nvPr>
        </p:nvSpPr>
        <p:spPr>
          <a:xfrm>
            <a:off x="884238" y="1584325"/>
            <a:ext cx="2270125" cy="430887"/>
          </a:xfrm>
        </p:spPr>
        <p:txBody>
          <a:bodyPr/>
          <a:lstStyle>
            <a:lvl1pPr marL="0" indent="0">
              <a:buNone/>
              <a:defRPr/>
            </a:lvl1pPr>
          </a:lstStyle>
          <a:p>
            <a:pPr lvl="0"/>
            <a:endParaRPr lang="en-US"/>
          </a:p>
        </p:txBody>
      </p:sp>
      <p:sp>
        <p:nvSpPr>
          <p:cNvPr id="5" name="Content Placeholder 3">
            <a:extLst>
              <a:ext uri="{FF2B5EF4-FFF2-40B4-BE49-F238E27FC236}">
                <a16:creationId xmlns:a16="http://schemas.microsoft.com/office/drawing/2014/main" id="{93FC11C0-A377-4767-B886-783D7D6951C8}"/>
              </a:ext>
            </a:extLst>
          </p:cNvPr>
          <p:cNvSpPr>
            <a:spLocks noGrp="1"/>
          </p:cNvSpPr>
          <p:nvPr>
            <p:ph sz="quarter" idx="11"/>
          </p:nvPr>
        </p:nvSpPr>
        <p:spPr>
          <a:xfrm>
            <a:off x="3475038" y="1584325"/>
            <a:ext cx="2270125" cy="430887"/>
          </a:xfrm>
        </p:spPr>
        <p:txBody>
          <a:bodyPr/>
          <a:lstStyle>
            <a:lvl1pPr marL="0" indent="0">
              <a:buNone/>
              <a:defRPr/>
            </a:lvl1pPr>
          </a:lstStyle>
          <a:p>
            <a:pPr lvl="0"/>
            <a:endParaRPr lang="en-US"/>
          </a:p>
        </p:txBody>
      </p:sp>
      <p:sp>
        <p:nvSpPr>
          <p:cNvPr id="6" name="Content Placeholder 3">
            <a:extLst>
              <a:ext uri="{FF2B5EF4-FFF2-40B4-BE49-F238E27FC236}">
                <a16:creationId xmlns:a16="http://schemas.microsoft.com/office/drawing/2014/main" id="{57C2B786-FF3E-4E91-AC37-D82F719C89BE}"/>
              </a:ext>
            </a:extLst>
          </p:cNvPr>
          <p:cNvSpPr>
            <a:spLocks noGrp="1"/>
          </p:cNvSpPr>
          <p:nvPr>
            <p:ph sz="quarter" idx="12"/>
          </p:nvPr>
        </p:nvSpPr>
        <p:spPr>
          <a:xfrm>
            <a:off x="6218238" y="1584324"/>
            <a:ext cx="2270125" cy="430887"/>
          </a:xfrm>
        </p:spPr>
        <p:txBody>
          <a:bodyPr/>
          <a:lstStyle>
            <a:lvl1pPr marL="0" indent="0">
              <a:buNone/>
              <a:defRPr/>
            </a:lvl1pPr>
          </a:lstStyle>
          <a:p>
            <a:pPr lvl="0"/>
            <a:endParaRPr lang="en-US"/>
          </a:p>
        </p:txBody>
      </p:sp>
      <p:sp>
        <p:nvSpPr>
          <p:cNvPr id="7" name="Content Placeholder 3">
            <a:extLst>
              <a:ext uri="{FF2B5EF4-FFF2-40B4-BE49-F238E27FC236}">
                <a16:creationId xmlns:a16="http://schemas.microsoft.com/office/drawing/2014/main" id="{FE401CDF-A5A2-42F9-9F77-5D0FB604A894}"/>
              </a:ext>
            </a:extLst>
          </p:cNvPr>
          <p:cNvSpPr>
            <a:spLocks noGrp="1"/>
          </p:cNvSpPr>
          <p:nvPr>
            <p:ph sz="quarter" idx="13"/>
          </p:nvPr>
        </p:nvSpPr>
        <p:spPr>
          <a:xfrm>
            <a:off x="1006158" y="2588339"/>
            <a:ext cx="2270125" cy="430887"/>
          </a:xfrm>
        </p:spPr>
        <p:txBody>
          <a:bodyPr/>
          <a:lstStyle>
            <a:lvl1pPr marL="0" indent="0">
              <a:buNone/>
              <a:defRPr/>
            </a:lvl1pPr>
          </a:lstStyle>
          <a:p>
            <a:pPr lvl="0"/>
            <a:endParaRPr lang="en-US"/>
          </a:p>
        </p:txBody>
      </p:sp>
      <p:grpSp>
        <p:nvGrpSpPr>
          <p:cNvPr id="18" name="Group 17">
            <a:extLst>
              <a:ext uri="{FF2B5EF4-FFF2-40B4-BE49-F238E27FC236}">
                <a16:creationId xmlns:a16="http://schemas.microsoft.com/office/drawing/2014/main" id="{99B79F1E-5495-4751-9D5E-38B078FABB03}"/>
              </a:ext>
              <a:ext uri="{C183D7F6-B498-43B3-948B-1728B52AA6E4}">
                <adec:decorative xmlns:adec="http://schemas.microsoft.com/office/drawing/2017/decorative" val="1"/>
              </a:ext>
            </a:extLst>
          </p:cNvPr>
          <p:cNvGrpSpPr/>
          <p:nvPr userDrawn="1"/>
        </p:nvGrpSpPr>
        <p:grpSpPr>
          <a:xfrm>
            <a:off x="584201" y="1219200"/>
            <a:ext cx="11025188" cy="5349240"/>
            <a:chOff x="584201" y="1219200"/>
            <a:chExt cx="11025188" cy="5349240"/>
          </a:xfrm>
        </p:grpSpPr>
        <p:sp>
          <p:nvSpPr>
            <p:cNvPr id="8" name="Rectangle 7">
              <a:extLst>
                <a:ext uri="{FF2B5EF4-FFF2-40B4-BE49-F238E27FC236}">
                  <a16:creationId xmlns:a16="http://schemas.microsoft.com/office/drawing/2014/main" id="{AD77D79B-D8CF-4CCD-88A7-00929BCC9759}"/>
                </a:ext>
                <a:ext uri="{C183D7F6-B498-43B3-948B-1728B52AA6E4}">
                  <adec:decorative xmlns:adec="http://schemas.microsoft.com/office/drawing/2017/decorative" val="1"/>
                </a:ext>
              </a:extLst>
            </p:cNvPr>
            <p:cNvSpPr/>
            <p:nvPr userDrawn="1"/>
          </p:nvSpPr>
          <p:spPr bwMode="auto">
            <a:xfrm>
              <a:off x="584201" y="1219200"/>
              <a:ext cx="11025188" cy="5349240"/>
            </a:xfrm>
            <a:prstGeom prst="rect">
              <a:avLst/>
            </a:prstGeom>
            <a:no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737360" rIns="182880" bIns="146304" numCol="1" spcCol="0" rtlCol="0" fromWordArt="0" anchor="t" anchorCtr="0" forceAA="0" compatLnSpc="1">
              <a:prstTxWarp prst="textNoShape">
                <a:avLst/>
              </a:prstTxWarp>
              <a:noAutofit/>
            </a:bodyPr>
            <a:lstStyle/>
            <a:p>
              <a:pPr marL="285750" indent="-285750">
                <a:spcBef>
                  <a:spcPts val="1400"/>
                </a:spcBef>
                <a:buFont typeface="Arial" panose="020B0604020202020204" pitchFamily="34" charset="0"/>
                <a:buChar char="•"/>
              </a:pPr>
              <a:endParaRPr lang="en-US" sz="2400">
                <a:solidFill>
                  <a:schemeClr val="accent1"/>
                </a:solidFill>
              </a:endParaRPr>
            </a:p>
          </p:txBody>
        </p:sp>
        <p:sp>
          <p:nvSpPr>
            <p:cNvPr id="9" name="Rectangle 8">
              <a:extLst>
                <a:ext uri="{FF2B5EF4-FFF2-40B4-BE49-F238E27FC236}">
                  <a16:creationId xmlns:a16="http://schemas.microsoft.com/office/drawing/2014/main" id="{E79E8487-7416-4F14-BDE4-8B19716EC4FF}"/>
                </a:ext>
                <a:ext uri="{C183D7F6-B498-43B3-948B-1728B52AA6E4}">
                  <adec:decorative xmlns:adec="http://schemas.microsoft.com/office/drawing/2017/decorative" val="1"/>
                </a:ext>
              </a:extLst>
            </p:cNvPr>
            <p:cNvSpPr/>
            <p:nvPr userDrawn="1"/>
          </p:nvSpPr>
          <p:spPr bwMode="auto">
            <a:xfrm rot="5400000">
              <a:off x="-1271368" y="3848100"/>
              <a:ext cx="5349240" cy="9144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10" name="Oval 9">
              <a:extLst>
                <a:ext uri="{FF2B5EF4-FFF2-40B4-BE49-F238E27FC236}">
                  <a16:creationId xmlns:a16="http://schemas.microsoft.com/office/drawing/2014/main" id="{985FCB48-D510-4F50-90DE-C8A1BFF8EEDB}"/>
                </a:ext>
                <a:ext uri="{C183D7F6-B498-43B3-948B-1728B52AA6E4}">
                  <adec:decorative xmlns:adec="http://schemas.microsoft.com/office/drawing/2017/decorative" val="1"/>
                </a:ext>
              </a:extLst>
            </p:cNvPr>
            <p:cNvSpPr/>
            <p:nvPr userDrawn="1"/>
          </p:nvSpPr>
          <p:spPr bwMode="auto">
            <a:xfrm>
              <a:off x="965004" y="1899144"/>
              <a:ext cx="876496" cy="876488"/>
            </a:xfrm>
            <a:prstGeom prst="ellipse">
              <a:avLst/>
            </a:prstGeom>
            <a:solidFill>
              <a:schemeClr val="bg1"/>
            </a:solidFill>
            <a:ln w="50800">
              <a:solidFill>
                <a:schemeClr val="accent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9144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0078D4"/>
                </a:solidFill>
                <a:effectLst/>
                <a:uLnTx/>
                <a:uFillTx/>
                <a:latin typeface="Segoe UI"/>
                <a:ea typeface="Segoe UI" pitchFamily="34" charset="0"/>
                <a:cs typeface="Segoe UI" pitchFamily="34" charset="0"/>
              </a:endParaRPr>
            </a:p>
          </p:txBody>
        </p:sp>
        <p:sp>
          <p:nvSpPr>
            <p:cNvPr id="11" name="Oval 10">
              <a:extLst>
                <a:ext uri="{FF2B5EF4-FFF2-40B4-BE49-F238E27FC236}">
                  <a16:creationId xmlns:a16="http://schemas.microsoft.com/office/drawing/2014/main" id="{E616F5D4-539C-4244-8660-F3379BBB89E8}"/>
                </a:ext>
                <a:ext uri="{C183D7F6-B498-43B3-948B-1728B52AA6E4}">
                  <adec:decorative xmlns:adec="http://schemas.microsoft.com/office/drawing/2017/decorative" val="1"/>
                </a:ext>
              </a:extLst>
            </p:cNvPr>
            <p:cNvSpPr/>
            <p:nvPr userDrawn="1"/>
          </p:nvSpPr>
          <p:spPr bwMode="auto">
            <a:xfrm>
              <a:off x="1032079" y="1966216"/>
              <a:ext cx="742346" cy="742344"/>
            </a:xfrm>
            <a:prstGeom prst="ellipse">
              <a:avLst/>
            </a:prstGeom>
            <a:solidFill>
              <a:schemeClr val="bg1"/>
            </a:solidFill>
            <a:ln w="3175">
              <a:solidFill>
                <a:schemeClr val="bg1">
                  <a:lumMod val="8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9144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0078D4"/>
                </a:solidFill>
                <a:effectLst/>
                <a:uLnTx/>
                <a:uFillTx/>
                <a:latin typeface="Segoe UI"/>
                <a:ea typeface="Segoe UI" pitchFamily="34" charset="0"/>
                <a:cs typeface="Segoe UI" pitchFamily="34" charset="0"/>
              </a:endParaRPr>
            </a:p>
          </p:txBody>
        </p:sp>
        <p:sp>
          <p:nvSpPr>
            <p:cNvPr id="13" name="Oval 12">
              <a:extLst>
                <a:ext uri="{FF2B5EF4-FFF2-40B4-BE49-F238E27FC236}">
                  <a16:creationId xmlns:a16="http://schemas.microsoft.com/office/drawing/2014/main" id="{E0587BB5-0F7E-474C-A6D3-D664AD5184F2}"/>
                </a:ext>
                <a:ext uri="{C183D7F6-B498-43B3-948B-1728B52AA6E4}">
                  <adec:decorative xmlns:adec="http://schemas.microsoft.com/office/drawing/2017/decorative" val="1"/>
                </a:ext>
              </a:extLst>
            </p:cNvPr>
            <p:cNvSpPr/>
            <p:nvPr userDrawn="1"/>
          </p:nvSpPr>
          <p:spPr bwMode="auto">
            <a:xfrm>
              <a:off x="965004" y="3455576"/>
              <a:ext cx="876496" cy="876488"/>
            </a:xfrm>
            <a:prstGeom prst="ellipse">
              <a:avLst/>
            </a:prstGeom>
            <a:solidFill>
              <a:schemeClr val="bg1"/>
            </a:solidFill>
            <a:ln w="50800">
              <a:solidFill>
                <a:schemeClr val="accent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9144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0078D4"/>
                </a:solidFill>
                <a:effectLst/>
                <a:uLnTx/>
                <a:uFillTx/>
                <a:latin typeface="Segoe UI"/>
                <a:ea typeface="Segoe UI" pitchFamily="34" charset="0"/>
                <a:cs typeface="Segoe UI" pitchFamily="34" charset="0"/>
              </a:endParaRPr>
            </a:p>
          </p:txBody>
        </p:sp>
        <p:sp>
          <p:nvSpPr>
            <p:cNvPr id="14" name="Oval 13">
              <a:extLst>
                <a:ext uri="{FF2B5EF4-FFF2-40B4-BE49-F238E27FC236}">
                  <a16:creationId xmlns:a16="http://schemas.microsoft.com/office/drawing/2014/main" id="{485A2ED7-A9DE-4B7E-B2E3-103DE272B917}"/>
                </a:ext>
                <a:ext uri="{C183D7F6-B498-43B3-948B-1728B52AA6E4}">
                  <adec:decorative xmlns:adec="http://schemas.microsoft.com/office/drawing/2017/decorative" val="1"/>
                </a:ext>
              </a:extLst>
            </p:cNvPr>
            <p:cNvSpPr/>
            <p:nvPr userDrawn="1"/>
          </p:nvSpPr>
          <p:spPr bwMode="auto">
            <a:xfrm>
              <a:off x="1032079" y="3522648"/>
              <a:ext cx="742346" cy="742344"/>
            </a:xfrm>
            <a:prstGeom prst="ellipse">
              <a:avLst/>
            </a:prstGeom>
            <a:solidFill>
              <a:schemeClr val="bg1"/>
            </a:solidFill>
            <a:ln w="3175">
              <a:solidFill>
                <a:schemeClr val="bg1">
                  <a:lumMod val="8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9144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0078D4"/>
                </a:solidFill>
                <a:effectLst/>
                <a:uLnTx/>
                <a:uFillTx/>
                <a:latin typeface="Segoe UI"/>
                <a:ea typeface="Segoe UI" pitchFamily="34" charset="0"/>
                <a:cs typeface="Segoe UI" pitchFamily="34" charset="0"/>
              </a:endParaRPr>
            </a:p>
          </p:txBody>
        </p:sp>
        <p:sp>
          <p:nvSpPr>
            <p:cNvPr id="16" name="Oval 15">
              <a:extLst>
                <a:ext uri="{FF2B5EF4-FFF2-40B4-BE49-F238E27FC236}">
                  <a16:creationId xmlns:a16="http://schemas.microsoft.com/office/drawing/2014/main" id="{3BA914A0-EE87-405A-A5CE-1401D723F5B3}"/>
                </a:ext>
                <a:ext uri="{C183D7F6-B498-43B3-948B-1728B52AA6E4}">
                  <adec:decorative xmlns:adec="http://schemas.microsoft.com/office/drawing/2017/decorative" val="1"/>
                </a:ext>
              </a:extLst>
            </p:cNvPr>
            <p:cNvSpPr/>
            <p:nvPr userDrawn="1"/>
          </p:nvSpPr>
          <p:spPr bwMode="auto">
            <a:xfrm>
              <a:off x="965004" y="5012008"/>
              <a:ext cx="876496" cy="876488"/>
            </a:xfrm>
            <a:prstGeom prst="ellipse">
              <a:avLst/>
            </a:prstGeom>
            <a:solidFill>
              <a:schemeClr val="bg1"/>
            </a:solidFill>
            <a:ln w="50800">
              <a:solidFill>
                <a:schemeClr val="accent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9144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0078D4"/>
                </a:solidFill>
                <a:effectLst/>
                <a:uLnTx/>
                <a:uFillTx/>
                <a:latin typeface="Segoe UI"/>
                <a:ea typeface="Segoe UI" pitchFamily="34" charset="0"/>
                <a:cs typeface="Segoe UI" pitchFamily="34" charset="0"/>
              </a:endParaRPr>
            </a:p>
          </p:txBody>
        </p:sp>
        <p:sp>
          <p:nvSpPr>
            <p:cNvPr id="17" name="Oval 16">
              <a:extLst>
                <a:ext uri="{FF2B5EF4-FFF2-40B4-BE49-F238E27FC236}">
                  <a16:creationId xmlns:a16="http://schemas.microsoft.com/office/drawing/2014/main" id="{3A1C1454-17BC-485F-95C2-E4609896C23A}"/>
                </a:ext>
                <a:ext uri="{C183D7F6-B498-43B3-948B-1728B52AA6E4}">
                  <adec:decorative xmlns:adec="http://schemas.microsoft.com/office/drawing/2017/decorative" val="1"/>
                </a:ext>
              </a:extLst>
            </p:cNvPr>
            <p:cNvSpPr/>
            <p:nvPr userDrawn="1"/>
          </p:nvSpPr>
          <p:spPr bwMode="auto">
            <a:xfrm>
              <a:off x="1032079" y="5079080"/>
              <a:ext cx="742346" cy="742344"/>
            </a:xfrm>
            <a:prstGeom prst="ellipse">
              <a:avLst/>
            </a:prstGeom>
            <a:solidFill>
              <a:schemeClr val="bg1"/>
            </a:solidFill>
            <a:ln w="3175">
              <a:solidFill>
                <a:schemeClr val="bg1">
                  <a:lumMod val="8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9144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0078D4"/>
                </a:solidFill>
                <a:effectLst/>
                <a:uLnTx/>
                <a:uFillTx/>
                <a:latin typeface="Segoe UI"/>
                <a:ea typeface="Segoe UI" pitchFamily="34" charset="0"/>
                <a:cs typeface="Segoe UI" pitchFamily="34" charset="0"/>
              </a:endParaRPr>
            </a:p>
          </p:txBody>
        </p:sp>
      </p:grpSp>
    </p:spTree>
    <p:extLst>
      <p:ext uri="{BB962C8B-B14F-4D97-AF65-F5344CB8AC3E}">
        <p14:creationId xmlns:p14="http://schemas.microsoft.com/office/powerpoint/2010/main" val="12839883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3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8">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6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7529DA92-7611-44A2-BB33-E75D28FBBECF}"/>
              </a:ext>
            </a:extLst>
          </p:cNvPr>
          <p:cNvSpPr>
            <a:spLocks noGrp="1"/>
          </p:cNvSpPr>
          <p:nvPr>
            <p:ph sz="quarter" idx="10"/>
          </p:nvPr>
        </p:nvSpPr>
        <p:spPr>
          <a:xfrm>
            <a:off x="701675" y="1477963"/>
            <a:ext cx="2635250" cy="430887"/>
          </a:xfrm>
        </p:spPr>
        <p:txBody>
          <a:bodyPr/>
          <a:lstStyle>
            <a:lvl1pPr marL="0" indent="0">
              <a:buNone/>
              <a:defRPr/>
            </a:lvl1pPr>
          </a:lstStyle>
          <a:p>
            <a:pPr lvl="0"/>
            <a:endParaRPr lang="en-US"/>
          </a:p>
        </p:txBody>
      </p:sp>
      <p:sp>
        <p:nvSpPr>
          <p:cNvPr id="5" name="Content Placeholder 3">
            <a:extLst>
              <a:ext uri="{FF2B5EF4-FFF2-40B4-BE49-F238E27FC236}">
                <a16:creationId xmlns:a16="http://schemas.microsoft.com/office/drawing/2014/main" id="{7A71046D-6D92-45E4-BC7B-2C3E64932B3D}"/>
              </a:ext>
            </a:extLst>
          </p:cNvPr>
          <p:cNvSpPr>
            <a:spLocks noGrp="1"/>
          </p:cNvSpPr>
          <p:nvPr>
            <p:ph sz="quarter" idx="11"/>
          </p:nvPr>
        </p:nvSpPr>
        <p:spPr>
          <a:xfrm>
            <a:off x="3641725" y="1573253"/>
            <a:ext cx="2635250" cy="430887"/>
          </a:xfrm>
        </p:spPr>
        <p:txBody>
          <a:bodyPr/>
          <a:lstStyle>
            <a:lvl1pPr marL="0" indent="0">
              <a:buNone/>
              <a:defRPr/>
            </a:lvl1pPr>
          </a:lstStyle>
          <a:p>
            <a:pPr lvl="0"/>
            <a:endParaRPr lang="en-US"/>
          </a:p>
        </p:txBody>
      </p:sp>
      <p:sp>
        <p:nvSpPr>
          <p:cNvPr id="6" name="Content Placeholder 3">
            <a:extLst>
              <a:ext uri="{FF2B5EF4-FFF2-40B4-BE49-F238E27FC236}">
                <a16:creationId xmlns:a16="http://schemas.microsoft.com/office/drawing/2014/main" id="{B2009009-0B30-4141-8897-B10F3782215A}"/>
              </a:ext>
            </a:extLst>
          </p:cNvPr>
          <p:cNvSpPr>
            <a:spLocks noGrp="1"/>
          </p:cNvSpPr>
          <p:nvPr>
            <p:ph sz="quarter" idx="12"/>
          </p:nvPr>
        </p:nvSpPr>
        <p:spPr>
          <a:xfrm>
            <a:off x="701675" y="2375615"/>
            <a:ext cx="2635250" cy="430887"/>
          </a:xfrm>
        </p:spPr>
        <p:txBody>
          <a:bodyPr/>
          <a:lstStyle>
            <a:lvl1pPr marL="0" indent="0">
              <a:buNone/>
              <a:defRPr/>
            </a:lvl1pPr>
          </a:lstStyle>
          <a:p>
            <a:pPr lvl="0"/>
            <a:endParaRPr lang="en-US"/>
          </a:p>
        </p:txBody>
      </p:sp>
      <p:sp>
        <p:nvSpPr>
          <p:cNvPr id="7" name="Content Placeholder 3">
            <a:extLst>
              <a:ext uri="{FF2B5EF4-FFF2-40B4-BE49-F238E27FC236}">
                <a16:creationId xmlns:a16="http://schemas.microsoft.com/office/drawing/2014/main" id="{360458C4-76C3-45FA-80D4-3868FEED7C3F}"/>
              </a:ext>
            </a:extLst>
          </p:cNvPr>
          <p:cNvSpPr>
            <a:spLocks noGrp="1"/>
          </p:cNvSpPr>
          <p:nvPr>
            <p:ph sz="quarter" idx="13"/>
          </p:nvPr>
        </p:nvSpPr>
        <p:spPr>
          <a:xfrm>
            <a:off x="3641725" y="2497695"/>
            <a:ext cx="2635250" cy="430887"/>
          </a:xfrm>
        </p:spPr>
        <p:txBody>
          <a:bodyPr/>
          <a:lstStyle>
            <a:lvl1pPr marL="0" indent="0">
              <a:buNone/>
              <a:defRPr/>
            </a:lvl1pPr>
          </a:lstStyle>
          <a:p>
            <a:pPr lvl="0"/>
            <a:endParaRPr lang="en-US"/>
          </a:p>
        </p:txBody>
      </p:sp>
      <p:sp>
        <p:nvSpPr>
          <p:cNvPr id="8" name="Content Placeholder 3">
            <a:extLst>
              <a:ext uri="{FF2B5EF4-FFF2-40B4-BE49-F238E27FC236}">
                <a16:creationId xmlns:a16="http://schemas.microsoft.com/office/drawing/2014/main" id="{97D569E9-7050-46BA-B4DC-F19915192486}"/>
              </a:ext>
            </a:extLst>
          </p:cNvPr>
          <p:cNvSpPr>
            <a:spLocks noGrp="1"/>
          </p:cNvSpPr>
          <p:nvPr>
            <p:ph sz="quarter" idx="14"/>
          </p:nvPr>
        </p:nvSpPr>
        <p:spPr>
          <a:xfrm>
            <a:off x="701675" y="3213556"/>
            <a:ext cx="2635250" cy="430887"/>
          </a:xfrm>
        </p:spPr>
        <p:txBody>
          <a:bodyPr/>
          <a:lstStyle>
            <a:lvl1pPr marL="0" indent="0">
              <a:buNone/>
              <a:defRPr/>
            </a:lvl1pPr>
          </a:lstStyle>
          <a:p>
            <a:pPr lvl="0"/>
            <a:endParaRPr lang="en-US"/>
          </a:p>
        </p:txBody>
      </p:sp>
      <p:sp>
        <p:nvSpPr>
          <p:cNvPr id="9" name="Content Placeholder 3">
            <a:extLst>
              <a:ext uri="{FF2B5EF4-FFF2-40B4-BE49-F238E27FC236}">
                <a16:creationId xmlns:a16="http://schemas.microsoft.com/office/drawing/2014/main" id="{A8D5C5E7-408A-453D-849E-7D937D96C8FF}"/>
              </a:ext>
            </a:extLst>
          </p:cNvPr>
          <p:cNvSpPr>
            <a:spLocks noGrp="1"/>
          </p:cNvSpPr>
          <p:nvPr>
            <p:ph sz="quarter" idx="15"/>
          </p:nvPr>
        </p:nvSpPr>
        <p:spPr>
          <a:xfrm>
            <a:off x="3641725" y="3206693"/>
            <a:ext cx="2635250" cy="430887"/>
          </a:xfrm>
        </p:spPr>
        <p:txBody>
          <a:bodyPr/>
          <a:lstStyle>
            <a:lvl1pPr marL="0" indent="0">
              <a:buNone/>
              <a:defRPr/>
            </a:lvl1pPr>
          </a:lstStyle>
          <a:p>
            <a:pPr lvl="0"/>
            <a:endParaRPr lang="en-US"/>
          </a:p>
        </p:txBody>
      </p:sp>
      <p:sp>
        <p:nvSpPr>
          <p:cNvPr id="10" name="Content Placeholder 3">
            <a:extLst>
              <a:ext uri="{FF2B5EF4-FFF2-40B4-BE49-F238E27FC236}">
                <a16:creationId xmlns:a16="http://schemas.microsoft.com/office/drawing/2014/main" id="{8CC354E9-B11B-4D10-900E-287A3D09FF7C}"/>
              </a:ext>
            </a:extLst>
          </p:cNvPr>
          <p:cNvSpPr>
            <a:spLocks noGrp="1"/>
          </p:cNvSpPr>
          <p:nvPr>
            <p:ph sz="quarter" idx="16"/>
          </p:nvPr>
        </p:nvSpPr>
        <p:spPr>
          <a:xfrm>
            <a:off x="6581775" y="1573253"/>
            <a:ext cx="2635250" cy="430887"/>
          </a:xfrm>
        </p:spPr>
        <p:txBody>
          <a:bodyPr/>
          <a:lstStyle>
            <a:lvl1pPr marL="0" indent="0">
              <a:buNone/>
              <a:defRPr/>
            </a:lvl1pPr>
          </a:lstStyle>
          <a:p>
            <a:pPr lvl="0"/>
            <a:endParaRPr lang="en-US"/>
          </a:p>
        </p:txBody>
      </p:sp>
      <p:sp>
        <p:nvSpPr>
          <p:cNvPr id="11" name="Content Placeholder 3">
            <a:extLst>
              <a:ext uri="{FF2B5EF4-FFF2-40B4-BE49-F238E27FC236}">
                <a16:creationId xmlns:a16="http://schemas.microsoft.com/office/drawing/2014/main" id="{2A5A3F00-3A2E-452D-A0B9-27190CB70A0D}"/>
              </a:ext>
            </a:extLst>
          </p:cNvPr>
          <p:cNvSpPr>
            <a:spLocks noGrp="1"/>
          </p:cNvSpPr>
          <p:nvPr>
            <p:ph sz="quarter" idx="17"/>
          </p:nvPr>
        </p:nvSpPr>
        <p:spPr>
          <a:xfrm>
            <a:off x="6581775" y="2490155"/>
            <a:ext cx="2635250" cy="430887"/>
          </a:xfrm>
        </p:spPr>
        <p:txBody>
          <a:bodyPr/>
          <a:lstStyle>
            <a:lvl1pPr marL="0" indent="0">
              <a:buNone/>
              <a:defRPr/>
            </a:lvl1pPr>
          </a:lstStyle>
          <a:p>
            <a:pPr lvl="0"/>
            <a:endParaRPr lang="en-US"/>
          </a:p>
        </p:txBody>
      </p:sp>
      <p:grpSp>
        <p:nvGrpSpPr>
          <p:cNvPr id="3" name="Group 2">
            <a:extLst>
              <a:ext uri="{FF2B5EF4-FFF2-40B4-BE49-F238E27FC236}">
                <a16:creationId xmlns:a16="http://schemas.microsoft.com/office/drawing/2014/main" id="{F2B1C9C8-5D70-4BD6-BC60-AA861A0234B7}"/>
              </a:ext>
              <a:ext uri="{C183D7F6-B498-43B3-948B-1728B52AA6E4}">
                <adec:decorative xmlns:adec="http://schemas.microsoft.com/office/drawing/2017/decorative" val="1"/>
              </a:ext>
            </a:extLst>
          </p:cNvPr>
          <p:cNvGrpSpPr/>
          <p:nvPr userDrawn="1"/>
        </p:nvGrpSpPr>
        <p:grpSpPr>
          <a:xfrm>
            <a:off x="0" y="1219200"/>
            <a:ext cx="11612880" cy="5349240"/>
            <a:chOff x="0" y="1219200"/>
            <a:chExt cx="11612880" cy="5349240"/>
          </a:xfrm>
        </p:grpSpPr>
        <p:sp>
          <p:nvSpPr>
            <p:cNvPr id="12" name="Rectangle 11">
              <a:extLst>
                <a:ext uri="{FF2B5EF4-FFF2-40B4-BE49-F238E27FC236}">
                  <a16:creationId xmlns:a16="http://schemas.microsoft.com/office/drawing/2014/main" id="{ECB27A49-E1D1-42DD-94CD-1B375F8D5FC3}"/>
                </a:ext>
                <a:ext uri="{C183D7F6-B498-43B3-948B-1728B52AA6E4}">
                  <adec:decorative xmlns:adec="http://schemas.microsoft.com/office/drawing/2017/decorative" val="1"/>
                </a:ext>
              </a:extLst>
            </p:cNvPr>
            <p:cNvSpPr/>
            <p:nvPr userDrawn="1"/>
          </p:nvSpPr>
          <p:spPr bwMode="auto">
            <a:xfrm>
              <a:off x="584201" y="1219200"/>
              <a:ext cx="11025188" cy="5349240"/>
            </a:xfrm>
            <a:prstGeom prst="rect">
              <a:avLst/>
            </a:prstGeom>
            <a:no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737360" rIns="182880" bIns="146304" numCol="1" spcCol="0" rtlCol="0" fromWordArt="0" anchor="t" anchorCtr="0" forceAA="0" compatLnSpc="1">
              <a:prstTxWarp prst="textNoShape">
                <a:avLst/>
              </a:prstTxWarp>
              <a:noAutofit/>
            </a:bodyPr>
            <a:lstStyle/>
            <a:p>
              <a:pPr marL="285750" indent="-285750">
                <a:spcBef>
                  <a:spcPts val="1400"/>
                </a:spcBef>
                <a:buFont typeface="Arial" panose="020B0604020202020204" pitchFamily="34" charset="0"/>
                <a:buChar char="•"/>
              </a:pPr>
              <a:endParaRPr lang="en-US" sz="2400">
                <a:solidFill>
                  <a:schemeClr val="accent1"/>
                </a:solidFill>
              </a:endParaRPr>
            </a:p>
          </p:txBody>
        </p:sp>
        <p:sp>
          <p:nvSpPr>
            <p:cNvPr id="13" name="Rectangle 12">
              <a:extLst>
                <a:ext uri="{FF2B5EF4-FFF2-40B4-BE49-F238E27FC236}">
                  <a16:creationId xmlns:a16="http://schemas.microsoft.com/office/drawing/2014/main" id="{BF504AFD-AB2B-44EB-A894-5E8F98AD37CF}"/>
                </a:ext>
                <a:ext uri="{C183D7F6-B498-43B3-948B-1728B52AA6E4}">
                  <adec:decorative xmlns:adec="http://schemas.microsoft.com/office/drawing/2017/decorative" val="1"/>
                </a:ext>
              </a:extLst>
            </p:cNvPr>
            <p:cNvSpPr/>
            <p:nvPr userDrawn="1"/>
          </p:nvSpPr>
          <p:spPr bwMode="auto">
            <a:xfrm>
              <a:off x="0" y="2176132"/>
              <a:ext cx="11612880" cy="9144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14" name="Rectangle 13">
              <a:extLst>
                <a:ext uri="{FF2B5EF4-FFF2-40B4-BE49-F238E27FC236}">
                  <a16:creationId xmlns:a16="http://schemas.microsoft.com/office/drawing/2014/main" id="{B0E0B82C-695D-43B9-93DD-19987AFC8CFB}"/>
                </a:ext>
                <a:ext uri="{C183D7F6-B498-43B3-948B-1728B52AA6E4}">
                  <adec:decorative xmlns:adec="http://schemas.microsoft.com/office/drawing/2017/decorative" val="1"/>
                </a:ext>
              </a:extLst>
            </p:cNvPr>
            <p:cNvSpPr/>
            <p:nvPr userDrawn="1"/>
          </p:nvSpPr>
          <p:spPr bwMode="auto">
            <a:xfrm>
              <a:off x="1987794" y="4624309"/>
              <a:ext cx="1013305" cy="27432"/>
            </a:xfrm>
            <a:prstGeom prst="rect">
              <a:avLst/>
            </a:prstGeom>
            <a:solidFill>
              <a:schemeClr val="accent1"/>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defRPr/>
              </a:pPr>
              <a:endParaRPr lang="en-US" sz="2000" kern="0" err="1">
                <a:solidFill>
                  <a:srgbClr val="000000"/>
                </a:solidFill>
                <a:ea typeface="Segoe UI" pitchFamily="34" charset="0"/>
                <a:cs typeface="Segoe UI" pitchFamily="34" charset="0"/>
              </a:endParaRPr>
            </a:p>
          </p:txBody>
        </p:sp>
        <p:sp>
          <p:nvSpPr>
            <p:cNvPr id="15" name="Rectangle 14">
              <a:extLst>
                <a:ext uri="{FF2B5EF4-FFF2-40B4-BE49-F238E27FC236}">
                  <a16:creationId xmlns:a16="http://schemas.microsoft.com/office/drawing/2014/main" id="{70E0F813-9BD4-4CFF-B6DA-1924974FFBDB}"/>
                </a:ext>
                <a:ext uri="{C183D7F6-B498-43B3-948B-1728B52AA6E4}">
                  <adec:decorative xmlns:adec="http://schemas.microsoft.com/office/drawing/2017/decorative" val="1"/>
                </a:ext>
              </a:extLst>
            </p:cNvPr>
            <p:cNvSpPr/>
            <p:nvPr userDrawn="1"/>
          </p:nvSpPr>
          <p:spPr bwMode="auto">
            <a:xfrm>
              <a:off x="5442234" y="4624309"/>
              <a:ext cx="1013305" cy="27432"/>
            </a:xfrm>
            <a:prstGeom prst="rect">
              <a:avLst/>
            </a:prstGeom>
            <a:solidFill>
              <a:schemeClr val="accent1"/>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defRPr/>
              </a:pPr>
              <a:endParaRPr lang="en-US" sz="2000" kern="0" err="1">
                <a:solidFill>
                  <a:srgbClr val="000000"/>
                </a:solidFill>
                <a:ea typeface="Segoe UI" pitchFamily="34" charset="0"/>
                <a:cs typeface="Segoe UI" pitchFamily="34" charset="0"/>
              </a:endParaRPr>
            </a:p>
          </p:txBody>
        </p:sp>
        <p:sp>
          <p:nvSpPr>
            <p:cNvPr id="16" name="Rectangle 15">
              <a:extLst>
                <a:ext uri="{FF2B5EF4-FFF2-40B4-BE49-F238E27FC236}">
                  <a16:creationId xmlns:a16="http://schemas.microsoft.com/office/drawing/2014/main" id="{3D710029-281D-411D-8379-CFFC40E2B07A}"/>
                </a:ext>
                <a:ext uri="{C183D7F6-B498-43B3-948B-1728B52AA6E4}">
                  <adec:decorative xmlns:adec="http://schemas.microsoft.com/office/drawing/2017/decorative" val="1"/>
                </a:ext>
              </a:extLst>
            </p:cNvPr>
            <p:cNvSpPr/>
            <p:nvPr userDrawn="1"/>
          </p:nvSpPr>
          <p:spPr bwMode="auto">
            <a:xfrm>
              <a:off x="8898551" y="4624309"/>
              <a:ext cx="1013305" cy="27432"/>
            </a:xfrm>
            <a:prstGeom prst="rect">
              <a:avLst/>
            </a:prstGeom>
            <a:solidFill>
              <a:schemeClr val="accent1"/>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defRPr/>
              </a:pPr>
              <a:endParaRPr lang="en-US" sz="2000" kern="0" err="1">
                <a:solidFill>
                  <a:srgbClr val="000000"/>
                </a:solidFill>
                <a:ea typeface="Segoe UI" pitchFamily="34" charset="0"/>
                <a:cs typeface="Segoe UI" pitchFamily="34" charset="0"/>
              </a:endParaRPr>
            </a:p>
          </p:txBody>
        </p:sp>
      </p:grpSp>
    </p:spTree>
    <p:extLst>
      <p:ext uri="{BB962C8B-B14F-4D97-AF65-F5344CB8AC3E}">
        <p14:creationId xmlns:p14="http://schemas.microsoft.com/office/powerpoint/2010/main" val="150977933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3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8">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5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DFF19349-C8F5-4CA5-898F-9C60470C78BC}"/>
              </a:ext>
            </a:extLst>
          </p:cNvPr>
          <p:cNvSpPr>
            <a:spLocks noGrp="1"/>
          </p:cNvSpPr>
          <p:nvPr>
            <p:ph sz="quarter" idx="10"/>
          </p:nvPr>
        </p:nvSpPr>
        <p:spPr>
          <a:xfrm>
            <a:off x="588963" y="1508125"/>
            <a:ext cx="2276475" cy="430887"/>
          </a:xfrm>
        </p:spPr>
        <p:txBody>
          <a:bodyPr/>
          <a:lstStyle>
            <a:lvl1pPr marL="0" indent="0">
              <a:buNone/>
              <a:defRPr/>
            </a:lvl1pPr>
          </a:lstStyle>
          <a:p>
            <a:pPr lvl="0"/>
            <a:endParaRPr lang="en-US"/>
          </a:p>
        </p:txBody>
      </p:sp>
      <p:sp>
        <p:nvSpPr>
          <p:cNvPr id="5" name="Content Placeholder 3">
            <a:extLst>
              <a:ext uri="{FF2B5EF4-FFF2-40B4-BE49-F238E27FC236}">
                <a16:creationId xmlns:a16="http://schemas.microsoft.com/office/drawing/2014/main" id="{81196E5D-AFDA-403A-B367-0BE6FB282101}"/>
              </a:ext>
            </a:extLst>
          </p:cNvPr>
          <p:cNvSpPr>
            <a:spLocks noGrp="1"/>
          </p:cNvSpPr>
          <p:nvPr>
            <p:ph sz="quarter" idx="11"/>
          </p:nvPr>
        </p:nvSpPr>
        <p:spPr>
          <a:xfrm>
            <a:off x="3170238" y="1508124"/>
            <a:ext cx="2276475" cy="430887"/>
          </a:xfrm>
        </p:spPr>
        <p:txBody>
          <a:bodyPr/>
          <a:lstStyle>
            <a:lvl1pPr marL="0" indent="0">
              <a:buNone/>
              <a:defRPr/>
            </a:lvl1pPr>
          </a:lstStyle>
          <a:p>
            <a:pPr lvl="0"/>
            <a:endParaRPr lang="en-US"/>
          </a:p>
        </p:txBody>
      </p:sp>
      <p:sp>
        <p:nvSpPr>
          <p:cNvPr id="6" name="Content Placeholder 3">
            <a:extLst>
              <a:ext uri="{FF2B5EF4-FFF2-40B4-BE49-F238E27FC236}">
                <a16:creationId xmlns:a16="http://schemas.microsoft.com/office/drawing/2014/main" id="{C8BFE9A9-7A51-49B0-974E-C7497A455EAC}"/>
              </a:ext>
            </a:extLst>
          </p:cNvPr>
          <p:cNvSpPr>
            <a:spLocks noGrp="1"/>
          </p:cNvSpPr>
          <p:nvPr>
            <p:ph sz="quarter" idx="12"/>
          </p:nvPr>
        </p:nvSpPr>
        <p:spPr>
          <a:xfrm>
            <a:off x="5751513" y="1508123"/>
            <a:ext cx="2276475" cy="430887"/>
          </a:xfrm>
        </p:spPr>
        <p:txBody>
          <a:bodyPr/>
          <a:lstStyle>
            <a:lvl1pPr marL="0" indent="0">
              <a:buNone/>
              <a:defRPr/>
            </a:lvl1pPr>
          </a:lstStyle>
          <a:p>
            <a:pPr lvl="0"/>
            <a:endParaRPr lang="en-US"/>
          </a:p>
        </p:txBody>
      </p:sp>
      <p:sp>
        <p:nvSpPr>
          <p:cNvPr id="7" name="Content Placeholder 3">
            <a:extLst>
              <a:ext uri="{FF2B5EF4-FFF2-40B4-BE49-F238E27FC236}">
                <a16:creationId xmlns:a16="http://schemas.microsoft.com/office/drawing/2014/main" id="{2D4B3AEC-8E71-4CE5-9EC4-8D11E0AD7689}"/>
              </a:ext>
            </a:extLst>
          </p:cNvPr>
          <p:cNvSpPr>
            <a:spLocks noGrp="1"/>
          </p:cNvSpPr>
          <p:nvPr>
            <p:ph sz="quarter" idx="13"/>
          </p:nvPr>
        </p:nvSpPr>
        <p:spPr>
          <a:xfrm>
            <a:off x="8332788" y="1508123"/>
            <a:ext cx="2276475" cy="430887"/>
          </a:xfrm>
        </p:spPr>
        <p:txBody>
          <a:bodyPr/>
          <a:lstStyle>
            <a:lvl1pPr marL="0" indent="0">
              <a:buNone/>
              <a:defRPr/>
            </a:lvl1pPr>
          </a:lstStyle>
          <a:p>
            <a:pPr lvl="0"/>
            <a:endParaRPr lang="en-US"/>
          </a:p>
        </p:txBody>
      </p:sp>
      <p:sp>
        <p:nvSpPr>
          <p:cNvPr id="8" name="Rectangle 7">
            <a:extLst>
              <a:ext uri="{FF2B5EF4-FFF2-40B4-BE49-F238E27FC236}">
                <a16:creationId xmlns:a16="http://schemas.microsoft.com/office/drawing/2014/main" id="{2DC6FDA8-9A3E-4A60-A04D-DEC5C35B6E3F}"/>
              </a:ext>
              <a:ext uri="{C183D7F6-B498-43B3-948B-1728B52AA6E4}">
                <adec:decorative xmlns:adec="http://schemas.microsoft.com/office/drawing/2017/decorative" val="1"/>
              </a:ext>
            </a:extLst>
          </p:cNvPr>
          <p:cNvSpPr/>
          <p:nvPr userDrawn="1"/>
        </p:nvSpPr>
        <p:spPr bwMode="auto">
          <a:xfrm>
            <a:off x="584201" y="1219200"/>
            <a:ext cx="11025188" cy="5056632"/>
          </a:xfrm>
          <a:prstGeom prst="rect">
            <a:avLst/>
          </a:prstGeom>
          <a:no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737360" rIns="182880" bIns="146304" numCol="1" spcCol="0" rtlCol="0" fromWordArt="0" anchor="t" anchorCtr="0" forceAA="0" compatLnSpc="1">
            <a:prstTxWarp prst="textNoShape">
              <a:avLst/>
            </a:prstTxWarp>
            <a:noAutofit/>
          </a:bodyPr>
          <a:lstStyle/>
          <a:p>
            <a:pPr marL="285750" indent="-285750">
              <a:spcBef>
                <a:spcPts val="1400"/>
              </a:spcBef>
              <a:buFont typeface="Arial" panose="020B0604020202020204" pitchFamily="34" charset="0"/>
              <a:buChar char="•"/>
            </a:pPr>
            <a:endParaRPr lang="en-US" sz="2400">
              <a:solidFill>
                <a:schemeClr val="accent1"/>
              </a:solidFill>
            </a:endParaRPr>
          </a:p>
        </p:txBody>
      </p:sp>
      <p:sp>
        <p:nvSpPr>
          <p:cNvPr id="9" name="Rectangle 8">
            <a:extLst>
              <a:ext uri="{FF2B5EF4-FFF2-40B4-BE49-F238E27FC236}">
                <a16:creationId xmlns:a16="http://schemas.microsoft.com/office/drawing/2014/main" id="{19C95319-2C73-4BBE-B7C4-99988D4E2D6B}"/>
              </a:ext>
              <a:ext uri="{C183D7F6-B498-43B3-948B-1728B52AA6E4}">
                <adec:decorative xmlns:adec="http://schemas.microsoft.com/office/drawing/2017/decorative" val="1"/>
              </a:ext>
            </a:extLst>
          </p:cNvPr>
          <p:cNvSpPr/>
          <p:nvPr userDrawn="1"/>
        </p:nvSpPr>
        <p:spPr bwMode="auto">
          <a:xfrm>
            <a:off x="0" y="2176132"/>
            <a:ext cx="11612880" cy="9144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319913500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3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8">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Slide_4">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accent3"/>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pic>
        <p:nvPicPr>
          <p:cNvPr id="6" name="Picture 5">
            <a:extLst>
              <a:ext uri="{FF2B5EF4-FFF2-40B4-BE49-F238E27FC236}">
                <a16:creationId xmlns:a16="http://schemas.microsoft.com/office/drawing/2014/main" id="{D57B87A5-2976-49D0-BE8A-3EF47B3C5B97}"/>
              </a:ext>
            </a:extLst>
          </p:cNvPr>
          <p:cNvPicPr>
            <a:picLocks noChangeAspect="1"/>
          </p:cNvPicPr>
          <p:nvPr/>
        </p:nvPicPr>
        <p:blipFill>
          <a:blip r:embed="rId3" cstate="email">
            <a:extLst>
              <a:ext uri="{28A0092B-C50C-407E-A947-70E740481C1C}">
                <a14:useLocalDpi xmlns:a14="http://schemas.microsoft.com/office/drawing/2010/main"/>
              </a:ext>
            </a:extLst>
          </a:blip>
          <a:srcRect r="27616" b="34129"/>
          <a:stretch>
            <a:fillRect/>
          </a:stretch>
        </p:blipFill>
        <p:spPr>
          <a:xfrm>
            <a:off x="6146984" y="1356852"/>
            <a:ext cx="6045017" cy="5501148"/>
          </a:xfrm>
          <a:custGeom>
            <a:avLst/>
            <a:gdLst>
              <a:gd name="connsiteX0" fmla="*/ 0 w 6045017"/>
              <a:gd name="connsiteY0" fmla="*/ 0 h 5501148"/>
              <a:gd name="connsiteX1" fmla="*/ 6045017 w 6045017"/>
              <a:gd name="connsiteY1" fmla="*/ 0 h 5501148"/>
              <a:gd name="connsiteX2" fmla="*/ 6045017 w 6045017"/>
              <a:gd name="connsiteY2" fmla="*/ 5501148 h 5501148"/>
              <a:gd name="connsiteX3" fmla="*/ 0 w 6045017"/>
              <a:gd name="connsiteY3" fmla="*/ 5501148 h 5501148"/>
            </a:gdLst>
            <a:ahLst/>
            <a:cxnLst>
              <a:cxn ang="0">
                <a:pos x="connsiteX0" y="connsiteY0"/>
              </a:cxn>
              <a:cxn ang="0">
                <a:pos x="connsiteX1" y="connsiteY1"/>
              </a:cxn>
              <a:cxn ang="0">
                <a:pos x="connsiteX2" y="connsiteY2"/>
              </a:cxn>
              <a:cxn ang="0">
                <a:pos x="connsiteX3" y="connsiteY3"/>
              </a:cxn>
            </a:cxnLst>
            <a:rect l="l" t="t" r="r" b="b"/>
            <a:pathLst>
              <a:path w="6045017" h="5501148">
                <a:moveTo>
                  <a:pt x="0" y="0"/>
                </a:moveTo>
                <a:lnTo>
                  <a:pt x="6045017" y="0"/>
                </a:lnTo>
                <a:lnTo>
                  <a:pt x="6045017" y="5501148"/>
                </a:lnTo>
                <a:lnTo>
                  <a:pt x="0" y="5501148"/>
                </a:lnTo>
                <a:close/>
              </a:path>
            </a:pathLst>
          </a:custGeom>
        </p:spPr>
      </p:pic>
    </p:spTree>
    <p:extLst>
      <p:ext uri="{BB962C8B-B14F-4D97-AF65-F5344CB8AC3E}">
        <p14:creationId xmlns:p14="http://schemas.microsoft.com/office/powerpoint/2010/main" val="123686861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B008186F-5271-47E6-91A5-78A6B137DC4F}"/>
              </a:ext>
            </a:extLst>
          </p:cNvPr>
          <p:cNvSpPr>
            <a:spLocks noGrp="1"/>
          </p:cNvSpPr>
          <p:nvPr>
            <p:ph sz="quarter" idx="10"/>
          </p:nvPr>
        </p:nvSpPr>
        <p:spPr>
          <a:xfrm>
            <a:off x="960438" y="1539875"/>
            <a:ext cx="2743200" cy="430887"/>
          </a:xfrm>
        </p:spPr>
        <p:txBody>
          <a:bodyPr/>
          <a:lstStyle>
            <a:lvl1pPr marL="0" indent="0">
              <a:buNone/>
              <a:defRPr/>
            </a:lvl1pPr>
          </a:lstStyle>
          <a:p>
            <a:pPr lvl="0"/>
            <a:endParaRPr lang="en-US"/>
          </a:p>
        </p:txBody>
      </p:sp>
      <p:sp>
        <p:nvSpPr>
          <p:cNvPr id="6" name="Content Placeholder 5">
            <a:extLst>
              <a:ext uri="{FF2B5EF4-FFF2-40B4-BE49-F238E27FC236}">
                <a16:creationId xmlns:a16="http://schemas.microsoft.com/office/drawing/2014/main" id="{4D831321-AE29-40E1-9C48-B839BED15AAE}"/>
              </a:ext>
            </a:extLst>
          </p:cNvPr>
          <p:cNvSpPr>
            <a:spLocks noGrp="1"/>
          </p:cNvSpPr>
          <p:nvPr>
            <p:ph sz="quarter" idx="11"/>
          </p:nvPr>
        </p:nvSpPr>
        <p:spPr>
          <a:xfrm>
            <a:off x="4094163" y="1539875"/>
            <a:ext cx="2824162" cy="430887"/>
          </a:xfrm>
        </p:spPr>
        <p:txBody>
          <a:bodyPr/>
          <a:lstStyle>
            <a:lvl1pPr marL="0" indent="0">
              <a:buNone/>
              <a:defRPr/>
            </a:lvl1pPr>
          </a:lstStyle>
          <a:p>
            <a:pPr lvl="0"/>
            <a:endParaRPr lang="en-US"/>
          </a:p>
        </p:txBody>
      </p:sp>
      <p:grpSp>
        <p:nvGrpSpPr>
          <p:cNvPr id="3" name="Group 2">
            <a:extLst>
              <a:ext uri="{FF2B5EF4-FFF2-40B4-BE49-F238E27FC236}">
                <a16:creationId xmlns:a16="http://schemas.microsoft.com/office/drawing/2014/main" id="{7D3949ED-42FC-4FC3-B87F-95F1483DF03B}"/>
              </a:ext>
              <a:ext uri="{C183D7F6-B498-43B3-948B-1728B52AA6E4}">
                <adec:decorative xmlns:adec="http://schemas.microsoft.com/office/drawing/2017/decorative" val="1"/>
              </a:ext>
            </a:extLst>
          </p:cNvPr>
          <p:cNvGrpSpPr/>
          <p:nvPr userDrawn="1"/>
        </p:nvGrpSpPr>
        <p:grpSpPr>
          <a:xfrm>
            <a:off x="0" y="1219200"/>
            <a:ext cx="11612880" cy="5056632"/>
            <a:chOff x="0" y="1219200"/>
            <a:chExt cx="11612880" cy="5056632"/>
          </a:xfrm>
        </p:grpSpPr>
        <p:sp>
          <p:nvSpPr>
            <p:cNvPr id="7" name="Rectangle 6">
              <a:extLst>
                <a:ext uri="{FF2B5EF4-FFF2-40B4-BE49-F238E27FC236}">
                  <a16:creationId xmlns:a16="http://schemas.microsoft.com/office/drawing/2014/main" id="{58AE52DC-2243-491E-9151-BC58EDE684A1}"/>
                </a:ext>
                <a:ext uri="{C183D7F6-B498-43B3-948B-1728B52AA6E4}">
                  <adec:decorative xmlns:adec="http://schemas.microsoft.com/office/drawing/2017/decorative" val="1"/>
                </a:ext>
              </a:extLst>
            </p:cNvPr>
            <p:cNvSpPr/>
            <p:nvPr userDrawn="1"/>
          </p:nvSpPr>
          <p:spPr bwMode="auto">
            <a:xfrm>
              <a:off x="584201" y="1219200"/>
              <a:ext cx="11025188" cy="5056632"/>
            </a:xfrm>
            <a:prstGeom prst="rect">
              <a:avLst/>
            </a:prstGeom>
            <a:no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737360" rIns="182880" bIns="146304" numCol="1" spcCol="0" rtlCol="0" fromWordArt="0" anchor="t" anchorCtr="0" forceAA="0" compatLnSpc="1">
              <a:prstTxWarp prst="textNoShape">
                <a:avLst/>
              </a:prstTxWarp>
              <a:noAutofit/>
            </a:bodyPr>
            <a:lstStyle/>
            <a:p>
              <a:pPr marL="285750" indent="-285750">
                <a:spcBef>
                  <a:spcPts val="1400"/>
                </a:spcBef>
                <a:buFont typeface="Arial" panose="020B0604020202020204" pitchFamily="34" charset="0"/>
                <a:buChar char="•"/>
              </a:pPr>
              <a:endParaRPr lang="en-US" sz="2400">
                <a:solidFill>
                  <a:schemeClr val="accent1"/>
                </a:solidFill>
              </a:endParaRPr>
            </a:p>
          </p:txBody>
        </p:sp>
        <p:sp>
          <p:nvSpPr>
            <p:cNvPr id="8" name="Rectangle 7">
              <a:extLst>
                <a:ext uri="{FF2B5EF4-FFF2-40B4-BE49-F238E27FC236}">
                  <a16:creationId xmlns:a16="http://schemas.microsoft.com/office/drawing/2014/main" id="{382DD7FA-15B1-4B76-BFD3-CF31C6555FE8}"/>
                </a:ext>
                <a:ext uri="{C183D7F6-B498-43B3-948B-1728B52AA6E4}">
                  <adec:decorative xmlns:adec="http://schemas.microsoft.com/office/drawing/2017/decorative" val="1"/>
                </a:ext>
              </a:extLst>
            </p:cNvPr>
            <p:cNvSpPr/>
            <p:nvPr userDrawn="1"/>
          </p:nvSpPr>
          <p:spPr bwMode="auto">
            <a:xfrm>
              <a:off x="0" y="2176132"/>
              <a:ext cx="11612880" cy="9144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9" name="Oval 8">
              <a:extLst>
                <a:ext uri="{FF2B5EF4-FFF2-40B4-BE49-F238E27FC236}">
                  <a16:creationId xmlns:a16="http://schemas.microsoft.com/office/drawing/2014/main" id="{AA104974-89F7-47CB-849E-153D982957C0}"/>
                </a:ext>
                <a:ext uri="{C183D7F6-B498-43B3-948B-1728B52AA6E4}">
                  <adec:decorative xmlns:adec="http://schemas.microsoft.com/office/drawing/2017/decorative" val="1"/>
                </a:ext>
              </a:extLst>
            </p:cNvPr>
            <p:cNvSpPr/>
            <p:nvPr userDrawn="1"/>
          </p:nvSpPr>
          <p:spPr bwMode="auto">
            <a:xfrm>
              <a:off x="801491" y="1620096"/>
              <a:ext cx="1203522" cy="1203512"/>
            </a:xfrm>
            <a:prstGeom prst="ellipse">
              <a:avLst/>
            </a:prstGeom>
            <a:solidFill>
              <a:schemeClr val="bg1"/>
            </a:solidFill>
            <a:ln w="50800">
              <a:solidFill>
                <a:schemeClr val="accent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9144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0078D4"/>
                </a:solidFill>
                <a:effectLst/>
                <a:uLnTx/>
                <a:uFillTx/>
                <a:latin typeface="Segoe UI"/>
                <a:ea typeface="Segoe UI" pitchFamily="34" charset="0"/>
                <a:cs typeface="Segoe UI" pitchFamily="34" charset="0"/>
              </a:endParaRPr>
            </a:p>
          </p:txBody>
        </p:sp>
        <p:sp>
          <p:nvSpPr>
            <p:cNvPr id="10" name="Oval 9">
              <a:extLst>
                <a:ext uri="{FF2B5EF4-FFF2-40B4-BE49-F238E27FC236}">
                  <a16:creationId xmlns:a16="http://schemas.microsoft.com/office/drawing/2014/main" id="{C3FD87B0-14DD-428C-9196-2CC49EE5D2D8}"/>
                </a:ext>
                <a:ext uri="{C183D7F6-B498-43B3-948B-1728B52AA6E4}">
                  <adec:decorative xmlns:adec="http://schemas.microsoft.com/office/drawing/2017/decorative" val="1"/>
                </a:ext>
              </a:extLst>
            </p:cNvPr>
            <p:cNvSpPr/>
            <p:nvPr userDrawn="1"/>
          </p:nvSpPr>
          <p:spPr bwMode="auto">
            <a:xfrm>
              <a:off x="893592" y="1712193"/>
              <a:ext cx="1019320" cy="1019318"/>
            </a:xfrm>
            <a:prstGeom prst="ellipse">
              <a:avLst/>
            </a:prstGeom>
            <a:solidFill>
              <a:schemeClr val="bg1"/>
            </a:solidFill>
            <a:ln w="3175">
              <a:solidFill>
                <a:schemeClr val="bg1">
                  <a:lumMod val="8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9144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0078D4"/>
                </a:solidFill>
                <a:effectLst/>
                <a:uLnTx/>
                <a:uFillTx/>
                <a:latin typeface="Segoe UI"/>
                <a:ea typeface="Segoe UI" pitchFamily="34" charset="0"/>
                <a:cs typeface="Segoe UI" pitchFamily="34" charset="0"/>
              </a:endParaRPr>
            </a:p>
          </p:txBody>
        </p:sp>
      </p:grpSp>
    </p:spTree>
    <p:extLst>
      <p:ext uri="{BB962C8B-B14F-4D97-AF65-F5344CB8AC3E}">
        <p14:creationId xmlns:p14="http://schemas.microsoft.com/office/powerpoint/2010/main" val="341767432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3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8">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16677D4E-0FF1-431D-AD69-EEF58421C18B}"/>
              </a:ext>
            </a:extLst>
          </p:cNvPr>
          <p:cNvSpPr>
            <a:spLocks noGrp="1"/>
          </p:cNvSpPr>
          <p:nvPr>
            <p:ph sz="quarter" idx="10"/>
          </p:nvPr>
        </p:nvSpPr>
        <p:spPr>
          <a:xfrm>
            <a:off x="588963" y="1641474"/>
            <a:ext cx="1685314" cy="1031387"/>
          </a:xfrm>
        </p:spPr>
        <p:txBody>
          <a:bodyPr/>
          <a:lstStyle>
            <a:lvl1pPr marL="0" indent="0">
              <a:buNone/>
              <a:defRPr/>
            </a:lvl1pPr>
            <a:lvl2pPr marL="228600" indent="0">
              <a:buNone/>
              <a:defRPr/>
            </a:lvl2pPr>
          </a:lstStyle>
          <a:p>
            <a:pPr lvl="0"/>
            <a:endParaRPr lang="en-US"/>
          </a:p>
        </p:txBody>
      </p:sp>
      <p:sp>
        <p:nvSpPr>
          <p:cNvPr id="5" name="Content Placeholder 3">
            <a:extLst>
              <a:ext uri="{FF2B5EF4-FFF2-40B4-BE49-F238E27FC236}">
                <a16:creationId xmlns:a16="http://schemas.microsoft.com/office/drawing/2014/main" id="{CEFA0151-A2D5-4963-98FB-BD1F8BB91D31}"/>
              </a:ext>
            </a:extLst>
          </p:cNvPr>
          <p:cNvSpPr>
            <a:spLocks noGrp="1"/>
          </p:cNvSpPr>
          <p:nvPr>
            <p:ph sz="quarter" idx="11"/>
          </p:nvPr>
        </p:nvSpPr>
        <p:spPr>
          <a:xfrm>
            <a:off x="2499824" y="1641474"/>
            <a:ext cx="1685314" cy="1031387"/>
          </a:xfrm>
        </p:spPr>
        <p:txBody>
          <a:bodyPr/>
          <a:lstStyle>
            <a:lvl1pPr marL="0" indent="0">
              <a:buNone/>
              <a:defRPr/>
            </a:lvl1pPr>
            <a:lvl2pPr marL="228600" indent="0">
              <a:buNone/>
              <a:defRPr/>
            </a:lvl2pPr>
          </a:lstStyle>
          <a:p>
            <a:pPr lvl="0"/>
            <a:endParaRPr lang="en-US"/>
          </a:p>
        </p:txBody>
      </p:sp>
      <p:grpSp>
        <p:nvGrpSpPr>
          <p:cNvPr id="3" name="Group 2">
            <a:extLst>
              <a:ext uri="{FF2B5EF4-FFF2-40B4-BE49-F238E27FC236}">
                <a16:creationId xmlns:a16="http://schemas.microsoft.com/office/drawing/2014/main" id="{E4F3F0C9-0BE0-4567-ABD1-2A64DDB59806}"/>
              </a:ext>
              <a:ext uri="{C183D7F6-B498-43B3-948B-1728B52AA6E4}">
                <adec:decorative xmlns:adec="http://schemas.microsoft.com/office/drawing/2017/decorative" val="1"/>
              </a:ext>
            </a:extLst>
          </p:cNvPr>
          <p:cNvGrpSpPr/>
          <p:nvPr userDrawn="1"/>
        </p:nvGrpSpPr>
        <p:grpSpPr>
          <a:xfrm>
            <a:off x="0" y="1219199"/>
            <a:ext cx="11612880" cy="5056632"/>
            <a:chOff x="0" y="1219199"/>
            <a:chExt cx="11612880" cy="5056632"/>
          </a:xfrm>
        </p:grpSpPr>
        <p:sp>
          <p:nvSpPr>
            <p:cNvPr id="6" name="Rectangle 5">
              <a:extLst>
                <a:ext uri="{FF2B5EF4-FFF2-40B4-BE49-F238E27FC236}">
                  <a16:creationId xmlns:a16="http://schemas.microsoft.com/office/drawing/2014/main" id="{F4A0F28F-5FF3-40F9-B694-70DA4BB1AD27}"/>
                </a:ext>
                <a:ext uri="{C183D7F6-B498-43B3-948B-1728B52AA6E4}">
                  <adec:decorative xmlns:adec="http://schemas.microsoft.com/office/drawing/2017/decorative" val="1"/>
                </a:ext>
              </a:extLst>
            </p:cNvPr>
            <p:cNvSpPr/>
            <p:nvPr userDrawn="1"/>
          </p:nvSpPr>
          <p:spPr bwMode="auto">
            <a:xfrm>
              <a:off x="584201" y="1219199"/>
              <a:ext cx="11025188" cy="5056632"/>
            </a:xfrm>
            <a:prstGeom prst="rect">
              <a:avLst/>
            </a:prstGeom>
            <a:solidFill>
              <a:schemeClr val="bg1">
                <a:lumMod val="95000"/>
              </a:schemeClr>
            </a:solid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737360" rIns="182880" bIns="146304" numCol="1" spcCol="0" rtlCol="0" fromWordArt="0" anchor="t" anchorCtr="0" forceAA="0" compatLnSpc="1">
              <a:prstTxWarp prst="textNoShape">
                <a:avLst/>
              </a:prstTxWarp>
              <a:noAutofit/>
            </a:bodyPr>
            <a:lstStyle/>
            <a:p>
              <a:pPr marL="285750" indent="-285750">
                <a:spcBef>
                  <a:spcPts val="1400"/>
                </a:spcBef>
                <a:buFont typeface="Arial" panose="020B0604020202020204" pitchFamily="34" charset="0"/>
                <a:buChar char="•"/>
              </a:pPr>
              <a:endParaRPr lang="en-US" sz="2400">
                <a:solidFill>
                  <a:schemeClr val="accent1"/>
                </a:solidFill>
              </a:endParaRPr>
            </a:p>
          </p:txBody>
        </p:sp>
        <p:sp>
          <p:nvSpPr>
            <p:cNvPr id="7" name="Rectangle 6">
              <a:extLst>
                <a:ext uri="{FF2B5EF4-FFF2-40B4-BE49-F238E27FC236}">
                  <a16:creationId xmlns:a16="http://schemas.microsoft.com/office/drawing/2014/main" id="{02993E93-486F-4132-914C-4201E9F94B9A}"/>
                </a:ext>
                <a:ext uri="{C183D7F6-B498-43B3-948B-1728B52AA6E4}">
                  <adec:decorative xmlns:adec="http://schemas.microsoft.com/office/drawing/2017/decorative" val="1"/>
                </a:ext>
              </a:extLst>
            </p:cNvPr>
            <p:cNvSpPr/>
            <p:nvPr userDrawn="1"/>
          </p:nvSpPr>
          <p:spPr bwMode="auto">
            <a:xfrm>
              <a:off x="0" y="2176132"/>
              <a:ext cx="11612880" cy="9144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8" name="Oval 7">
              <a:extLst>
                <a:ext uri="{FF2B5EF4-FFF2-40B4-BE49-F238E27FC236}">
                  <a16:creationId xmlns:a16="http://schemas.microsoft.com/office/drawing/2014/main" id="{B4481C90-98CC-4206-8038-CF7810574222}"/>
                </a:ext>
                <a:ext uri="{C183D7F6-B498-43B3-948B-1728B52AA6E4}">
                  <adec:decorative xmlns:adec="http://schemas.microsoft.com/office/drawing/2017/decorative" val="1"/>
                </a:ext>
              </a:extLst>
            </p:cNvPr>
            <p:cNvSpPr/>
            <p:nvPr userDrawn="1"/>
          </p:nvSpPr>
          <p:spPr bwMode="auto">
            <a:xfrm>
              <a:off x="801491" y="1620096"/>
              <a:ext cx="1203522" cy="1203512"/>
            </a:xfrm>
            <a:prstGeom prst="ellipse">
              <a:avLst/>
            </a:prstGeom>
            <a:solidFill>
              <a:schemeClr val="bg1"/>
            </a:solidFill>
            <a:ln w="50800">
              <a:solidFill>
                <a:schemeClr val="accent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9144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0078D4"/>
                </a:solidFill>
                <a:effectLst/>
                <a:uLnTx/>
                <a:uFillTx/>
                <a:latin typeface="Segoe UI"/>
                <a:ea typeface="Segoe UI" pitchFamily="34" charset="0"/>
                <a:cs typeface="Segoe UI" pitchFamily="34" charset="0"/>
              </a:endParaRPr>
            </a:p>
          </p:txBody>
        </p:sp>
        <p:sp>
          <p:nvSpPr>
            <p:cNvPr id="9" name="Oval 8">
              <a:extLst>
                <a:ext uri="{FF2B5EF4-FFF2-40B4-BE49-F238E27FC236}">
                  <a16:creationId xmlns:a16="http://schemas.microsoft.com/office/drawing/2014/main" id="{ACACFB38-0038-4EFC-B09D-6128EF249667}"/>
                </a:ext>
                <a:ext uri="{C183D7F6-B498-43B3-948B-1728B52AA6E4}">
                  <adec:decorative xmlns:adec="http://schemas.microsoft.com/office/drawing/2017/decorative" val="1"/>
                </a:ext>
              </a:extLst>
            </p:cNvPr>
            <p:cNvSpPr/>
            <p:nvPr userDrawn="1"/>
          </p:nvSpPr>
          <p:spPr bwMode="auto">
            <a:xfrm>
              <a:off x="893592" y="1712193"/>
              <a:ext cx="1019320" cy="1019318"/>
            </a:xfrm>
            <a:prstGeom prst="ellipse">
              <a:avLst/>
            </a:prstGeom>
            <a:solidFill>
              <a:schemeClr val="bg1"/>
            </a:solidFill>
            <a:ln w="3175">
              <a:solidFill>
                <a:schemeClr val="bg1">
                  <a:lumMod val="8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9144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0078D4"/>
                </a:solidFill>
                <a:effectLst/>
                <a:uLnTx/>
                <a:uFillTx/>
                <a:latin typeface="Segoe UI"/>
                <a:ea typeface="Segoe UI" pitchFamily="34" charset="0"/>
                <a:cs typeface="Segoe UI" pitchFamily="34" charset="0"/>
              </a:endParaRPr>
            </a:p>
          </p:txBody>
        </p:sp>
      </p:grpSp>
    </p:spTree>
    <p:extLst>
      <p:ext uri="{BB962C8B-B14F-4D97-AF65-F5344CB8AC3E}">
        <p14:creationId xmlns:p14="http://schemas.microsoft.com/office/powerpoint/2010/main" val="316534308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3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8">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0F474CA0-2713-4C98-9960-569829554055}"/>
              </a:ext>
            </a:extLst>
          </p:cNvPr>
          <p:cNvSpPr>
            <a:spLocks noGrp="1"/>
          </p:cNvSpPr>
          <p:nvPr>
            <p:ph sz="quarter" idx="10"/>
          </p:nvPr>
        </p:nvSpPr>
        <p:spPr>
          <a:xfrm>
            <a:off x="588963" y="1476375"/>
            <a:ext cx="1732206" cy="844794"/>
          </a:xfrm>
        </p:spPr>
        <p:txBody>
          <a:bodyPr/>
          <a:lstStyle>
            <a:lvl1pPr marL="0" indent="0">
              <a:buNone/>
              <a:defRPr/>
            </a:lvl1pPr>
          </a:lstStyle>
          <a:p>
            <a:pPr lvl="0"/>
            <a:endParaRPr lang="en-US"/>
          </a:p>
        </p:txBody>
      </p:sp>
      <p:sp>
        <p:nvSpPr>
          <p:cNvPr id="5" name="Content Placeholder 3">
            <a:extLst>
              <a:ext uri="{FF2B5EF4-FFF2-40B4-BE49-F238E27FC236}">
                <a16:creationId xmlns:a16="http://schemas.microsoft.com/office/drawing/2014/main" id="{44574D24-E11A-4152-AE5A-5D9A8537AD06}"/>
              </a:ext>
            </a:extLst>
          </p:cNvPr>
          <p:cNvSpPr>
            <a:spLocks noGrp="1"/>
          </p:cNvSpPr>
          <p:nvPr>
            <p:ph sz="quarter" idx="11"/>
          </p:nvPr>
        </p:nvSpPr>
        <p:spPr>
          <a:xfrm>
            <a:off x="2710840" y="1476375"/>
            <a:ext cx="1732206" cy="844794"/>
          </a:xfrm>
        </p:spPr>
        <p:txBody>
          <a:bodyPr/>
          <a:lstStyle>
            <a:lvl1pPr marL="0" indent="0">
              <a:buNone/>
              <a:defRPr/>
            </a:lvl1pPr>
          </a:lstStyle>
          <a:p>
            <a:pPr lvl="0"/>
            <a:endParaRPr lang="en-US"/>
          </a:p>
        </p:txBody>
      </p:sp>
      <p:sp>
        <p:nvSpPr>
          <p:cNvPr id="6" name="Content Placeholder 3">
            <a:extLst>
              <a:ext uri="{FF2B5EF4-FFF2-40B4-BE49-F238E27FC236}">
                <a16:creationId xmlns:a16="http://schemas.microsoft.com/office/drawing/2014/main" id="{7E754582-CAD7-465D-B22A-C510794B8759}"/>
              </a:ext>
            </a:extLst>
          </p:cNvPr>
          <p:cNvSpPr>
            <a:spLocks noGrp="1"/>
          </p:cNvSpPr>
          <p:nvPr>
            <p:ph sz="quarter" idx="12"/>
          </p:nvPr>
        </p:nvSpPr>
        <p:spPr>
          <a:xfrm>
            <a:off x="4832717" y="1476375"/>
            <a:ext cx="1732206" cy="844794"/>
          </a:xfrm>
        </p:spPr>
        <p:txBody>
          <a:bodyPr/>
          <a:lstStyle>
            <a:lvl1pPr marL="0" indent="0">
              <a:buNone/>
              <a:defRPr/>
            </a:lvl1pPr>
          </a:lstStyle>
          <a:p>
            <a:pPr lvl="0"/>
            <a:endParaRPr lang="en-US"/>
          </a:p>
        </p:txBody>
      </p:sp>
      <p:sp>
        <p:nvSpPr>
          <p:cNvPr id="7" name="Content Placeholder 3">
            <a:extLst>
              <a:ext uri="{FF2B5EF4-FFF2-40B4-BE49-F238E27FC236}">
                <a16:creationId xmlns:a16="http://schemas.microsoft.com/office/drawing/2014/main" id="{3C02F4FC-F48B-4471-A747-BF1DBF518B51}"/>
              </a:ext>
            </a:extLst>
          </p:cNvPr>
          <p:cNvSpPr>
            <a:spLocks noGrp="1"/>
          </p:cNvSpPr>
          <p:nvPr>
            <p:ph sz="quarter" idx="13"/>
          </p:nvPr>
        </p:nvSpPr>
        <p:spPr>
          <a:xfrm>
            <a:off x="6954594" y="1476375"/>
            <a:ext cx="1732206" cy="844794"/>
          </a:xfrm>
        </p:spPr>
        <p:txBody>
          <a:bodyPr/>
          <a:lstStyle>
            <a:lvl1pPr marL="0" indent="0">
              <a:buNone/>
              <a:defRPr/>
            </a:lvl1pPr>
          </a:lstStyle>
          <a:p>
            <a:pPr lvl="0"/>
            <a:endParaRPr lang="en-US"/>
          </a:p>
        </p:txBody>
      </p:sp>
      <p:grpSp>
        <p:nvGrpSpPr>
          <p:cNvPr id="3" name="Group 2">
            <a:extLst>
              <a:ext uri="{FF2B5EF4-FFF2-40B4-BE49-F238E27FC236}">
                <a16:creationId xmlns:a16="http://schemas.microsoft.com/office/drawing/2014/main" id="{A036772F-AF76-4FC2-A09D-882B11789F1E}"/>
              </a:ext>
              <a:ext uri="{C183D7F6-B498-43B3-948B-1728B52AA6E4}">
                <adec:decorative xmlns:adec="http://schemas.microsoft.com/office/drawing/2017/decorative" val="1"/>
              </a:ext>
            </a:extLst>
          </p:cNvPr>
          <p:cNvGrpSpPr/>
          <p:nvPr userDrawn="1"/>
        </p:nvGrpSpPr>
        <p:grpSpPr>
          <a:xfrm>
            <a:off x="1" y="0"/>
            <a:ext cx="11585300" cy="6858000"/>
            <a:chOff x="1" y="0"/>
            <a:chExt cx="11585300" cy="6858000"/>
          </a:xfrm>
        </p:grpSpPr>
        <p:sp>
          <p:nvSpPr>
            <p:cNvPr id="8" name="Rectangle 7">
              <a:extLst>
                <a:ext uri="{FF2B5EF4-FFF2-40B4-BE49-F238E27FC236}">
                  <a16:creationId xmlns:a16="http://schemas.microsoft.com/office/drawing/2014/main" id="{95462CB7-963A-4369-89AB-12F7CDC7C634}"/>
                </a:ext>
                <a:ext uri="{C183D7F6-B498-43B3-948B-1728B52AA6E4}">
                  <adec:decorative xmlns:adec="http://schemas.microsoft.com/office/drawing/2017/decorative" val="1"/>
                </a:ext>
              </a:extLst>
            </p:cNvPr>
            <p:cNvSpPr/>
            <p:nvPr userDrawn="1"/>
          </p:nvSpPr>
          <p:spPr bwMode="auto">
            <a:xfrm>
              <a:off x="1" y="0"/>
              <a:ext cx="5299074" cy="2017713"/>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594360" tIns="91440" rIns="182880" bIns="9144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buClrTx/>
                <a:buSzTx/>
                <a:buFontTx/>
                <a:buNone/>
                <a:tabLst/>
                <a:defRPr/>
              </a:pPr>
              <a:endParaRPr kumimoji="0" lang="en-US" sz="3600" b="0" i="0" u="none" strike="noStrike" kern="1200" cap="none" normalizeH="0" baseline="0" noProof="0">
                <a:ln w="3175">
                  <a:noFill/>
                </a:ln>
                <a:solidFill>
                  <a:schemeClr val="bg1"/>
                </a:solidFill>
                <a:effectLst/>
                <a:uLnTx/>
                <a:uFillTx/>
                <a:latin typeface="Segoe UI Semibold"/>
                <a:ea typeface="+mn-ea"/>
                <a:cs typeface="Segoe UI" pitchFamily="34" charset="0"/>
              </a:endParaRPr>
            </a:p>
          </p:txBody>
        </p:sp>
        <p:sp>
          <p:nvSpPr>
            <p:cNvPr id="9" name="Rectangle 8">
              <a:extLst>
                <a:ext uri="{FF2B5EF4-FFF2-40B4-BE49-F238E27FC236}">
                  <a16:creationId xmlns:a16="http://schemas.microsoft.com/office/drawing/2014/main" id="{E42AA045-E5B1-4614-A14A-34594F21AE04}"/>
                </a:ext>
                <a:ext uri="{C183D7F6-B498-43B3-948B-1728B52AA6E4}">
                  <adec:decorative xmlns:adec="http://schemas.microsoft.com/office/drawing/2017/decorative" val="1"/>
                </a:ext>
              </a:extLst>
            </p:cNvPr>
            <p:cNvSpPr/>
            <p:nvPr userDrawn="1"/>
          </p:nvSpPr>
          <p:spPr bwMode="auto">
            <a:xfrm>
              <a:off x="5299075" y="11"/>
              <a:ext cx="1087891" cy="6857989"/>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buClrTx/>
                <a:buSzTx/>
                <a:buFontTx/>
                <a:buNone/>
                <a:tabLst/>
                <a:defRPr/>
              </a:pPr>
              <a:endParaRPr kumimoji="0" lang="en-US" sz="2000" b="0" i="0" u="none" strike="noStrike" kern="1200" cap="none" normalizeH="0" baseline="0" noProof="0" err="1">
                <a:ln>
                  <a:noFill/>
                </a:ln>
                <a:solidFill>
                  <a:srgbClr val="FFFFFF"/>
                </a:solidFill>
                <a:effectLst/>
                <a:uLnTx/>
                <a:uFillTx/>
                <a:latin typeface="Segoe UI"/>
                <a:ea typeface="Segoe UI" pitchFamily="34" charset="0"/>
                <a:cs typeface="Segoe UI" pitchFamily="34" charset="0"/>
              </a:endParaRPr>
            </a:p>
          </p:txBody>
        </p:sp>
        <p:cxnSp>
          <p:nvCxnSpPr>
            <p:cNvPr id="10" name="Straight Connector 9">
              <a:extLst>
                <a:ext uri="{FF2B5EF4-FFF2-40B4-BE49-F238E27FC236}">
                  <a16:creationId xmlns:a16="http://schemas.microsoft.com/office/drawing/2014/main" id="{5EF2847E-8B8F-451F-B55B-BD91778E2DEC}"/>
                </a:ext>
                <a:ext uri="{C183D7F6-B498-43B3-948B-1728B52AA6E4}">
                  <adec:decorative xmlns:adec="http://schemas.microsoft.com/office/drawing/2017/decorative" val="1"/>
                </a:ext>
              </a:extLst>
            </p:cNvPr>
            <p:cNvCxnSpPr/>
            <p:nvPr userDrawn="1"/>
          </p:nvCxnSpPr>
          <p:spPr>
            <a:xfrm>
              <a:off x="6647541" y="2245298"/>
              <a:ext cx="4937760" cy="0"/>
            </a:xfrm>
            <a:prstGeom prst="line">
              <a:avLst/>
            </a:prstGeom>
            <a:ln w="6350" cap="rnd">
              <a:solidFill>
                <a:schemeClr val="bg1">
                  <a:lumMod val="75000"/>
                </a:schemeClr>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896D0975-5EE4-4C71-9056-D41DCB9A5580}"/>
                </a:ext>
                <a:ext uri="{C183D7F6-B498-43B3-948B-1728B52AA6E4}">
                  <adec:decorative xmlns:adec="http://schemas.microsoft.com/office/drawing/2017/decorative" val="1"/>
                </a:ext>
              </a:extLst>
            </p:cNvPr>
            <p:cNvCxnSpPr/>
            <p:nvPr userDrawn="1"/>
          </p:nvCxnSpPr>
          <p:spPr>
            <a:xfrm>
              <a:off x="6647541" y="3591844"/>
              <a:ext cx="4937760" cy="0"/>
            </a:xfrm>
            <a:prstGeom prst="line">
              <a:avLst/>
            </a:prstGeom>
            <a:ln w="6350" cap="rnd">
              <a:solidFill>
                <a:schemeClr val="bg1">
                  <a:lumMod val="75000"/>
                </a:schemeClr>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42A4BA0-0A9B-4E13-988D-46444E8B5CF3}"/>
                </a:ext>
                <a:ext uri="{C183D7F6-B498-43B3-948B-1728B52AA6E4}">
                  <adec:decorative xmlns:adec="http://schemas.microsoft.com/office/drawing/2017/decorative" val="1"/>
                </a:ext>
              </a:extLst>
            </p:cNvPr>
            <p:cNvCxnSpPr/>
            <p:nvPr userDrawn="1"/>
          </p:nvCxnSpPr>
          <p:spPr>
            <a:xfrm>
              <a:off x="6647541" y="4938390"/>
              <a:ext cx="4937760" cy="0"/>
            </a:xfrm>
            <a:prstGeom prst="line">
              <a:avLst/>
            </a:prstGeom>
            <a:ln w="6350" cap="rnd">
              <a:solidFill>
                <a:schemeClr val="bg1">
                  <a:lumMod val="75000"/>
                </a:schemeClr>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17944568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3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8">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3B7D2E12-C606-4F9A-A3B9-90E8C58FE549}"/>
              </a:ext>
            </a:extLst>
          </p:cNvPr>
          <p:cNvSpPr>
            <a:spLocks noGrp="1"/>
          </p:cNvSpPr>
          <p:nvPr>
            <p:ph sz="quarter" idx="10"/>
          </p:nvPr>
        </p:nvSpPr>
        <p:spPr>
          <a:xfrm>
            <a:off x="588963" y="1735138"/>
            <a:ext cx="1568084" cy="773600"/>
          </a:xfrm>
        </p:spPr>
        <p:txBody>
          <a:bodyPr/>
          <a:lstStyle>
            <a:lvl1pPr marL="0" indent="0">
              <a:buNone/>
              <a:defRPr/>
            </a:lvl1pPr>
          </a:lstStyle>
          <a:p>
            <a:pPr lvl="0"/>
            <a:endParaRPr lang="en-US"/>
          </a:p>
        </p:txBody>
      </p:sp>
      <p:sp>
        <p:nvSpPr>
          <p:cNvPr id="5" name="Content Placeholder 3">
            <a:extLst>
              <a:ext uri="{FF2B5EF4-FFF2-40B4-BE49-F238E27FC236}">
                <a16:creationId xmlns:a16="http://schemas.microsoft.com/office/drawing/2014/main" id="{74F82784-DFC1-4346-B31C-61EAF8F05325}"/>
              </a:ext>
            </a:extLst>
          </p:cNvPr>
          <p:cNvSpPr>
            <a:spLocks noGrp="1"/>
          </p:cNvSpPr>
          <p:nvPr>
            <p:ph sz="quarter" idx="11"/>
          </p:nvPr>
        </p:nvSpPr>
        <p:spPr>
          <a:xfrm>
            <a:off x="2406039" y="1714827"/>
            <a:ext cx="2119069" cy="773600"/>
          </a:xfrm>
        </p:spPr>
        <p:txBody>
          <a:bodyPr/>
          <a:lstStyle>
            <a:lvl1pPr marL="0" indent="0">
              <a:buNone/>
              <a:defRPr/>
            </a:lvl1pPr>
          </a:lstStyle>
          <a:p>
            <a:pPr lvl="0"/>
            <a:endParaRPr lang="en-US"/>
          </a:p>
        </p:txBody>
      </p:sp>
      <p:sp>
        <p:nvSpPr>
          <p:cNvPr id="6" name="Content Placeholder 3">
            <a:extLst>
              <a:ext uri="{FF2B5EF4-FFF2-40B4-BE49-F238E27FC236}">
                <a16:creationId xmlns:a16="http://schemas.microsoft.com/office/drawing/2014/main" id="{174298B8-78CC-4049-A9F8-C809BC03F4AF}"/>
              </a:ext>
            </a:extLst>
          </p:cNvPr>
          <p:cNvSpPr>
            <a:spLocks noGrp="1"/>
          </p:cNvSpPr>
          <p:nvPr>
            <p:ph sz="quarter" idx="12"/>
          </p:nvPr>
        </p:nvSpPr>
        <p:spPr>
          <a:xfrm>
            <a:off x="696580" y="2761169"/>
            <a:ext cx="1882498" cy="773601"/>
          </a:xfrm>
        </p:spPr>
        <p:txBody>
          <a:bodyPr/>
          <a:lstStyle>
            <a:lvl1pPr marL="0" indent="0">
              <a:buNone/>
              <a:defRPr/>
            </a:lvl1pPr>
          </a:lstStyle>
          <a:p>
            <a:pPr lvl="0"/>
            <a:endParaRPr lang="en-US"/>
          </a:p>
        </p:txBody>
      </p:sp>
      <p:sp>
        <p:nvSpPr>
          <p:cNvPr id="7" name="Content Placeholder 3">
            <a:extLst>
              <a:ext uri="{FF2B5EF4-FFF2-40B4-BE49-F238E27FC236}">
                <a16:creationId xmlns:a16="http://schemas.microsoft.com/office/drawing/2014/main" id="{74ED8E63-6BEA-4928-9508-2F0EF93280BC}"/>
              </a:ext>
            </a:extLst>
          </p:cNvPr>
          <p:cNvSpPr>
            <a:spLocks noGrp="1"/>
          </p:cNvSpPr>
          <p:nvPr>
            <p:ph sz="quarter" idx="13"/>
          </p:nvPr>
        </p:nvSpPr>
        <p:spPr>
          <a:xfrm>
            <a:off x="3002513" y="2846367"/>
            <a:ext cx="1882498" cy="773600"/>
          </a:xfrm>
        </p:spPr>
        <p:txBody>
          <a:bodyPr/>
          <a:lstStyle>
            <a:lvl1pPr marL="0" indent="0">
              <a:buNone/>
              <a:defRPr/>
            </a:lvl1pPr>
          </a:lstStyle>
          <a:p>
            <a:pPr lvl="0"/>
            <a:endParaRPr lang="en-US"/>
          </a:p>
        </p:txBody>
      </p:sp>
      <p:sp>
        <p:nvSpPr>
          <p:cNvPr id="8" name="Rectangle 7">
            <a:extLst>
              <a:ext uri="{FF2B5EF4-FFF2-40B4-BE49-F238E27FC236}">
                <a16:creationId xmlns:a16="http://schemas.microsoft.com/office/drawing/2014/main" id="{0342BB28-D0D7-400C-823E-C729E2431E77}"/>
              </a:ext>
              <a:ext uri="{C183D7F6-B498-43B3-948B-1728B52AA6E4}">
                <adec:decorative xmlns:adec="http://schemas.microsoft.com/office/drawing/2017/decorative" val="1"/>
              </a:ext>
            </a:extLst>
          </p:cNvPr>
          <p:cNvSpPr/>
          <p:nvPr userDrawn="1"/>
        </p:nvSpPr>
        <p:spPr bwMode="auto">
          <a:xfrm>
            <a:off x="0" y="0"/>
            <a:ext cx="3501456" cy="6858000"/>
          </a:xfrm>
          <a:prstGeom prst="rect">
            <a:avLst/>
          </a:prstGeom>
          <a:solidFill>
            <a:srgbClr val="274B4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343745200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3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8">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Title Only with sub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5" name="Text Placeholder 4">
            <a:extLst>
              <a:ext uri="{FF2B5EF4-FFF2-40B4-BE49-F238E27FC236}">
                <a16:creationId xmlns:a16="http://schemas.microsoft.com/office/drawing/2014/main" id="{274369FC-8793-431F-A2AD-11E648CF1B2B}"/>
              </a:ext>
            </a:extLst>
          </p:cNvPr>
          <p:cNvSpPr>
            <a:spLocks noGrp="1"/>
          </p:cNvSpPr>
          <p:nvPr>
            <p:ph type="body" sz="quarter" idx="10"/>
          </p:nvPr>
        </p:nvSpPr>
        <p:spPr>
          <a:xfrm>
            <a:off x="588263" y="1112838"/>
            <a:ext cx="11018520" cy="307777"/>
          </a:xfrm>
        </p:spPr>
        <p:txBody>
          <a:bodyPr/>
          <a:lstStyle>
            <a:lvl1pPr marL="0" indent="0" algn="l" defTabSz="932742" rtl="0" eaLnBrk="1" latinLnBrk="0" hangingPunct="1">
              <a:lnSpc>
                <a:spcPct val="100000"/>
              </a:lnSpc>
              <a:spcBef>
                <a:spcPct val="0"/>
              </a:spcBef>
              <a:buNone/>
              <a:defRPr lang="en-US" sz="2000" b="0" kern="1200" cap="none" spc="-50" baseline="0" dirty="0" smtClean="0">
                <a:ln w="3175">
                  <a:noFill/>
                </a:ln>
                <a:solidFill>
                  <a:schemeClr val="tx1"/>
                </a:solidFill>
                <a:effectLst/>
                <a:latin typeface="+mn-lt"/>
                <a:ea typeface="+mn-ea"/>
                <a:cs typeface="Segoe UI" pitchFamily="34" charset="0"/>
              </a:defRPr>
            </a:lvl1pPr>
          </a:lstStyle>
          <a:p>
            <a:pPr lvl="0"/>
            <a:r>
              <a:rPr lang="en-US"/>
              <a:t>Click to edit Master text styles</a:t>
            </a:r>
          </a:p>
        </p:txBody>
      </p:sp>
    </p:spTree>
    <p:extLst>
      <p:ext uri="{BB962C8B-B14F-4D97-AF65-F5344CB8AC3E}">
        <p14:creationId xmlns:p14="http://schemas.microsoft.com/office/powerpoint/2010/main" val="176203325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3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8">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19320090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087802158"/>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5606914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53721688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1378786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Slide_5">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425780"/>
            <a:ext cx="4775200" cy="1107996"/>
          </a:xfrm>
          <a:noFill/>
        </p:spPr>
        <p:txBody>
          <a:bodyPr wrap="square" lIns="0" tIns="0" rIns="0" bIns="0" anchor="b" anchorCtr="0">
            <a:spAutoFit/>
          </a:bodyPr>
          <a:lstStyle>
            <a:lvl1pPr>
              <a:defRPr sz="3600" spc="-50" baseline="0">
                <a:solidFill>
                  <a:schemeClr val="accent3"/>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47752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pic>
        <p:nvPicPr>
          <p:cNvPr id="8" name="Picture 7" descr="A collage of volunteers, medical professionals and educators helping others in their respective fields">
            <a:extLst>
              <a:ext uri="{FF2B5EF4-FFF2-40B4-BE49-F238E27FC236}">
                <a16:creationId xmlns:a16="http://schemas.microsoft.com/office/drawing/2014/main" id="{315B70DD-089E-48F5-A801-911112A96F7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478462" y="0"/>
            <a:ext cx="6713538" cy="6858000"/>
          </a:xfrm>
          <a:prstGeom prst="rect">
            <a:avLst/>
          </a:prstGeom>
        </p:spPr>
      </p:pic>
    </p:spTree>
    <p:extLst>
      <p:ext uri="{BB962C8B-B14F-4D97-AF65-F5344CB8AC3E}">
        <p14:creationId xmlns:p14="http://schemas.microsoft.com/office/powerpoint/2010/main" val="153376795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6462534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659846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0892"/>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74924249"/>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39052221"/>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title and content with picture coll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2" y="457200"/>
            <a:ext cx="5190237" cy="553998"/>
          </a:xfrm>
        </p:spPr>
        <p:txBody>
          <a:bodyPr/>
          <a:lstStyle/>
          <a:p>
            <a:r>
              <a:rPr lang="en-US"/>
              <a:t>Click to edit Master title style</a:t>
            </a:r>
          </a:p>
        </p:txBody>
      </p:sp>
      <p:sp>
        <p:nvSpPr>
          <p:cNvPr id="4" name="Text Placeholder 3">
            <a:extLst>
              <a:ext uri="{FF2B5EF4-FFF2-40B4-BE49-F238E27FC236}">
                <a16:creationId xmlns:a16="http://schemas.microsoft.com/office/drawing/2014/main" id="{1688A1B4-E32F-47C1-80C2-DDD6135AAF1A}"/>
              </a:ext>
            </a:extLst>
          </p:cNvPr>
          <p:cNvSpPr>
            <a:spLocks noGrp="1"/>
          </p:cNvSpPr>
          <p:nvPr>
            <p:ph type="body" sz="quarter" idx="10"/>
          </p:nvPr>
        </p:nvSpPr>
        <p:spPr>
          <a:xfrm>
            <a:off x="586390" y="2031270"/>
            <a:ext cx="5190236" cy="1612749"/>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2" descr="A collage of people from different culture">
            <a:extLst>
              <a:ext uri="{FF2B5EF4-FFF2-40B4-BE49-F238E27FC236}">
                <a16:creationId xmlns:a16="http://schemas.microsoft.com/office/drawing/2014/main" id="{F1C5E49B-3E17-4FA0-ACC9-56B9CF7CE292}"/>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951538" y="0"/>
            <a:ext cx="6240462" cy="6858000"/>
          </a:xfrm>
          <a:prstGeom prst="rect">
            <a:avLst/>
          </a:prstGeom>
        </p:spPr>
      </p:pic>
    </p:spTree>
    <p:extLst>
      <p:ext uri="{BB962C8B-B14F-4D97-AF65-F5344CB8AC3E}">
        <p14:creationId xmlns:p14="http://schemas.microsoft.com/office/powerpoint/2010/main" val="228103371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36">
          <p15:clr>
            <a:srgbClr val="A4A3A4"/>
          </p15:clr>
        </p15:guide>
        <p15:guide id="10" pos="1968">
          <p15:clr>
            <a:srgbClr val="A4A3A4"/>
          </p15:clr>
        </p15:guide>
        <p15:guide id="11" pos="2150">
          <p15:clr>
            <a:srgbClr val="A4A3A4"/>
          </p15:clr>
        </p15:guide>
        <p15:guide id="12" pos="2561">
          <p15:clr>
            <a:srgbClr val="A4A3A4"/>
          </p15:clr>
        </p15:guide>
        <p15:guide id="13" pos="2744">
          <p15:clr>
            <a:srgbClr val="A4A3A4"/>
          </p15:clr>
        </p15:guide>
        <p15:guide id="14" pos="3168">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Title Only with images coll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457200"/>
            <a:ext cx="11018520" cy="553998"/>
          </a:xfrm>
        </p:spPr>
        <p:txBody>
          <a:bodyPr/>
          <a:lstStyle/>
          <a:p>
            <a:r>
              <a:rPr lang="en-US"/>
              <a:t>Click to edit Master title style</a:t>
            </a:r>
          </a:p>
        </p:txBody>
      </p:sp>
      <p:pic>
        <p:nvPicPr>
          <p:cNvPr id="3" name="Picture 2" descr="A child smiling">
            <a:extLst>
              <a:ext uri="{FF2B5EF4-FFF2-40B4-BE49-F238E27FC236}">
                <a16:creationId xmlns:a16="http://schemas.microsoft.com/office/drawing/2014/main" id="{69F3C6D5-303E-4E3E-9D76-8319D92BBD14}"/>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83190" y="1437343"/>
            <a:ext cx="2696694" cy="1384852"/>
          </a:xfrm>
          <a:prstGeom prst="rect">
            <a:avLst/>
          </a:prstGeom>
        </p:spPr>
      </p:pic>
      <p:sp>
        <p:nvSpPr>
          <p:cNvPr id="17" name="Text Placeholder 35">
            <a:extLst>
              <a:ext uri="{FF2B5EF4-FFF2-40B4-BE49-F238E27FC236}">
                <a16:creationId xmlns:a16="http://schemas.microsoft.com/office/drawing/2014/main" id="{3AFB0A6F-0B55-4004-8D9E-ED508BF27A5C}"/>
              </a:ext>
            </a:extLst>
          </p:cNvPr>
          <p:cNvSpPr>
            <a:spLocks noGrp="1"/>
          </p:cNvSpPr>
          <p:nvPr>
            <p:ph type="body" sz="quarter" idx="10"/>
          </p:nvPr>
        </p:nvSpPr>
        <p:spPr>
          <a:xfrm>
            <a:off x="584199" y="2970043"/>
            <a:ext cx="2697480" cy="246221"/>
          </a:xfrm>
        </p:spPr>
        <p:txBody>
          <a:bodyPr>
            <a:noAutofit/>
          </a:bodyPr>
          <a:lstStyle>
            <a:lvl1pPr marL="0" indent="0" algn="ctr">
              <a:buNone/>
              <a:defRPr sz="1600">
                <a:solidFill>
                  <a:schemeClr val="accent1"/>
                </a:solidFill>
                <a:latin typeface="+mj-lt"/>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Click to edit</a:t>
            </a:r>
          </a:p>
        </p:txBody>
      </p:sp>
      <p:sp>
        <p:nvSpPr>
          <p:cNvPr id="20" name="Text Placeholder 35">
            <a:extLst>
              <a:ext uri="{FF2B5EF4-FFF2-40B4-BE49-F238E27FC236}">
                <a16:creationId xmlns:a16="http://schemas.microsoft.com/office/drawing/2014/main" id="{E404129D-3A15-43B4-AA55-1E39D573E57A}"/>
              </a:ext>
            </a:extLst>
          </p:cNvPr>
          <p:cNvSpPr>
            <a:spLocks noGrp="1"/>
          </p:cNvSpPr>
          <p:nvPr>
            <p:ph type="body" sz="quarter" idx="14"/>
          </p:nvPr>
        </p:nvSpPr>
        <p:spPr>
          <a:xfrm>
            <a:off x="584199" y="3395466"/>
            <a:ext cx="2697480" cy="1420567"/>
          </a:xfrm>
        </p:spPr>
        <p:txBody>
          <a:bodyPr>
            <a:noAutofit/>
          </a:bodyPr>
          <a:lstStyle>
            <a:lvl1pPr marL="0" indent="0" algn="ctr">
              <a:buNone/>
              <a:defRPr sz="1400">
                <a:solidFill>
                  <a:schemeClr val="tx1"/>
                </a:solidFill>
                <a:latin typeface="+mn-lt"/>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Click to edit</a:t>
            </a:r>
          </a:p>
        </p:txBody>
      </p:sp>
      <p:pic>
        <p:nvPicPr>
          <p:cNvPr id="30" name="Picture 29" descr="A person in a lab working">
            <a:extLst>
              <a:ext uri="{FF2B5EF4-FFF2-40B4-BE49-F238E27FC236}">
                <a16:creationId xmlns:a16="http://schemas.microsoft.com/office/drawing/2014/main" id="{5A9E4435-30A8-487E-AA83-11209AD913D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360102" y="1438283"/>
            <a:ext cx="2700762" cy="1383912"/>
          </a:xfrm>
          <a:prstGeom prst="rect">
            <a:avLst/>
          </a:prstGeom>
        </p:spPr>
      </p:pic>
      <p:sp>
        <p:nvSpPr>
          <p:cNvPr id="23" name="Text Placeholder 35">
            <a:extLst>
              <a:ext uri="{FF2B5EF4-FFF2-40B4-BE49-F238E27FC236}">
                <a16:creationId xmlns:a16="http://schemas.microsoft.com/office/drawing/2014/main" id="{F39D1EAA-94BC-44A4-9AAD-C9D20054D617}"/>
              </a:ext>
            </a:extLst>
          </p:cNvPr>
          <p:cNvSpPr>
            <a:spLocks noGrp="1"/>
          </p:cNvSpPr>
          <p:nvPr>
            <p:ph type="body" sz="quarter" idx="15"/>
          </p:nvPr>
        </p:nvSpPr>
        <p:spPr>
          <a:xfrm>
            <a:off x="3360102" y="2970043"/>
            <a:ext cx="2697480" cy="246221"/>
          </a:xfrm>
        </p:spPr>
        <p:txBody>
          <a:bodyPr>
            <a:noAutofit/>
          </a:bodyPr>
          <a:lstStyle>
            <a:lvl1pPr marL="0" indent="0" algn="ctr">
              <a:buNone/>
              <a:defRPr sz="1600">
                <a:solidFill>
                  <a:schemeClr val="accent1"/>
                </a:solidFill>
                <a:latin typeface="+mj-lt"/>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Click to edit</a:t>
            </a:r>
          </a:p>
        </p:txBody>
      </p:sp>
      <p:sp>
        <p:nvSpPr>
          <p:cNvPr id="24" name="Text Placeholder 35">
            <a:extLst>
              <a:ext uri="{FF2B5EF4-FFF2-40B4-BE49-F238E27FC236}">
                <a16:creationId xmlns:a16="http://schemas.microsoft.com/office/drawing/2014/main" id="{A2B68621-B471-4555-A62E-3701694E4E5F}"/>
              </a:ext>
            </a:extLst>
          </p:cNvPr>
          <p:cNvSpPr>
            <a:spLocks noGrp="1"/>
          </p:cNvSpPr>
          <p:nvPr>
            <p:ph type="body" sz="quarter" idx="16"/>
          </p:nvPr>
        </p:nvSpPr>
        <p:spPr>
          <a:xfrm>
            <a:off x="3360102" y="3395466"/>
            <a:ext cx="2697480" cy="1420567"/>
          </a:xfrm>
        </p:spPr>
        <p:txBody>
          <a:bodyPr>
            <a:noAutofit/>
          </a:bodyPr>
          <a:lstStyle>
            <a:lvl1pPr marL="0" indent="0" algn="ctr">
              <a:buNone/>
              <a:defRPr sz="1400">
                <a:solidFill>
                  <a:schemeClr val="tx1"/>
                </a:solidFill>
                <a:latin typeface="+mn-lt"/>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Click to edit</a:t>
            </a:r>
          </a:p>
        </p:txBody>
      </p:sp>
      <p:pic>
        <p:nvPicPr>
          <p:cNvPr id="32" name="Picture 31" descr="boys high fiving each other next to computer monitors">
            <a:extLst>
              <a:ext uri="{FF2B5EF4-FFF2-40B4-BE49-F238E27FC236}">
                <a16:creationId xmlns:a16="http://schemas.microsoft.com/office/drawing/2014/main" id="{DB82D899-CABE-4A70-9A31-DA974D9B166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136005" y="1438283"/>
            <a:ext cx="2694666" cy="1383912"/>
          </a:xfrm>
          <a:prstGeom prst="rect">
            <a:avLst/>
          </a:prstGeom>
        </p:spPr>
      </p:pic>
      <p:sp>
        <p:nvSpPr>
          <p:cNvPr id="25" name="Text Placeholder 35">
            <a:extLst>
              <a:ext uri="{FF2B5EF4-FFF2-40B4-BE49-F238E27FC236}">
                <a16:creationId xmlns:a16="http://schemas.microsoft.com/office/drawing/2014/main" id="{51FEDB6F-2705-4473-9F7E-D47D2E8346F1}"/>
              </a:ext>
            </a:extLst>
          </p:cNvPr>
          <p:cNvSpPr>
            <a:spLocks noGrp="1"/>
          </p:cNvSpPr>
          <p:nvPr>
            <p:ph type="body" sz="quarter" idx="17"/>
          </p:nvPr>
        </p:nvSpPr>
        <p:spPr>
          <a:xfrm>
            <a:off x="6136005" y="2970043"/>
            <a:ext cx="2697480" cy="246221"/>
          </a:xfrm>
        </p:spPr>
        <p:txBody>
          <a:bodyPr>
            <a:noAutofit/>
          </a:bodyPr>
          <a:lstStyle>
            <a:lvl1pPr marL="0" indent="0" algn="ctr">
              <a:buNone/>
              <a:defRPr sz="1600">
                <a:solidFill>
                  <a:schemeClr val="accent1"/>
                </a:solidFill>
                <a:latin typeface="+mj-lt"/>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Click to edit</a:t>
            </a:r>
          </a:p>
        </p:txBody>
      </p:sp>
      <p:sp>
        <p:nvSpPr>
          <p:cNvPr id="26" name="Text Placeholder 35">
            <a:extLst>
              <a:ext uri="{FF2B5EF4-FFF2-40B4-BE49-F238E27FC236}">
                <a16:creationId xmlns:a16="http://schemas.microsoft.com/office/drawing/2014/main" id="{9287EDD0-D050-4CC0-B3BA-741575BB3CB1}"/>
              </a:ext>
            </a:extLst>
          </p:cNvPr>
          <p:cNvSpPr>
            <a:spLocks noGrp="1"/>
          </p:cNvSpPr>
          <p:nvPr>
            <p:ph type="body" sz="quarter" idx="18"/>
          </p:nvPr>
        </p:nvSpPr>
        <p:spPr>
          <a:xfrm>
            <a:off x="6136005" y="3395466"/>
            <a:ext cx="2697480" cy="1420567"/>
          </a:xfrm>
        </p:spPr>
        <p:txBody>
          <a:bodyPr>
            <a:noAutofit/>
          </a:bodyPr>
          <a:lstStyle>
            <a:lvl1pPr marL="0" indent="0" algn="ctr">
              <a:buNone/>
              <a:defRPr sz="1400">
                <a:solidFill>
                  <a:schemeClr val="tx1"/>
                </a:solidFill>
                <a:latin typeface="+mn-lt"/>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Click to edit</a:t>
            </a:r>
          </a:p>
        </p:txBody>
      </p:sp>
      <p:pic>
        <p:nvPicPr>
          <p:cNvPr id="33" name="Picture 32" descr="A man, woman and a child sitting together and the child is using a computer">
            <a:extLst>
              <a:ext uri="{FF2B5EF4-FFF2-40B4-BE49-F238E27FC236}">
                <a16:creationId xmlns:a16="http://schemas.microsoft.com/office/drawing/2014/main" id="{65C7E7E4-D824-4447-A9B5-6FBA5CECB3C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912117" y="1438283"/>
            <a:ext cx="2694666" cy="1383912"/>
          </a:xfrm>
          <a:prstGeom prst="rect">
            <a:avLst/>
          </a:prstGeom>
        </p:spPr>
      </p:pic>
      <p:sp>
        <p:nvSpPr>
          <p:cNvPr id="27" name="Text Placeholder 35">
            <a:extLst>
              <a:ext uri="{FF2B5EF4-FFF2-40B4-BE49-F238E27FC236}">
                <a16:creationId xmlns:a16="http://schemas.microsoft.com/office/drawing/2014/main" id="{E216A46B-E308-4703-99E4-2222C63D99F3}"/>
              </a:ext>
            </a:extLst>
          </p:cNvPr>
          <p:cNvSpPr>
            <a:spLocks noGrp="1"/>
          </p:cNvSpPr>
          <p:nvPr>
            <p:ph type="body" sz="quarter" idx="19"/>
          </p:nvPr>
        </p:nvSpPr>
        <p:spPr>
          <a:xfrm>
            <a:off x="8911908" y="2970043"/>
            <a:ext cx="2697480" cy="246221"/>
          </a:xfrm>
        </p:spPr>
        <p:txBody>
          <a:bodyPr>
            <a:noAutofit/>
          </a:bodyPr>
          <a:lstStyle>
            <a:lvl1pPr marL="0" indent="0" algn="ctr">
              <a:buNone/>
              <a:defRPr sz="1600">
                <a:solidFill>
                  <a:schemeClr val="accent1"/>
                </a:solidFill>
                <a:latin typeface="+mj-lt"/>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Click to edit</a:t>
            </a:r>
          </a:p>
        </p:txBody>
      </p:sp>
      <p:sp>
        <p:nvSpPr>
          <p:cNvPr id="28" name="Text Placeholder 35">
            <a:extLst>
              <a:ext uri="{FF2B5EF4-FFF2-40B4-BE49-F238E27FC236}">
                <a16:creationId xmlns:a16="http://schemas.microsoft.com/office/drawing/2014/main" id="{61C4D973-3977-40C3-B185-6D911F9411C8}"/>
              </a:ext>
            </a:extLst>
          </p:cNvPr>
          <p:cNvSpPr>
            <a:spLocks noGrp="1"/>
          </p:cNvSpPr>
          <p:nvPr>
            <p:ph type="body" sz="quarter" idx="20"/>
          </p:nvPr>
        </p:nvSpPr>
        <p:spPr>
          <a:xfrm>
            <a:off x="8911908" y="3395466"/>
            <a:ext cx="2697480" cy="1420567"/>
          </a:xfrm>
        </p:spPr>
        <p:txBody>
          <a:bodyPr>
            <a:noAutofit/>
          </a:bodyPr>
          <a:lstStyle>
            <a:lvl1pPr marL="0" indent="0" algn="ctr">
              <a:buNone/>
              <a:defRPr sz="1400">
                <a:solidFill>
                  <a:schemeClr val="tx1"/>
                </a:solidFill>
                <a:latin typeface="+mn-lt"/>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Click to edit</a:t>
            </a:r>
          </a:p>
        </p:txBody>
      </p:sp>
      <p:sp>
        <p:nvSpPr>
          <p:cNvPr id="10" name="Text Placeholder 15">
            <a:extLst>
              <a:ext uri="{FF2B5EF4-FFF2-40B4-BE49-F238E27FC236}">
                <a16:creationId xmlns:a16="http://schemas.microsoft.com/office/drawing/2014/main" id="{5CC0150F-1767-4DC1-A0AF-A5DC3460BD11}"/>
              </a:ext>
              <a:ext uri="{C183D7F6-B498-43B3-948B-1728B52AA6E4}">
                <adec:decorative xmlns:adec="http://schemas.microsoft.com/office/drawing/2017/decorative" val="1"/>
              </a:ext>
            </a:extLst>
          </p:cNvPr>
          <p:cNvSpPr txBox="1">
            <a:spLocks/>
          </p:cNvSpPr>
          <p:nvPr/>
        </p:nvSpPr>
        <p:spPr>
          <a:xfrm>
            <a:off x="0" y="5172075"/>
            <a:ext cx="12192000" cy="1685925"/>
          </a:xfrm>
          <a:prstGeom prst="rect">
            <a:avLst/>
          </a:prstGeom>
          <a:solidFill>
            <a:schemeClr val="accent1"/>
          </a:solidFill>
          <a:ln>
            <a:noFill/>
          </a:ln>
        </p:spPr>
        <p:txBody>
          <a:bodyPr anchor="ctr">
            <a:no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b="1" kern="1200" spc="0" baseline="0">
                <a:solidFill>
                  <a:schemeClr val="bg1"/>
                </a:solidFill>
                <a:latin typeface="+mn-lt"/>
                <a:ea typeface="+mn-ea"/>
                <a:cs typeface="Segoe UI" panose="020B0502040204020203" pitchFamily="34" charset="0"/>
              </a:defRPr>
            </a:lvl1pPr>
            <a:lvl2pPr marL="457200" marR="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ctr"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ctr"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ctr"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a:p>
        </p:txBody>
      </p:sp>
      <p:sp>
        <p:nvSpPr>
          <p:cNvPr id="11" name="Text Placeholder 9">
            <a:extLst>
              <a:ext uri="{FF2B5EF4-FFF2-40B4-BE49-F238E27FC236}">
                <a16:creationId xmlns:a16="http://schemas.microsoft.com/office/drawing/2014/main" id="{8A0170CA-44B0-4A50-BC25-72607D8FE12B}"/>
              </a:ext>
            </a:extLst>
          </p:cNvPr>
          <p:cNvSpPr>
            <a:spLocks noGrp="1"/>
          </p:cNvSpPr>
          <p:nvPr>
            <p:ph type="body" sz="quarter" idx="12"/>
          </p:nvPr>
        </p:nvSpPr>
        <p:spPr>
          <a:xfrm>
            <a:off x="584201" y="5419210"/>
            <a:ext cx="11025188" cy="276999"/>
          </a:xfrm>
        </p:spPr>
        <p:txBody>
          <a:bodyPr anchor="t"/>
          <a:lstStyle>
            <a:lvl1pPr marL="0" indent="0" algn="ctr">
              <a:buNone/>
              <a:defRPr lang="en-US" sz="1800" kern="1200" spc="0" baseline="0" dirty="0" smtClean="0">
                <a:solidFill>
                  <a:schemeClr val="bg1"/>
                </a:solidFill>
                <a:latin typeface="+mj-lt"/>
                <a:ea typeface="+mn-ea"/>
                <a:cs typeface="Segoe UI" panose="020B0502040204020203" pitchFamily="34" charset="0"/>
              </a:defRPr>
            </a:lvl1pPr>
          </a:lstStyle>
          <a:p>
            <a:pPr marL="0" marR="0" lvl="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r>
              <a:rPr lang="en-US"/>
              <a:t>Click to edit Master text style</a:t>
            </a:r>
          </a:p>
        </p:txBody>
      </p:sp>
    </p:spTree>
    <p:extLst>
      <p:ext uri="{BB962C8B-B14F-4D97-AF65-F5344CB8AC3E}">
        <p14:creationId xmlns:p14="http://schemas.microsoft.com/office/powerpoint/2010/main" val="248531297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8">
          <p15:clr>
            <a:srgbClr val="A4A3A4"/>
          </p15:clr>
        </p15:guide>
        <p15:guide id="11" pos="2150">
          <p15:clr>
            <a:srgbClr val="A4A3A4"/>
          </p15:clr>
        </p15:guide>
        <p15:guide id="12" pos="2561">
          <p15:clr>
            <a:srgbClr val="A4A3A4"/>
          </p15:clr>
        </p15:guide>
        <p15:guide id="13" pos="2736">
          <p15:clr>
            <a:srgbClr val="A4A3A4"/>
          </p15:clr>
        </p15:guide>
        <p15:guide id="14" pos="3168">
          <p15:clr>
            <a:srgbClr val="A4A3A4"/>
          </p15:clr>
        </p15:guide>
        <p15:guide id="15" pos="3338">
          <p15:clr>
            <a:srgbClr val="A4A3A4"/>
          </p15:clr>
        </p15:guide>
        <p15:guide id="16" pos="3744">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Chart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4" name="Content Placeholder 9">
            <a:extLst>
              <a:ext uri="{FF2B5EF4-FFF2-40B4-BE49-F238E27FC236}">
                <a16:creationId xmlns:a16="http://schemas.microsoft.com/office/drawing/2014/main" id="{2827C757-F20B-44C5-9217-43334717B368}"/>
              </a:ext>
              <a:ext uri="{C183D7F6-B498-43B3-948B-1728B52AA6E4}">
                <adec:decorative xmlns:adec="http://schemas.microsoft.com/office/drawing/2017/decorative" val="1"/>
              </a:ext>
            </a:extLst>
          </p:cNvPr>
          <p:cNvSpPr txBox="1">
            <a:spLocks/>
          </p:cNvSpPr>
          <p:nvPr/>
        </p:nvSpPr>
        <p:spPr>
          <a:xfrm>
            <a:off x="584200" y="1436688"/>
            <a:ext cx="11025188" cy="4037012"/>
          </a:xfrm>
          <a:prstGeom prst="rect">
            <a:avLst/>
          </a:prstGeom>
          <a:ln w="6350">
            <a:solidFill>
              <a:schemeClr val="bg1">
                <a:lumMod val="75000"/>
              </a:schemeClr>
            </a:solidFill>
          </a:ln>
        </p:spPr>
        <p:txBody>
          <a:bodyPr tIns="640080"/>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a:p>
        </p:txBody>
      </p:sp>
      <p:sp>
        <p:nvSpPr>
          <p:cNvPr id="5" name="Text Placeholder 15">
            <a:extLst>
              <a:ext uri="{FF2B5EF4-FFF2-40B4-BE49-F238E27FC236}">
                <a16:creationId xmlns:a16="http://schemas.microsoft.com/office/drawing/2014/main" id="{97B02D76-AEF6-4F8E-B80C-E6BB39F6FF42}"/>
              </a:ext>
              <a:ext uri="{C183D7F6-B498-43B3-948B-1728B52AA6E4}">
                <adec:decorative xmlns:adec="http://schemas.microsoft.com/office/drawing/2017/decorative" val="1"/>
              </a:ext>
            </a:extLst>
          </p:cNvPr>
          <p:cNvSpPr txBox="1">
            <a:spLocks/>
          </p:cNvSpPr>
          <p:nvPr/>
        </p:nvSpPr>
        <p:spPr>
          <a:xfrm>
            <a:off x="0" y="5473700"/>
            <a:ext cx="12192000" cy="927100"/>
          </a:xfrm>
          <a:prstGeom prst="rect">
            <a:avLst/>
          </a:prstGeom>
          <a:solidFill>
            <a:schemeClr val="accent1"/>
          </a:solidFill>
          <a:ln>
            <a:noFill/>
          </a:ln>
        </p:spPr>
        <p:txBody>
          <a:bodyPr anchor="ctr">
            <a:no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b="1" kern="1200" spc="0" baseline="0">
                <a:solidFill>
                  <a:schemeClr val="bg1"/>
                </a:solidFill>
                <a:latin typeface="+mn-lt"/>
                <a:ea typeface="+mn-ea"/>
                <a:cs typeface="Segoe UI" panose="020B0502040204020203" pitchFamily="34" charset="0"/>
              </a:defRPr>
            </a:lvl1pPr>
            <a:lvl2pPr marL="457200" marR="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ctr"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ctr"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ctr"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a:p>
        </p:txBody>
      </p:sp>
      <p:sp>
        <p:nvSpPr>
          <p:cNvPr id="9" name="Chart Placeholder 8">
            <a:extLst>
              <a:ext uri="{FF2B5EF4-FFF2-40B4-BE49-F238E27FC236}">
                <a16:creationId xmlns:a16="http://schemas.microsoft.com/office/drawing/2014/main" id="{DB110E92-91A4-4B0B-966E-B51E26671D6B}"/>
              </a:ext>
            </a:extLst>
          </p:cNvPr>
          <p:cNvSpPr>
            <a:spLocks noGrp="1"/>
          </p:cNvSpPr>
          <p:nvPr>
            <p:ph type="chart" sz="quarter" idx="11"/>
          </p:nvPr>
        </p:nvSpPr>
        <p:spPr>
          <a:xfrm>
            <a:off x="743404" y="1648166"/>
            <a:ext cx="10706780" cy="3614057"/>
          </a:xfrm>
        </p:spPr>
        <p:txBody>
          <a:bodyPr/>
          <a:lstStyle/>
          <a:p>
            <a:endParaRPr lang="en-US"/>
          </a:p>
        </p:txBody>
      </p:sp>
      <p:sp>
        <p:nvSpPr>
          <p:cNvPr id="10" name="Text Placeholder 9">
            <a:extLst>
              <a:ext uri="{FF2B5EF4-FFF2-40B4-BE49-F238E27FC236}">
                <a16:creationId xmlns:a16="http://schemas.microsoft.com/office/drawing/2014/main" id="{CE5D6AD6-BA9F-458C-8BC8-1669F06A77CC}"/>
              </a:ext>
            </a:extLst>
          </p:cNvPr>
          <p:cNvSpPr>
            <a:spLocks noGrp="1"/>
          </p:cNvSpPr>
          <p:nvPr>
            <p:ph type="body" sz="quarter" idx="12"/>
          </p:nvPr>
        </p:nvSpPr>
        <p:spPr>
          <a:xfrm>
            <a:off x="584201" y="5752585"/>
            <a:ext cx="11025188" cy="369332"/>
          </a:xfrm>
        </p:spPr>
        <p:txBody>
          <a:bodyPr anchor="t"/>
          <a:lstStyle>
            <a:lvl1pPr marL="0" indent="0" algn="ctr">
              <a:buNone/>
              <a:defRPr lang="en-US" sz="2400" kern="1200" spc="0" baseline="0" dirty="0" smtClean="0">
                <a:solidFill>
                  <a:schemeClr val="bg1"/>
                </a:solidFill>
                <a:latin typeface="+mj-lt"/>
                <a:ea typeface="+mn-ea"/>
                <a:cs typeface="Segoe UI" panose="020B0502040204020203" pitchFamily="34" charset="0"/>
              </a:defRPr>
            </a:lvl1pPr>
          </a:lstStyle>
          <a:p>
            <a:pPr marL="0" marR="0" lvl="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r>
              <a:rPr lang="en-US"/>
              <a:t>Click to edit Master text style</a:t>
            </a:r>
          </a:p>
        </p:txBody>
      </p:sp>
    </p:spTree>
    <p:extLst>
      <p:ext uri="{BB962C8B-B14F-4D97-AF65-F5344CB8AC3E}">
        <p14:creationId xmlns:p14="http://schemas.microsoft.com/office/powerpoint/2010/main" val="171527063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8">
          <p15:clr>
            <a:srgbClr val="A4A3A4"/>
          </p15:clr>
        </p15:guide>
        <p15:guide id="15" pos="3338">
          <p15:clr>
            <a:srgbClr val="A4A3A4"/>
          </p15:clr>
        </p15:guide>
        <p15:guide id="16" pos="3749">
          <p15:clr>
            <a:srgbClr val="A4A3A4"/>
          </p15:clr>
        </p15:guide>
        <p15:guide id="17" pos="3936">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6">
          <p15:clr>
            <a:srgbClr val="5ACBF0"/>
          </p15:clr>
        </p15:guide>
        <p15:guide id="29" orient="horz" pos="1272">
          <p15:clr>
            <a:srgbClr val="5ACBF0"/>
          </p15:clr>
        </p15:guide>
        <p15:guide id="30" orient="horz" pos="288">
          <p15:clr>
            <a:srgbClr val="5ACBF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3 process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64CB944-9131-47F5-B7DC-4EA4FE3DC52B}"/>
              </a:ext>
              <a:ext uri="{C183D7F6-B498-43B3-948B-1728B52AA6E4}">
                <adec:decorative xmlns:adec="http://schemas.microsoft.com/office/drawing/2017/decorative" val="1"/>
              </a:ext>
            </a:extLst>
          </p:cNvPr>
          <p:cNvSpPr/>
          <p:nvPr/>
        </p:nvSpPr>
        <p:spPr bwMode="auto">
          <a:xfrm>
            <a:off x="0" y="4025900"/>
            <a:ext cx="12192000" cy="2270128"/>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grpSp>
        <p:nvGrpSpPr>
          <p:cNvPr id="22" name="Group 21">
            <a:extLst>
              <a:ext uri="{FF2B5EF4-FFF2-40B4-BE49-F238E27FC236}">
                <a16:creationId xmlns:a16="http://schemas.microsoft.com/office/drawing/2014/main" id="{80AF0473-620A-4D81-8482-A8BEEBC91873}"/>
              </a:ext>
              <a:ext uri="{C183D7F6-B498-43B3-948B-1728B52AA6E4}">
                <adec:decorative xmlns:adec="http://schemas.microsoft.com/office/drawing/2017/decorative" val="1"/>
              </a:ext>
            </a:extLst>
          </p:cNvPr>
          <p:cNvGrpSpPr/>
          <p:nvPr userDrawn="1"/>
        </p:nvGrpSpPr>
        <p:grpSpPr>
          <a:xfrm>
            <a:off x="1136359" y="1435100"/>
            <a:ext cx="2377070" cy="2377070"/>
            <a:chOff x="1136359" y="1435100"/>
            <a:chExt cx="2377070" cy="2377070"/>
          </a:xfrm>
        </p:grpSpPr>
        <p:sp>
          <p:nvSpPr>
            <p:cNvPr id="5" name="Oval 4">
              <a:extLst>
                <a:ext uri="{FF2B5EF4-FFF2-40B4-BE49-F238E27FC236}">
                  <a16:creationId xmlns:a16="http://schemas.microsoft.com/office/drawing/2014/main" id="{A9AFD2EA-A064-4115-94A1-4022911168AD}"/>
                </a:ext>
                <a:ext uri="{C183D7F6-B498-43B3-948B-1728B52AA6E4}">
                  <adec:decorative xmlns:adec="http://schemas.microsoft.com/office/drawing/2017/decorative" val="1"/>
                </a:ext>
              </a:extLst>
            </p:cNvPr>
            <p:cNvSpPr/>
            <p:nvPr/>
          </p:nvSpPr>
          <p:spPr bwMode="auto">
            <a:xfrm rot="20777353">
              <a:off x="1136359" y="1435100"/>
              <a:ext cx="2377070" cy="2377070"/>
            </a:xfrm>
            <a:prstGeom prst="ellipse">
              <a:avLst/>
            </a:prstGeom>
            <a:solidFill>
              <a:schemeClr val="accent1">
                <a:lumMod val="75000"/>
              </a:schemeClr>
            </a:solidFill>
            <a:ln>
              <a:no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grpSp>
          <p:nvGrpSpPr>
            <p:cNvPr id="19" name="Group 18">
              <a:extLst>
                <a:ext uri="{FF2B5EF4-FFF2-40B4-BE49-F238E27FC236}">
                  <a16:creationId xmlns:a16="http://schemas.microsoft.com/office/drawing/2014/main" id="{2DDB594A-5DFE-4AAC-9A8F-FCCE9B688FC1}"/>
                </a:ext>
              </a:extLst>
            </p:cNvPr>
            <p:cNvGrpSpPr/>
            <p:nvPr userDrawn="1"/>
          </p:nvGrpSpPr>
          <p:grpSpPr>
            <a:xfrm>
              <a:off x="1275310" y="1574055"/>
              <a:ext cx="2099167" cy="2099159"/>
              <a:chOff x="1275310" y="1574055"/>
              <a:chExt cx="2099167" cy="2099159"/>
            </a:xfrm>
          </p:grpSpPr>
          <p:sp>
            <p:nvSpPr>
              <p:cNvPr id="6" name="Oval 5">
                <a:extLst>
                  <a:ext uri="{FF2B5EF4-FFF2-40B4-BE49-F238E27FC236}">
                    <a16:creationId xmlns:a16="http://schemas.microsoft.com/office/drawing/2014/main" id="{821A8104-8A9A-4A15-B3AA-AB3441D679C3}"/>
                  </a:ext>
                  <a:ext uri="{C183D7F6-B498-43B3-948B-1728B52AA6E4}">
                    <adec:decorative xmlns:adec="http://schemas.microsoft.com/office/drawing/2017/decorative" val="1"/>
                  </a:ext>
                </a:extLst>
              </p:cNvPr>
              <p:cNvSpPr/>
              <p:nvPr/>
            </p:nvSpPr>
            <p:spPr bwMode="auto">
              <a:xfrm rot="20777353">
                <a:off x="1399202" y="1697948"/>
                <a:ext cx="1851383" cy="1851378"/>
              </a:xfrm>
              <a:prstGeom prst="ellipse">
                <a:avLst/>
              </a:prstGeom>
              <a:solidFill>
                <a:schemeClr val="accent1"/>
              </a:solidFill>
              <a:ln>
                <a:no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sp>
            <p:nvSpPr>
              <p:cNvPr id="7" name="Oval 6">
                <a:extLst>
                  <a:ext uri="{FF2B5EF4-FFF2-40B4-BE49-F238E27FC236}">
                    <a16:creationId xmlns:a16="http://schemas.microsoft.com/office/drawing/2014/main" id="{8766D83D-27DB-4DB4-99C0-2AA1CDB015BC}"/>
                  </a:ext>
                  <a:ext uri="{C183D7F6-B498-43B3-948B-1728B52AA6E4}">
                    <adec:decorative xmlns:adec="http://schemas.microsoft.com/office/drawing/2017/decorative" val="1"/>
                  </a:ext>
                </a:extLst>
              </p:cNvPr>
              <p:cNvSpPr/>
              <p:nvPr/>
            </p:nvSpPr>
            <p:spPr bwMode="auto">
              <a:xfrm rot="20777353">
                <a:off x="1275310" y="1574055"/>
                <a:ext cx="2099167" cy="2099159"/>
              </a:xfrm>
              <a:prstGeom prst="ellipse">
                <a:avLst/>
              </a:prstGeom>
              <a:noFill/>
              <a:ln>
                <a:solidFill>
                  <a:schemeClr val="accent3"/>
                </a:solid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grpSp>
      </p:grpSp>
      <p:sp>
        <p:nvSpPr>
          <p:cNvPr id="27" name="Picture Placeholder 53" descr="This photo is a 'placeholder' only. Drag or drop your photo here, or click and tap the center to insert a photo.">
            <a:extLst>
              <a:ext uri="{FF2B5EF4-FFF2-40B4-BE49-F238E27FC236}">
                <a16:creationId xmlns:a16="http://schemas.microsoft.com/office/drawing/2014/main" id="{9F460EEC-6E31-4FC7-990F-421CAEED3A8C}"/>
              </a:ext>
            </a:extLst>
          </p:cNvPr>
          <p:cNvSpPr>
            <a:spLocks noGrp="1"/>
          </p:cNvSpPr>
          <p:nvPr>
            <p:ph type="pic" sz="quarter" idx="22" hasCustomPrompt="1"/>
          </p:nvPr>
        </p:nvSpPr>
        <p:spPr>
          <a:xfrm>
            <a:off x="1526382" y="1825123"/>
            <a:ext cx="1597024" cy="1597024"/>
          </a:xfrm>
          <a:prstGeom prst="ellipse">
            <a:avLst/>
          </a:prstGeom>
        </p:spPr>
        <p:txBody>
          <a:bodyPr anchor="ctr">
            <a:noAutofit/>
          </a:bodyPr>
          <a:lstStyle>
            <a:lvl1pPr marL="0" indent="0" algn="ctr">
              <a:buNone/>
              <a:defRPr sz="1100">
                <a:solidFill>
                  <a:schemeClr val="bg1"/>
                </a:solidFill>
              </a:defRPr>
            </a:lvl1pPr>
          </a:lstStyle>
          <a:p>
            <a:r>
              <a:rPr lang="en-IN"/>
              <a:t>Click to add icon</a:t>
            </a:r>
            <a:endParaRPr lang="en-US"/>
          </a:p>
        </p:txBody>
      </p:sp>
      <p:cxnSp>
        <p:nvCxnSpPr>
          <p:cNvPr id="16" name="Straight Connector 15">
            <a:extLst>
              <a:ext uri="{FF2B5EF4-FFF2-40B4-BE49-F238E27FC236}">
                <a16:creationId xmlns:a16="http://schemas.microsoft.com/office/drawing/2014/main" id="{264F082F-092C-4D70-B270-45E4119FDD5F}"/>
              </a:ext>
              <a:ext uri="{C183D7F6-B498-43B3-948B-1728B52AA6E4}">
                <adec:decorative xmlns:adec="http://schemas.microsoft.com/office/drawing/2017/decorative" val="1"/>
              </a:ext>
            </a:extLst>
          </p:cNvPr>
          <p:cNvCxnSpPr>
            <a:cxnSpLocks/>
          </p:cNvCxnSpPr>
          <p:nvPr/>
        </p:nvCxnSpPr>
        <p:spPr>
          <a:xfrm>
            <a:off x="1619752" y="4025900"/>
            <a:ext cx="1410285" cy="0"/>
          </a:xfrm>
          <a:prstGeom prst="line">
            <a:avLst/>
          </a:prstGeom>
          <a:ln w="25400" cap="rnd">
            <a:gradFill>
              <a:gsLst>
                <a:gs pos="0">
                  <a:schemeClr val="accent1">
                    <a:alpha val="0"/>
                  </a:schemeClr>
                </a:gs>
                <a:gs pos="48600">
                  <a:schemeClr val="accent1">
                    <a:lumMod val="75000"/>
                  </a:schemeClr>
                </a:gs>
                <a:gs pos="100000">
                  <a:schemeClr val="accent1">
                    <a:alpha val="0"/>
                  </a:schemeClr>
                </a:gs>
              </a:gsLst>
              <a:lin ang="5400000" scaled="1"/>
            </a:gradFill>
            <a:round/>
          </a:ln>
        </p:spPr>
        <p:style>
          <a:lnRef idx="1">
            <a:schemeClr val="accent1"/>
          </a:lnRef>
          <a:fillRef idx="0">
            <a:schemeClr val="accent1"/>
          </a:fillRef>
          <a:effectRef idx="0">
            <a:schemeClr val="accent1"/>
          </a:effectRef>
          <a:fontRef idx="minor">
            <a:schemeClr val="tx1"/>
          </a:fontRef>
        </p:style>
      </p:cxnSp>
      <p:sp>
        <p:nvSpPr>
          <p:cNvPr id="36" name="Text Placeholder 35">
            <a:extLst>
              <a:ext uri="{FF2B5EF4-FFF2-40B4-BE49-F238E27FC236}">
                <a16:creationId xmlns:a16="http://schemas.microsoft.com/office/drawing/2014/main" id="{7BEE8C29-9BCA-4B65-AE23-F493FC5CA443}"/>
              </a:ext>
            </a:extLst>
          </p:cNvPr>
          <p:cNvSpPr>
            <a:spLocks noGrp="1"/>
          </p:cNvSpPr>
          <p:nvPr>
            <p:ph type="body" sz="quarter" idx="10"/>
          </p:nvPr>
        </p:nvSpPr>
        <p:spPr>
          <a:xfrm>
            <a:off x="795418" y="4265443"/>
            <a:ext cx="3058952" cy="246221"/>
          </a:xfrm>
        </p:spPr>
        <p:txBody>
          <a:bodyPr>
            <a:noAutofit/>
          </a:bodyPr>
          <a:lstStyle>
            <a:lvl1pPr marL="0" indent="0" algn="ctr">
              <a:buNone/>
              <a:defRPr sz="1600">
                <a:solidFill>
                  <a:schemeClr val="accent1"/>
                </a:solidFill>
                <a:latin typeface="+mj-lt"/>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Click to edit</a:t>
            </a:r>
          </a:p>
        </p:txBody>
      </p:sp>
      <p:sp>
        <p:nvSpPr>
          <p:cNvPr id="41" name="Text Placeholder 35">
            <a:extLst>
              <a:ext uri="{FF2B5EF4-FFF2-40B4-BE49-F238E27FC236}">
                <a16:creationId xmlns:a16="http://schemas.microsoft.com/office/drawing/2014/main" id="{2D403020-81B8-4B30-AFD5-3C9804F3496A}"/>
              </a:ext>
            </a:extLst>
          </p:cNvPr>
          <p:cNvSpPr>
            <a:spLocks noGrp="1"/>
          </p:cNvSpPr>
          <p:nvPr>
            <p:ph type="body" sz="quarter" idx="13"/>
          </p:nvPr>
        </p:nvSpPr>
        <p:spPr>
          <a:xfrm>
            <a:off x="795418" y="4690866"/>
            <a:ext cx="3058952" cy="1420567"/>
          </a:xfrm>
        </p:spPr>
        <p:txBody>
          <a:bodyPr>
            <a:noAutofit/>
          </a:bodyPr>
          <a:lstStyle>
            <a:lvl1pPr marL="0" indent="0" algn="ctr">
              <a:buNone/>
              <a:defRPr sz="1600">
                <a:solidFill>
                  <a:schemeClr val="tx1"/>
                </a:solidFill>
                <a:latin typeface="+mn-lt"/>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Click to edit</a:t>
            </a:r>
          </a:p>
        </p:txBody>
      </p:sp>
      <p:cxnSp>
        <p:nvCxnSpPr>
          <p:cNvPr id="25" name="Straight Connector 24">
            <a:extLst>
              <a:ext uri="{FF2B5EF4-FFF2-40B4-BE49-F238E27FC236}">
                <a16:creationId xmlns:a16="http://schemas.microsoft.com/office/drawing/2014/main" id="{CA0E4D3B-CDF0-4AF7-9C26-7CF1BABAB8A7}"/>
              </a:ext>
            </a:extLst>
          </p:cNvPr>
          <p:cNvCxnSpPr/>
          <p:nvPr/>
        </p:nvCxnSpPr>
        <p:spPr>
          <a:xfrm>
            <a:off x="4185444" y="4025900"/>
            <a:ext cx="0" cy="2243138"/>
          </a:xfrm>
          <a:prstGeom prst="line">
            <a:avLst/>
          </a:prstGeom>
          <a:ln w="3175">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2554AA9D-95B5-40BA-84A8-5F9830E4874D}"/>
              </a:ext>
              <a:ext uri="{C183D7F6-B498-43B3-948B-1728B52AA6E4}">
                <adec:decorative xmlns:adec="http://schemas.microsoft.com/office/drawing/2017/decorative" val="1"/>
              </a:ext>
            </a:extLst>
          </p:cNvPr>
          <p:cNvGrpSpPr/>
          <p:nvPr userDrawn="1"/>
        </p:nvGrpSpPr>
        <p:grpSpPr>
          <a:xfrm>
            <a:off x="4857459" y="1435100"/>
            <a:ext cx="2377070" cy="2377070"/>
            <a:chOff x="4857459" y="1435100"/>
            <a:chExt cx="2377070" cy="2377070"/>
          </a:xfrm>
        </p:grpSpPr>
        <p:sp>
          <p:nvSpPr>
            <p:cNvPr id="9" name="Oval 8">
              <a:extLst>
                <a:ext uri="{FF2B5EF4-FFF2-40B4-BE49-F238E27FC236}">
                  <a16:creationId xmlns:a16="http://schemas.microsoft.com/office/drawing/2014/main" id="{4922CFC9-F6F7-40E4-AA38-9F01A90E9811}"/>
                </a:ext>
                <a:ext uri="{C183D7F6-B498-43B3-948B-1728B52AA6E4}">
                  <adec:decorative xmlns:adec="http://schemas.microsoft.com/office/drawing/2017/decorative" val="1"/>
                </a:ext>
              </a:extLst>
            </p:cNvPr>
            <p:cNvSpPr/>
            <p:nvPr/>
          </p:nvSpPr>
          <p:spPr bwMode="auto">
            <a:xfrm rot="20777353">
              <a:off x="4857459" y="1435100"/>
              <a:ext cx="2377070" cy="2377070"/>
            </a:xfrm>
            <a:prstGeom prst="ellipse">
              <a:avLst/>
            </a:prstGeom>
            <a:solidFill>
              <a:schemeClr val="accent1">
                <a:lumMod val="75000"/>
              </a:schemeClr>
            </a:solidFill>
            <a:ln>
              <a:no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grpSp>
          <p:nvGrpSpPr>
            <p:cNvPr id="20" name="Group 19">
              <a:extLst>
                <a:ext uri="{FF2B5EF4-FFF2-40B4-BE49-F238E27FC236}">
                  <a16:creationId xmlns:a16="http://schemas.microsoft.com/office/drawing/2014/main" id="{4B01C0C2-5C82-42E9-BA0A-6F6D71F396A0}"/>
                </a:ext>
                <a:ext uri="{C183D7F6-B498-43B3-948B-1728B52AA6E4}">
                  <adec:decorative xmlns:adec="http://schemas.microsoft.com/office/drawing/2017/decorative" val="1"/>
                </a:ext>
              </a:extLst>
            </p:cNvPr>
            <p:cNvGrpSpPr/>
            <p:nvPr userDrawn="1"/>
          </p:nvGrpSpPr>
          <p:grpSpPr>
            <a:xfrm>
              <a:off x="4996410" y="1574055"/>
              <a:ext cx="2099167" cy="2099159"/>
              <a:chOff x="4996410" y="1574055"/>
              <a:chExt cx="2099167" cy="2099159"/>
            </a:xfrm>
          </p:grpSpPr>
          <p:sp>
            <p:nvSpPr>
              <p:cNvPr id="10" name="Oval 9">
                <a:extLst>
                  <a:ext uri="{FF2B5EF4-FFF2-40B4-BE49-F238E27FC236}">
                    <a16:creationId xmlns:a16="http://schemas.microsoft.com/office/drawing/2014/main" id="{7A6D76B2-07C5-415B-A4DD-BCE7C8B6BE45}"/>
                  </a:ext>
                  <a:ext uri="{C183D7F6-B498-43B3-948B-1728B52AA6E4}">
                    <adec:decorative xmlns:adec="http://schemas.microsoft.com/office/drawing/2017/decorative" val="1"/>
                  </a:ext>
                </a:extLst>
              </p:cNvPr>
              <p:cNvSpPr/>
              <p:nvPr/>
            </p:nvSpPr>
            <p:spPr bwMode="auto">
              <a:xfrm rot="20777353">
                <a:off x="5120302" y="1697948"/>
                <a:ext cx="1851383" cy="1851378"/>
              </a:xfrm>
              <a:prstGeom prst="ellipse">
                <a:avLst/>
              </a:prstGeom>
              <a:solidFill>
                <a:schemeClr val="accent1"/>
              </a:solidFill>
              <a:ln>
                <a:no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sp>
            <p:nvSpPr>
              <p:cNvPr id="11" name="Oval 10">
                <a:extLst>
                  <a:ext uri="{FF2B5EF4-FFF2-40B4-BE49-F238E27FC236}">
                    <a16:creationId xmlns:a16="http://schemas.microsoft.com/office/drawing/2014/main" id="{2F553230-59BD-4999-A4CD-9FC8F0B86B9D}"/>
                  </a:ext>
                  <a:ext uri="{C183D7F6-B498-43B3-948B-1728B52AA6E4}">
                    <adec:decorative xmlns:adec="http://schemas.microsoft.com/office/drawing/2017/decorative" val="1"/>
                  </a:ext>
                </a:extLst>
              </p:cNvPr>
              <p:cNvSpPr/>
              <p:nvPr/>
            </p:nvSpPr>
            <p:spPr bwMode="auto">
              <a:xfrm rot="20777353">
                <a:off x="4996410" y="1574055"/>
                <a:ext cx="2099167" cy="2099159"/>
              </a:xfrm>
              <a:prstGeom prst="ellipse">
                <a:avLst/>
              </a:prstGeom>
              <a:noFill/>
              <a:ln>
                <a:solidFill>
                  <a:schemeClr val="accent3"/>
                </a:solid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grpSp>
      </p:grpSp>
      <p:sp>
        <p:nvSpPr>
          <p:cNvPr id="28" name="Picture Placeholder 53" descr="This photo is a 'placeholder' only. Drag or drop your photo here, or click and tap the center to insert a photo.">
            <a:extLst>
              <a:ext uri="{FF2B5EF4-FFF2-40B4-BE49-F238E27FC236}">
                <a16:creationId xmlns:a16="http://schemas.microsoft.com/office/drawing/2014/main" id="{CA529271-F416-4151-82E3-98D814A1C94B}"/>
              </a:ext>
            </a:extLst>
          </p:cNvPr>
          <p:cNvSpPr>
            <a:spLocks noGrp="1"/>
          </p:cNvSpPr>
          <p:nvPr>
            <p:ph type="pic" sz="quarter" idx="23" hasCustomPrompt="1"/>
          </p:nvPr>
        </p:nvSpPr>
        <p:spPr>
          <a:xfrm>
            <a:off x="5247482" y="1825123"/>
            <a:ext cx="1597024" cy="1597024"/>
          </a:xfrm>
          <a:prstGeom prst="ellipse">
            <a:avLst/>
          </a:prstGeom>
        </p:spPr>
        <p:txBody>
          <a:bodyPr anchor="ctr">
            <a:noAutofit/>
          </a:bodyPr>
          <a:lstStyle>
            <a:lvl1pPr marL="0" indent="0" algn="ctr">
              <a:buNone/>
              <a:defRPr sz="1100">
                <a:solidFill>
                  <a:schemeClr val="bg1"/>
                </a:solidFill>
              </a:defRPr>
            </a:lvl1pPr>
          </a:lstStyle>
          <a:p>
            <a:r>
              <a:rPr lang="en-IN"/>
              <a:t>Click to add icon</a:t>
            </a:r>
            <a:endParaRPr lang="en-US"/>
          </a:p>
        </p:txBody>
      </p:sp>
      <p:cxnSp>
        <p:nvCxnSpPr>
          <p:cNvPr id="17" name="Straight Connector 16">
            <a:extLst>
              <a:ext uri="{FF2B5EF4-FFF2-40B4-BE49-F238E27FC236}">
                <a16:creationId xmlns:a16="http://schemas.microsoft.com/office/drawing/2014/main" id="{EB66CDE3-3C24-4C94-B734-34A81A3F1E92}"/>
              </a:ext>
              <a:ext uri="{C183D7F6-B498-43B3-948B-1728B52AA6E4}">
                <adec:decorative xmlns:adec="http://schemas.microsoft.com/office/drawing/2017/decorative" val="1"/>
              </a:ext>
            </a:extLst>
          </p:cNvPr>
          <p:cNvCxnSpPr>
            <a:cxnSpLocks/>
          </p:cNvCxnSpPr>
          <p:nvPr/>
        </p:nvCxnSpPr>
        <p:spPr>
          <a:xfrm>
            <a:off x="5340852" y="4025900"/>
            <a:ext cx="1410285" cy="0"/>
          </a:xfrm>
          <a:prstGeom prst="line">
            <a:avLst/>
          </a:prstGeom>
          <a:ln w="25400" cap="rnd">
            <a:gradFill>
              <a:gsLst>
                <a:gs pos="0">
                  <a:schemeClr val="accent1">
                    <a:alpha val="0"/>
                  </a:schemeClr>
                </a:gs>
                <a:gs pos="48600">
                  <a:schemeClr val="accent1">
                    <a:lumMod val="75000"/>
                  </a:schemeClr>
                </a:gs>
                <a:gs pos="100000">
                  <a:schemeClr val="accent1">
                    <a:alpha val="0"/>
                  </a:schemeClr>
                </a:gs>
              </a:gsLst>
              <a:lin ang="5400000" scaled="1"/>
            </a:gradFill>
            <a:round/>
          </a:ln>
        </p:spPr>
        <p:style>
          <a:lnRef idx="1">
            <a:schemeClr val="accent1"/>
          </a:lnRef>
          <a:fillRef idx="0">
            <a:schemeClr val="accent1"/>
          </a:fillRef>
          <a:effectRef idx="0">
            <a:schemeClr val="accent1"/>
          </a:effectRef>
          <a:fontRef idx="minor">
            <a:schemeClr val="tx1"/>
          </a:fontRef>
        </p:style>
      </p:cxnSp>
      <p:sp>
        <p:nvSpPr>
          <p:cNvPr id="37" name="Text Placeholder 35">
            <a:extLst>
              <a:ext uri="{FF2B5EF4-FFF2-40B4-BE49-F238E27FC236}">
                <a16:creationId xmlns:a16="http://schemas.microsoft.com/office/drawing/2014/main" id="{6B15F778-AD66-4A88-A0CC-6DBD30E8671F}"/>
              </a:ext>
            </a:extLst>
          </p:cNvPr>
          <p:cNvSpPr>
            <a:spLocks noGrp="1"/>
          </p:cNvSpPr>
          <p:nvPr>
            <p:ph type="body" sz="quarter" idx="11"/>
          </p:nvPr>
        </p:nvSpPr>
        <p:spPr>
          <a:xfrm>
            <a:off x="4516518" y="4265443"/>
            <a:ext cx="3058952" cy="246221"/>
          </a:xfrm>
        </p:spPr>
        <p:txBody>
          <a:bodyPr>
            <a:noAutofit/>
          </a:bodyPr>
          <a:lstStyle>
            <a:lvl1pPr marL="0" indent="0" algn="ctr">
              <a:buNone/>
              <a:defRPr sz="1600">
                <a:solidFill>
                  <a:schemeClr val="accent1"/>
                </a:solidFill>
                <a:latin typeface="+mj-lt"/>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Click to edit</a:t>
            </a:r>
          </a:p>
        </p:txBody>
      </p:sp>
      <p:sp>
        <p:nvSpPr>
          <p:cNvPr id="42" name="Text Placeholder 35">
            <a:extLst>
              <a:ext uri="{FF2B5EF4-FFF2-40B4-BE49-F238E27FC236}">
                <a16:creationId xmlns:a16="http://schemas.microsoft.com/office/drawing/2014/main" id="{11FAF25E-B9C5-4698-A679-8392C1652A85}"/>
              </a:ext>
            </a:extLst>
          </p:cNvPr>
          <p:cNvSpPr>
            <a:spLocks noGrp="1"/>
          </p:cNvSpPr>
          <p:nvPr>
            <p:ph type="body" sz="quarter" idx="14"/>
          </p:nvPr>
        </p:nvSpPr>
        <p:spPr>
          <a:xfrm>
            <a:off x="4516518" y="4690866"/>
            <a:ext cx="3058952" cy="1420567"/>
          </a:xfrm>
        </p:spPr>
        <p:txBody>
          <a:bodyPr>
            <a:noAutofit/>
          </a:bodyPr>
          <a:lstStyle>
            <a:lvl1pPr marL="0" indent="0" algn="ctr">
              <a:buNone/>
              <a:defRPr sz="1600">
                <a:solidFill>
                  <a:schemeClr val="tx1"/>
                </a:solidFill>
                <a:latin typeface="+mn-lt"/>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Click to edit</a:t>
            </a:r>
          </a:p>
        </p:txBody>
      </p:sp>
      <p:cxnSp>
        <p:nvCxnSpPr>
          <p:cNvPr id="26" name="Straight Connector 25">
            <a:extLst>
              <a:ext uri="{FF2B5EF4-FFF2-40B4-BE49-F238E27FC236}">
                <a16:creationId xmlns:a16="http://schemas.microsoft.com/office/drawing/2014/main" id="{94F4DE5D-5A70-457A-9E76-7318E04C715F}"/>
              </a:ext>
            </a:extLst>
          </p:cNvPr>
          <p:cNvCxnSpPr/>
          <p:nvPr/>
        </p:nvCxnSpPr>
        <p:spPr>
          <a:xfrm>
            <a:off x="7906544" y="4025900"/>
            <a:ext cx="0" cy="2243138"/>
          </a:xfrm>
          <a:prstGeom prst="line">
            <a:avLst/>
          </a:prstGeom>
          <a:ln w="3175">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D45C564D-8C9C-4196-9EAE-1BF26A1186FB}"/>
              </a:ext>
              <a:ext uri="{C183D7F6-B498-43B3-948B-1728B52AA6E4}">
                <adec:decorative xmlns:adec="http://schemas.microsoft.com/office/drawing/2017/decorative" val="1"/>
              </a:ext>
            </a:extLst>
          </p:cNvPr>
          <p:cNvGrpSpPr/>
          <p:nvPr userDrawn="1"/>
        </p:nvGrpSpPr>
        <p:grpSpPr>
          <a:xfrm>
            <a:off x="8578559" y="1435100"/>
            <a:ext cx="2377070" cy="2377070"/>
            <a:chOff x="8578559" y="1435100"/>
            <a:chExt cx="2377070" cy="2377070"/>
          </a:xfrm>
        </p:grpSpPr>
        <p:sp>
          <p:nvSpPr>
            <p:cNvPr id="13" name="Oval 12">
              <a:extLst>
                <a:ext uri="{FF2B5EF4-FFF2-40B4-BE49-F238E27FC236}">
                  <a16:creationId xmlns:a16="http://schemas.microsoft.com/office/drawing/2014/main" id="{EBC9E363-DED0-4F56-A409-E089B3438412}"/>
                </a:ext>
                <a:ext uri="{C183D7F6-B498-43B3-948B-1728B52AA6E4}">
                  <adec:decorative xmlns:adec="http://schemas.microsoft.com/office/drawing/2017/decorative" val="1"/>
                </a:ext>
              </a:extLst>
            </p:cNvPr>
            <p:cNvSpPr/>
            <p:nvPr/>
          </p:nvSpPr>
          <p:spPr bwMode="auto">
            <a:xfrm rot="20777353">
              <a:off x="8578559" y="1435100"/>
              <a:ext cx="2377070" cy="2377070"/>
            </a:xfrm>
            <a:prstGeom prst="ellipse">
              <a:avLst/>
            </a:prstGeom>
            <a:solidFill>
              <a:schemeClr val="accent1">
                <a:lumMod val="75000"/>
              </a:schemeClr>
            </a:solidFill>
            <a:ln>
              <a:no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grpSp>
          <p:nvGrpSpPr>
            <p:cNvPr id="21" name="Group 20">
              <a:extLst>
                <a:ext uri="{FF2B5EF4-FFF2-40B4-BE49-F238E27FC236}">
                  <a16:creationId xmlns:a16="http://schemas.microsoft.com/office/drawing/2014/main" id="{843A20C2-2267-44E6-821C-7B164AF86AF6}"/>
                </a:ext>
                <a:ext uri="{C183D7F6-B498-43B3-948B-1728B52AA6E4}">
                  <adec:decorative xmlns:adec="http://schemas.microsoft.com/office/drawing/2017/decorative" val="1"/>
                </a:ext>
              </a:extLst>
            </p:cNvPr>
            <p:cNvGrpSpPr/>
            <p:nvPr userDrawn="1"/>
          </p:nvGrpSpPr>
          <p:grpSpPr>
            <a:xfrm>
              <a:off x="8717510" y="1574055"/>
              <a:ext cx="2099167" cy="2099159"/>
              <a:chOff x="8717510" y="1574055"/>
              <a:chExt cx="2099167" cy="2099159"/>
            </a:xfrm>
          </p:grpSpPr>
          <p:sp>
            <p:nvSpPr>
              <p:cNvPr id="14" name="Oval 13">
                <a:extLst>
                  <a:ext uri="{FF2B5EF4-FFF2-40B4-BE49-F238E27FC236}">
                    <a16:creationId xmlns:a16="http://schemas.microsoft.com/office/drawing/2014/main" id="{D8E0C1D7-FA2F-4381-A77D-F5E52684B974}"/>
                  </a:ext>
                  <a:ext uri="{C183D7F6-B498-43B3-948B-1728B52AA6E4}">
                    <adec:decorative xmlns:adec="http://schemas.microsoft.com/office/drawing/2017/decorative" val="1"/>
                  </a:ext>
                </a:extLst>
              </p:cNvPr>
              <p:cNvSpPr/>
              <p:nvPr/>
            </p:nvSpPr>
            <p:spPr bwMode="auto">
              <a:xfrm rot="20777353">
                <a:off x="8841402" y="1697948"/>
                <a:ext cx="1851383" cy="1851378"/>
              </a:xfrm>
              <a:prstGeom prst="ellipse">
                <a:avLst/>
              </a:prstGeom>
              <a:solidFill>
                <a:schemeClr val="accent1"/>
              </a:solidFill>
              <a:ln>
                <a:no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sp>
            <p:nvSpPr>
              <p:cNvPr id="15" name="Oval 14">
                <a:extLst>
                  <a:ext uri="{FF2B5EF4-FFF2-40B4-BE49-F238E27FC236}">
                    <a16:creationId xmlns:a16="http://schemas.microsoft.com/office/drawing/2014/main" id="{B564FF90-0DB8-4038-8F4B-2AF1B573F558}"/>
                  </a:ext>
                  <a:ext uri="{C183D7F6-B498-43B3-948B-1728B52AA6E4}">
                    <adec:decorative xmlns:adec="http://schemas.microsoft.com/office/drawing/2017/decorative" val="1"/>
                  </a:ext>
                </a:extLst>
              </p:cNvPr>
              <p:cNvSpPr/>
              <p:nvPr/>
            </p:nvSpPr>
            <p:spPr bwMode="auto">
              <a:xfrm rot="20777353">
                <a:off x="8717510" y="1574055"/>
                <a:ext cx="2099167" cy="2099159"/>
              </a:xfrm>
              <a:prstGeom prst="ellipse">
                <a:avLst/>
              </a:prstGeom>
              <a:noFill/>
              <a:ln>
                <a:solidFill>
                  <a:schemeClr val="accent3"/>
                </a:solid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grpSp>
      </p:grpSp>
      <p:sp>
        <p:nvSpPr>
          <p:cNvPr id="29" name="Picture Placeholder 53" descr="This photo is a 'placeholder' only. Drag or drop your photo here, or click and tap the center to insert a photo.">
            <a:extLst>
              <a:ext uri="{FF2B5EF4-FFF2-40B4-BE49-F238E27FC236}">
                <a16:creationId xmlns:a16="http://schemas.microsoft.com/office/drawing/2014/main" id="{EE55EEE7-FC3F-4986-B238-8F3905C15AB0}"/>
              </a:ext>
            </a:extLst>
          </p:cNvPr>
          <p:cNvSpPr>
            <a:spLocks noGrp="1"/>
          </p:cNvSpPr>
          <p:nvPr>
            <p:ph type="pic" sz="quarter" idx="24" hasCustomPrompt="1"/>
          </p:nvPr>
        </p:nvSpPr>
        <p:spPr>
          <a:xfrm>
            <a:off x="8968582" y="1825123"/>
            <a:ext cx="1597024" cy="1597024"/>
          </a:xfrm>
          <a:prstGeom prst="ellipse">
            <a:avLst/>
          </a:prstGeom>
        </p:spPr>
        <p:txBody>
          <a:bodyPr anchor="ctr">
            <a:noAutofit/>
          </a:bodyPr>
          <a:lstStyle>
            <a:lvl1pPr marL="0" indent="0" algn="ctr">
              <a:buNone/>
              <a:defRPr sz="1100">
                <a:solidFill>
                  <a:schemeClr val="bg1"/>
                </a:solidFill>
              </a:defRPr>
            </a:lvl1pPr>
          </a:lstStyle>
          <a:p>
            <a:r>
              <a:rPr lang="en-IN"/>
              <a:t>Click to add icon</a:t>
            </a:r>
            <a:endParaRPr lang="en-US"/>
          </a:p>
        </p:txBody>
      </p:sp>
      <p:cxnSp>
        <p:nvCxnSpPr>
          <p:cNvPr id="18" name="Straight Connector 17">
            <a:extLst>
              <a:ext uri="{FF2B5EF4-FFF2-40B4-BE49-F238E27FC236}">
                <a16:creationId xmlns:a16="http://schemas.microsoft.com/office/drawing/2014/main" id="{08571D94-EE76-4FCD-814F-E3194553B189}"/>
              </a:ext>
              <a:ext uri="{C183D7F6-B498-43B3-948B-1728B52AA6E4}">
                <adec:decorative xmlns:adec="http://schemas.microsoft.com/office/drawing/2017/decorative" val="1"/>
              </a:ext>
            </a:extLst>
          </p:cNvPr>
          <p:cNvCxnSpPr>
            <a:cxnSpLocks/>
          </p:cNvCxnSpPr>
          <p:nvPr/>
        </p:nvCxnSpPr>
        <p:spPr>
          <a:xfrm>
            <a:off x="9061952" y="4025900"/>
            <a:ext cx="1410285" cy="0"/>
          </a:xfrm>
          <a:prstGeom prst="line">
            <a:avLst/>
          </a:prstGeom>
          <a:ln w="25400" cap="rnd">
            <a:gradFill>
              <a:gsLst>
                <a:gs pos="0">
                  <a:schemeClr val="accent1">
                    <a:alpha val="0"/>
                  </a:schemeClr>
                </a:gs>
                <a:gs pos="48600">
                  <a:schemeClr val="accent1">
                    <a:lumMod val="75000"/>
                  </a:schemeClr>
                </a:gs>
                <a:gs pos="100000">
                  <a:schemeClr val="accent1">
                    <a:alpha val="0"/>
                  </a:schemeClr>
                </a:gs>
              </a:gsLst>
              <a:lin ang="5400000" scaled="1"/>
            </a:gradFill>
            <a:round/>
          </a:ln>
        </p:spPr>
        <p:style>
          <a:lnRef idx="1">
            <a:schemeClr val="accent1"/>
          </a:lnRef>
          <a:fillRef idx="0">
            <a:schemeClr val="accent1"/>
          </a:fillRef>
          <a:effectRef idx="0">
            <a:schemeClr val="accent1"/>
          </a:effectRef>
          <a:fontRef idx="minor">
            <a:schemeClr val="tx1"/>
          </a:fontRef>
        </p:style>
      </p:cxnSp>
      <p:sp>
        <p:nvSpPr>
          <p:cNvPr id="38" name="Text Placeholder 35">
            <a:extLst>
              <a:ext uri="{FF2B5EF4-FFF2-40B4-BE49-F238E27FC236}">
                <a16:creationId xmlns:a16="http://schemas.microsoft.com/office/drawing/2014/main" id="{0278785A-0EC0-40B9-9C27-D584650284E8}"/>
              </a:ext>
            </a:extLst>
          </p:cNvPr>
          <p:cNvSpPr>
            <a:spLocks noGrp="1"/>
          </p:cNvSpPr>
          <p:nvPr>
            <p:ph type="body" sz="quarter" idx="12"/>
          </p:nvPr>
        </p:nvSpPr>
        <p:spPr>
          <a:xfrm>
            <a:off x="8237617" y="4265443"/>
            <a:ext cx="3058952" cy="246221"/>
          </a:xfrm>
        </p:spPr>
        <p:txBody>
          <a:bodyPr>
            <a:noAutofit/>
          </a:bodyPr>
          <a:lstStyle>
            <a:lvl1pPr marL="0" indent="0" algn="ctr">
              <a:buNone/>
              <a:defRPr sz="1600">
                <a:solidFill>
                  <a:schemeClr val="accent1"/>
                </a:solidFill>
                <a:latin typeface="+mj-lt"/>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Click to edit</a:t>
            </a:r>
          </a:p>
        </p:txBody>
      </p:sp>
      <p:sp>
        <p:nvSpPr>
          <p:cNvPr id="43" name="Text Placeholder 35">
            <a:extLst>
              <a:ext uri="{FF2B5EF4-FFF2-40B4-BE49-F238E27FC236}">
                <a16:creationId xmlns:a16="http://schemas.microsoft.com/office/drawing/2014/main" id="{F03AF338-5706-4DA8-85A7-DC5C6CC85161}"/>
              </a:ext>
            </a:extLst>
          </p:cNvPr>
          <p:cNvSpPr>
            <a:spLocks noGrp="1"/>
          </p:cNvSpPr>
          <p:nvPr>
            <p:ph type="body" sz="quarter" idx="15"/>
          </p:nvPr>
        </p:nvSpPr>
        <p:spPr>
          <a:xfrm>
            <a:off x="8237617" y="4690866"/>
            <a:ext cx="3058952" cy="1420567"/>
          </a:xfrm>
        </p:spPr>
        <p:txBody>
          <a:bodyPr>
            <a:noAutofit/>
          </a:bodyPr>
          <a:lstStyle>
            <a:lvl1pPr marL="0" indent="0" algn="ctr">
              <a:buNone/>
              <a:defRPr sz="1600">
                <a:solidFill>
                  <a:schemeClr val="tx1"/>
                </a:solidFill>
                <a:latin typeface="+mn-lt"/>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Click to edit</a:t>
            </a:r>
          </a:p>
        </p:txBody>
      </p:sp>
    </p:spTree>
    <p:extLst>
      <p:ext uri="{BB962C8B-B14F-4D97-AF65-F5344CB8AC3E}">
        <p14:creationId xmlns:p14="http://schemas.microsoft.com/office/powerpoint/2010/main" val="335299165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8">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6">
          <p15:clr>
            <a:srgbClr val="5ACBF0"/>
          </p15:clr>
        </p15:guide>
        <p15:guide id="29" orient="horz" pos="1272">
          <p15:clr>
            <a:srgbClr val="5ACBF0"/>
          </p15:clr>
        </p15:guide>
        <p15:guide id="30" orient="horz" pos="288">
          <p15:clr>
            <a:srgbClr val="5ACBF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6 process layout">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35A2C67D-82C1-468C-99B1-4838A45A0879}"/>
              </a:ext>
            </a:extLst>
          </p:cNvPr>
          <p:cNvSpPr/>
          <p:nvPr/>
        </p:nvSpPr>
        <p:spPr bwMode="auto">
          <a:xfrm>
            <a:off x="0" y="3272575"/>
            <a:ext cx="12192000" cy="3023453"/>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grpSp>
        <p:nvGrpSpPr>
          <p:cNvPr id="15" name="Group 14">
            <a:extLst>
              <a:ext uri="{FF2B5EF4-FFF2-40B4-BE49-F238E27FC236}">
                <a16:creationId xmlns:a16="http://schemas.microsoft.com/office/drawing/2014/main" id="{51B657DB-04ED-4AFA-BEA4-9471835BB8A6}"/>
              </a:ext>
              <a:ext uri="{C183D7F6-B498-43B3-948B-1728B52AA6E4}">
                <adec:decorative xmlns:adec="http://schemas.microsoft.com/office/drawing/2017/decorative" val="1"/>
              </a:ext>
            </a:extLst>
          </p:cNvPr>
          <p:cNvGrpSpPr/>
          <p:nvPr userDrawn="1"/>
        </p:nvGrpSpPr>
        <p:grpSpPr>
          <a:xfrm>
            <a:off x="588263" y="1519529"/>
            <a:ext cx="1598612" cy="1598612"/>
            <a:chOff x="588263" y="1519529"/>
            <a:chExt cx="1598612" cy="1598612"/>
          </a:xfrm>
        </p:grpSpPr>
        <p:sp>
          <p:nvSpPr>
            <p:cNvPr id="33" name="Oval 32">
              <a:extLst>
                <a:ext uri="{FF2B5EF4-FFF2-40B4-BE49-F238E27FC236}">
                  <a16:creationId xmlns:a16="http://schemas.microsoft.com/office/drawing/2014/main" id="{CC44BC5D-83F3-4599-B525-90AC1455C4C7}"/>
                </a:ext>
                <a:ext uri="{C183D7F6-B498-43B3-948B-1728B52AA6E4}">
                  <adec:decorative xmlns:adec="http://schemas.microsoft.com/office/drawing/2017/decorative" val="1"/>
                </a:ext>
              </a:extLst>
            </p:cNvPr>
            <p:cNvSpPr/>
            <p:nvPr/>
          </p:nvSpPr>
          <p:spPr bwMode="auto">
            <a:xfrm rot="20777353">
              <a:off x="588263" y="1519529"/>
              <a:ext cx="1598612" cy="1598612"/>
            </a:xfrm>
            <a:prstGeom prst="ellipse">
              <a:avLst/>
            </a:prstGeom>
            <a:solidFill>
              <a:schemeClr val="accent1">
                <a:lumMod val="75000"/>
              </a:schemeClr>
            </a:solidFill>
            <a:ln>
              <a:no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grpSp>
          <p:nvGrpSpPr>
            <p:cNvPr id="3" name="Group 2">
              <a:extLst>
                <a:ext uri="{FF2B5EF4-FFF2-40B4-BE49-F238E27FC236}">
                  <a16:creationId xmlns:a16="http://schemas.microsoft.com/office/drawing/2014/main" id="{AA757C4C-1041-433B-9E20-4C27917A65C6}"/>
                </a:ext>
                <a:ext uri="{C183D7F6-B498-43B3-948B-1728B52AA6E4}">
                  <adec:decorative xmlns:adec="http://schemas.microsoft.com/office/drawing/2017/decorative" val="1"/>
                </a:ext>
              </a:extLst>
            </p:cNvPr>
            <p:cNvGrpSpPr/>
            <p:nvPr userDrawn="1"/>
          </p:nvGrpSpPr>
          <p:grpSpPr>
            <a:xfrm>
              <a:off x="681710" y="1612978"/>
              <a:ext cx="1411719" cy="1411713"/>
              <a:chOff x="681710" y="1612978"/>
              <a:chExt cx="1411719" cy="1411713"/>
            </a:xfrm>
          </p:grpSpPr>
          <p:sp>
            <p:nvSpPr>
              <p:cNvPr id="34" name="Oval 33">
                <a:extLst>
                  <a:ext uri="{FF2B5EF4-FFF2-40B4-BE49-F238E27FC236}">
                    <a16:creationId xmlns:a16="http://schemas.microsoft.com/office/drawing/2014/main" id="{D98589A8-1355-4A8B-A3CB-1521F46E82FE}"/>
                  </a:ext>
                  <a:ext uri="{C183D7F6-B498-43B3-948B-1728B52AA6E4}">
                    <adec:decorative xmlns:adec="http://schemas.microsoft.com/office/drawing/2017/decorative" val="1"/>
                  </a:ext>
                </a:extLst>
              </p:cNvPr>
              <p:cNvSpPr/>
              <p:nvPr/>
            </p:nvSpPr>
            <p:spPr bwMode="auto">
              <a:xfrm rot="20777353">
                <a:off x="765029" y="1696298"/>
                <a:ext cx="1245080" cy="1245077"/>
              </a:xfrm>
              <a:prstGeom prst="ellipse">
                <a:avLst/>
              </a:prstGeom>
              <a:solidFill>
                <a:schemeClr val="accent1"/>
              </a:solidFill>
              <a:ln>
                <a:no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sp>
            <p:nvSpPr>
              <p:cNvPr id="35" name="Oval 34">
                <a:extLst>
                  <a:ext uri="{FF2B5EF4-FFF2-40B4-BE49-F238E27FC236}">
                    <a16:creationId xmlns:a16="http://schemas.microsoft.com/office/drawing/2014/main" id="{D6AB86EE-93E9-402F-9721-72ED77B298B9}"/>
                  </a:ext>
                  <a:ext uri="{C183D7F6-B498-43B3-948B-1728B52AA6E4}">
                    <adec:decorative xmlns:adec="http://schemas.microsoft.com/office/drawing/2017/decorative" val="1"/>
                  </a:ext>
                </a:extLst>
              </p:cNvPr>
              <p:cNvSpPr/>
              <p:nvPr/>
            </p:nvSpPr>
            <p:spPr bwMode="auto">
              <a:xfrm rot="20777353">
                <a:off x="681710" y="1612978"/>
                <a:ext cx="1411719" cy="1411713"/>
              </a:xfrm>
              <a:prstGeom prst="ellipse">
                <a:avLst/>
              </a:prstGeom>
              <a:noFill/>
              <a:ln>
                <a:solidFill>
                  <a:schemeClr val="accent3"/>
                </a:solid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grpSp>
      </p:grpSp>
      <p:sp>
        <p:nvSpPr>
          <p:cNvPr id="84" name="Picture Placeholder 53" descr="This photo is a 'placeholder' only. Drag or drop your photo here, or click and tap the center to insert a photo.">
            <a:extLst>
              <a:ext uri="{FF2B5EF4-FFF2-40B4-BE49-F238E27FC236}">
                <a16:creationId xmlns:a16="http://schemas.microsoft.com/office/drawing/2014/main" id="{DF69B2D7-4162-4D33-87B8-B9AA0A877977}"/>
              </a:ext>
            </a:extLst>
          </p:cNvPr>
          <p:cNvSpPr>
            <a:spLocks noGrp="1"/>
          </p:cNvSpPr>
          <p:nvPr>
            <p:ph type="pic" sz="quarter" idx="22" hasCustomPrompt="1"/>
          </p:nvPr>
        </p:nvSpPr>
        <p:spPr>
          <a:xfrm>
            <a:off x="835913" y="1767179"/>
            <a:ext cx="1103312" cy="1103312"/>
          </a:xfrm>
          <a:prstGeom prst="ellipse">
            <a:avLst/>
          </a:prstGeom>
        </p:spPr>
        <p:txBody>
          <a:bodyPr anchor="ctr">
            <a:noAutofit/>
          </a:bodyPr>
          <a:lstStyle>
            <a:lvl1pPr marL="0" indent="0" algn="ctr">
              <a:buNone/>
              <a:defRPr sz="1100">
                <a:solidFill>
                  <a:schemeClr val="bg1"/>
                </a:solidFill>
              </a:defRPr>
            </a:lvl1pPr>
          </a:lstStyle>
          <a:p>
            <a:r>
              <a:rPr lang="en-IN"/>
              <a:t>Click to add icon</a:t>
            </a:r>
            <a:endParaRPr lang="en-US"/>
          </a:p>
        </p:txBody>
      </p:sp>
      <p:cxnSp>
        <p:nvCxnSpPr>
          <p:cNvPr id="31" name="Straight Connector 30">
            <a:extLst>
              <a:ext uri="{FF2B5EF4-FFF2-40B4-BE49-F238E27FC236}">
                <a16:creationId xmlns:a16="http://schemas.microsoft.com/office/drawing/2014/main" id="{E82BE42B-F889-46A5-B73A-3A757E6C1919}"/>
              </a:ext>
              <a:ext uri="{C183D7F6-B498-43B3-948B-1728B52AA6E4}">
                <adec:decorative xmlns:adec="http://schemas.microsoft.com/office/drawing/2017/decorative" val="1"/>
              </a:ext>
            </a:extLst>
          </p:cNvPr>
          <p:cNvCxnSpPr>
            <a:cxnSpLocks/>
          </p:cNvCxnSpPr>
          <p:nvPr/>
        </p:nvCxnSpPr>
        <p:spPr>
          <a:xfrm>
            <a:off x="930620" y="3272575"/>
            <a:ext cx="913898" cy="0"/>
          </a:xfrm>
          <a:prstGeom prst="line">
            <a:avLst/>
          </a:prstGeom>
          <a:ln w="25400" cap="rnd">
            <a:gradFill>
              <a:gsLst>
                <a:gs pos="0">
                  <a:schemeClr val="accent1">
                    <a:alpha val="0"/>
                  </a:schemeClr>
                </a:gs>
                <a:gs pos="48600">
                  <a:schemeClr val="accent1">
                    <a:lumMod val="75000"/>
                  </a:schemeClr>
                </a:gs>
                <a:gs pos="100000">
                  <a:schemeClr val="accent1">
                    <a:alpha val="0"/>
                  </a:schemeClr>
                </a:gs>
              </a:gsLst>
              <a:lin ang="5400000" scaled="1"/>
            </a:gradFill>
            <a:round/>
          </a:ln>
        </p:spPr>
        <p:style>
          <a:lnRef idx="1">
            <a:schemeClr val="accent1"/>
          </a:lnRef>
          <a:fillRef idx="0">
            <a:schemeClr val="accent1"/>
          </a:fillRef>
          <a:effectRef idx="0">
            <a:schemeClr val="accent1"/>
          </a:effectRef>
          <a:fontRef idx="minor">
            <a:schemeClr val="tx1"/>
          </a:fontRef>
        </p:style>
      </p:cxnSp>
      <p:sp>
        <p:nvSpPr>
          <p:cNvPr id="72" name="Text Placeholder 35">
            <a:extLst>
              <a:ext uri="{FF2B5EF4-FFF2-40B4-BE49-F238E27FC236}">
                <a16:creationId xmlns:a16="http://schemas.microsoft.com/office/drawing/2014/main" id="{609DF5E9-B745-431F-9293-0F1C70788187}"/>
              </a:ext>
            </a:extLst>
          </p:cNvPr>
          <p:cNvSpPr>
            <a:spLocks noGrp="1"/>
          </p:cNvSpPr>
          <p:nvPr>
            <p:ph type="body" sz="quarter" idx="10"/>
          </p:nvPr>
        </p:nvSpPr>
        <p:spPr>
          <a:xfrm>
            <a:off x="581881" y="3578648"/>
            <a:ext cx="1595438" cy="246221"/>
          </a:xfrm>
        </p:spPr>
        <p:txBody>
          <a:bodyPr>
            <a:noAutofit/>
          </a:bodyPr>
          <a:lstStyle>
            <a:lvl1pPr marL="0" indent="0" algn="ctr">
              <a:buNone/>
              <a:defRPr sz="1400">
                <a:solidFill>
                  <a:schemeClr val="accent1"/>
                </a:solidFill>
                <a:latin typeface="+mj-lt"/>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Click to edit</a:t>
            </a:r>
          </a:p>
        </p:txBody>
      </p:sp>
      <p:sp>
        <p:nvSpPr>
          <p:cNvPr id="75" name="Text Placeholder 35">
            <a:extLst>
              <a:ext uri="{FF2B5EF4-FFF2-40B4-BE49-F238E27FC236}">
                <a16:creationId xmlns:a16="http://schemas.microsoft.com/office/drawing/2014/main" id="{50490CF4-2AAC-46A2-9C24-8FF06BF9BA7F}"/>
              </a:ext>
            </a:extLst>
          </p:cNvPr>
          <p:cNvSpPr>
            <a:spLocks noGrp="1"/>
          </p:cNvSpPr>
          <p:nvPr>
            <p:ph type="body" sz="quarter" idx="13"/>
          </p:nvPr>
        </p:nvSpPr>
        <p:spPr>
          <a:xfrm>
            <a:off x="581881" y="4004071"/>
            <a:ext cx="1595438" cy="2176810"/>
          </a:xfrm>
        </p:spPr>
        <p:txBody>
          <a:bodyPr>
            <a:noAutofit/>
          </a:bodyPr>
          <a:lstStyle>
            <a:lvl1pPr marL="0" indent="0" algn="ctr">
              <a:buNone/>
              <a:defRPr sz="1400">
                <a:solidFill>
                  <a:schemeClr val="tx1"/>
                </a:solidFill>
                <a:latin typeface="+mn-lt"/>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Click to edit</a:t>
            </a:r>
          </a:p>
        </p:txBody>
      </p:sp>
      <p:cxnSp>
        <p:nvCxnSpPr>
          <p:cNvPr id="67" name="Straight Connector 66">
            <a:extLst>
              <a:ext uri="{FF2B5EF4-FFF2-40B4-BE49-F238E27FC236}">
                <a16:creationId xmlns:a16="http://schemas.microsoft.com/office/drawing/2014/main" id="{3840AB4B-8973-4DEA-B3EE-55E137B093A1}"/>
              </a:ext>
            </a:extLst>
          </p:cNvPr>
          <p:cNvCxnSpPr>
            <a:cxnSpLocks/>
          </p:cNvCxnSpPr>
          <p:nvPr/>
        </p:nvCxnSpPr>
        <p:spPr>
          <a:xfrm>
            <a:off x="2322484" y="3272575"/>
            <a:ext cx="0" cy="3023453"/>
          </a:xfrm>
          <a:prstGeom prst="line">
            <a:avLst/>
          </a:prstGeom>
          <a:ln w="3175">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2BCD0EBE-DDE5-4CDA-9DC6-A8790EA2A516}"/>
              </a:ext>
              <a:ext uri="{C183D7F6-B498-43B3-948B-1728B52AA6E4}">
                <adec:decorative xmlns:adec="http://schemas.microsoft.com/office/drawing/2017/decorative" val="1"/>
              </a:ext>
            </a:extLst>
          </p:cNvPr>
          <p:cNvGrpSpPr/>
          <p:nvPr userDrawn="1"/>
        </p:nvGrpSpPr>
        <p:grpSpPr>
          <a:xfrm>
            <a:off x="2466062" y="1519529"/>
            <a:ext cx="1598612" cy="1598612"/>
            <a:chOff x="2466062" y="1519529"/>
            <a:chExt cx="1598612" cy="1598612"/>
          </a:xfrm>
        </p:grpSpPr>
        <p:sp>
          <p:nvSpPr>
            <p:cNvPr id="40" name="Oval 39">
              <a:extLst>
                <a:ext uri="{FF2B5EF4-FFF2-40B4-BE49-F238E27FC236}">
                  <a16:creationId xmlns:a16="http://schemas.microsoft.com/office/drawing/2014/main" id="{6CF1FD1A-38A1-40A1-AE9E-1CE90A8211B7}"/>
                </a:ext>
                <a:ext uri="{C183D7F6-B498-43B3-948B-1728B52AA6E4}">
                  <adec:decorative xmlns:adec="http://schemas.microsoft.com/office/drawing/2017/decorative" val="1"/>
                </a:ext>
              </a:extLst>
            </p:cNvPr>
            <p:cNvSpPr/>
            <p:nvPr/>
          </p:nvSpPr>
          <p:spPr bwMode="auto">
            <a:xfrm rot="20777353">
              <a:off x="2466062" y="1519529"/>
              <a:ext cx="1598612" cy="1598612"/>
            </a:xfrm>
            <a:prstGeom prst="ellipse">
              <a:avLst/>
            </a:prstGeom>
            <a:solidFill>
              <a:schemeClr val="accent1">
                <a:lumMod val="75000"/>
              </a:schemeClr>
            </a:solidFill>
            <a:ln>
              <a:no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grpSp>
          <p:nvGrpSpPr>
            <p:cNvPr id="4" name="Group 3">
              <a:extLst>
                <a:ext uri="{FF2B5EF4-FFF2-40B4-BE49-F238E27FC236}">
                  <a16:creationId xmlns:a16="http://schemas.microsoft.com/office/drawing/2014/main" id="{247B2D6F-32AB-4A05-8BA4-4E0007C555AD}"/>
                </a:ext>
                <a:ext uri="{C183D7F6-B498-43B3-948B-1728B52AA6E4}">
                  <adec:decorative xmlns:adec="http://schemas.microsoft.com/office/drawing/2017/decorative" val="1"/>
                </a:ext>
              </a:extLst>
            </p:cNvPr>
            <p:cNvGrpSpPr/>
            <p:nvPr userDrawn="1"/>
          </p:nvGrpSpPr>
          <p:grpSpPr>
            <a:xfrm>
              <a:off x="2559509" y="1612978"/>
              <a:ext cx="1411719" cy="1411713"/>
              <a:chOff x="2559509" y="1612978"/>
              <a:chExt cx="1411719" cy="1411713"/>
            </a:xfrm>
          </p:grpSpPr>
          <p:sp>
            <p:nvSpPr>
              <p:cNvPr id="44" name="Oval 43">
                <a:extLst>
                  <a:ext uri="{FF2B5EF4-FFF2-40B4-BE49-F238E27FC236}">
                    <a16:creationId xmlns:a16="http://schemas.microsoft.com/office/drawing/2014/main" id="{020B676E-779E-497B-819D-DC4B063A597B}"/>
                  </a:ext>
                  <a:ext uri="{C183D7F6-B498-43B3-948B-1728B52AA6E4}">
                    <adec:decorative xmlns:adec="http://schemas.microsoft.com/office/drawing/2017/decorative" val="1"/>
                  </a:ext>
                </a:extLst>
              </p:cNvPr>
              <p:cNvSpPr/>
              <p:nvPr/>
            </p:nvSpPr>
            <p:spPr bwMode="auto">
              <a:xfrm rot="20777353">
                <a:off x="2642828" y="1696298"/>
                <a:ext cx="1245080" cy="1245077"/>
              </a:xfrm>
              <a:prstGeom prst="ellipse">
                <a:avLst/>
              </a:prstGeom>
              <a:solidFill>
                <a:schemeClr val="accent1"/>
              </a:solidFill>
              <a:ln>
                <a:no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sp>
            <p:nvSpPr>
              <p:cNvPr id="45" name="Oval 44">
                <a:extLst>
                  <a:ext uri="{FF2B5EF4-FFF2-40B4-BE49-F238E27FC236}">
                    <a16:creationId xmlns:a16="http://schemas.microsoft.com/office/drawing/2014/main" id="{A5E480CE-8617-402D-A829-063FA6CD494B}"/>
                  </a:ext>
                  <a:ext uri="{C183D7F6-B498-43B3-948B-1728B52AA6E4}">
                    <adec:decorative xmlns:adec="http://schemas.microsoft.com/office/drawing/2017/decorative" val="1"/>
                  </a:ext>
                </a:extLst>
              </p:cNvPr>
              <p:cNvSpPr/>
              <p:nvPr/>
            </p:nvSpPr>
            <p:spPr bwMode="auto">
              <a:xfrm rot="20777353">
                <a:off x="2559509" y="1612978"/>
                <a:ext cx="1411719" cy="1411713"/>
              </a:xfrm>
              <a:prstGeom prst="ellipse">
                <a:avLst/>
              </a:prstGeom>
              <a:noFill/>
              <a:ln>
                <a:solidFill>
                  <a:schemeClr val="accent3"/>
                </a:solid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grpSp>
      </p:grpSp>
      <p:sp>
        <p:nvSpPr>
          <p:cNvPr id="85" name="Picture Placeholder 53" descr="This photo is a 'placeholder' only. Drag or drop your photo here, or click and tap the center to insert a photo.">
            <a:extLst>
              <a:ext uri="{FF2B5EF4-FFF2-40B4-BE49-F238E27FC236}">
                <a16:creationId xmlns:a16="http://schemas.microsoft.com/office/drawing/2014/main" id="{05D5A159-0705-4DC3-8EED-F54F74224D43}"/>
              </a:ext>
            </a:extLst>
          </p:cNvPr>
          <p:cNvSpPr>
            <a:spLocks noGrp="1"/>
          </p:cNvSpPr>
          <p:nvPr>
            <p:ph type="pic" sz="quarter" idx="23" hasCustomPrompt="1"/>
          </p:nvPr>
        </p:nvSpPr>
        <p:spPr>
          <a:xfrm>
            <a:off x="2713712" y="1767179"/>
            <a:ext cx="1103312" cy="1103312"/>
          </a:xfrm>
          <a:prstGeom prst="ellipse">
            <a:avLst/>
          </a:prstGeom>
        </p:spPr>
        <p:txBody>
          <a:bodyPr anchor="ctr">
            <a:noAutofit/>
          </a:bodyPr>
          <a:lstStyle>
            <a:lvl1pPr marL="0" indent="0" algn="ctr">
              <a:buNone/>
              <a:defRPr sz="1100">
                <a:solidFill>
                  <a:schemeClr val="bg1"/>
                </a:solidFill>
              </a:defRPr>
            </a:lvl1pPr>
          </a:lstStyle>
          <a:p>
            <a:r>
              <a:rPr lang="en-IN"/>
              <a:t>Click to add icon</a:t>
            </a:r>
            <a:endParaRPr lang="en-US"/>
          </a:p>
        </p:txBody>
      </p:sp>
      <p:cxnSp>
        <p:nvCxnSpPr>
          <p:cNvPr id="46" name="Straight Connector 45">
            <a:extLst>
              <a:ext uri="{FF2B5EF4-FFF2-40B4-BE49-F238E27FC236}">
                <a16:creationId xmlns:a16="http://schemas.microsoft.com/office/drawing/2014/main" id="{EB721DD7-1A33-4B5B-88FA-9EFE06D21A11}"/>
              </a:ext>
              <a:ext uri="{C183D7F6-B498-43B3-948B-1728B52AA6E4}">
                <adec:decorative xmlns:adec="http://schemas.microsoft.com/office/drawing/2017/decorative" val="1"/>
              </a:ext>
            </a:extLst>
          </p:cNvPr>
          <p:cNvCxnSpPr>
            <a:cxnSpLocks/>
          </p:cNvCxnSpPr>
          <p:nvPr/>
        </p:nvCxnSpPr>
        <p:spPr>
          <a:xfrm>
            <a:off x="2808419" y="3272575"/>
            <a:ext cx="913898" cy="0"/>
          </a:xfrm>
          <a:prstGeom prst="line">
            <a:avLst/>
          </a:prstGeom>
          <a:ln w="25400" cap="rnd">
            <a:gradFill>
              <a:gsLst>
                <a:gs pos="0">
                  <a:schemeClr val="accent1">
                    <a:alpha val="0"/>
                  </a:schemeClr>
                </a:gs>
                <a:gs pos="48600">
                  <a:schemeClr val="accent1">
                    <a:lumMod val="75000"/>
                  </a:schemeClr>
                </a:gs>
                <a:gs pos="100000">
                  <a:schemeClr val="accent1">
                    <a:alpha val="0"/>
                  </a:schemeClr>
                </a:gs>
              </a:gsLst>
              <a:lin ang="5400000" scaled="1"/>
            </a:gradFill>
            <a:round/>
          </a:ln>
        </p:spPr>
        <p:style>
          <a:lnRef idx="1">
            <a:schemeClr val="accent1"/>
          </a:lnRef>
          <a:fillRef idx="0">
            <a:schemeClr val="accent1"/>
          </a:fillRef>
          <a:effectRef idx="0">
            <a:schemeClr val="accent1"/>
          </a:effectRef>
          <a:fontRef idx="minor">
            <a:schemeClr val="tx1"/>
          </a:fontRef>
        </p:style>
      </p:cxnSp>
      <p:sp>
        <p:nvSpPr>
          <p:cNvPr id="73" name="Text Placeholder 35">
            <a:extLst>
              <a:ext uri="{FF2B5EF4-FFF2-40B4-BE49-F238E27FC236}">
                <a16:creationId xmlns:a16="http://schemas.microsoft.com/office/drawing/2014/main" id="{4392C683-2663-41C9-8CF6-61293B73E5DC}"/>
              </a:ext>
            </a:extLst>
          </p:cNvPr>
          <p:cNvSpPr>
            <a:spLocks noGrp="1"/>
          </p:cNvSpPr>
          <p:nvPr>
            <p:ph type="body" sz="quarter" idx="11"/>
          </p:nvPr>
        </p:nvSpPr>
        <p:spPr>
          <a:xfrm>
            <a:off x="2467649" y="3578648"/>
            <a:ext cx="1595438" cy="246221"/>
          </a:xfrm>
        </p:spPr>
        <p:txBody>
          <a:bodyPr>
            <a:noAutofit/>
          </a:bodyPr>
          <a:lstStyle>
            <a:lvl1pPr marL="0" indent="0" algn="ctr">
              <a:buNone/>
              <a:defRPr sz="1400">
                <a:solidFill>
                  <a:schemeClr val="accent1"/>
                </a:solidFill>
                <a:latin typeface="+mj-lt"/>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Click to edit</a:t>
            </a:r>
          </a:p>
        </p:txBody>
      </p:sp>
      <p:sp>
        <p:nvSpPr>
          <p:cNvPr id="76" name="Text Placeholder 35">
            <a:extLst>
              <a:ext uri="{FF2B5EF4-FFF2-40B4-BE49-F238E27FC236}">
                <a16:creationId xmlns:a16="http://schemas.microsoft.com/office/drawing/2014/main" id="{DD019ACD-FBF2-4C93-A568-ECB14B12E8E6}"/>
              </a:ext>
            </a:extLst>
          </p:cNvPr>
          <p:cNvSpPr>
            <a:spLocks noGrp="1"/>
          </p:cNvSpPr>
          <p:nvPr>
            <p:ph type="body" sz="quarter" idx="14"/>
          </p:nvPr>
        </p:nvSpPr>
        <p:spPr>
          <a:xfrm>
            <a:off x="2467649" y="4004071"/>
            <a:ext cx="1595438" cy="2176810"/>
          </a:xfrm>
        </p:spPr>
        <p:txBody>
          <a:bodyPr>
            <a:noAutofit/>
          </a:bodyPr>
          <a:lstStyle>
            <a:lvl1pPr marL="0" indent="0" algn="ctr">
              <a:buNone/>
              <a:defRPr sz="1400">
                <a:solidFill>
                  <a:schemeClr val="tx1"/>
                </a:solidFill>
                <a:latin typeface="+mn-lt"/>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Click to edit</a:t>
            </a:r>
          </a:p>
        </p:txBody>
      </p:sp>
      <p:cxnSp>
        <p:nvCxnSpPr>
          <p:cNvPr id="69" name="Straight Connector 68">
            <a:extLst>
              <a:ext uri="{FF2B5EF4-FFF2-40B4-BE49-F238E27FC236}">
                <a16:creationId xmlns:a16="http://schemas.microsoft.com/office/drawing/2014/main" id="{505BFF17-66B9-4B17-B12E-A5CA2512A4DD}"/>
              </a:ext>
            </a:extLst>
          </p:cNvPr>
          <p:cNvCxnSpPr>
            <a:cxnSpLocks/>
          </p:cNvCxnSpPr>
          <p:nvPr/>
        </p:nvCxnSpPr>
        <p:spPr>
          <a:xfrm>
            <a:off x="4208252" y="3272575"/>
            <a:ext cx="0" cy="3023453"/>
          </a:xfrm>
          <a:prstGeom prst="line">
            <a:avLst/>
          </a:prstGeom>
          <a:ln w="3175">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6B90F073-504F-421F-A17E-7D55B19DBB12}"/>
              </a:ext>
              <a:ext uri="{C183D7F6-B498-43B3-948B-1728B52AA6E4}">
                <adec:decorative xmlns:adec="http://schemas.microsoft.com/office/drawing/2017/decorative" val="1"/>
              </a:ext>
            </a:extLst>
          </p:cNvPr>
          <p:cNvGrpSpPr/>
          <p:nvPr userDrawn="1"/>
        </p:nvGrpSpPr>
        <p:grpSpPr>
          <a:xfrm>
            <a:off x="4351830" y="1519529"/>
            <a:ext cx="1598612" cy="1598612"/>
            <a:chOff x="4351830" y="1519529"/>
            <a:chExt cx="1598612" cy="1598612"/>
          </a:xfrm>
        </p:grpSpPr>
        <p:sp>
          <p:nvSpPr>
            <p:cNvPr id="48" name="Oval 47">
              <a:extLst>
                <a:ext uri="{FF2B5EF4-FFF2-40B4-BE49-F238E27FC236}">
                  <a16:creationId xmlns:a16="http://schemas.microsoft.com/office/drawing/2014/main" id="{3FD6C014-B31A-4FA4-AF6C-C2B6AA0E5BFC}"/>
                </a:ext>
                <a:ext uri="{C183D7F6-B498-43B3-948B-1728B52AA6E4}">
                  <adec:decorative xmlns:adec="http://schemas.microsoft.com/office/drawing/2017/decorative" val="1"/>
                </a:ext>
              </a:extLst>
            </p:cNvPr>
            <p:cNvSpPr/>
            <p:nvPr/>
          </p:nvSpPr>
          <p:spPr bwMode="auto">
            <a:xfrm rot="20777353">
              <a:off x="4351830" y="1519529"/>
              <a:ext cx="1598612" cy="1598612"/>
            </a:xfrm>
            <a:prstGeom prst="ellipse">
              <a:avLst/>
            </a:prstGeom>
            <a:solidFill>
              <a:schemeClr val="accent1">
                <a:lumMod val="75000"/>
              </a:schemeClr>
            </a:solidFill>
            <a:ln>
              <a:no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grpSp>
          <p:nvGrpSpPr>
            <p:cNvPr id="5" name="Group 4">
              <a:extLst>
                <a:ext uri="{FF2B5EF4-FFF2-40B4-BE49-F238E27FC236}">
                  <a16:creationId xmlns:a16="http://schemas.microsoft.com/office/drawing/2014/main" id="{2078CECA-2A7E-4E63-8FE7-42F01051FE94}"/>
                </a:ext>
                <a:ext uri="{C183D7F6-B498-43B3-948B-1728B52AA6E4}">
                  <adec:decorative xmlns:adec="http://schemas.microsoft.com/office/drawing/2017/decorative" val="1"/>
                </a:ext>
              </a:extLst>
            </p:cNvPr>
            <p:cNvGrpSpPr/>
            <p:nvPr userDrawn="1"/>
          </p:nvGrpSpPr>
          <p:grpSpPr>
            <a:xfrm>
              <a:off x="4445277" y="1612978"/>
              <a:ext cx="1411719" cy="1411713"/>
              <a:chOff x="4445277" y="1612978"/>
              <a:chExt cx="1411719" cy="1411713"/>
            </a:xfrm>
          </p:grpSpPr>
          <p:sp>
            <p:nvSpPr>
              <p:cNvPr id="49" name="Oval 48">
                <a:extLst>
                  <a:ext uri="{FF2B5EF4-FFF2-40B4-BE49-F238E27FC236}">
                    <a16:creationId xmlns:a16="http://schemas.microsoft.com/office/drawing/2014/main" id="{03EE10F9-BB04-4C5A-BA46-FA8DB098F8E1}"/>
                  </a:ext>
                  <a:ext uri="{C183D7F6-B498-43B3-948B-1728B52AA6E4}">
                    <adec:decorative xmlns:adec="http://schemas.microsoft.com/office/drawing/2017/decorative" val="1"/>
                  </a:ext>
                </a:extLst>
              </p:cNvPr>
              <p:cNvSpPr/>
              <p:nvPr/>
            </p:nvSpPr>
            <p:spPr bwMode="auto">
              <a:xfrm rot="20777353">
                <a:off x="4528596" y="1696298"/>
                <a:ext cx="1245080" cy="1245077"/>
              </a:xfrm>
              <a:prstGeom prst="ellipse">
                <a:avLst/>
              </a:prstGeom>
              <a:solidFill>
                <a:schemeClr val="accent1"/>
              </a:solidFill>
              <a:ln>
                <a:no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sp>
            <p:nvSpPr>
              <p:cNvPr id="50" name="Oval 49">
                <a:extLst>
                  <a:ext uri="{FF2B5EF4-FFF2-40B4-BE49-F238E27FC236}">
                    <a16:creationId xmlns:a16="http://schemas.microsoft.com/office/drawing/2014/main" id="{1CA04047-B20C-42B9-99F0-DD9B86ECD761}"/>
                  </a:ext>
                  <a:ext uri="{C183D7F6-B498-43B3-948B-1728B52AA6E4}">
                    <adec:decorative xmlns:adec="http://schemas.microsoft.com/office/drawing/2017/decorative" val="1"/>
                  </a:ext>
                </a:extLst>
              </p:cNvPr>
              <p:cNvSpPr/>
              <p:nvPr/>
            </p:nvSpPr>
            <p:spPr bwMode="auto">
              <a:xfrm rot="20777353">
                <a:off x="4445277" y="1612978"/>
                <a:ext cx="1411719" cy="1411713"/>
              </a:xfrm>
              <a:prstGeom prst="ellipse">
                <a:avLst/>
              </a:prstGeom>
              <a:noFill/>
              <a:ln>
                <a:solidFill>
                  <a:schemeClr val="accent3"/>
                </a:solid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grpSp>
      </p:grpSp>
      <p:sp>
        <p:nvSpPr>
          <p:cNvPr id="86" name="Picture Placeholder 53" descr="This photo is a 'placeholder' only. Drag or drop your photo here, or click and tap the center to insert a photo.">
            <a:extLst>
              <a:ext uri="{FF2B5EF4-FFF2-40B4-BE49-F238E27FC236}">
                <a16:creationId xmlns:a16="http://schemas.microsoft.com/office/drawing/2014/main" id="{FF0DC288-5A7E-415C-BD98-03A21B46DC1C}"/>
              </a:ext>
            </a:extLst>
          </p:cNvPr>
          <p:cNvSpPr>
            <a:spLocks noGrp="1"/>
          </p:cNvSpPr>
          <p:nvPr>
            <p:ph type="pic" sz="quarter" idx="24" hasCustomPrompt="1"/>
          </p:nvPr>
        </p:nvSpPr>
        <p:spPr>
          <a:xfrm>
            <a:off x="4599480" y="1767179"/>
            <a:ext cx="1103312" cy="1103312"/>
          </a:xfrm>
          <a:prstGeom prst="ellipse">
            <a:avLst/>
          </a:prstGeom>
        </p:spPr>
        <p:txBody>
          <a:bodyPr anchor="ctr">
            <a:noAutofit/>
          </a:bodyPr>
          <a:lstStyle>
            <a:lvl1pPr marL="0" indent="0" algn="ctr">
              <a:buNone/>
              <a:defRPr sz="1100">
                <a:solidFill>
                  <a:schemeClr val="bg1"/>
                </a:solidFill>
              </a:defRPr>
            </a:lvl1pPr>
          </a:lstStyle>
          <a:p>
            <a:r>
              <a:rPr lang="en-IN"/>
              <a:t>Click to add icon</a:t>
            </a:r>
            <a:endParaRPr lang="en-US"/>
          </a:p>
        </p:txBody>
      </p:sp>
      <p:cxnSp>
        <p:nvCxnSpPr>
          <p:cNvPr id="51" name="Straight Connector 50">
            <a:extLst>
              <a:ext uri="{FF2B5EF4-FFF2-40B4-BE49-F238E27FC236}">
                <a16:creationId xmlns:a16="http://schemas.microsoft.com/office/drawing/2014/main" id="{8942F3C0-7114-47E9-A7DC-EFE14F0392AC}"/>
              </a:ext>
              <a:ext uri="{C183D7F6-B498-43B3-948B-1728B52AA6E4}">
                <adec:decorative xmlns:adec="http://schemas.microsoft.com/office/drawing/2017/decorative" val="1"/>
              </a:ext>
            </a:extLst>
          </p:cNvPr>
          <p:cNvCxnSpPr>
            <a:cxnSpLocks/>
          </p:cNvCxnSpPr>
          <p:nvPr/>
        </p:nvCxnSpPr>
        <p:spPr>
          <a:xfrm>
            <a:off x="4694187" y="3272575"/>
            <a:ext cx="913898" cy="0"/>
          </a:xfrm>
          <a:prstGeom prst="line">
            <a:avLst/>
          </a:prstGeom>
          <a:ln w="25400" cap="rnd">
            <a:gradFill>
              <a:gsLst>
                <a:gs pos="0">
                  <a:schemeClr val="accent1">
                    <a:alpha val="0"/>
                  </a:schemeClr>
                </a:gs>
                <a:gs pos="48600">
                  <a:schemeClr val="accent1">
                    <a:lumMod val="75000"/>
                  </a:schemeClr>
                </a:gs>
                <a:gs pos="100000">
                  <a:schemeClr val="accent1">
                    <a:alpha val="0"/>
                  </a:schemeClr>
                </a:gs>
              </a:gsLst>
              <a:lin ang="5400000" scaled="1"/>
            </a:gradFill>
            <a:round/>
          </a:ln>
        </p:spPr>
        <p:style>
          <a:lnRef idx="1">
            <a:schemeClr val="accent1"/>
          </a:lnRef>
          <a:fillRef idx="0">
            <a:schemeClr val="accent1"/>
          </a:fillRef>
          <a:effectRef idx="0">
            <a:schemeClr val="accent1"/>
          </a:effectRef>
          <a:fontRef idx="minor">
            <a:schemeClr val="tx1"/>
          </a:fontRef>
        </p:style>
      </p:cxnSp>
      <p:sp>
        <p:nvSpPr>
          <p:cNvPr id="78" name="Text Placeholder 35">
            <a:extLst>
              <a:ext uri="{FF2B5EF4-FFF2-40B4-BE49-F238E27FC236}">
                <a16:creationId xmlns:a16="http://schemas.microsoft.com/office/drawing/2014/main" id="{FC4C4ED0-BD65-487F-BF59-9BE84378E6AC}"/>
              </a:ext>
            </a:extLst>
          </p:cNvPr>
          <p:cNvSpPr>
            <a:spLocks noGrp="1"/>
          </p:cNvSpPr>
          <p:nvPr>
            <p:ph type="body" sz="quarter" idx="16"/>
          </p:nvPr>
        </p:nvSpPr>
        <p:spPr>
          <a:xfrm>
            <a:off x="4353417" y="3578648"/>
            <a:ext cx="1595438" cy="246221"/>
          </a:xfrm>
        </p:spPr>
        <p:txBody>
          <a:bodyPr>
            <a:noAutofit/>
          </a:bodyPr>
          <a:lstStyle>
            <a:lvl1pPr marL="0" indent="0" algn="ctr">
              <a:buNone/>
              <a:defRPr sz="1400">
                <a:solidFill>
                  <a:schemeClr val="accent1"/>
                </a:solidFill>
                <a:latin typeface="+mj-lt"/>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Click to edit</a:t>
            </a:r>
          </a:p>
        </p:txBody>
      </p:sp>
      <p:sp>
        <p:nvSpPr>
          <p:cNvPr id="79" name="Text Placeholder 35">
            <a:extLst>
              <a:ext uri="{FF2B5EF4-FFF2-40B4-BE49-F238E27FC236}">
                <a16:creationId xmlns:a16="http://schemas.microsoft.com/office/drawing/2014/main" id="{AEF97DAB-F624-40D2-9E5C-2188D5230FF4}"/>
              </a:ext>
            </a:extLst>
          </p:cNvPr>
          <p:cNvSpPr>
            <a:spLocks noGrp="1"/>
          </p:cNvSpPr>
          <p:nvPr>
            <p:ph type="body" sz="quarter" idx="17"/>
          </p:nvPr>
        </p:nvSpPr>
        <p:spPr>
          <a:xfrm>
            <a:off x="4353417" y="4004071"/>
            <a:ext cx="1595438" cy="2176810"/>
          </a:xfrm>
        </p:spPr>
        <p:txBody>
          <a:bodyPr>
            <a:noAutofit/>
          </a:bodyPr>
          <a:lstStyle>
            <a:lvl1pPr marL="0" indent="0" algn="ctr">
              <a:buNone/>
              <a:defRPr sz="1400">
                <a:solidFill>
                  <a:schemeClr val="tx1"/>
                </a:solidFill>
                <a:latin typeface="+mn-lt"/>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Click to edit</a:t>
            </a:r>
          </a:p>
        </p:txBody>
      </p:sp>
      <p:cxnSp>
        <p:nvCxnSpPr>
          <p:cNvPr id="70" name="Straight Connector 69">
            <a:extLst>
              <a:ext uri="{FF2B5EF4-FFF2-40B4-BE49-F238E27FC236}">
                <a16:creationId xmlns:a16="http://schemas.microsoft.com/office/drawing/2014/main" id="{924D32F3-CC88-48F5-B214-4EB14376E580}"/>
              </a:ext>
            </a:extLst>
          </p:cNvPr>
          <p:cNvCxnSpPr>
            <a:cxnSpLocks/>
          </p:cNvCxnSpPr>
          <p:nvPr/>
        </p:nvCxnSpPr>
        <p:spPr>
          <a:xfrm>
            <a:off x="6094020" y="3272575"/>
            <a:ext cx="0" cy="3023453"/>
          </a:xfrm>
          <a:prstGeom prst="line">
            <a:avLst/>
          </a:prstGeom>
          <a:ln w="3175">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0105D985-2490-4145-9B1C-6F1F26570093}"/>
              </a:ext>
              <a:ext uri="{C183D7F6-B498-43B3-948B-1728B52AA6E4}">
                <adec:decorative xmlns:adec="http://schemas.microsoft.com/office/drawing/2017/decorative" val="1"/>
              </a:ext>
            </a:extLst>
          </p:cNvPr>
          <p:cNvGrpSpPr/>
          <p:nvPr userDrawn="1"/>
        </p:nvGrpSpPr>
        <p:grpSpPr>
          <a:xfrm>
            <a:off x="6237598" y="1519529"/>
            <a:ext cx="1598612" cy="1598612"/>
            <a:chOff x="6237598" y="1519529"/>
            <a:chExt cx="1598612" cy="1598612"/>
          </a:xfrm>
        </p:grpSpPr>
        <p:sp>
          <p:nvSpPr>
            <p:cNvPr id="53" name="Oval 52">
              <a:extLst>
                <a:ext uri="{FF2B5EF4-FFF2-40B4-BE49-F238E27FC236}">
                  <a16:creationId xmlns:a16="http://schemas.microsoft.com/office/drawing/2014/main" id="{49C93547-323D-453B-82A8-50903FA0CC8F}"/>
                </a:ext>
                <a:ext uri="{C183D7F6-B498-43B3-948B-1728B52AA6E4}">
                  <adec:decorative xmlns:adec="http://schemas.microsoft.com/office/drawing/2017/decorative" val="1"/>
                </a:ext>
              </a:extLst>
            </p:cNvPr>
            <p:cNvSpPr/>
            <p:nvPr/>
          </p:nvSpPr>
          <p:spPr bwMode="auto">
            <a:xfrm rot="20777353">
              <a:off x="6237598" y="1519529"/>
              <a:ext cx="1598612" cy="1598612"/>
            </a:xfrm>
            <a:prstGeom prst="ellipse">
              <a:avLst/>
            </a:prstGeom>
            <a:solidFill>
              <a:schemeClr val="accent1">
                <a:lumMod val="75000"/>
              </a:schemeClr>
            </a:solidFill>
            <a:ln>
              <a:no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grpSp>
          <p:nvGrpSpPr>
            <p:cNvPr id="6" name="Group 5">
              <a:extLst>
                <a:ext uri="{FF2B5EF4-FFF2-40B4-BE49-F238E27FC236}">
                  <a16:creationId xmlns:a16="http://schemas.microsoft.com/office/drawing/2014/main" id="{B00DABAA-C3E9-4A8B-8908-E309B1665025}"/>
                </a:ext>
                <a:ext uri="{C183D7F6-B498-43B3-948B-1728B52AA6E4}">
                  <adec:decorative xmlns:adec="http://schemas.microsoft.com/office/drawing/2017/decorative" val="1"/>
                </a:ext>
              </a:extLst>
            </p:cNvPr>
            <p:cNvGrpSpPr/>
            <p:nvPr userDrawn="1"/>
          </p:nvGrpSpPr>
          <p:grpSpPr>
            <a:xfrm>
              <a:off x="6331045" y="1612978"/>
              <a:ext cx="1411719" cy="1411713"/>
              <a:chOff x="6331045" y="1612978"/>
              <a:chExt cx="1411719" cy="1411713"/>
            </a:xfrm>
          </p:grpSpPr>
          <p:sp>
            <p:nvSpPr>
              <p:cNvPr id="54" name="Oval 53">
                <a:extLst>
                  <a:ext uri="{FF2B5EF4-FFF2-40B4-BE49-F238E27FC236}">
                    <a16:creationId xmlns:a16="http://schemas.microsoft.com/office/drawing/2014/main" id="{3D939CAB-0906-4918-95EF-D2A7B3FD8D95}"/>
                  </a:ext>
                  <a:ext uri="{C183D7F6-B498-43B3-948B-1728B52AA6E4}">
                    <adec:decorative xmlns:adec="http://schemas.microsoft.com/office/drawing/2017/decorative" val="1"/>
                  </a:ext>
                </a:extLst>
              </p:cNvPr>
              <p:cNvSpPr/>
              <p:nvPr/>
            </p:nvSpPr>
            <p:spPr bwMode="auto">
              <a:xfrm rot="20777353">
                <a:off x="6414364" y="1696298"/>
                <a:ext cx="1245080" cy="1245077"/>
              </a:xfrm>
              <a:prstGeom prst="ellipse">
                <a:avLst/>
              </a:prstGeom>
              <a:solidFill>
                <a:schemeClr val="accent1"/>
              </a:solidFill>
              <a:ln>
                <a:no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sp>
            <p:nvSpPr>
              <p:cNvPr id="55" name="Oval 54">
                <a:extLst>
                  <a:ext uri="{FF2B5EF4-FFF2-40B4-BE49-F238E27FC236}">
                    <a16:creationId xmlns:a16="http://schemas.microsoft.com/office/drawing/2014/main" id="{65545692-9493-40D1-9416-C6264525EC1E}"/>
                  </a:ext>
                  <a:ext uri="{C183D7F6-B498-43B3-948B-1728B52AA6E4}">
                    <adec:decorative xmlns:adec="http://schemas.microsoft.com/office/drawing/2017/decorative" val="1"/>
                  </a:ext>
                </a:extLst>
              </p:cNvPr>
              <p:cNvSpPr/>
              <p:nvPr/>
            </p:nvSpPr>
            <p:spPr bwMode="auto">
              <a:xfrm rot="20777353">
                <a:off x="6331045" y="1612978"/>
                <a:ext cx="1411719" cy="1411713"/>
              </a:xfrm>
              <a:prstGeom prst="ellipse">
                <a:avLst/>
              </a:prstGeom>
              <a:noFill/>
              <a:ln>
                <a:solidFill>
                  <a:schemeClr val="accent3"/>
                </a:solid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grpSp>
      </p:grpSp>
      <p:sp>
        <p:nvSpPr>
          <p:cNvPr id="87" name="Picture Placeholder 53" descr="This photo is a 'placeholder' only. Drag or drop your photo here, or click and tap the center to insert a photo.">
            <a:extLst>
              <a:ext uri="{FF2B5EF4-FFF2-40B4-BE49-F238E27FC236}">
                <a16:creationId xmlns:a16="http://schemas.microsoft.com/office/drawing/2014/main" id="{ABF1C182-7829-4507-B07F-E92E4B30897F}"/>
              </a:ext>
            </a:extLst>
          </p:cNvPr>
          <p:cNvSpPr>
            <a:spLocks noGrp="1"/>
          </p:cNvSpPr>
          <p:nvPr>
            <p:ph type="pic" sz="quarter" idx="25" hasCustomPrompt="1"/>
          </p:nvPr>
        </p:nvSpPr>
        <p:spPr>
          <a:xfrm>
            <a:off x="6485248" y="1767179"/>
            <a:ext cx="1103312" cy="1103312"/>
          </a:xfrm>
          <a:prstGeom prst="ellipse">
            <a:avLst/>
          </a:prstGeom>
        </p:spPr>
        <p:txBody>
          <a:bodyPr anchor="ctr">
            <a:noAutofit/>
          </a:bodyPr>
          <a:lstStyle>
            <a:lvl1pPr marL="0" indent="0" algn="ctr">
              <a:buNone/>
              <a:defRPr sz="1100">
                <a:solidFill>
                  <a:schemeClr val="bg1"/>
                </a:solidFill>
              </a:defRPr>
            </a:lvl1pPr>
          </a:lstStyle>
          <a:p>
            <a:r>
              <a:rPr lang="en-IN"/>
              <a:t>Click to add icon</a:t>
            </a:r>
            <a:endParaRPr lang="en-US"/>
          </a:p>
        </p:txBody>
      </p:sp>
      <p:cxnSp>
        <p:nvCxnSpPr>
          <p:cNvPr id="56" name="Straight Connector 55">
            <a:extLst>
              <a:ext uri="{FF2B5EF4-FFF2-40B4-BE49-F238E27FC236}">
                <a16:creationId xmlns:a16="http://schemas.microsoft.com/office/drawing/2014/main" id="{26738CF4-9AC4-4A6E-9A99-32C892F8752B}"/>
              </a:ext>
              <a:ext uri="{C183D7F6-B498-43B3-948B-1728B52AA6E4}">
                <adec:decorative xmlns:adec="http://schemas.microsoft.com/office/drawing/2017/decorative" val="1"/>
              </a:ext>
            </a:extLst>
          </p:cNvPr>
          <p:cNvCxnSpPr>
            <a:cxnSpLocks/>
          </p:cNvCxnSpPr>
          <p:nvPr/>
        </p:nvCxnSpPr>
        <p:spPr>
          <a:xfrm>
            <a:off x="6579955" y="3272575"/>
            <a:ext cx="913898" cy="0"/>
          </a:xfrm>
          <a:prstGeom prst="line">
            <a:avLst/>
          </a:prstGeom>
          <a:ln w="25400" cap="rnd">
            <a:gradFill>
              <a:gsLst>
                <a:gs pos="0">
                  <a:schemeClr val="accent1">
                    <a:alpha val="0"/>
                  </a:schemeClr>
                </a:gs>
                <a:gs pos="48600">
                  <a:schemeClr val="accent1">
                    <a:lumMod val="75000"/>
                  </a:schemeClr>
                </a:gs>
                <a:gs pos="100000">
                  <a:schemeClr val="accent1">
                    <a:alpha val="0"/>
                  </a:schemeClr>
                </a:gs>
              </a:gsLst>
              <a:lin ang="5400000" scaled="1"/>
            </a:gradFill>
            <a:round/>
          </a:ln>
        </p:spPr>
        <p:style>
          <a:lnRef idx="1">
            <a:schemeClr val="accent1"/>
          </a:lnRef>
          <a:fillRef idx="0">
            <a:schemeClr val="accent1"/>
          </a:fillRef>
          <a:effectRef idx="0">
            <a:schemeClr val="accent1"/>
          </a:effectRef>
          <a:fontRef idx="minor">
            <a:schemeClr val="tx1"/>
          </a:fontRef>
        </p:style>
      </p:cxnSp>
      <p:sp>
        <p:nvSpPr>
          <p:cNvPr id="74" name="Text Placeholder 35">
            <a:extLst>
              <a:ext uri="{FF2B5EF4-FFF2-40B4-BE49-F238E27FC236}">
                <a16:creationId xmlns:a16="http://schemas.microsoft.com/office/drawing/2014/main" id="{C03F4973-ACC0-44EC-813D-3875C0F90D5C}"/>
              </a:ext>
            </a:extLst>
          </p:cNvPr>
          <p:cNvSpPr>
            <a:spLocks noGrp="1"/>
          </p:cNvSpPr>
          <p:nvPr>
            <p:ph type="body" sz="quarter" idx="12"/>
          </p:nvPr>
        </p:nvSpPr>
        <p:spPr>
          <a:xfrm>
            <a:off x="6239185" y="3578648"/>
            <a:ext cx="1595438" cy="246221"/>
          </a:xfrm>
        </p:spPr>
        <p:txBody>
          <a:bodyPr>
            <a:noAutofit/>
          </a:bodyPr>
          <a:lstStyle>
            <a:lvl1pPr marL="0" indent="0" algn="ctr">
              <a:buNone/>
              <a:defRPr sz="1400">
                <a:solidFill>
                  <a:schemeClr val="accent1"/>
                </a:solidFill>
                <a:latin typeface="+mj-lt"/>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Click to edit</a:t>
            </a:r>
          </a:p>
        </p:txBody>
      </p:sp>
      <p:sp>
        <p:nvSpPr>
          <p:cNvPr id="77" name="Text Placeholder 35">
            <a:extLst>
              <a:ext uri="{FF2B5EF4-FFF2-40B4-BE49-F238E27FC236}">
                <a16:creationId xmlns:a16="http://schemas.microsoft.com/office/drawing/2014/main" id="{18828D5F-7322-4DB1-8417-EA50F6765749}"/>
              </a:ext>
            </a:extLst>
          </p:cNvPr>
          <p:cNvSpPr>
            <a:spLocks noGrp="1"/>
          </p:cNvSpPr>
          <p:nvPr>
            <p:ph type="body" sz="quarter" idx="15"/>
          </p:nvPr>
        </p:nvSpPr>
        <p:spPr>
          <a:xfrm>
            <a:off x="6239185" y="4004071"/>
            <a:ext cx="1595438" cy="2176810"/>
          </a:xfrm>
        </p:spPr>
        <p:txBody>
          <a:bodyPr>
            <a:noAutofit/>
          </a:bodyPr>
          <a:lstStyle>
            <a:lvl1pPr marL="0" indent="0" algn="ctr">
              <a:buNone/>
              <a:defRPr sz="1400">
                <a:solidFill>
                  <a:schemeClr val="tx1"/>
                </a:solidFill>
                <a:latin typeface="+mn-lt"/>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Click to edit</a:t>
            </a:r>
          </a:p>
        </p:txBody>
      </p:sp>
      <p:cxnSp>
        <p:nvCxnSpPr>
          <p:cNvPr id="68" name="Straight Connector 67">
            <a:extLst>
              <a:ext uri="{FF2B5EF4-FFF2-40B4-BE49-F238E27FC236}">
                <a16:creationId xmlns:a16="http://schemas.microsoft.com/office/drawing/2014/main" id="{9D995620-91F8-438B-B943-CD667F1103BA}"/>
              </a:ext>
            </a:extLst>
          </p:cNvPr>
          <p:cNvCxnSpPr>
            <a:cxnSpLocks/>
          </p:cNvCxnSpPr>
          <p:nvPr/>
        </p:nvCxnSpPr>
        <p:spPr>
          <a:xfrm>
            <a:off x="7979788" y="3272575"/>
            <a:ext cx="0" cy="3023453"/>
          </a:xfrm>
          <a:prstGeom prst="line">
            <a:avLst/>
          </a:prstGeom>
          <a:ln w="3175">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94B3253A-8AA5-4156-97AC-24BEB7207A37}"/>
              </a:ext>
              <a:ext uri="{C183D7F6-B498-43B3-948B-1728B52AA6E4}">
                <adec:decorative xmlns:adec="http://schemas.microsoft.com/office/drawing/2017/decorative" val="1"/>
              </a:ext>
            </a:extLst>
          </p:cNvPr>
          <p:cNvGrpSpPr/>
          <p:nvPr userDrawn="1"/>
        </p:nvGrpSpPr>
        <p:grpSpPr>
          <a:xfrm>
            <a:off x="8123366" y="1519529"/>
            <a:ext cx="1598612" cy="1598612"/>
            <a:chOff x="8123366" y="1519529"/>
            <a:chExt cx="1598612" cy="1598612"/>
          </a:xfrm>
        </p:grpSpPr>
        <p:sp>
          <p:nvSpPr>
            <p:cNvPr id="58" name="Oval 57">
              <a:extLst>
                <a:ext uri="{FF2B5EF4-FFF2-40B4-BE49-F238E27FC236}">
                  <a16:creationId xmlns:a16="http://schemas.microsoft.com/office/drawing/2014/main" id="{33BD9FFA-2FF2-4821-B81B-CFBA78D05366}"/>
                </a:ext>
                <a:ext uri="{C183D7F6-B498-43B3-948B-1728B52AA6E4}">
                  <adec:decorative xmlns:adec="http://schemas.microsoft.com/office/drawing/2017/decorative" val="1"/>
                </a:ext>
              </a:extLst>
            </p:cNvPr>
            <p:cNvSpPr/>
            <p:nvPr/>
          </p:nvSpPr>
          <p:spPr bwMode="auto">
            <a:xfrm rot="20777353">
              <a:off x="8123366" y="1519529"/>
              <a:ext cx="1598612" cy="1598612"/>
            </a:xfrm>
            <a:prstGeom prst="ellipse">
              <a:avLst/>
            </a:prstGeom>
            <a:solidFill>
              <a:schemeClr val="accent1">
                <a:lumMod val="75000"/>
              </a:schemeClr>
            </a:solidFill>
            <a:ln>
              <a:no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grpSp>
          <p:nvGrpSpPr>
            <p:cNvPr id="7" name="Group 6">
              <a:extLst>
                <a:ext uri="{FF2B5EF4-FFF2-40B4-BE49-F238E27FC236}">
                  <a16:creationId xmlns:a16="http://schemas.microsoft.com/office/drawing/2014/main" id="{62F4E662-B406-478E-8742-10A8E18FEF93}"/>
                </a:ext>
                <a:ext uri="{C183D7F6-B498-43B3-948B-1728B52AA6E4}">
                  <adec:decorative xmlns:adec="http://schemas.microsoft.com/office/drawing/2017/decorative" val="1"/>
                </a:ext>
              </a:extLst>
            </p:cNvPr>
            <p:cNvGrpSpPr/>
            <p:nvPr userDrawn="1"/>
          </p:nvGrpSpPr>
          <p:grpSpPr>
            <a:xfrm>
              <a:off x="8216813" y="1612978"/>
              <a:ext cx="1411719" cy="1411713"/>
              <a:chOff x="8216813" y="1612978"/>
              <a:chExt cx="1411719" cy="1411713"/>
            </a:xfrm>
          </p:grpSpPr>
          <p:sp>
            <p:nvSpPr>
              <p:cNvPr id="59" name="Oval 58">
                <a:extLst>
                  <a:ext uri="{FF2B5EF4-FFF2-40B4-BE49-F238E27FC236}">
                    <a16:creationId xmlns:a16="http://schemas.microsoft.com/office/drawing/2014/main" id="{D716A6C0-9538-4763-B4DB-7905E56B053D}"/>
                  </a:ext>
                  <a:ext uri="{C183D7F6-B498-43B3-948B-1728B52AA6E4}">
                    <adec:decorative xmlns:adec="http://schemas.microsoft.com/office/drawing/2017/decorative" val="1"/>
                  </a:ext>
                </a:extLst>
              </p:cNvPr>
              <p:cNvSpPr/>
              <p:nvPr/>
            </p:nvSpPr>
            <p:spPr bwMode="auto">
              <a:xfrm rot="20777353">
                <a:off x="8300132" y="1696298"/>
                <a:ext cx="1245080" cy="1245077"/>
              </a:xfrm>
              <a:prstGeom prst="ellipse">
                <a:avLst/>
              </a:prstGeom>
              <a:solidFill>
                <a:schemeClr val="accent1"/>
              </a:solidFill>
              <a:ln>
                <a:no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sp>
            <p:nvSpPr>
              <p:cNvPr id="60" name="Oval 59">
                <a:extLst>
                  <a:ext uri="{FF2B5EF4-FFF2-40B4-BE49-F238E27FC236}">
                    <a16:creationId xmlns:a16="http://schemas.microsoft.com/office/drawing/2014/main" id="{6234EC7A-B5A1-4485-BB81-EA59E0DDA4CD}"/>
                  </a:ext>
                  <a:ext uri="{C183D7F6-B498-43B3-948B-1728B52AA6E4}">
                    <adec:decorative xmlns:adec="http://schemas.microsoft.com/office/drawing/2017/decorative" val="1"/>
                  </a:ext>
                </a:extLst>
              </p:cNvPr>
              <p:cNvSpPr/>
              <p:nvPr/>
            </p:nvSpPr>
            <p:spPr bwMode="auto">
              <a:xfrm rot="20777353">
                <a:off x="8216813" y="1612978"/>
                <a:ext cx="1411719" cy="1411713"/>
              </a:xfrm>
              <a:prstGeom prst="ellipse">
                <a:avLst/>
              </a:prstGeom>
              <a:noFill/>
              <a:ln>
                <a:solidFill>
                  <a:schemeClr val="accent3"/>
                </a:solid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grpSp>
      </p:grpSp>
      <p:sp>
        <p:nvSpPr>
          <p:cNvPr id="88" name="Picture Placeholder 53" descr="This photo is a 'placeholder' only. Drag or drop your photo here, or click and tap the center to insert a photo.">
            <a:extLst>
              <a:ext uri="{FF2B5EF4-FFF2-40B4-BE49-F238E27FC236}">
                <a16:creationId xmlns:a16="http://schemas.microsoft.com/office/drawing/2014/main" id="{A5307FEF-69B5-4AC5-AF14-62F93B6D86E1}"/>
              </a:ext>
            </a:extLst>
          </p:cNvPr>
          <p:cNvSpPr>
            <a:spLocks noGrp="1"/>
          </p:cNvSpPr>
          <p:nvPr>
            <p:ph type="pic" sz="quarter" idx="26" hasCustomPrompt="1"/>
          </p:nvPr>
        </p:nvSpPr>
        <p:spPr>
          <a:xfrm>
            <a:off x="8371016" y="1767179"/>
            <a:ext cx="1103312" cy="1103312"/>
          </a:xfrm>
          <a:prstGeom prst="ellipse">
            <a:avLst/>
          </a:prstGeom>
        </p:spPr>
        <p:txBody>
          <a:bodyPr anchor="ctr">
            <a:noAutofit/>
          </a:bodyPr>
          <a:lstStyle>
            <a:lvl1pPr marL="0" indent="0" algn="ctr">
              <a:buNone/>
              <a:defRPr sz="1100">
                <a:solidFill>
                  <a:schemeClr val="bg1"/>
                </a:solidFill>
              </a:defRPr>
            </a:lvl1pPr>
          </a:lstStyle>
          <a:p>
            <a:r>
              <a:rPr lang="en-IN"/>
              <a:t>Click to add icon</a:t>
            </a:r>
            <a:endParaRPr lang="en-US"/>
          </a:p>
        </p:txBody>
      </p:sp>
      <p:cxnSp>
        <p:nvCxnSpPr>
          <p:cNvPr id="61" name="Straight Connector 60">
            <a:extLst>
              <a:ext uri="{FF2B5EF4-FFF2-40B4-BE49-F238E27FC236}">
                <a16:creationId xmlns:a16="http://schemas.microsoft.com/office/drawing/2014/main" id="{EF917295-52FB-47FE-8C80-268F4E9DD0B1}"/>
              </a:ext>
              <a:ext uri="{C183D7F6-B498-43B3-948B-1728B52AA6E4}">
                <adec:decorative xmlns:adec="http://schemas.microsoft.com/office/drawing/2017/decorative" val="1"/>
              </a:ext>
            </a:extLst>
          </p:cNvPr>
          <p:cNvCxnSpPr>
            <a:cxnSpLocks/>
          </p:cNvCxnSpPr>
          <p:nvPr/>
        </p:nvCxnSpPr>
        <p:spPr>
          <a:xfrm>
            <a:off x="8465723" y="3272575"/>
            <a:ext cx="913898" cy="0"/>
          </a:xfrm>
          <a:prstGeom prst="line">
            <a:avLst/>
          </a:prstGeom>
          <a:ln w="25400" cap="rnd">
            <a:gradFill>
              <a:gsLst>
                <a:gs pos="0">
                  <a:schemeClr val="accent1">
                    <a:alpha val="0"/>
                  </a:schemeClr>
                </a:gs>
                <a:gs pos="48600">
                  <a:schemeClr val="accent1">
                    <a:lumMod val="75000"/>
                  </a:schemeClr>
                </a:gs>
                <a:gs pos="100000">
                  <a:schemeClr val="accent1">
                    <a:alpha val="0"/>
                  </a:schemeClr>
                </a:gs>
              </a:gsLst>
              <a:lin ang="5400000" scaled="1"/>
            </a:gradFill>
            <a:round/>
          </a:ln>
        </p:spPr>
        <p:style>
          <a:lnRef idx="1">
            <a:schemeClr val="accent1"/>
          </a:lnRef>
          <a:fillRef idx="0">
            <a:schemeClr val="accent1"/>
          </a:fillRef>
          <a:effectRef idx="0">
            <a:schemeClr val="accent1"/>
          </a:effectRef>
          <a:fontRef idx="minor">
            <a:schemeClr val="tx1"/>
          </a:fontRef>
        </p:style>
      </p:cxnSp>
      <p:sp>
        <p:nvSpPr>
          <p:cNvPr id="80" name="Text Placeholder 35">
            <a:extLst>
              <a:ext uri="{FF2B5EF4-FFF2-40B4-BE49-F238E27FC236}">
                <a16:creationId xmlns:a16="http://schemas.microsoft.com/office/drawing/2014/main" id="{46593E46-D3E1-4F7F-8821-83DD888358BC}"/>
              </a:ext>
            </a:extLst>
          </p:cNvPr>
          <p:cNvSpPr>
            <a:spLocks noGrp="1"/>
          </p:cNvSpPr>
          <p:nvPr>
            <p:ph type="body" sz="quarter" idx="18"/>
          </p:nvPr>
        </p:nvSpPr>
        <p:spPr>
          <a:xfrm>
            <a:off x="8124953" y="3578648"/>
            <a:ext cx="1595438" cy="246221"/>
          </a:xfrm>
        </p:spPr>
        <p:txBody>
          <a:bodyPr>
            <a:noAutofit/>
          </a:bodyPr>
          <a:lstStyle>
            <a:lvl1pPr marL="0" indent="0" algn="ctr">
              <a:buNone/>
              <a:defRPr sz="1400">
                <a:solidFill>
                  <a:schemeClr val="accent1"/>
                </a:solidFill>
                <a:latin typeface="+mj-lt"/>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Click to edit</a:t>
            </a:r>
          </a:p>
        </p:txBody>
      </p:sp>
      <p:sp>
        <p:nvSpPr>
          <p:cNvPr id="81" name="Text Placeholder 35">
            <a:extLst>
              <a:ext uri="{FF2B5EF4-FFF2-40B4-BE49-F238E27FC236}">
                <a16:creationId xmlns:a16="http://schemas.microsoft.com/office/drawing/2014/main" id="{ECFF3318-91CE-48F0-BF18-C0EB14A24D45}"/>
              </a:ext>
            </a:extLst>
          </p:cNvPr>
          <p:cNvSpPr>
            <a:spLocks noGrp="1"/>
          </p:cNvSpPr>
          <p:nvPr>
            <p:ph type="body" sz="quarter" idx="19"/>
          </p:nvPr>
        </p:nvSpPr>
        <p:spPr>
          <a:xfrm>
            <a:off x="8124953" y="4004071"/>
            <a:ext cx="1595438" cy="2176810"/>
          </a:xfrm>
        </p:spPr>
        <p:txBody>
          <a:bodyPr>
            <a:noAutofit/>
          </a:bodyPr>
          <a:lstStyle>
            <a:lvl1pPr marL="0" indent="0" algn="ctr">
              <a:buNone/>
              <a:defRPr sz="1400">
                <a:solidFill>
                  <a:schemeClr val="tx1"/>
                </a:solidFill>
                <a:latin typeface="+mn-lt"/>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Click to edit</a:t>
            </a:r>
          </a:p>
        </p:txBody>
      </p:sp>
      <p:cxnSp>
        <p:nvCxnSpPr>
          <p:cNvPr id="71" name="Straight Connector 70">
            <a:extLst>
              <a:ext uri="{FF2B5EF4-FFF2-40B4-BE49-F238E27FC236}">
                <a16:creationId xmlns:a16="http://schemas.microsoft.com/office/drawing/2014/main" id="{A859A38B-F12F-45F0-AAD7-CA19CB78FFFD}"/>
              </a:ext>
            </a:extLst>
          </p:cNvPr>
          <p:cNvCxnSpPr>
            <a:cxnSpLocks/>
          </p:cNvCxnSpPr>
          <p:nvPr/>
        </p:nvCxnSpPr>
        <p:spPr>
          <a:xfrm>
            <a:off x="9865556" y="3272575"/>
            <a:ext cx="0" cy="3023453"/>
          </a:xfrm>
          <a:prstGeom prst="line">
            <a:avLst/>
          </a:prstGeom>
          <a:ln w="3175">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827AC5CE-4A0D-4397-884C-3A9F2A331D59}"/>
              </a:ext>
            </a:extLst>
          </p:cNvPr>
          <p:cNvGrpSpPr/>
          <p:nvPr userDrawn="1"/>
        </p:nvGrpSpPr>
        <p:grpSpPr>
          <a:xfrm>
            <a:off x="10008171" y="1519529"/>
            <a:ext cx="1598612" cy="1753046"/>
            <a:chOff x="10008171" y="1519529"/>
            <a:chExt cx="1598612" cy="1753046"/>
          </a:xfrm>
        </p:grpSpPr>
        <p:sp>
          <p:nvSpPr>
            <p:cNvPr id="63" name="Oval 62">
              <a:extLst>
                <a:ext uri="{FF2B5EF4-FFF2-40B4-BE49-F238E27FC236}">
                  <a16:creationId xmlns:a16="http://schemas.microsoft.com/office/drawing/2014/main" id="{54F1DC06-3362-4554-A93D-DB2AF697A1FC}"/>
                </a:ext>
                <a:ext uri="{C183D7F6-B498-43B3-948B-1728B52AA6E4}">
                  <adec:decorative xmlns:adec="http://schemas.microsoft.com/office/drawing/2017/decorative" val="1"/>
                </a:ext>
              </a:extLst>
            </p:cNvPr>
            <p:cNvSpPr/>
            <p:nvPr/>
          </p:nvSpPr>
          <p:spPr bwMode="auto">
            <a:xfrm rot="20777353">
              <a:off x="10008171" y="1519529"/>
              <a:ext cx="1598612" cy="1598612"/>
            </a:xfrm>
            <a:prstGeom prst="ellipse">
              <a:avLst/>
            </a:prstGeom>
            <a:solidFill>
              <a:schemeClr val="accent1">
                <a:lumMod val="75000"/>
              </a:schemeClr>
            </a:solidFill>
            <a:ln>
              <a:no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grpSp>
          <p:nvGrpSpPr>
            <p:cNvPr id="8" name="Group 7">
              <a:extLst>
                <a:ext uri="{FF2B5EF4-FFF2-40B4-BE49-F238E27FC236}">
                  <a16:creationId xmlns:a16="http://schemas.microsoft.com/office/drawing/2014/main" id="{DCBB3635-31F7-4FF3-9476-8907AE87CC6A}"/>
                </a:ext>
                <a:ext uri="{C183D7F6-B498-43B3-948B-1728B52AA6E4}">
                  <adec:decorative xmlns:adec="http://schemas.microsoft.com/office/drawing/2017/decorative" val="1"/>
                </a:ext>
              </a:extLst>
            </p:cNvPr>
            <p:cNvGrpSpPr/>
            <p:nvPr userDrawn="1"/>
          </p:nvGrpSpPr>
          <p:grpSpPr>
            <a:xfrm>
              <a:off x="10101618" y="1612978"/>
              <a:ext cx="1411719" cy="1411713"/>
              <a:chOff x="10101618" y="1612978"/>
              <a:chExt cx="1411719" cy="1411713"/>
            </a:xfrm>
          </p:grpSpPr>
          <p:sp>
            <p:nvSpPr>
              <p:cNvPr id="64" name="Oval 63">
                <a:extLst>
                  <a:ext uri="{FF2B5EF4-FFF2-40B4-BE49-F238E27FC236}">
                    <a16:creationId xmlns:a16="http://schemas.microsoft.com/office/drawing/2014/main" id="{B790B890-DA45-42CA-9E34-BE9DC78B2F6D}"/>
                  </a:ext>
                  <a:ext uri="{C183D7F6-B498-43B3-948B-1728B52AA6E4}">
                    <adec:decorative xmlns:adec="http://schemas.microsoft.com/office/drawing/2017/decorative" val="1"/>
                  </a:ext>
                </a:extLst>
              </p:cNvPr>
              <p:cNvSpPr/>
              <p:nvPr/>
            </p:nvSpPr>
            <p:spPr bwMode="auto">
              <a:xfrm rot="20777353">
                <a:off x="10184937" y="1696298"/>
                <a:ext cx="1245080" cy="1245077"/>
              </a:xfrm>
              <a:prstGeom prst="ellipse">
                <a:avLst/>
              </a:prstGeom>
              <a:solidFill>
                <a:schemeClr val="accent1"/>
              </a:solidFill>
              <a:ln>
                <a:no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sp>
            <p:nvSpPr>
              <p:cNvPr id="65" name="Oval 64">
                <a:extLst>
                  <a:ext uri="{FF2B5EF4-FFF2-40B4-BE49-F238E27FC236}">
                    <a16:creationId xmlns:a16="http://schemas.microsoft.com/office/drawing/2014/main" id="{986EDA4F-D9B1-452E-BE76-A21F1978D7D8}"/>
                  </a:ext>
                  <a:ext uri="{C183D7F6-B498-43B3-948B-1728B52AA6E4}">
                    <adec:decorative xmlns:adec="http://schemas.microsoft.com/office/drawing/2017/decorative" val="1"/>
                  </a:ext>
                </a:extLst>
              </p:cNvPr>
              <p:cNvSpPr/>
              <p:nvPr/>
            </p:nvSpPr>
            <p:spPr bwMode="auto">
              <a:xfrm rot="20777353">
                <a:off x="10101618" y="1612978"/>
                <a:ext cx="1411719" cy="1411713"/>
              </a:xfrm>
              <a:prstGeom prst="ellipse">
                <a:avLst/>
              </a:prstGeom>
              <a:noFill/>
              <a:ln>
                <a:solidFill>
                  <a:schemeClr val="accent3"/>
                </a:solid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grpSp>
        <p:cxnSp>
          <p:nvCxnSpPr>
            <p:cNvPr id="66" name="Straight Connector 65">
              <a:extLst>
                <a:ext uri="{FF2B5EF4-FFF2-40B4-BE49-F238E27FC236}">
                  <a16:creationId xmlns:a16="http://schemas.microsoft.com/office/drawing/2014/main" id="{BFD40A5E-6781-4FFF-A80F-C7646D218A43}"/>
                </a:ext>
                <a:ext uri="{C183D7F6-B498-43B3-948B-1728B52AA6E4}">
                  <adec:decorative xmlns:adec="http://schemas.microsoft.com/office/drawing/2017/decorative" val="1"/>
                </a:ext>
              </a:extLst>
            </p:cNvPr>
            <p:cNvCxnSpPr>
              <a:cxnSpLocks/>
            </p:cNvCxnSpPr>
            <p:nvPr/>
          </p:nvCxnSpPr>
          <p:spPr>
            <a:xfrm>
              <a:off x="10350528" y="3272575"/>
              <a:ext cx="913898" cy="0"/>
            </a:xfrm>
            <a:prstGeom prst="line">
              <a:avLst/>
            </a:prstGeom>
            <a:ln w="25400" cap="rnd">
              <a:gradFill>
                <a:gsLst>
                  <a:gs pos="0">
                    <a:schemeClr val="accent1">
                      <a:alpha val="0"/>
                    </a:schemeClr>
                  </a:gs>
                  <a:gs pos="48600">
                    <a:schemeClr val="accent1">
                      <a:lumMod val="75000"/>
                    </a:schemeClr>
                  </a:gs>
                  <a:gs pos="100000">
                    <a:schemeClr val="accent1">
                      <a:alpha val="0"/>
                    </a:schemeClr>
                  </a:gs>
                </a:gsLst>
                <a:lin ang="5400000" scaled="1"/>
              </a:gradFill>
              <a:round/>
            </a:ln>
          </p:spPr>
          <p:style>
            <a:lnRef idx="1">
              <a:schemeClr val="accent1"/>
            </a:lnRef>
            <a:fillRef idx="0">
              <a:schemeClr val="accent1"/>
            </a:fillRef>
            <a:effectRef idx="0">
              <a:schemeClr val="accent1"/>
            </a:effectRef>
            <a:fontRef idx="minor">
              <a:schemeClr val="tx1"/>
            </a:fontRef>
          </p:style>
        </p:cxnSp>
      </p:grpSp>
      <p:sp>
        <p:nvSpPr>
          <p:cNvPr id="89" name="Picture Placeholder 53" descr="This photo is a 'placeholder' only. Drag or drop your photo here, or click and tap the center to insert a photo.">
            <a:extLst>
              <a:ext uri="{FF2B5EF4-FFF2-40B4-BE49-F238E27FC236}">
                <a16:creationId xmlns:a16="http://schemas.microsoft.com/office/drawing/2014/main" id="{3215366A-E639-414D-A820-3B6B302A4F6D}"/>
              </a:ext>
            </a:extLst>
          </p:cNvPr>
          <p:cNvSpPr>
            <a:spLocks noGrp="1"/>
          </p:cNvSpPr>
          <p:nvPr>
            <p:ph type="pic" sz="quarter" idx="27" hasCustomPrompt="1"/>
          </p:nvPr>
        </p:nvSpPr>
        <p:spPr>
          <a:xfrm>
            <a:off x="10255821" y="1767179"/>
            <a:ext cx="1103312" cy="1103312"/>
          </a:xfrm>
          <a:prstGeom prst="ellipse">
            <a:avLst/>
          </a:prstGeom>
        </p:spPr>
        <p:txBody>
          <a:bodyPr anchor="ctr">
            <a:noAutofit/>
          </a:bodyPr>
          <a:lstStyle>
            <a:lvl1pPr marL="0" indent="0" algn="ctr">
              <a:buNone/>
              <a:defRPr sz="1100">
                <a:solidFill>
                  <a:schemeClr val="bg1"/>
                </a:solidFill>
              </a:defRPr>
            </a:lvl1pPr>
          </a:lstStyle>
          <a:p>
            <a:r>
              <a:rPr lang="en-IN"/>
              <a:t>Click to add icon</a:t>
            </a:r>
            <a:endParaRPr lang="en-US"/>
          </a:p>
        </p:txBody>
      </p:sp>
      <p:sp>
        <p:nvSpPr>
          <p:cNvPr id="82" name="Text Placeholder 35">
            <a:extLst>
              <a:ext uri="{FF2B5EF4-FFF2-40B4-BE49-F238E27FC236}">
                <a16:creationId xmlns:a16="http://schemas.microsoft.com/office/drawing/2014/main" id="{C14CABAF-4715-4B94-9C2E-B7FFE5B2F5AB}"/>
              </a:ext>
            </a:extLst>
          </p:cNvPr>
          <p:cNvSpPr>
            <a:spLocks noGrp="1"/>
          </p:cNvSpPr>
          <p:nvPr>
            <p:ph type="body" sz="quarter" idx="20"/>
          </p:nvPr>
        </p:nvSpPr>
        <p:spPr>
          <a:xfrm>
            <a:off x="10010725" y="3578648"/>
            <a:ext cx="1595438" cy="246221"/>
          </a:xfrm>
        </p:spPr>
        <p:txBody>
          <a:bodyPr>
            <a:noAutofit/>
          </a:bodyPr>
          <a:lstStyle>
            <a:lvl1pPr marL="0" indent="0" algn="ctr">
              <a:buNone/>
              <a:defRPr sz="1400">
                <a:solidFill>
                  <a:schemeClr val="accent1"/>
                </a:solidFill>
                <a:latin typeface="+mj-lt"/>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Click to edit</a:t>
            </a:r>
          </a:p>
        </p:txBody>
      </p:sp>
      <p:sp>
        <p:nvSpPr>
          <p:cNvPr id="83" name="Text Placeholder 35">
            <a:extLst>
              <a:ext uri="{FF2B5EF4-FFF2-40B4-BE49-F238E27FC236}">
                <a16:creationId xmlns:a16="http://schemas.microsoft.com/office/drawing/2014/main" id="{95B312B0-4588-48F5-A0AD-A71147C9072A}"/>
              </a:ext>
            </a:extLst>
          </p:cNvPr>
          <p:cNvSpPr>
            <a:spLocks noGrp="1"/>
          </p:cNvSpPr>
          <p:nvPr>
            <p:ph type="body" sz="quarter" idx="21"/>
          </p:nvPr>
        </p:nvSpPr>
        <p:spPr>
          <a:xfrm>
            <a:off x="10010725" y="4004071"/>
            <a:ext cx="1595438" cy="2176810"/>
          </a:xfrm>
        </p:spPr>
        <p:txBody>
          <a:bodyPr>
            <a:noAutofit/>
          </a:bodyPr>
          <a:lstStyle>
            <a:lvl1pPr marL="0" indent="0" algn="ctr">
              <a:buNone/>
              <a:defRPr sz="1400">
                <a:solidFill>
                  <a:schemeClr val="tx1"/>
                </a:solidFill>
                <a:latin typeface="+mn-lt"/>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Click to edit</a:t>
            </a:r>
          </a:p>
        </p:txBody>
      </p:sp>
    </p:spTree>
    <p:extLst>
      <p:ext uri="{BB962C8B-B14F-4D97-AF65-F5344CB8AC3E}">
        <p14:creationId xmlns:p14="http://schemas.microsoft.com/office/powerpoint/2010/main" val="365535397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8">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6">
          <p15:clr>
            <a:srgbClr val="5ACBF0"/>
          </p15:clr>
        </p15:guide>
        <p15:guide id="29" orient="horz" pos="1272">
          <p15:clr>
            <a:srgbClr val="5ACBF0"/>
          </p15:clr>
        </p15:guide>
        <p15:guide id="30" orient="horz" pos="288">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Slide_5">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425780"/>
            <a:ext cx="4775200" cy="1107996"/>
          </a:xfrm>
          <a:noFill/>
        </p:spPr>
        <p:txBody>
          <a:bodyPr wrap="square" lIns="0" tIns="0" rIns="0" bIns="0" anchor="b" anchorCtr="0">
            <a:spAutoFit/>
          </a:bodyPr>
          <a:lstStyle>
            <a:lvl1pPr>
              <a:defRPr sz="3600" spc="-50" baseline="0">
                <a:solidFill>
                  <a:schemeClr val="accent3"/>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47752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sp>
        <p:nvSpPr>
          <p:cNvPr id="3" name="Text Placeholder 2">
            <a:extLst>
              <a:ext uri="{FF2B5EF4-FFF2-40B4-BE49-F238E27FC236}">
                <a16:creationId xmlns:a16="http://schemas.microsoft.com/office/drawing/2014/main" id="{AE20F17D-0FD4-43C0-B74D-31E0C1F9BCB7}"/>
              </a:ext>
            </a:extLst>
          </p:cNvPr>
          <p:cNvSpPr>
            <a:spLocks noGrp="1"/>
          </p:cNvSpPr>
          <p:nvPr>
            <p:ph type="body" sz="quarter" idx="13"/>
          </p:nvPr>
        </p:nvSpPr>
        <p:spPr>
          <a:xfrm>
            <a:off x="7134225" y="1792288"/>
            <a:ext cx="3224213" cy="430887"/>
          </a:xfrm>
        </p:spPr>
        <p:txBody>
          <a:bodyPr/>
          <a:lstStyle/>
          <a:p>
            <a:pPr lvl="0"/>
            <a:endParaRPr lang="en-US"/>
          </a:p>
        </p:txBody>
      </p:sp>
      <p:sp>
        <p:nvSpPr>
          <p:cNvPr id="6" name="Text Placeholder 5">
            <a:extLst>
              <a:ext uri="{FF2B5EF4-FFF2-40B4-BE49-F238E27FC236}">
                <a16:creationId xmlns:a16="http://schemas.microsoft.com/office/drawing/2014/main" id="{8741569E-B502-4151-A02A-C0BF65AEEC73}"/>
              </a:ext>
            </a:extLst>
          </p:cNvPr>
          <p:cNvSpPr>
            <a:spLocks noGrp="1"/>
          </p:cNvSpPr>
          <p:nvPr>
            <p:ph type="body" sz="quarter" idx="14"/>
          </p:nvPr>
        </p:nvSpPr>
        <p:spPr>
          <a:xfrm>
            <a:off x="7015163" y="2671763"/>
            <a:ext cx="3343275" cy="430887"/>
          </a:xfrm>
        </p:spPr>
        <p:txBody>
          <a:bodyPr/>
          <a:lstStyle/>
          <a:p>
            <a:pPr lvl="0"/>
            <a:endParaRPr lang="en-US"/>
          </a:p>
        </p:txBody>
      </p:sp>
    </p:spTree>
    <p:extLst>
      <p:ext uri="{BB962C8B-B14F-4D97-AF65-F5344CB8AC3E}">
        <p14:creationId xmlns:p14="http://schemas.microsoft.com/office/powerpoint/2010/main" val="271304834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Timeline_1">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11018520" cy="553998"/>
          </a:xfrm>
        </p:spPr>
        <p:txBody>
          <a:bodyPr anchor="ctr">
            <a:spAutoFit/>
          </a:bodyPr>
          <a:lstStyle>
            <a:lvl1pPr>
              <a:defRPr>
                <a:solidFill>
                  <a:schemeClr val="tx1"/>
                </a:solidFill>
              </a:defRPr>
            </a:lvl1pPr>
          </a:lstStyle>
          <a:p>
            <a:r>
              <a:rPr lang="en-US"/>
              <a:t>Click to edit Master title style</a:t>
            </a:r>
          </a:p>
        </p:txBody>
      </p:sp>
      <p:sp>
        <p:nvSpPr>
          <p:cNvPr id="4" name="Rectangle 22">
            <a:extLst>
              <a:ext uri="{FF2B5EF4-FFF2-40B4-BE49-F238E27FC236}">
                <a16:creationId xmlns:a16="http://schemas.microsoft.com/office/drawing/2014/main" id="{A2F51694-D714-4617-BC9A-1EF761617CD4}"/>
              </a:ext>
              <a:ext uri="{C183D7F6-B498-43B3-948B-1728B52AA6E4}">
                <adec:decorative xmlns:adec="http://schemas.microsoft.com/office/drawing/2017/decorative" val="1"/>
              </a:ext>
            </a:extLst>
          </p:cNvPr>
          <p:cNvSpPr/>
          <p:nvPr/>
        </p:nvSpPr>
        <p:spPr>
          <a:xfrm>
            <a:off x="579774" y="1659731"/>
            <a:ext cx="179389" cy="4043989"/>
          </a:xfrm>
          <a:custGeom>
            <a:avLst/>
            <a:gdLst>
              <a:gd name="connsiteX0" fmla="*/ 0 w 914400"/>
              <a:gd name="connsiteY0" fmla="*/ 0 h 914400"/>
              <a:gd name="connsiteX1" fmla="*/ 914400 w 914400"/>
              <a:gd name="connsiteY1" fmla="*/ 0 h 914400"/>
              <a:gd name="connsiteX2" fmla="*/ 914400 w 914400"/>
              <a:gd name="connsiteY2" fmla="*/ 914400 h 914400"/>
              <a:gd name="connsiteX3" fmla="*/ 0 w 914400"/>
              <a:gd name="connsiteY3" fmla="*/ 914400 h 914400"/>
              <a:gd name="connsiteX4" fmla="*/ 0 w 914400"/>
              <a:gd name="connsiteY4" fmla="*/ 0 h 914400"/>
              <a:gd name="connsiteX0" fmla="*/ 914400 w 1005840"/>
              <a:gd name="connsiteY0" fmla="*/ 914400 h 1005840"/>
              <a:gd name="connsiteX1" fmla="*/ 0 w 1005840"/>
              <a:gd name="connsiteY1" fmla="*/ 914400 h 1005840"/>
              <a:gd name="connsiteX2" fmla="*/ 0 w 1005840"/>
              <a:gd name="connsiteY2" fmla="*/ 0 h 1005840"/>
              <a:gd name="connsiteX3" fmla="*/ 914400 w 1005840"/>
              <a:gd name="connsiteY3" fmla="*/ 0 h 1005840"/>
              <a:gd name="connsiteX4" fmla="*/ 1005840 w 1005840"/>
              <a:gd name="connsiteY4" fmla="*/ 1005840 h 1005840"/>
              <a:gd name="connsiteX0" fmla="*/ 914400 w 914400"/>
              <a:gd name="connsiteY0" fmla="*/ 914400 h 914400"/>
              <a:gd name="connsiteX1" fmla="*/ 0 w 914400"/>
              <a:gd name="connsiteY1" fmla="*/ 914400 h 914400"/>
              <a:gd name="connsiteX2" fmla="*/ 0 w 914400"/>
              <a:gd name="connsiteY2" fmla="*/ 0 h 914400"/>
              <a:gd name="connsiteX3" fmla="*/ 914400 w 914400"/>
              <a:gd name="connsiteY3" fmla="*/ 0 h 914400"/>
              <a:gd name="connsiteX0" fmla="*/ 0 w 914400"/>
              <a:gd name="connsiteY0" fmla="*/ 914400 h 914400"/>
              <a:gd name="connsiteX1" fmla="*/ 0 w 914400"/>
              <a:gd name="connsiteY1" fmla="*/ 0 h 914400"/>
              <a:gd name="connsiteX2" fmla="*/ 914400 w 914400"/>
              <a:gd name="connsiteY2" fmla="*/ 0 h 914400"/>
            </a:gdLst>
            <a:ahLst/>
            <a:cxnLst>
              <a:cxn ang="0">
                <a:pos x="connsiteX0" y="connsiteY0"/>
              </a:cxn>
              <a:cxn ang="0">
                <a:pos x="connsiteX1" y="connsiteY1"/>
              </a:cxn>
              <a:cxn ang="0">
                <a:pos x="connsiteX2" y="connsiteY2"/>
              </a:cxn>
            </a:cxnLst>
            <a:rect l="l" t="t" r="r" b="b"/>
            <a:pathLst>
              <a:path w="914400" h="914400">
                <a:moveTo>
                  <a:pt x="0" y="914400"/>
                </a:moveTo>
                <a:lnTo>
                  <a:pt x="0" y="0"/>
                </a:lnTo>
                <a:lnTo>
                  <a:pt x="914400" y="0"/>
                </a:lnTo>
              </a:path>
            </a:pathLst>
          </a:custGeom>
          <a:noFill/>
          <a:ln w="6350">
            <a:solidFill>
              <a:schemeClr val="bg1">
                <a:lumMod val="75000"/>
              </a:schemeClr>
            </a:solidFill>
            <a:headEnd type="none"/>
            <a:tailEnd type="none" w="sm" len="sm"/>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1" name="Group 10">
            <a:extLst>
              <a:ext uri="{FF2B5EF4-FFF2-40B4-BE49-F238E27FC236}">
                <a16:creationId xmlns:a16="http://schemas.microsoft.com/office/drawing/2014/main" id="{F22B1B1A-414E-4A52-B58C-C8C01D806DA4}"/>
              </a:ext>
              <a:ext uri="{C183D7F6-B498-43B3-948B-1728B52AA6E4}">
                <adec:decorative xmlns:adec="http://schemas.microsoft.com/office/drawing/2017/decorative" val="1"/>
              </a:ext>
            </a:extLst>
          </p:cNvPr>
          <p:cNvGrpSpPr/>
          <p:nvPr/>
        </p:nvGrpSpPr>
        <p:grpSpPr>
          <a:xfrm>
            <a:off x="692480" y="1293039"/>
            <a:ext cx="728770" cy="728770"/>
            <a:chOff x="4728474" y="854884"/>
            <a:chExt cx="6357844" cy="6357848"/>
          </a:xfrm>
        </p:grpSpPr>
        <p:sp>
          <p:nvSpPr>
            <p:cNvPr id="12" name="Oval 11">
              <a:extLst>
                <a:ext uri="{FF2B5EF4-FFF2-40B4-BE49-F238E27FC236}">
                  <a16:creationId xmlns:a16="http://schemas.microsoft.com/office/drawing/2014/main" id="{F40BDCAE-B400-4EE7-A2EE-F1A724F56369}"/>
                </a:ext>
                <a:ext uri="{C183D7F6-B498-43B3-948B-1728B52AA6E4}">
                  <adec:decorative xmlns:adec="http://schemas.microsoft.com/office/drawing/2017/decorative" val="1"/>
                </a:ext>
              </a:extLst>
            </p:cNvPr>
            <p:cNvSpPr/>
            <p:nvPr/>
          </p:nvSpPr>
          <p:spPr bwMode="auto">
            <a:xfrm rot="20777353">
              <a:off x="4728474" y="854884"/>
              <a:ext cx="6357844" cy="6357848"/>
            </a:xfrm>
            <a:prstGeom prst="ellipse">
              <a:avLst/>
            </a:prstGeom>
            <a:solidFill>
              <a:schemeClr val="accent1">
                <a:lumMod val="75000"/>
              </a:schemeClr>
            </a:solidFill>
            <a:ln>
              <a:no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cs typeface="Segoe UI" pitchFamily="34" charset="0"/>
              </a:endParaRPr>
            </a:p>
          </p:txBody>
        </p:sp>
        <p:sp>
          <p:nvSpPr>
            <p:cNvPr id="13" name="Oval 12">
              <a:extLst>
                <a:ext uri="{FF2B5EF4-FFF2-40B4-BE49-F238E27FC236}">
                  <a16:creationId xmlns:a16="http://schemas.microsoft.com/office/drawing/2014/main" id="{4BF6EE3A-EEA0-492D-A5D2-2DA24826124E}"/>
                </a:ext>
                <a:ext uri="{C183D7F6-B498-43B3-948B-1728B52AA6E4}">
                  <adec:decorative xmlns:adec="http://schemas.microsoft.com/office/drawing/2017/decorative" val="1"/>
                </a:ext>
              </a:extLst>
            </p:cNvPr>
            <p:cNvSpPr/>
            <p:nvPr/>
          </p:nvSpPr>
          <p:spPr bwMode="auto">
            <a:xfrm rot="20777353">
              <a:off x="5118673" y="1245098"/>
              <a:ext cx="5577446" cy="5577434"/>
            </a:xfrm>
            <a:prstGeom prst="ellipse">
              <a:avLst/>
            </a:prstGeom>
            <a:solidFill>
              <a:schemeClr val="accent1"/>
            </a:solidFill>
            <a:ln>
              <a:no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grpSp>
      <p:sp>
        <p:nvSpPr>
          <p:cNvPr id="54" name="Picture Placeholder 53" descr="This photo is a 'placeholder' only. Drag or drop your photo here, or click and tap the center to insert a photo.">
            <a:extLst>
              <a:ext uri="{FF2B5EF4-FFF2-40B4-BE49-F238E27FC236}">
                <a16:creationId xmlns:a16="http://schemas.microsoft.com/office/drawing/2014/main" id="{7B89D0FC-A3ED-4897-9392-6F640FB08192}"/>
              </a:ext>
            </a:extLst>
          </p:cNvPr>
          <p:cNvSpPr>
            <a:spLocks noGrp="1"/>
          </p:cNvSpPr>
          <p:nvPr>
            <p:ph type="pic" sz="quarter" idx="22"/>
          </p:nvPr>
        </p:nvSpPr>
        <p:spPr>
          <a:xfrm>
            <a:off x="745727" y="1346286"/>
            <a:ext cx="622276" cy="622276"/>
          </a:xfrm>
          <a:prstGeom prst="ellipse">
            <a:avLst/>
          </a:prstGeom>
        </p:spPr>
        <p:txBody>
          <a:bodyPr>
            <a:noAutofit/>
          </a:bodyPr>
          <a:lstStyle>
            <a:lvl1pPr marL="0" indent="0">
              <a:buNone/>
              <a:defRPr sz="900"/>
            </a:lvl1pPr>
          </a:lstStyle>
          <a:p>
            <a:endParaRPr lang="en-US"/>
          </a:p>
        </p:txBody>
      </p:sp>
      <p:sp>
        <p:nvSpPr>
          <p:cNvPr id="43" name="Text Placeholder 42">
            <a:extLst>
              <a:ext uri="{FF2B5EF4-FFF2-40B4-BE49-F238E27FC236}">
                <a16:creationId xmlns:a16="http://schemas.microsoft.com/office/drawing/2014/main" id="{3E6FE612-44E1-4580-8B57-72409EDC5966}"/>
              </a:ext>
            </a:extLst>
          </p:cNvPr>
          <p:cNvSpPr>
            <a:spLocks noGrp="1"/>
          </p:cNvSpPr>
          <p:nvPr>
            <p:ph type="body" sz="quarter" idx="14"/>
          </p:nvPr>
        </p:nvSpPr>
        <p:spPr>
          <a:xfrm>
            <a:off x="723900" y="2184400"/>
            <a:ext cx="2432050" cy="553998"/>
          </a:xfrm>
        </p:spPr>
        <p:txBody>
          <a:bodyPr/>
          <a:lstStyle>
            <a:lvl1pPr marL="0" indent="0">
              <a:buNone/>
              <a:defRPr sz="1800">
                <a:solidFill>
                  <a:schemeClr val="tx1"/>
                </a:solidFill>
              </a:defRPr>
            </a:lvl1pPr>
            <a:lvl2pPr marL="228600" indent="0">
              <a:buNone/>
              <a:defRPr sz="1600"/>
            </a:lvl2pPr>
            <a:lvl3pPr>
              <a:defRPr sz="1200"/>
            </a:lvl3pPr>
            <a:lvl4pPr>
              <a:defRPr sz="1100"/>
            </a:lvl4pPr>
            <a:lvl5pPr>
              <a:defRPr sz="1100"/>
            </a:lvl5pPr>
          </a:lstStyle>
          <a:p>
            <a:pPr lvl="0"/>
            <a:r>
              <a:rPr lang="en-US"/>
              <a:t>Click to edit Master text styles</a:t>
            </a:r>
          </a:p>
        </p:txBody>
      </p:sp>
      <p:sp>
        <p:nvSpPr>
          <p:cNvPr id="8" name="Rectangle 7">
            <a:extLst>
              <a:ext uri="{FF2B5EF4-FFF2-40B4-BE49-F238E27FC236}">
                <a16:creationId xmlns:a16="http://schemas.microsoft.com/office/drawing/2014/main" id="{19879F51-B7CD-4B65-A060-D66E73141424}"/>
              </a:ext>
              <a:ext uri="{C183D7F6-B498-43B3-948B-1728B52AA6E4}">
                <adec:decorative xmlns:adec="http://schemas.microsoft.com/office/drawing/2017/decorative" val="1"/>
              </a:ext>
            </a:extLst>
          </p:cNvPr>
          <p:cNvSpPr/>
          <p:nvPr/>
        </p:nvSpPr>
        <p:spPr bwMode="auto">
          <a:xfrm>
            <a:off x="0" y="5726761"/>
            <a:ext cx="12192000" cy="97728"/>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9" name="Oval 8">
            <a:extLst>
              <a:ext uri="{FF2B5EF4-FFF2-40B4-BE49-F238E27FC236}">
                <a16:creationId xmlns:a16="http://schemas.microsoft.com/office/drawing/2014/main" id="{7F112691-AA34-4BDF-BFFB-84194523DB1D}"/>
              </a:ext>
              <a:ext uri="{C183D7F6-B498-43B3-948B-1728B52AA6E4}">
                <adec:decorative xmlns:adec="http://schemas.microsoft.com/office/drawing/2017/decorative" val="1"/>
              </a:ext>
            </a:extLst>
          </p:cNvPr>
          <p:cNvSpPr/>
          <p:nvPr/>
        </p:nvSpPr>
        <p:spPr>
          <a:xfrm>
            <a:off x="435312" y="5621258"/>
            <a:ext cx="288928" cy="288924"/>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Arrow: Chevron 9" descr="directional arrow pointing right">
            <a:extLst>
              <a:ext uri="{FF2B5EF4-FFF2-40B4-BE49-F238E27FC236}">
                <a16:creationId xmlns:a16="http://schemas.microsoft.com/office/drawing/2014/main" id="{AFBB7C2D-2775-424B-BD19-A2D53E096AE0}"/>
              </a:ext>
            </a:extLst>
          </p:cNvPr>
          <p:cNvSpPr/>
          <p:nvPr/>
        </p:nvSpPr>
        <p:spPr>
          <a:xfrm>
            <a:off x="535305" y="5686852"/>
            <a:ext cx="96436" cy="160678"/>
          </a:xfrm>
          <a:prstGeom prst="chevron">
            <a:avLst>
              <a:gd name="adj" fmla="val 82921"/>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49" name="Text Placeholder 42">
            <a:extLst>
              <a:ext uri="{FF2B5EF4-FFF2-40B4-BE49-F238E27FC236}">
                <a16:creationId xmlns:a16="http://schemas.microsoft.com/office/drawing/2014/main" id="{FB17065C-3518-4DB3-93E4-4DEA7F7ACF26}"/>
              </a:ext>
            </a:extLst>
          </p:cNvPr>
          <p:cNvSpPr>
            <a:spLocks noGrp="1"/>
          </p:cNvSpPr>
          <p:nvPr>
            <p:ph type="body" sz="quarter" idx="18"/>
          </p:nvPr>
        </p:nvSpPr>
        <p:spPr>
          <a:xfrm>
            <a:off x="588263" y="6003925"/>
            <a:ext cx="2432050" cy="553998"/>
          </a:xfrm>
        </p:spPr>
        <p:txBody>
          <a:bodyPr/>
          <a:lstStyle>
            <a:lvl1pPr marL="0" indent="0">
              <a:buNone/>
              <a:defRPr sz="1800"/>
            </a:lvl1pPr>
            <a:lvl2pPr>
              <a:defRPr sz="1600"/>
            </a:lvl2pPr>
            <a:lvl3pPr>
              <a:defRPr sz="1200"/>
            </a:lvl3pPr>
            <a:lvl4pPr>
              <a:defRPr sz="1100"/>
            </a:lvl4pPr>
            <a:lvl5pPr>
              <a:defRPr sz="1100"/>
            </a:lvl5pPr>
          </a:lstStyle>
          <a:p>
            <a:pPr lvl="0"/>
            <a:r>
              <a:rPr lang="en-US"/>
              <a:t>Click to edit Master text styles</a:t>
            </a:r>
          </a:p>
        </p:txBody>
      </p:sp>
      <p:sp>
        <p:nvSpPr>
          <p:cNvPr id="5" name="Rectangle 22">
            <a:extLst>
              <a:ext uri="{FF2B5EF4-FFF2-40B4-BE49-F238E27FC236}">
                <a16:creationId xmlns:a16="http://schemas.microsoft.com/office/drawing/2014/main" id="{88A33D54-81EE-466C-92A1-56EFA82A632B}"/>
              </a:ext>
              <a:ext uri="{C183D7F6-B498-43B3-948B-1728B52AA6E4}">
                <adec:decorative xmlns:adec="http://schemas.microsoft.com/office/drawing/2017/decorative" val="1"/>
              </a:ext>
            </a:extLst>
          </p:cNvPr>
          <p:cNvSpPr/>
          <p:nvPr/>
        </p:nvSpPr>
        <p:spPr>
          <a:xfrm>
            <a:off x="3394941" y="1659731"/>
            <a:ext cx="179389" cy="4043989"/>
          </a:xfrm>
          <a:custGeom>
            <a:avLst/>
            <a:gdLst>
              <a:gd name="connsiteX0" fmla="*/ 0 w 914400"/>
              <a:gd name="connsiteY0" fmla="*/ 0 h 914400"/>
              <a:gd name="connsiteX1" fmla="*/ 914400 w 914400"/>
              <a:gd name="connsiteY1" fmla="*/ 0 h 914400"/>
              <a:gd name="connsiteX2" fmla="*/ 914400 w 914400"/>
              <a:gd name="connsiteY2" fmla="*/ 914400 h 914400"/>
              <a:gd name="connsiteX3" fmla="*/ 0 w 914400"/>
              <a:gd name="connsiteY3" fmla="*/ 914400 h 914400"/>
              <a:gd name="connsiteX4" fmla="*/ 0 w 914400"/>
              <a:gd name="connsiteY4" fmla="*/ 0 h 914400"/>
              <a:gd name="connsiteX0" fmla="*/ 914400 w 1005840"/>
              <a:gd name="connsiteY0" fmla="*/ 914400 h 1005840"/>
              <a:gd name="connsiteX1" fmla="*/ 0 w 1005840"/>
              <a:gd name="connsiteY1" fmla="*/ 914400 h 1005840"/>
              <a:gd name="connsiteX2" fmla="*/ 0 w 1005840"/>
              <a:gd name="connsiteY2" fmla="*/ 0 h 1005840"/>
              <a:gd name="connsiteX3" fmla="*/ 914400 w 1005840"/>
              <a:gd name="connsiteY3" fmla="*/ 0 h 1005840"/>
              <a:gd name="connsiteX4" fmla="*/ 1005840 w 1005840"/>
              <a:gd name="connsiteY4" fmla="*/ 1005840 h 1005840"/>
              <a:gd name="connsiteX0" fmla="*/ 914400 w 914400"/>
              <a:gd name="connsiteY0" fmla="*/ 914400 h 914400"/>
              <a:gd name="connsiteX1" fmla="*/ 0 w 914400"/>
              <a:gd name="connsiteY1" fmla="*/ 914400 h 914400"/>
              <a:gd name="connsiteX2" fmla="*/ 0 w 914400"/>
              <a:gd name="connsiteY2" fmla="*/ 0 h 914400"/>
              <a:gd name="connsiteX3" fmla="*/ 914400 w 914400"/>
              <a:gd name="connsiteY3" fmla="*/ 0 h 914400"/>
              <a:gd name="connsiteX0" fmla="*/ 0 w 914400"/>
              <a:gd name="connsiteY0" fmla="*/ 914400 h 914400"/>
              <a:gd name="connsiteX1" fmla="*/ 0 w 914400"/>
              <a:gd name="connsiteY1" fmla="*/ 0 h 914400"/>
              <a:gd name="connsiteX2" fmla="*/ 914400 w 914400"/>
              <a:gd name="connsiteY2" fmla="*/ 0 h 914400"/>
            </a:gdLst>
            <a:ahLst/>
            <a:cxnLst>
              <a:cxn ang="0">
                <a:pos x="connsiteX0" y="connsiteY0"/>
              </a:cxn>
              <a:cxn ang="0">
                <a:pos x="connsiteX1" y="connsiteY1"/>
              </a:cxn>
              <a:cxn ang="0">
                <a:pos x="connsiteX2" y="connsiteY2"/>
              </a:cxn>
            </a:cxnLst>
            <a:rect l="l" t="t" r="r" b="b"/>
            <a:pathLst>
              <a:path w="914400" h="914400">
                <a:moveTo>
                  <a:pt x="0" y="914400"/>
                </a:moveTo>
                <a:lnTo>
                  <a:pt x="0" y="0"/>
                </a:lnTo>
                <a:lnTo>
                  <a:pt x="914400" y="0"/>
                </a:lnTo>
              </a:path>
            </a:pathLst>
          </a:custGeom>
          <a:noFill/>
          <a:ln w="6350">
            <a:solidFill>
              <a:schemeClr val="bg1">
                <a:lumMod val="75000"/>
              </a:schemeClr>
            </a:solidFill>
            <a:headEnd type="none"/>
            <a:tailEnd type="none" w="sm" len="sm"/>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7" name="Group 16">
            <a:extLst>
              <a:ext uri="{FF2B5EF4-FFF2-40B4-BE49-F238E27FC236}">
                <a16:creationId xmlns:a16="http://schemas.microsoft.com/office/drawing/2014/main" id="{CEC807FA-BC13-4C40-AFBD-B356294ACC98}"/>
              </a:ext>
              <a:ext uri="{C183D7F6-B498-43B3-948B-1728B52AA6E4}">
                <adec:decorative xmlns:adec="http://schemas.microsoft.com/office/drawing/2017/decorative" val="1"/>
              </a:ext>
            </a:extLst>
          </p:cNvPr>
          <p:cNvGrpSpPr/>
          <p:nvPr/>
        </p:nvGrpSpPr>
        <p:grpSpPr>
          <a:xfrm>
            <a:off x="3507647" y="1293039"/>
            <a:ext cx="728770" cy="728770"/>
            <a:chOff x="4728474" y="854884"/>
            <a:chExt cx="6357844" cy="6357848"/>
          </a:xfrm>
        </p:grpSpPr>
        <p:sp>
          <p:nvSpPr>
            <p:cNvPr id="18" name="Oval 17">
              <a:extLst>
                <a:ext uri="{FF2B5EF4-FFF2-40B4-BE49-F238E27FC236}">
                  <a16:creationId xmlns:a16="http://schemas.microsoft.com/office/drawing/2014/main" id="{D0003E6A-A35F-46BF-8BC3-7ABFC1A4CD53}"/>
                </a:ext>
                <a:ext uri="{C183D7F6-B498-43B3-948B-1728B52AA6E4}">
                  <adec:decorative xmlns:adec="http://schemas.microsoft.com/office/drawing/2017/decorative" val="1"/>
                </a:ext>
              </a:extLst>
            </p:cNvPr>
            <p:cNvSpPr/>
            <p:nvPr/>
          </p:nvSpPr>
          <p:spPr bwMode="auto">
            <a:xfrm rot="20777353">
              <a:off x="4728474" y="854884"/>
              <a:ext cx="6357844" cy="6357848"/>
            </a:xfrm>
            <a:prstGeom prst="ellipse">
              <a:avLst/>
            </a:prstGeom>
            <a:solidFill>
              <a:schemeClr val="accent1">
                <a:lumMod val="75000"/>
              </a:schemeClr>
            </a:solidFill>
            <a:ln>
              <a:no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sp>
          <p:nvSpPr>
            <p:cNvPr id="19" name="Oval 18">
              <a:extLst>
                <a:ext uri="{FF2B5EF4-FFF2-40B4-BE49-F238E27FC236}">
                  <a16:creationId xmlns:a16="http://schemas.microsoft.com/office/drawing/2014/main" id="{DC8475FA-2FF4-4D36-A7D8-C26F3E094C4C}"/>
                </a:ext>
                <a:ext uri="{C183D7F6-B498-43B3-948B-1728B52AA6E4}">
                  <adec:decorative xmlns:adec="http://schemas.microsoft.com/office/drawing/2017/decorative" val="1"/>
                </a:ext>
              </a:extLst>
            </p:cNvPr>
            <p:cNvSpPr/>
            <p:nvPr/>
          </p:nvSpPr>
          <p:spPr bwMode="auto">
            <a:xfrm rot="20777353">
              <a:off x="5118673" y="1245098"/>
              <a:ext cx="5577446" cy="5577434"/>
            </a:xfrm>
            <a:prstGeom prst="ellipse">
              <a:avLst/>
            </a:prstGeom>
            <a:solidFill>
              <a:schemeClr val="accent1"/>
            </a:solidFill>
            <a:ln>
              <a:no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grpSp>
      <p:sp>
        <p:nvSpPr>
          <p:cNvPr id="55" name="Picture Placeholder 53" descr="This photo is a 'placeholder' only. Drag or drop your photo here, or click and tap the center to insert a photo.">
            <a:extLst>
              <a:ext uri="{FF2B5EF4-FFF2-40B4-BE49-F238E27FC236}">
                <a16:creationId xmlns:a16="http://schemas.microsoft.com/office/drawing/2014/main" id="{15AD6A79-2685-4683-968D-AF3986504F9A}"/>
              </a:ext>
            </a:extLst>
          </p:cNvPr>
          <p:cNvSpPr>
            <a:spLocks noGrp="1"/>
          </p:cNvSpPr>
          <p:nvPr>
            <p:ph type="pic" sz="quarter" idx="23"/>
          </p:nvPr>
        </p:nvSpPr>
        <p:spPr>
          <a:xfrm>
            <a:off x="3560894" y="1346286"/>
            <a:ext cx="622276" cy="622276"/>
          </a:xfrm>
          <a:prstGeom prst="ellipse">
            <a:avLst/>
          </a:prstGeom>
        </p:spPr>
        <p:txBody>
          <a:bodyPr>
            <a:noAutofit/>
          </a:bodyPr>
          <a:lstStyle>
            <a:lvl1pPr marL="0" indent="0">
              <a:buNone/>
              <a:defRPr sz="900"/>
            </a:lvl1pPr>
          </a:lstStyle>
          <a:p>
            <a:endParaRPr lang="en-US"/>
          </a:p>
        </p:txBody>
      </p:sp>
      <p:sp>
        <p:nvSpPr>
          <p:cNvPr id="48" name="Text Placeholder 42">
            <a:extLst>
              <a:ext uri="{FF2B5EF4-FFF2-40B4-BE49-F238E27FC236}">
                <a16:creationId xmlns:a16="http://schemas.microsoft.com/office/drawing/2014/main" id="{F74EF357-2F27-45F2-9EFE-3B74C0FF554D}"/>
              </a:ext>
            </a:extLst>
          </p:cNvPr>
          <p:cNvSpPr>
            <a:spLocks noGrp="1"/>
          </p:cNvSpPr>
          <p:nvPr>
            <p:ph type="body" sz="quarter" idx="17"/>
          </p:nvPr>
        </p:nvSpPr>
        <p:spPr>
          <a:xfrm>
            <a:off x="3539613" y="2184400"/>
            <a:ext cx="2432050" cy="553998"/>
          </a:xfrm>
        </p:spPr>
        <p:txBody>
          <a:bodyPr/>
          <a:lstStyle>
            <a:lvl1pPr marL="0" indent="0">
              <a:buNone/>
              <a:defRPr sz="1800">
                <a:solidFill>
                  <a:schemeClr val="tx1"/>
                </a:solidFill>
              </a:defRPr>
            </a:lvl1pPr>
            <a:lvl2pPr>
              <a:defRPr sz="1600"/>
            </a:lvl2pPr>
            <a:lvl3pPr>
              <a:defRPr sz="1200"/>
            </a:lvl3pPr>
            <a:lvl4pPr>
              <a:defRPr sz="1100"/>
            </a:lvl4pPr>
            <a:lvl5pPr>
              <a:defRPr sz="1100"/>
            </a:lvl5pPr>
          </a:lstStyle>
          <a:p>
            <a:pPr lvl="0"/>
            <a:r>
              <a:rPr lang="en-US"/>
              <a:t>Click to edit Master text styles</a:t>
            </a:r>
          </a:p>
        </p:txBody>
      </p:sp>
      <p:sp>
        <p:nvSpPr>
          <p:cNvPr id="15" name="Oval 14">
            <a:extLst>
              <a:ext uri="{FF2B5EF4-FFF2-40B4-BE49-F238E27FC236}">
                <a16:creationId xmlns:a16="http://schemas.microsoft.com/office/drawing/2014/main" id="{4487A053-3AD9-4EC3-9D4E-7EF7223806AB}"/>
              </a:ext>
              <a:ext uri="{C183D7F6-B498-43B3-948B-1728B52AA6E4}">
                <adec:decorative xmlns:adec="http://schemas.microsoft.com/office/drawing/2017/decorative" val="1"/>
              </a:ext>
            </a:extLst>
          </p:cNvPr>
          <p:cNvSpPr/>
          <p:nvPr/>
        </p:nvSpPr>
        <p:spPr>
          <a:xfrm>
            <a:off x="3250479" y="5621258"/>
            <a:ext cx="288928" cy="288924"/>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Arrow: Chevron 15" descr="directional arrow pointing right">
            <a:extLst>
              <a:ext uri="{FF2B5EF4-FFF2-40B4-BE49-F238E27FC236}">
                <a16:creationId xmlns:a16="http://schemas.microsoft.com/office/drawing/2014/main" id="{FD2ED426-B38D-4D5C-AD33-D99637E926F8}"/>
              </a:ext>
            </a:extLst>
          </p:cNvPr>
          <p:cNvSpPr/>
          <p:nvPr/>
        </p:nvSpPr>
        <p:spPr>
          <a:xfrm>
            <a:off x="3350472" y="5686852"/>
            <a:ext cx="96436" cy="160678"/>
          </a:xfrm>
          <a:prstGeom prst="chevron">
            <a:avLst>
              <a:gd name="adj" fmla="val 82921"/>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52" name="Text Placeholder 42">
            <a:extLst>
              <a:ext uri="{FF2B5EF4-FFF2-40B4-BE49-F238E27FC236}">
                <a16:creationId xmlns:a16="http://schemas.microsoft.com/office/drawing/2014/main" id="{CDE36307-0A4F-4BD1-935F-037412021248}"/>
              </a:ext>
            </a:extLst>
          </p:cNvPr>
          <p:cNvSpPr>
            <a:spLocks noGrp="1"/>
          </p:cNvSpPr>
          <p:nvPr>
            <p:ph type="body" sz="quarter" idx="21"/>
          </p:nvPr>
        </p:nvSpPr>
        <p:spPr>
          <a:xfrm>
            <a:off x="3394941" y="6003925"/>
            <a:ext cx="2432050" cy="553998"/>
          </a:xfrm>
        </p:spPr>
        <p:txBody>
          <a:bodyPr/>
          <a:lstStyle>
            <a:lvl1pPr marL="0" indent="0">
              <a:buNone/>
              <a:defRPr sz="1800"/>
            </a:lvl1pPr>
            <a:lvl2pPr>
              <a:defRPr sz="1600"/>
            </a:lvl2pPr>
            <a:lvl3pPr>
              <a:defRPr sz="1200"/>
            </a:lvl3pPr>
            <a:lvl4pPr>
              <a:defRPr sz="1100"/>
            </a:lvl4pPr>
            <a:lvl5pPr>
              <a:defRPr sz="1100"/>
            </a:lvl5pPr>
          </a:lstStyle>
          <a:p>
            <a:pPr lvl="0"/>
            <a:r>
              <a:rPr lang="en-US"/>
              <a:t>Click to edit Master text styles</a:t>
            </a:r>
          </a:p>
        </p:txBody>
      </p:sp>
      <p:sp>
        <p:nvSpPr>
          <p:cNvPr id="6" name="Rectangle 22">
            <a:extLst>
              <a:ext uri="{FF2B5EF4-FFF2-40B4-BE49-F238E27FC236}">
                <a16:creationId xmlns:a16="http://schemas.microsoft.com/office/drawing/2014/main" id="{D8A41D5C-CC9A-4FE5-AAA7-C97C6226B14D}"/>
              </a:ext>
              <a:ext uri="{C183D7F6-B498-43B3-948B-1728B52AA6E4}">
                <adec:decorative xmlns:adec="http://schemas.microsoft.com/office/drawing/2017/decorative" val="1"/>
              </a:ext>
            </a:extLst>
          </p:cNvPr>
          <p:cNvSpPr/>
          <p:nvPr/>
        </p:nvSpPr>
        <p:spPr>
          <a:xfrm>
            <a:off x="6210108" y="1659731"/>
            <a:ext cx="179389" cy="4043989"/>
          </a:xfrm>
          <a:custGeom>
            <a:avLst/>
            <a:gdLst>
              <a:gd name="connsiteX0" fmla="*/ 0 w 914400"/>
              <a:gd name="connsiteY0" fmla="*/ 0 h 914400"/>
              <a:gd name="connsiteX1" fmla="*/ 914400 w 914400"/>
              <a:gd name="connsiteY1" fmla="*/ 0 h 914400"/>
              <a:gd name="connsiteX2" fmla="*/ 914400 w 914400"/>
              <a:gd name="connsiteY2" fmla="*/ 914400 h 914400"/>
              <a:gd name="connsiteX3" fmla="*/ 0 w 914400"/>
              <a:gd name="connsiteY3" fmla="*/ 914400 h 914400"/>
              <a:gd name="connsiteX4" fmla="*/ 0 w 914400"/>
              <a:gd name="connsiteY4" fmla="*/ 0 h 914400"/>
              <a:gd name="connsiteX0" fmla="*/ 914400 w 1005840"/>
              <a:gd name="connsiteY0" fmla="*/ 914400 h 1005840"/>
              <a:gd name="connsiteX1" fmla="*/ 0 w 1005840"/>
              <a:gd name="connsiteY1" fmla="*/ 914400 h 1005840"/>
              <a:gd name="connsiteX2" fmla="*/ 0 w 1005840"/>
              <a:gd name="connsiteY2" fmla="*/ 0 h 1005840"/>
              <a:gd name="connsiteX3" fmla="*/ 914400 w 1005840"/>
              <a:gd name="connsiteY3" fmla="*/ 0 h 1005840"/>
              <a:gd name="connsiteX4" fmla="*/ 1005840 w 1005840"/>
              <a:gd name="connsiteY4" fmla="*/ 1005840 h 1005840"/>
              <a:gd name="connsiteX0" fmla="*/ 914400 w 914400"/>
              <a:gd name="connsiteY0" fmla="*/ 914400 h 914400"/>
              <a:gd name="connsiteX1" fmla="*/ 0 w 914400"/>
              <a:gd name="connsiteY1" fmla="*/ 914400 h 914400"/>
              <a:gd name="connsiteX2" fmla="*/ 0 w 914400"/>
              <a:gd name="connsiteY2" fmla="*/ 0 h 914400"/>
              <a:gd name="connsiteX3" fmla="*/ 914400 w 914400"/>
              <a:gd name="connsiteY3" fmla="*/ 0 h 914400"/>
              <a:gd name="connsiteX0" fmla="*/ 0 w 914400"/>
              <a:gd name="connsiteY0" fmla="*/ 914400 h 914400"/>
              <a:gd name="connsiteX1" fmla="*/ 0 w 914400"/>
              <a:gd name="connsiteY1" fmla="*/ 0 h 914400"/>
              <a:gd name="connsiteX2" fmla="*/ 914400 w 914400"/>
              <a:gd name="connsiteY2" fmla="*/ 0 h 914400"/>
            </a:gdLst>
            <a:ahLst/>
            <a:cxnLst>
              <a:cxn ang="0">
                <a:pos x="connsiteX0" y="connsiteY0"/>
              </a:cxn>
              <a:cxn ang="0">
                <a:pos x="connsiteX1" y="connsiteY1"/>
              </a:cxn>
              <a:cxn ang="0">
                <a:pos x="connsiteX2" y="connsiteY2"/>
              </a:cxn>
            </a:cxnLst>
            <a:rect l="l" t="t" r="r" b="b"/>
            <a:pathLst>
              <a:path w="914400" h="914400">
                <a:moveTo>
                  <a:pt x="0" y="914400"/>
                </a:moveTo>
                <a:lnTo>
                  <a:pt x="0" y="0"/>
                </a:lnTo>
                <a:lnTo>
                  <a:pt x="914400" y="0"/>
                </a:lnTo>
              </a:path>
            </a:pathLst>
          </a:custGeom>
          <a:noFill/>
          <a:ln w="6350">
            <a:solidFill>
              <a:schemeClr val="bg1">
                <a:lumMod val="75000"/>
              </a:schemeClr>
            </a:solidFill>
            <a:headEnd type="none"/>
            <a:tailEnd type="none" w="sm" len="sm"/>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23" name="Group 22">
            <a:extLst>
              <a:ext uri="{FF2B5EF4-FFF2-40B4-BE49-F238E27FC236}">
                <a16:creationId xmlns:a16="http://schemas.microsoft.com/office/drawing/2014/main" id="{E9C9B510-42A9-46BF-B28E-EEB4B20BDC4E}"/>
              </a:ext>
              <a:ext uri="{C183D7F6-B498-43B3-948B-1728B52AA6E4}">
                <adec:decorative xmlns:adec="http://schemas.microsoft.com/office/drawing/2017/decorative" val="1"/>
              </a:ext>
            </a:extLst>
          </p:cNvPr>
          <p:cNvGrpSpPr/>
          <p:nvPr/>
        </p:nvGrpSpPr>
        <p:grpSpPr>
          <a:xfrm>
            <a:off x="6322814" y="1293039"/>
            <a:ext cx="728770" cy="728770"/>
            <a:chOff x="4728474" y="854884"/>
            <a:chExt cx="6357844" cy="6357848"/>
          </a:xfrm>
        </p:grpSpPr>
        <p:sp>
          <p:nvSpPr>
            <p:cNvPr id="24" name="Oval 23">
              <a:extLst>
                <a:ext uri="{FF2B5EF4-FFF2-40B4-BE49-F238E27FC236}">
                  <a16:creationId xmlns:a16="http://schemas.microsoft.com/office/drawing/2014/main" id="{941B8B9C-C505-486D-B1B2-8801CB11042F}"/>
                </a:ext>
                <a:ext uri="{C183D7F6-B498-43B3-948B-1728B52AA6E4}">
                  <adec:decorative xmlns:adec="http://schemas.microsoft.com/office/drawing/2017/decorative" val="1"/>
                </a:ext>
              </a:extLst>
            </p:cNvPr>
            <p:cNvSpPr/>
            <p:nvPr/>
          </p:nvSpPr>
          <p:spPr bwMode="auto">
            <a:xfrm rot="20777353">
              <a:off x="4728474" y="854884"/>
              <a:ext cx="6357844" cy="6357848"/>
            </a:xfrm>
            <a:prstGeom prst="ellipse">
              <a:avLst/>
            </a:prstGeom>
            <a:solidFill>
              <a:schemeClr val="accent1">
                <a:lumMod val="75000"/>
              </a:schemeClr>
            </a:solidFill>
            <a:ln>
              <a:no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sp>
          <p:nvSpPr>
            <p:cNvPr id="25" name="Oval 24">
              <a:extLst>
                <a:ext uri="{FF2B5EF4-FFF2-40B4-BE49-F238E27FC236}">
                  <a16:creationId xmlns:a16="http://schemas.microsoft.com/office/drawing/2014/main" id="{8D40F9BC-DB67-4A2B-A19B-2B9A727802C5}"/>
                </a:ext>
                <a:ext uri="{C183D7F6-B498-43B3-948B-1728B52AA6E4}">
                  <adec:decorative xmlns:adec="http://schemas.microsoft.com/office/drawing/2017/decorative" val="0"/>
                </a:ext>
              </a:extLst>
            </p:cNvPr>
            <p:cNvSpPr/>
            <p:nvPr/>
          </p:nvSpPr>
          <p:spPr bwMode="auto">
            <a:xfrm rot="20777353">
              <a:off x="5118673" y="1245098"/>
              <a:ext cx="5577446" cy="5577434"/>
            </a:xfrm>
            <a:prstGeom prst="ellipse">
              <a:avLst/>
            </a:prstGeom>
            <a:solidFill>
              <a:schemeClr val="accent1"/>
            </a:solidFill>
            <a:ln>
              <a:no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grpSp>
      <p:sp>
        <p:nvSpPr>
          <p:cNvPr id="56" name="Picture Placeholder 53" descr="This photo is a 'placeholder' only. Drag or drop your photo here, or click and tap the center to insert a photo.">
            <a:extLst>
              <a:ext uri="{FF2B5EF4-FFF2-40B4-BE49-F238E27FC236}">
                <a16:creationId xmlns:a16="http://schemas.microsoft.com/office/drawing/2014/main" id="{AE627FE6-C9D8-40A2-9188-9035A3F63536}"/>
              </a:ext>
            </a:extLst>
          </p:cNvPr>
          <p:cNvSpPr>
            <a:spLocks noGrp="1"/>
          </p:cNvSpPr>
          <p:nvPr>
            <p:ph type="pic" sz="quarter" idx="24"/>
          </p:nvPr>
        </p:nvSpPr>
        <p:spPr>
          <a:xfrm>
            <a:off x="6376061" y="1346286"/>
            <a:ext cx="622276" cy="622276"/>
          </a:xfrm>
          <a:prstGeom prst="ellipse">
            <a:avLst/>
          </a:prstGeom>
        </p:spPr>
        <p:txBody>
          <a:bodyPr>
            <a:noAutofit/>
          </a:bodyPr>
          <a:lstStyle>
            <a:lvl1pPr marL="0" indent="0">
              <a:buNone/>
              <a:defRPr sz="900"/>
            </a:lvl1pPr>
          </a:lstStyle>
          <a:p>
            <a:endParaRPr lang="en-US"/>
          </a:p>
        </p:txBody>
      </p:sp>
      <p:sp>
        <p:nvSpPr>
          <p:cNvPr id="44" name="Text Placeholder 42">
            <a:extLst>
              <a:ext uri="{FF2B5EF4-FFF2-40B4-BE49-F238E27FC236}">
                <a16:creationId xmlns:a16="http://schemas.microsoft.com/office/drawing/2014/main" id="{5D69F211-056F-4305-A496-9E4D1F4641E3}"/>
              </a:ext>
            </a:extLst>
          </p:cNvPr>
          <p:cNvSpPr>
            <a:spLocks noGrp="1"/>
          </p:cNvSpPr>
          <p:nvPr>
            <p:ph type="body" sz="quarter" idx="15"/>
          </p:nvPr>
        </p:nvSpPr>
        <p:spPr>
          <a:xfrm>
            <a:off x="6354780" y="2184400"/>
            <a:ext cx="2432050" cy="553998"/>
          </a:xfrm>
        </p:spPr>
        <p:txBody>
          <a:bodyPr/>
          <a:lstStyle>
            <a:lvl1pPr marL="0" indent="0">
              <a:buNone/>
              <a:defRPr sz="1800">
                <a:solidFill>
                  <a:schemeClr val="tx1"/>
                </a:solidFill>
              </a:defRPr>
            </a:lvl1pPr>
            <a:lvl2pPr>
              <a:defRPr sz="1600"/>
            </a:lvl2pPr>
            <a:lvl3pPr>
              <a:defRPr sz="1200"/>
            </a:lvl3pPr>
            <a:lvl4pPr>
              <a:defRPr sz="1100"/>
            </a:lvl4pPr>
            <a:lvl5pPr>
              <a:defRPr sz="1100"/>
            </a:lvl5pPr>
          </a:lstStyle>
          <a:p>
            <a:pPr lvl="0"/>
            <a:r>
              <a:rPr lang="en-US"/>
              <a:t>Click to edit Master text styles</a:t>
            </a:r>
          </a:p>
        </p:txBody>
      </p:sp>
      <p:sp>
        <p:nvSpPr>
          <p:cNvPr id="21" name="Oval 20">
            <a:extLst>
              <a:ext uri="{FF2B5EF4-FFF2-40B4-BE49-F238E27FC236}">
                <a16:creationId xmlns:a16="http://schemas.microsoft.com/office/drawing/2014/main" id="{1593D4C2-AA7E-484B-AD6E-96F41EBD5984}"/>
              </a:ext>
              <a:ext uri="{C183D7F6-B498-43B3-948B-1728B52AA6E4}">
                <adec:decorative xmlns:adec="http://schemas.microsoft.com/office/drawing/2017/decorative" val="1"/>
              </a:ext>
            </a:extLst>
          </p:cNvPr>
          <p:cNvSpPr/>
          <p:nvPr/>
        </p:nvSpPr>
        <p:spPr>
          <a:xfrm>
            <a:off x="6065646" y="5621258"/>
            <a:ext cx="288928" cy="288924"/>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 name="Arrow: Chevron 21" descr="directional arrow pointing right">
            <a:extLst>
              <a:ext uri="{FF2B5EF4-FFF2-40B4-BE49-F238E27FC236}">
                <a16:creationId xmlns:a16="http://schemas.microsoft.com/office/drawing/2014/main" id="{3DCD289B-EDC3-4A27-8057-18CD1C209488}"/>
              </a:ext>
            </a:extLst>
          </p:cNvPr>
          <p:cNvSpPr/>
          <p:nvPr/>
        </p:nvSpPr>
        <p:spPr>
          <a:xfrm>
            <a:off x="6165639" y="5686852"/>
            <a:ext cx="96436" cy="160678"/>
          </a:xfrm>
          <a:prstGeom prst="chevron">
            <a:avLst>
              <a:gd name="adj" fmla="val 82921"/>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50" name="Text Placeholder 42">
            <a:extLst>
              <a:ext uri="{FF2B5EF4-FFF2-40B4-BE49-F238E27FC236}">
                <a16:creationId xmlns:a16="http://schemas.microsoft.com/office/drawing/2014/main" id="{2D82ECF1-80FA-4DF6-863F-1F7AE5EA42C4}"/>
              </a:ext>
            </a:extLst>
          </p:cNvPr>
          <p:cNvSpPr>
            <a:spLocks noGrp="1"/>
          </p:cNvSpPr>
          <p:nvPr>
            <p:ph type="body" sz="quarter" idx="19"/>
          </p:nvPr>
        </p:nvSpPr>
        <p:spPr>
          <a:xfrm>
            <a:off x="6210108" y="6003925"/>
            <a:ext cx="2432050" cy="553998"/>
          </a:xfrm>
        </p:spPr>
        <p:txBody>
          <a:bodyPr/>
          <a:lstStyle>
            <a:lvl1pPr marL="0" indent="0">
              <a:buNone/>
              <a:defRPr sz="1800"/>
            </a:lvl1pPr>
            <a:lvl2pPr>
              <a:defRPr sz="1600"/>
            </a:lvl2pPr>
            <a:lvl3pPr>
              <a:defRPr sz="1200"/>
            </a:lvl3pPr>
            <a:lvl4pPr>
              <a:defRPr sz="1100"/>
            </a:lvl4pPr>
            <a:lvl5pPr>
              <a:defRPr sz="1100"/>
            </a:lvl5pPr>
          </a:lstStyle>
          <a:p>
            <a:pPr lvl="0"/>
            <a:r>
              <a:rPr lang="en-US"/>
              <a:t>Click to edit Master text styles</a:t>
            </a:r>
          </a:p>
        </p:txBody>
      </p:sp>
      <p:sp>
        <p:nvSpPr>
          <p:cNvPr id="7" name="Rectangle 22">
            <a:extLst>
              <a:ext uri="{FF2B5EF4-FFF2-40B4-BE49-F238E27FC236}">
                <a16:creationId xmlns:a16="http://schemas.microsoft.com/office/drawing/2014/main" id="{FC7BADB9-026B-440F-9155-4B7BDF0FC9C5}"/>
              </a:ext>
              <a:ext uri="{C183D7F6-B498-43B3-948B-1728B52AA6E4}">
                <adec:decorative xmlns:adec="http://schemas.microsoft.com/office/drawing/2017/decorative" val="1"/>
              </a:ext>
            </a:extLst>
          </p:cNvPr>
          <p:cNvSpPr/>
          <p:nvPr/>
        </p:nvSpPr>
        <p:spPr>
          <a:xfrm>
            <a:off x="9025274" y="1659731"/>
            <a:ext cx="179389" cy="4043989"/>
          </a:xfrm>
          <a:custGeom>
            <a:avLst/>
            <a:gdLst>
              <a:gd name="connsiteX0" fmla="*/ 0 w 914400"/>
              <a:gd name="connsiteY0" fmla="*/ 0 h 914400"/>
              <a:gd name="connsiteX1" fmla="*/ 914400 w 914400"/>
              <a:gd name="connsiteY1" fmla="*/ 0 h 914400"/>
              <a:gd name="connsiteX2" fmla="*/ 914400 w 914400"/>
              <a:gd name="connsiteY2" fmla="*/ 914400 h 914400"/>
              <a:gd name="connsiteX3" fmla="*/ 0 w 914400"/>
              <a:gd name="connsiteY3" fmla="*/ 914400 h 914400"/>
              <a:gd name="connsiteX4" fmla="*/ 0 w 914400"/>
              <a:gd name="connsiteY4" fmla="*/ 0 h 914400"/>
              <a:gd name="connsiteX0" fmla="*/ 914400 w 1005840"/>
              <a:gd name="connsiteY0" fmla="*/ 914400 h 1005840"/>
              <a:gd name="connsiteX1" fmla="*/ 0 w 1005840"/>
              <a:gd name="connsiteY1" fmla="*/ 914400 h 1005840"/>
              <a:gd name="connsiteX2" fmla="*/ 0 w 1005840"/>
              <a:gd name="connsiteY2" fmla="*/ 0 h 1005840"/>
              <a:gd name="connsiteX3" fmla="*/ 914400 w 1005840"/>
              <a:gd name="connsiteY3" fmla="*/ 0 h 1005840"/>
              <a:gd name="connsiteX4" fmla="*/ 1005840 w 1005840"/>
              <a:gd name="connsiteY4" fmla="*/ 1005840 h 1005840"/>
              <a:gd name="connsiteX0" fmla="*/ 914400 w 914400"/>
              <a:gd name="connsiteY0" fmla="*/ 914400 h 914400"/>
              <a:gd name="connsiteX1" fmla="*/ 0 w 914400"/>
              <a:gd name="connsiteY1" fmla="*/ 914400 h 914400"/>
              <a:gd name="connsiteX2" fmla="*/ 0 w 914400"/>
              <a:gd name="connsiteY2" fmla="*/ 0 h 914400"/>
              <a:gd name="connsiteX3" fmla="*/ 914400 w 914400"/>
              <a:gd name="connsiteY3" fmla="*/ 0 h 914400"/>
              <a:gd name="connsiteX0" fmla="*/ 0 w 914400"/>
              <a:gd name="connsiteY0" fmla="*/ 914400 h 914400"/>
              <a:gd name="connsiteX1" fmla="*/ 0 w 914400"/>
              <a:gd name="connsiteY1" fmla="*/ 0 h 914400"/>
              <a:gd name="connsiteX2" fmla="*/ 914400 w 914400"/>
              <a:gd name="connsiteY2" fmla="*/ 0 h 914400"/>
            </a:gdLst>
            <a:ahLst/>
            <a:cxnLst>
              <a:cxn ang="0">
                <a:pos x="connsiteX0" y="connsiteY0"/>
              </a:cxn>
              <a:cxn ang="0">
                <a:pos x="connsiteX1" y="connsiteY1"/>
              </a:cxn>
              <a:cxn ang="0">
                <a:pos x="connsiteX2" y="connsiteY2"/>
              </a:cxn>
            </a:cxnLst>
            <a:rect l="l" t="t" r="r" b="b"/>
            <a:pathLst>
              <a:path w="914400" h="914400">
                <a:moveTo>
                  <a:pt x="0" y="914400"/>
                </a:moveTo>
                <a:lnTo>
                  <a:pt x="0" y="0"/>
                </a:lnTo>
                <a:lnTo>
                  <a:pt x="914400" y="0"/>
                </a:lnTo>
              </a:path>
            </a:pathLst>
          </a:custGeom>
          <a:noFill/>
          <a:ln w="6350">
            <a:solidFill>
              <a:schemeClr val="bg1">
                <a:lumMod val="75000"/>
              </a:schemeClr>
            </a:solidFill>
            <a:headEnd type="none"/>
            <a:tailEnd type="none" w="sm" len="sm"/>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29" name="Group 28">
            <a:extLst>
              <a:ext uri="{FF2B5EF4-FFF2-40B4-BE49-F238E27FC236}">
                <a16:creationId xmlns:a16="http://schemas.microsoft.com/office/drawing/2014/main" id="{4C7F661B-23B1-4151-B84A-FE885AC67F2C}"/>
              </a:ext>
              <a:ext uri="{C183D7F6-B498-43B3-948B-1728B52AA6E4}">
                <adec:decorative xmlns:adec="http://schemas.microsoft.com/office/drawing/2017/decorative" val="1"/>
              </a:ext>
            </a:extLst>
          </p:cNvPr>
          <p:cNvGrpSpPr/>
          <p:nvPr/>
        </p:nvGrpSpPr>
        <p:grpSpPr>
          <a:xfrm>
            <a:off x="9137980" y="1293039"/>
            <a:ext cx="728770" cy="728770"/>
            <a:chOff x="4728474" y="854884"/>
            <a:chExt cx="6357844" cy="6357848"/>
          </a:xfrm>
        </p:grpSpPr>
        <p:sp>
          <p:nvSpPr>
            <p:cNvPr id="30" name="Oval 29">
              <a:extLst>
                <a:ext uri="{FF2B5EF4-FFF2-40B4-BE49-F238E27FC236}">
                  <a16:creationId xmlns:a16="http://schemas.microsoft.com/office/drawing/2014/main" id="{80324924-8F16-413D-95F7-055052922387}"/>
                </a:ext>
                <a:ext uri="{C183D7F6-B498-43B3-948B-1728B52AA6E4}">
                  <adec:decorative xmlns:adec="http://schemas.microsoft.com/office/drawing/2017/decorative" val="1"/>
                </a:ext>
              </a:extLst>
            </p:cNvPr>
            <p:cNvSpPr/>
            <p:nvPr/>
          </p:nvSpPr>
          <p:spPr bwMode="auto">
            <a:xfrm rot="20777353">
              <a:off x="4728474" y="854884"/>
              <a:ext cx="6357844" cy="6357848"/>
            </a:xfrm>
            <a:prstGeom prst="ellipse">
              <a:avLst/>
            </a:prstGeom>
            <a:solidFill>
              <a:schemeClr val="accent1">
                <a:lumMod val="75000"/>
              </a:schemeClr>
            </a:solidFill>
            <a:ln>
              <a:no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sp>
          <p:nvSpPr>
            <p:cNvPr id="31" name="Oval 30">
              <a:extLst>
                <a:ext uri="{FF2B5EF4-FFF2-40B4-BE49-F238E27FC236}">
                  <a16:creationId xmlns:a16="http://schemas.microsoft.com/office/drawing/2014/main" id="{9177B0C5-A71A-493E-A5B2-CF1CEFBDDCE1}"/>
                </a:ext>
                <a:ext uri="{C183D7F6-B498-43B3-948B-1728B52AA6E4}">
                  <adec:decorative xmlns:adec="http://schemas.microsoft.com/office/drawing/2017/decorative" val="1"/>
                </a:ext>
              </a:extLst>
            </p:cNvPr>
            <p:cNvSpPr/>
            <p:nvPr/>
          </p:nvSpPr>
          <p:spPr bwMode="auto">
            <a:xfrm rot="20777353">
              <a:off x="5118673" y="1245098"/>
              <a:ext cx="5577446" cy="5577434"/>
            </a:xfrm>
            <a:prstGeom prst="ellipse">
              <a:avLst/>
            </a:prstGeom>
            <a:solidFill>
              <a:schemeClr val="accent1"/>
            </a:solidFill>
            <a:ln>
              <a:no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grpSp>
      <p:sp>
        <p:nvSpPr>
          <p:cNvPr id="61" name="Picture Placeholder 53" descr="This photo is a 'placeholder' only. Drag or drop your photo here, or click and tap the center to insert a photo.">
            <a:extLst>
              <a:ext uri="{FF2B5EF4-FFF2-40B4-BE49-F238E27FC236}">
                <a16:creationId xmlns:a16="http://schemas.microsoft.com/office/drawing/2014/main" id="{01D2E344-AE33-4E84-ADB0-5181AA557967}"/>
              </a:ext>
            </a:extLst>
          </p:cNvPr>
          <p:cNvSpPr>
            <a:spLocks noGrp="1"/>
          </p:cNvSpPr>
          <p:nvPr>
            <p:ph type="pic" sz="quarter" idx="25"/>
          </p:nvPr>
        </p:nvSpPr>
        <p:spPr>
          <a:xfrm>
            <a:off x="9191227" y="1346286"/>
            <a:ext cx="622276" cy="622276"/>
          </a:xfrm>
          <a:prstGeom prst="ellipse">
            <a:avLst/>
          </a:prstGeom>
        </p:spPr>
        <p:txBody>
          <a:bodyPr>
            <a:noAutofit/>
          </a:bodyPr>
          <a:lstStyle>
            <a:lvl1pPr marL="0" indent="0">
              <a:buNone/>
              <a:defRPr sz="900"/>
            </a:lvl1pPr>
          </a:lstStyle>
          <a:p>
            <a:endParaRPr lang="en-US"/>
          </a:p>
        </p:txBody>
      </p:sp>
      <p:sp>
        <p:nvSpPr>
          <p:cNvPr id="45" name="Text Placeholder 42">
            <a:extLst>
              <a:ext uri="{FF2B5EF4-FFF2-40B4-BE49-F238E27FC236}">
                <a16:creationId xmlns:a16="http://schemas.microsoft.com/office/drawing/2014/main" id="{41CC55D0-27CD-4D60-8F63-DBB40C17CACA}"/>
              </a:ext>
            </a:extLst>
          </p:cNvPr>
          <p:cNvSpPr>
            <a:spLocks noGrp="1"/>
          </p:cNvSpPr>
          <p:nvPr>
            <p:ph type="body" sz="quarter" idx="16"/>
          </p:nvPr>
        </p:nvSpPr>
        <p:spPr>
          <a:xfrm>
            <a:off x="9169946" y="2184400"/>
            <a:ext cx="2432050" cy="553998"/>
          </a:xfrm>
        </p:spPr>
        <p:txBody>
          <a:bodyPr/>
          <a:lstStyle>
            <a:lvl1pPr marL="0" indent="0">
              <a:buNone/>
              <a:defRPr sz="1800">
                <a:solidFill>
                  <a:schemeClr val="tx1"/>
                </a:solidFill>
              </a:defRPr>
            </a:lvl1pPr>
            <a:lvl2pPr marL="228600" indent="0">
              <a:buNone/>
              <a:defRPr sz="1600"/>
            </a:lvl2pPr>
            <a:lvl3pPr>
              <a:defRPr sz="1200"/>
            </a:lvl3pPr>
            <a:lvl4pPr>
              <a:defRPr sz="1100"/>
            </a:lvl4pPr>
            <a:lvl5pPr>
              <a:defRPr sz="1100"/>
            </a:lvl5pPr>
          </a:lstStyle>
          <a:p>
            <a:pPr lvl="0"/>
            <a:r>
              <a:rPr lang="en-US"/>
              <a:t>Click to edit Master text styles</a:t>
            </a:r>
          </a:p>
        </p:txBody>
      </p:sp>
      <p:sp>
        <p:nvSpPr>
          <p:cNvPr id="27" name="Oval 26">
            <a:extLst>
              <a:ext uri="{FF2B5EF4-FFF2-40B4-BE49-F238E27FC236}">
                <a16:creationId xmlns:a16="http://schemas.microsoft.com/office/drawing/2014/main" id="{F1D5E574-11EE-4C82-9C33-50694A059E5C}"/>
              </a:ext>
              <a:ext uri="{C183D7F6-B498-43B3-948B-1728B52AA6E4}">
                <adec:decorative xmlns:adec="http://schemas.microsoft.com/office/drawing/2017/decorative" val="1"/>
              </a:ext>
            </a:extLst>
          </p:cNvPr>
          <p:cNvSpPr/>
          <p:nvPr/>
        </p:nvSpPr>
        <p:spPr>
          <a:xfrm>
            <a:off x="8880812" y="5621258"/>
            <a:ext cx="288928" cy="288924"/>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Arrow: Chevron 27" descr="directional arrow pointing right">
            <a:extLst>
              <a:ext uri="{FF2B5EF4-FFF2-40B4-BE49-F238E27FC236}">
                <a16:creationId xmlns:a16="http://schemas.microsoft.com/office/drawing/2014/main" id="{C5C1284A-F46A-4E33-91E0-8F81B243C74C}"/>
              </a:ext>
            </a:extLst>
          </p:cNvPr>
          <p:cNvSpPr/>
          <p:nvPr/>
        </p:nvSpPr>
        <p:spPr>
          <a:xfrm>
            <a:off x="8980805" y="5686852"/>
            <a:ext cx="96436" cy="160678"/>
          </a:xfrm>
          <a:prstGeom prst="chevron">
            <a:avLst>
              <a:gd name="adj" fmla="val 82921"/>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51" name="Text Placeholder 42">
            <a:extLst>
              <a:ext uri="{FF2B5EF4-FFF2-40B4-BE49-F238E27FC236}">
                <a16:creationId xmlns:a16="http://schemas.microsoft.com/office/drawing/2014/main" id="{DAE8814B-D004-40E9-89C9-4CF8E9D31885}"/>
              </a:ext>
            </a:extLst>
          </p:cNvPr>
          <p:cNvSpPr>
            <a:spLocks noGrp="1"/>
          </p:cNvSpPr>
          <p:nvPr>
            <p:ph type="body" sz="quarter" idx="20"/>
          </p:nvPr>
        </p:nvSpPr>
        <p:spPr>
          <a:xfrm>
            <a:off x="9025274" y="6003925"/>
            <a:ext cx="2432050" cy="553998"/>
          </a:xfrm>
        </p:spPr>
        <p:txBody>
          <a:bodyPr/>
          <a:lstStyle>
            <a:lvl1pPr marL="0" indent="0">
              <a:buNone/>
              <a:defRPr sz="1800"/>
            </a:lvl1pPr>
            <a:lvl2pPr>
              <a:defRPr sz="1600"/>
            </a:lvl2pPr>
            <a:lvl3pPr>
              <a:defRPr sz="1200"/>
            </a:lvl3pPr>
            <a:lvl4pPr>
              <a:defRPr sz="1100"/>
            </a:lvl4pPr>
            <a:lvl5pPr>
              <a:defRPr sz="1100"/>
            </a:lvl5pPr>
          </a:lstStyle>
          <a:p>
            <a:pPr lvl="0"/>
            <a:r>
              <a:rPr lang="en-US"/>
              <a:t>Click to edit Master text styles</a:t>
            </a:r>
          </a:p>
        </p:txBody>
      </p:sp>
    </p:spTree>
    <p:extLst>
      <p:ext uri="{BB962C8B-B14F-4D97-AF65-F5344CB8AC3E}">
        <p14:creationId xmlns:p14="http://schemas.microsoft.com/office/powerpoint/2010/main" val="304415080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60">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2">
          <p15:clr>
            <a:srgbClr val="5ACBF0"/>
          </p15:clr>
        </p15:guide>
        <p15:guide id="30" orient="horz" pos="288">
          <p15:clr>
            <a:srgbClr val="5ACBF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Timeline_2">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11018520" cy="553998"/>
          </a:xfrm>
        </p:spPr>
        <p:txBody>
          <a:bodyPr anchor="ctr">
            <a:spAutoFit/>
          </a:bodyPr>
          <a:lstStyle>
            <a:lvl1pPr>
              <a:defRPr>
                <a:solidFill>
                  <a:schemeClr val="tx1"/>
                </a:solidFill>
              </a:defRPr>
            </a:lvl1pPr>
          </a:lstStyle>
          <a:p>
            <a:r>
              <a:rPr lang="en-US"/>
              <a:t>Click to edit Master title style</a:t>
            </a:r>
          </a:p>
        </p:txBody>
      </p:sp>
      <p:sp>
        <p:nvSpPr>
          <p:cNvPr id="150" name="Teardrop 149">
            <a:extLst>
              <a:ext uri="{FF2B5EF4-FFF2-40B4-BE49-F238E27FC236}">
                <a16:creationId xmlns:a16="http://schemas.microsoft.com/office/drawing/2014/main" id="{2D065EF0-4260-4E30-A9FF-1629D3BD90B6}"/>
              </a:ext>
              <a:ext uri="{C183D7F6-B498-43B3-948B-1728B52AA6E4}">
                <adec:decorative xmlns:adec="http://schemas.microsoft.com/office/drawing/2017/decorative" val="1"/>
              </a:ext>
            </a:extLst>
          </p:cNvPr>
          <p:cNvSpPr/>
          <p:nvPr/>
        </p:nvSpPr>
        <p:spPr>
          <a:xfrm rot="8096982">
            <a:off x="969046" y="1427891"/>
            <a:ext cx="914400" cy="914400"/>
          </a:xfrm>
          <a:prstGeom prst="teardrop">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8" name="Text Placeholder 4">
            <a:extLst>
              <a:ext uri="{FF2B5EF4-FFF2-40B4-BE49-F238E27FC236}">
                <a16:creationId xmlns:a16="http://schemas.microsoft.com/office/drawing/2014/main" id="{D8FF72A6-C7A4-4C45-B615-BCEFBC518EEC}"/>
              </a:ext>
              <a:ext uri="{C183D7F6-B498-43B3-948B-1728B52AA6E4}">
                <adec:decorative xmlns:adec="http://schemas.microsoft.com/office/drawing/2017/decorative" val="1"/>
              </a:ext>
            </a:extLst>
          </p:cNvPr>
          <p:cNvSpPr txBox="1">
            <a:spLocks/>
          </p:cNvSpPr>
          <p:nvPr/>
        </p:nvSpPr>
        <p:spPr>
          <a:xfrm>
            <a:off x="1033690" y="1492532"/>
            <a:ext cx="785112" cy="785112"/>
          </a:xfrm>
          <a:prstGeom prst="ellipse">
            <a:avLst/>
          </a:prstGeom>
        </p:spPr>
        <p:txBody>
          <a:bodyPr wrap="none" anchor="ctr">
            <a:noAutofit/>
          </a:bodyPr>
          <a:lstStyle>
            <a:lvl1pPr marL="0" marR="0" indent="0" algn="ctr" defTabSz="914400" rtl="0" eaLnBrk="1" fontAlgn="auto" latinLnBrk="0" hangingPunct="1">
              <a:lnSpc>
                <a:spcPct val="100000"/>
              </a:lnSpc>
              <a:spcBef>
                <a:spcPts val="0"/>
              </a:spcBef>
              <a:spcAft>
                <a:spcPts val="0"/>
              </a:spcAft>
              <a:buClrTx/>
              <a:buSzPct val="90000"/>
              <a:buFont typeface="Wingdings" panose="05000000000000000000" pitchFamily="2" charset="2"/>
              <a:buNone/>
              <a:tabLst/>
              <a:defRPr lang="en-US" sz="2000" b="1" kern="1200" spc="0" baseline="0" dirty="0">
                <a:solidFill>
                  <a:schemeClr val="accent1"/>
                </a:solidFill>
                <a:latin typeface="+mn-lt"/>
                <a:ea typeface="+mn-ea"/>
                <a:cs typeface="+mn-cs"/>
              </a:defRPr>
            </a:lvl1pPr>
            <a:lvl2pPr marL="457200" marR="0" indent="-228600" algn="l" defTabSz="932742" rtl="0" eaLnBrk="1" fontAlgn="auto" latinLnBrk="0" hangingPunct="1">
              <a:lnSpc>
                <a:spcPct val="100000"/>
              </a:lnSpc>
              <a:spcBef>
                <a:spcPts val="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ts val="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ts val="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ts val="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IN"/>
          </a:p>
        </p:txBody>
      </p:sp>
      <p:sp>
        <p:nvSpPr>
          <p:cNvPr id="156" name="Oval 155">
            <a:extLst>
              <a:ext uri="{FF2B5EF4-FFF2-40B4-BE49-F238E27FC236}">
                <a16:creationId xmlns:a16="http://schemas.microsoft.com/office/drawing/2014/main" id="{76F70DF1-1E66-4FFD-BEAE-1FB6BD00FC12}"/>
              </a:ext>
              <a:ext uri="{C183D7F6-B498-43B3-948B-1728B52AA6E4}">
                <adec:decorative xmlns:adec="http://schemas.microsoft.com/office/drawing/2017/decorative" val="1"/>
              </a:ext>
            </a:extLst>
          </p:cNvPr>
          <p:cNvSpPr/>
          <p:nvPr/>
        </p:nvSpPr>
        <p:spPr>
          <a:xfrm>
            <a:off x="1028171" y="1487013"/>
            <a:ext cx="796150" cy="7961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sz="2000" b="1">
              <a:solidFill>
                <a:schemeClr val="accent1"/>
              </a:solidFill>
            </a:endParaRPr>
          </a:p>
        </p:txBody>
      </p:sp>
      <p:sp>
        <p:nvSpPr>
          <p:cNvPr id="179" name="Picture Placeholder 53" descr="This photo is a 'placeholder' only. Drag or drop your photo here, or click and tap the center to insert a photo.">
            <a:extLst>
              <a:ext uri="{FF2B5EF4-FFF2-40B4-BE49-F238E27FC236}">
                <a16:creationId xmlns:a16="http://schemas.microsoft.com/office/drawing/2014/main" id="{CCE63D06-2620-49E6-AF18-9672BA669697}"/>
              </a:ext>
            </a:extLst>
          </p:cNvPr>
          <p:cNvSpPr>
            <a:spLocks noGrp="1"/>
          </p:cNvSpPr>
          <p:nvPr>
            <p:ph type="pic" sz="quarter" idx="23"/>
          </p:nvPr>
        </p:nvSpPr>
        <p:spPr>
          <a:xfrm>
            <a:off x="1084208" y="1543050"/>
            <a:ext cx="684076" cy="684076"/>
          </a:xfrm>
          <a:prstGeom prst="ellipse">
            <a:avLst/>
          </a:prstGeom>
        </p:spPr>
        <p:txBody>
          <a:bodyPr>
            <a:noAutofit/>
          </a:bodyPr>
          <a:lstStyle>
            <a:lvl1pPr marL="0" indent="0">
              <a:buNone/>
              <a:defRPr sz="900"/>
            </a:lvl1pPr>
          </a:lstStyle>
          <a:p>
            <a:endParaRPr lang="en-US"/>
          </a:p>
        </p:txBody>
      </p:sp>
      <p:cxnSp>
        <p:nvCxnSpPr>
          <p:cNvPr id="113" name="Straight Connector 112">
            <a:extLst>
              <a:ext uri="{FF2B5EF4-FFF2-40B4-BE49-F238E27FC236}">
                <a16:creationId xmlns:a16="http://schemas.microsoft.com/office/drawing/2014/main" id="{F7CFB5F5-2ED3-4CDA-86D2-ED296A4020A7}"/>
              </a:ext>
            </a:extLst>
          </p:cNvPr>
          <p:cNvCxnSpPr/>
          <p:nvPr/>
        </p:nvCxnSpPr>
        <p:spPr>
          <a:xfrm flipV="1">
            <a:off x="419100" y="2891972"/>
            <a:ext cx="11353800" cy="0"/>
          </a:xfrm>
          <a:prstGeom prst="line">
            <a:avLst/>
          </a:prstGeom>
          <a:ln>
            <a:solidFill>
              <a:schemeClr val="bg1">
                <a:lumMod val="75000"/>
              </a:schemeClr>
            </a:solidFill>
            <a:headEnd type="oval"/>
            <a:tailEnd type="oval"/>
          </a:ln>
        </p:spPr>
        <p:style>
          <a:lnRef idx="1">
            <a:schemeClr val="accent1"/>
          </a:lnRef>
          <a:fillRef idx="0">
            <a:schemeClr val="accent1"/>
          </a:fillRef>
          <a:effectRef idx="0">
            <a:schemeClr val="accent1"/>
          </a:effectRef>
          <a:fontRef idx="minor">
            <a:schemeClr val="tx1"/>
          </a:fontRef>
        </p:style>
      </p:cxnSp>
      <p:grpSp>
        <p:nvGrpSpPr>
          <p:cNvPr id="114" name="Group 113">
            <a:extLst>
              <a:ext uri="{FF2B5EF4-FFF2-40B4-BE49-F238E27FC236}">
                <a16:creationId xmlns:a16="http://schemas.microsoft.com/office/drawing/2014/main" id="{1B355DAB-CF51-4F0C-9C43-2E705781A6BA}"/>
              </a:ext>
              <a:ext uri="{C183D7F6-B498-43B3-948B-1728B52AA6E4}">
                <adec:decorative xmlns:adec="http://schemas.microsoft.com/office/drawing/2017/decorative" val="1"/>
              </a:ext>
            </a:extLst>
          </p:cNvPr>
          <p:cNvGrpSpPr/>
          <p:nvPr/>
        </p:nvGrpSpPr>
        <p:grpSpPr>
          <a:xfrm>
            <a:off x="1321064" y="2786790"/>
            <a:ext cx="210364" cy="210364"/>
            <a:chOff x="1430888" y="1064978"/>
            <a:chExt cx="914400" cy="914400"/>
          </a:xfrm>
          <a:solidFill>
            <a:schemeClr val="bg1"/>
          </a:solidFill>
        </p:grpSpPr>
        <p:sp>
          <p:nvSpPr>
            <p:cNvPr id="115" name="Arc 114">
              <a:extLst>
                <a:ext uri="{FF2B5EF4-FFF2-40B4-BE49-F238E27FC236}">
                  <a16:creationId xmlns:a16="http://schemas.microsoft.com/office/drawing/2014/main" id="{0E007207-DC70-48C5-814C-8077FD7AFC52}"/>
                </a:ext>
              </a:extLst>
            </p:cNvPr>
            <p:cNvSpPr/>
            <p:nvPr/>
          </p:nvSpPr>
          <p:spPr>
            <a:xfrm>
              <a:off x="1430888" y="1064978"/>
              <a:ext cx="914400" cy="914400"/>
            </a:xfrm>
            <a:prstGeom prst="arc">
              <a:avLst>
                <a:gd name="adj1" fmla="val 16888593"/>
                <a:gd name="adj2" fmla="val 20566984"/>
              </a:avLst>
            </a:prstGeom>
            <a:grpFill/>
            <a:ln w="12700" cap="rnd">
              <a:solidFill>
                <a:schemeClr val="accent1"/>
              </a:solidFill>
              <a:round/>
            </a:ln>
          </p:spPr>
          <p:style>
            <a:lnRef idx="1">
              <a:schemeClr val="accent1"/>
            </a:lnRef>
            <a:fillRef idx="0">
              <a:schemeClr val="accent1"/>
            </a:fillRef>
            <a:effectRef idx="0">
              <a:schemeClr val="accent1"/>
            </a:effectRef>
            <a:fontRef idx="minor">
              <a:schemeClr val="tx1"/>
            </a:fontRef>
          </p:style>
          <p:txBody>
            <a:bodyPr bIns="45720" rtlCol="0" anchor="ctr"/>
            <a:lstStyle/>
            <a:p>
              <a:pPr algn="ctr"/>
              <a:endParaRPr lang="en-US"/>
            </a:p>
          </p:txBody>
        </p:sp>
        <p:sp>
          <p:nvSpPr>
            <p:cNvPr id="116" name="Arc 115">
              <a:extLst>
                <a:ext uri="{FF2B5EF4-FFF2-40B4-BE49-F238E27FC236}">
                  <a16:creationId xmlns:a16="http://schemas.microsoft.com/office/drawing/2014/main" id="{C30038FA-B9DF-4F39-A03B-D196DE9F6EE7}"/>
                </a:ext>
              </a:extLst>
            </p:cNvPr>
            <p:cNvSpPr/>
            <p:nvPr/>
          </p:nvSpPr>
          <p:spPr>
            <a:xfrm>
              <a:off x="1430888" y="1064978"/>
              <a:ext cx="914400" cy="914400"/>
            </a:xfrm>
            <a:prstGeom prst="arc">
              <a:avLst>
                <a:gd name="adj1" fmla="val 12766473"/>
                <a:gd name="adj2" fmla="val 16200270"/>
              </a:avLst>
            </a:prstGeom>
            <a:grpFill/>
            <a:ln w="12700" cap="rnd">
              <a:solidFill>
                <a:schemeClr val="accent1"/>
              </a:solidFill>
              <a:round/>
            </a:ln>
          </p:spPr>
          <p:style>
            <a:lnRef idx="1">
              <a:schemeClr val="accent1"/>
            </a:lnRef>
            <a:fillRef idx="0">
              <a:schemeClr val="accent1"/>
            </a:fillRef>
            <a:effectRef idx="0">
              <a:schemeClr val="accent1"/>
            </a:effectRef>
            <a:fontRef idx="minor">
              <a:schemeClr val="tx1"/>
            </a:fontRef>
          </p:style>
          <p:txBody>
            <a:bodyPr bIns="45720" rtlCol="0" anchor="ctr"/>
            <a:lstStyle/>
            <a:p>
              <a:pPr algn="ctr"/>
              <a:endParaRPr lang="en-US"/>
            </a:p>
          </p:txBody>
        </p:sp>
        <p:sp>
          <p:nvSpPr>
            <p:cNvPr id="117" name="Arc 116">
              <a:extLst>
                <a:ext uri="{FF2B5EF4-FFF2-40B4-BE49-F238E27FC236}">
                  <a16:creationId xmlns:a16="http://schemas.microsoft.com/office/drawing/2014/main" id="{800A62C2-BCC0-45B1-BA30-8388C9977E7E}"/>
                </a:ext>
              </a:extLst>
            </p:cNvPr>
            <p:cNvSpPr/>
            <p:nvPr/>
          </p:nvSpPr>
          <p:spPr>
            <a:xfrm>
              <a:off x="1430888" y="1064978"/>
              <a:ext cx="914400" cy="914400"/>
            </a:xfrm>
            <a:prstGeom prst="arc">
              <a:avLst>
                <a:gd name="adj1" fmla="val 8394517"/>
                <a:gd name="adj2" fmla="val 12057441"/>
              </a:avLst>
            </a:prstGeom>
            <a:grpFill/>
            <a:ln w="12700" cap="rnd">
              <a:solidFill>
                <a:schemeClr val="accent1"/>
              </a:solidFill>
              <a:round/>
            </a:ln>
          </p:spPr>
          <p:style>
            <a:lnRef idx="1">
              <a:schemeClr val="accent1"/>
            </a:lnRef>
            <a:fillRef idx="0">
              <a:schemeClr val="accent1"/>
            </a:fillRef>
            <a:effectRef idx="0">
              <a:schemeClr val="accent1"/>
            </a:effectRef>
            <a:fontRef idx="minor">
              <a:schemeClr val="tx1"/>
            </a:fontRef>
          </p:style>
          <p:txBody>
            <a:bodyPr bIns="45720" rtlCol="0" anchor="ctr"/>
            <a:lstStyle/>
            <a:p>
              <a:pPr algn="ctr"/>
              <a:endParaRPr lang="en-US"/>
            </a:p>
          </p:txBody>
        </p:sp>
        <p:sp>
          <p:nvSpPr>
            <p:cNvPr id="118" name="Arc 117">
              <a:extLst>
                <a:ext uri="{FF2B5EF4-FFF2-40B4-BE49-F238E27FC236}">
                  <a16:creationId xmlns:a16="http://schemas.microsoft.com/office/drawing/2014/main" id="{0E2AED34-21E8-4CB7-AEAD-272496965DF3}"/>
                </a:ext>
              </a:extLst>
            </p:cNvPr>
            <p:cNvSpPr/>
            <p:nvPr/>
          </p:nvSpPr>
          <p:spPr>
            <a:xfrm>
              <a:off x="1430888" y="1064978"/>
              <a:ext cx="914400" cy="914400"/>
            </a:xfrm>
            <a:prstGeom prst="arc">
              <a:avLst>
                <a:gd name="adj1" fmla="val 3590825"/>
                <a:gd name="adj2" fmla="val 7770015"/>
              </a:avLst>
            </a:prstGeom>
            <a:grpFill/>
            <a:ln w="12700" cap="rnd">
              <a:solidFill>
                <a:schemeClr val="accent1"/>
              </a:solidFill>
              <a:round/>
            </a:ln>
          </p:spPr>
          <p:style>
            <a:lnRef idx="1">
              <a:schemeClr val="accent1"/>
            </a:lnRef>
            <a:fillRef idx="0">
              <a:schemeClr val="accent1"/>
            </a:fillRef>
            <a:effectRef idx="0">
              <a:schemeClr val="accent1"/>
            </a:effectRef>
            <a:fontRef idx="minor">
              <a:schemeClr val="tx1"/>
            </a:fontRef>
          </p:style>
          <p:txBody>
            <a:bodyPr bIns="45720" rtlCol="0" anchor="ctr"/>
            <a:lstStyle/>
            <a:p>
              <a:pPr algn="ctr"/>
              <a:endParaRPr lang="en-US"/>
            </a:p>
          </p:txBody>
        </p:sp>
        <p:sp>
          <p:nvSpPr>
            <p:cNvPr id="119" name="Arc 118">
              <a:extLst>
                <a:ext uri="{FF2B5EF4-FFF2-40B4-BE49-F238E27FC236}">
                  <a16:creationId xmlns:a16="http://schemas.microsoft.com/office/drawing/2014/main" id="{15FEC35E-F7DB-4D5F-AD36-D0483C59E13F}"/>
                </a:ext>
                <a:ext uri="{C183D7F6-B498-43B3-948B-1728B52AA6E4}">
                  <adec:decorative xmlns:adec="http://schemas.microsoft.com/office/drawing/2017/decorative" val="1"/>
                </a:ext>
              </a:extLst>
            </p:cNvPr>
            <p:cNvSpPr/>
            <p:nvPr/>
          </p:nvSpPr>
          <p:spPr>
            <a:xfrm>
              <a:off x="1430888" y="1064978"/>
              <a:ext cx="914400" cy="914400"/>
            </a:xfrm>
            <a:prstGeom prst="arc">
              <a:avLst>
                <a:gd name="adj1" fmla="val 21217508"/>
                <a:gd name="adj2" fmla="val 3040083"/>
              </a:avLst>
            </a:prstGeom>
            <a:grpFill/>
            <a:ln w="12700" cap="rnd">
              <a:solidFill>
                <a:schemeClr val="accent1"/>
              </a:solidFill>
              <a:round/>
            </a:ln>
          </p:spPr>
          <p:style>
            <a:lnRef idx="1">
              <a:schemeClr val="accent1"/>
            </a:lnRef>
            <a:fillRef idx="0">
              <a:schemeClr val="accent1"/>
            </a:fillRef>
            <a:effectRef idx="0">
              <a:schemeClr val="accent1"/>
            </a:effectRef>
            <a:fontRef idx="minor">
              <a:schemeClr val="tx1"/>
            </a:fontRef>
          </p:style>
          <p:txBody>
            <a:bodyPr bIns="45720" rtlCol="0" anchor="ctr"/>
            <a:lstStyle/>
            <a:p>
              <a:pPr algn="ctr"/>
              <a:endParaRPr lang="en-US"/>
            </a:p>
          </p:txBody>
        </p:sp>
      </p:grpSp>
      <p:cxnSp>
        <p:nvCxnSpPr>
          <p:cNvPr id="162" name="Straight Connector 161">
            <a:extLst>
              <a:ext uri="{FF2B5EF4-FFF2-40B4-BE49-F238E27FC236}">
                <a16:creationId xmlns:a16="http://schemas.microsoft.com/office/drawing/2014/main" id="{6E8DE0C2-8E76-4DCB-B59B-2AF82C888BFD}"/>
              </a:ext>
              <a:ext uri="{C183D7F6-B498-43B3-948B-1728B52AA6E4}">
                <adec:decorative xmlns:adec="http://schemas.microsoft.com/office/drawing/2017/decorative" val="1"/>
              </a:ext>
            </a:extLst>
          </p:cNvPr>
          <p:cNvCxnSpPr>
            <a:cxnSpLocks/>
          </p:cNvCxnSpPr>
          <p:nvPr/>
        </p:nvCxnSpPr>
        <p:spPr>
          <a:xfrm>
            <a:off x="1028627" y="3179536"/>
            <a:ext cx="795238" cy="0"/>
          </a:xfrm>
          <a:prstGeom prst="line">
            <a:avLst/>
          </a:prstGeom>
          <a:ln w="25400" cap="rnd">
            <a:gradFill>
              <a:gsLst>
                <a:gs pos="0">
                  <a:schemeClr val="accent1">
                    <a:alpha val="0"/>
                  </a:schemeClr>
                </a:gs>
                <a:gs pos="48600">
                  <a:schemeClr val="accent1">
                    <a:lumMod val="75000"/>
                  </a:schemeClr>
                </a:gs>
                <a:gs pos="100000">
                  <a:schemeClr val="accent1">
                    <a:alpha val="0"/>
                  </a:schemeClr>
                </a:gs>
              </a:gsLst>
              <a:lin ang="5400000" scaled="1"/>
            </a:gradFill>
            <a:round/>
          </a:ln>
        </p:spPr>
        <p:style>
          <a:lnRef idx="1">
            <a:schemeClr val="accent1"/>
          </a:lnRef>
          <a:fillRef idx="0">
            <a:schemeClr val="accent1"/>
          </a:fillRef>
          <a:effectRef idx="0">
            <a:schemeClr val="accent1"/>
          </a:effectRef>
          <a:fontRef idx="minor">
            <a:schemeClr val="tx1"/>
          </a:fontRef>
        </p:style>
      </p:cxnSp>
      <p:sp>
        <p:nvSpPr>
          <p:cNvPr id="43" name="Text Placeholder 42">
            <a:extLst>
              <a:ext uri="{FF2B5EF4-FFF2-40B4-BE49-F238E27FC236}">
                <a16:creationId xmlns:a16="http://schemas.microsoft.com/office/drawing/2014/main" id="{3E6FE612-44E1-4580-8B57-72409EDC5966}"/>
              </a:ext>
            </a:extLst>
          </p:cNvPr>
          <p:cNvSpPr>
            <a:spLocks noGrp="1"/>
          </p:cNvSpPr>
          <p:nvPr>
            <p:ph type="body" sz="quarter" idx="14"/>
          </p:nvPr>
        </p:nvSpPr>
        <p:spPr>
          <a:xfrm>
            <a:off x="601227" y="3476812"/>
            <a:ext cx="1650038" cy="2792224"/>
          </a:xfrm>
        </p:spPr>
        <p:txBody>
          <a:bodyPr/>
          <a:lstStyle>
            <a:lvl1pPr marL="0" indent="0" algn="ctr">
              <a:buNone/>
              <a:defRPr sz="1800">
                <a:solidFill>
                  <a:schemeClr val="tx1"/>
                </a:solidFill>
              </a:defRPr>
            </a:lvl1pPr>
            <a:lvl2pPr marL="228600" indent="0">
              <a:buNone/>
              <a:defRPr sz="1600"/>
            </a:lvl2pPr>
            <a:lvl3pPr>
              <a:defRPr sz="1200"/>
            </a:lvl3pPr>
            <a:lvl4pPr>
              <a:defRPr sz="1100"/>
            </a:lvl4pPr>
            <a:lvl5pPr>
              <a:defRPr sz="1100"/>
            </a:lvl5pPr>
          </a:lstStyle>
          <a:p>
            <a:pPr lvl="0"/>
            <a:r>
              <a:rPr lang="en-US"/>
              <a:t>Click to edit Master text styles</a:t>
            </a:r>
          </a:p>
        </p:txBody>
      </p:sp>
      <p:cxnSp>
        <p:nvCxnSpPr>
          <p:cNvPr id="14" name="Straight Connector 13">
            <a:extLst>
              <a:ext uri="{FF2B5EF4-FFF2-40B4-BE49-F238E27FC236}">
                <a16:creationId xmlns:a16="http://schemas.microsoft.com/office/drawing/2014/main" id="{99D10A90-7A98-490A-9959-81F5A94A3FE8}"/>
              </a:ext>
              <a:ext uri="{C183D7F6-B498-43B3-948B-1728B52AA6E4}">
                <adec:decorative xmlns:adec="http://schemas.microsoft.com/office/drawing/2017/decorative" val="1"/>
              </a:ext>
            </a:extLst>
          </p:cNvPr>
          <p:cNvCxnSpPr/>
          <p:nvPr/>
        </p:nvCxnSpPr>
        <p:spPr>
          <a:xfrm>
            <a:off x="2359515" y="3429000"/>
            <a:ext cx="0" cy="2840036"/>
          </a:xfrm>
          <a:prstGeom prst="line">
            <a:avLst/>
          </a:prstGeom>
          <a:ln w="3175">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51" name="Teardrop 150">
            <a:extLst>
              <a:ext uri="{FF2B5EF4-FFF2-40B4-BE49-F238E27FC236}">
                <a16:creationId xmlns:a16="http://schemas.microsoft.com/office/drawing/2014/main" id="{D0EB1B28-2A99-4B93-AACA-A9A0E5BF9F8F}"/>
              </a:ext>
              <a:ext uri="{C183D7F6-B498-43B3-948B-1728B52AA6E4}">
                <adec:decorative xmlns:adec="http://schemas.microsoft.com/office/drawing/2017/decorative" val="1"/>
              </a:ext>
            </a:extLst>
          </p:cNvPr>
          <p:cNvSpPr/>
          <p:nvPr/>
        </p:nvSpPr>
        <p:spPr>
          <a:xfrm rot="8096982">
            <a:off x="2835583" y="1427891"/>
            <a:ext cx="914400" cy="914400"/>
          </a:xfrm>
          <a:prstGeom prst="teardrop">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9" name="Text Placeholder 4">
            <a:extLst>
              <a:ext uri="{FF2B5EF4-FFF2-40B4-BE49-F238E27FC236}">
                <a16:creationId xmlns:a16="http://schemas.microsoft.com/office/drawing/2014/main" id="{FFDCF60D-AD6A-46F0-A141-5961F2F99CAE}"/>
              </a:ext>
              <a:ext uri="{C183D7F6-B498-43B3-948B-1728B52AA6E4}">
                <adec:decorative xmlns:adec="http://schemas.microsoft.com/office/drawing/2017/decorative" val="1"/>
              </a:ext>
            </a:extLst>
          </p:cNvPr>
          <p:cNvSpPr txBox="1">
            <a:spLocks/>
          </p:cNvSpPr>
          <p:nvPr/>
        </p:nvSpPr>
        <p:spPr>
          <a:xfrm>
            <a:off x="2900227" y="1492532"/>
            <a:ext cx="785112" cy="785112"/>
          </a:xfrm>
          <a:prstGeom prst="ellipse">
            <a:avLst/>
          </a:prstGeom>
        </p:spPr>
        <p:txBody>
          <a:bodyPr wrap="none" anchor="ctr">
            <a:noAutofit/>
          </a:bodyPr>
          <a:lstStyle>
            <a:lvl1pPr marL="0" marR="0" indent="0" algn="ctr" defTabSz="914400" rtl="0" eaLnBrk="1" fontAlgn="auto" latinLnBrk="0" hangingPunct="1">
              <a:lnSpc>
                <a:spcPct val="100000"/>
              </a:lnSpc>
              <a:spcBef>
                <a:spcPts val="0"/>
              </a:spcBef>
              <a:spcAft>
                <a:spcPts val="0"/>
              </a:spcAft>
              <a:buClrTx/>
              <a:buSzPct val="90000"/>
              <a:buFont typeface="Wingdings" panose="05000000000000000000" pitchFamily="2" charset="2"/>
              <a:buNone/>
              <a:tabLst/>
              <a:defRPr lang="en-US" sz="2000" b="1" kern="1200" spc="0" baseline="0" dirty="0">
                <a:solidFill>
                  <a:schemeClr val="accent2"/>
                </a:solidFill>
                <a:latin typeface="+mn-lt"/>
                <a:ea typeface="+mn-ea"/>
                <a:cs typeface="+mn-cs"/>
              </a:defRPr>
            </a:lvl1pPr>
            <a:lvl2pPr marL="457200" marR="0" indent="-228600" algn="l" defTabSz="932742" rtl="0" eaLnBrk="1" fontAlgn="auto" latinLnBrk="0" hangingPunct="1">
              <a:lnSpc>
                <a:spcPct val="100000"/>
              </a:lnSpc>
              <a:spcBef>
                <a:spcPts val="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ts val="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ts val="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ts val="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IN"/>
          </a:p>
        </p:txBody>
      </p:sp>
      <p:sp>
        <p:nvSpPr>
          <p:cNvPr id="157" name="Oval 156">
            <a:extLst>
              <a:ext uri="{FF2B5EF4-FFF2-40B4-BE49-F238E27FC236}">
                <a16:creationId xmlns:a16="http://schemas.microsoft.com/office/drawing/2014/main" id="{D2A2327E-B54E-4822-AE20-C64C2AC75E7C}"/>
              </a:ext>
              <a:ext uri="{C183D7F6-B498-43B3-948B-1728B52AA6E4}">
                <adec:decorative xmlns:adec="http://schemas.microsoft.com/office/drawing/2017/decorative" val="1"/>
              </a:ext>
            </a:extLst>
          </p:cNvPr>
          <p:cNvSpPr/>
          <p:nvPr/>
        </p:nvSpPr>
        <p:spPr>
          <a:xfrm>
            <a:off x="2894708" y="1487013"/>
            <a:ext cx="796150" cy="7961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sz="2000" b="1">
              <a:solidFill>
                <a:schemeClr val="accent1"/>
              </a:solidFill>
            </a:endParaRPr>
          </a:p>
        </p:txBody>
      </p:sp>
      <p:sp>
        <p:nvSpPr>
          <p:cNvPr id="180" name="Picture Placeholder 53" descr="This photo is a 'placeholder' only. Drag or drop your photo here, or click and tap the center to insert a photo.">
            <a:extLst>
              <a:ext uri="{FF2B5EF4-FFF2-40B4-BE49-F238E27FC236}">
                <a16:creationId xmlns:a16="http://schemas.microsoft.com/office/drawing/2014/main" id="{B99BA4EA-2BF4-410B-BCD6-6774DB8FFFD0}"/>
              </a:ext>
            </a:extLst>
          </p:cNvPr>
          <p:cNvSpPr>
            <a:spLocks noGrp="1"/>
          </p:cNvSpPr>
          <p:nvPr>
            <p:ph type="pic" sz="quarter" idx="24"/>
          </p:nvPr>
        </p:nvSpPr>
        <p:spPr>
          <a:xfrm>
            <a:off x="2950745" y="1543050"/>
            <a:ext cx="684076" cy="684076"/>
          </a:xfrm>
          <a:prstGeom prst="ellipse">
            <a:avLst/>
          </a:prstGeom>
        </p:spPr>
        <p:txBody>
          <a:bodyPr>
            <a:noAutofit/>
          </a:bodyPr>
          <a:lstStyle>
            <a:lvl1pPr marL="0" indent="0">
              <a:buNone/>
              <a:defRPr sz="900"/>
            </a:lvl1pPr>
          </a:lstStyle>
          <a:p>
            <a:endParaRPr lang="en-US"/>
          </a:p>
        </p:txBody>
      </p:sp>
      <p:grpSp>
        <p:nvGrpSpPr>
          <p:cNvPr id="120" name="Group 119">
            <a:extLst>
              <a:ext uri="{FF2B5EF4-FFF2-40B4-BE49-F238E27FC236}">
                <a16:creationId xmlns:a16="http://schemas.microsoft.com/office/drawing/2014/main" id="{0394F7DD-91B9-4A52-AAAB-FF7E9C61CB06}"/>
              </a:ext>
              <a:ext uri="{C183D7F6-B498-43B3-948B-1728B52AA6E4}">
                <adec:decorative xmlns:adec="http://schemas.microsoft.com/office/drawing/2017/decorative" val="1"/>
              </a:ext>
            </a:extLst>
          </p:cNvPr>
          <p:cNvGrpSpPr/>
          <p:nvPr/>
        </p:nvGrpSpPr>
        <p:grpSpPr>
          <a:xfrm>
            <a:off x="3187601" y="2786790"/>
            <a:ext cx="210364" cy="210364"/>
            <a:chOff x="1430888" y="1064978"/>
            <a:chExt cx="914400" cy="914400"/>
          </a:xfrm>
          <a:solidFill>
            <a:schemeClr val="bg1"/>
          </a:solidFill>
        </p:grpSpPr>
        <p:sp>
          <p:nvSpPr>
            <p:cNvPr id="121" name="Arc 120">
              <a:extLst>
                <a:ext uri="{FF2B5EF4-FFF2-40B4-BE49-F238E27FC236}">
                  <a16:creationId xmlns:a16="http://schemas.microsoft.com/office/drawing/2014/main" id="{5B16F38E-B477-4A70-B9D1-085A3B2F47A6}"/>
                </a:ext>
              </a:extLst>
            </p:cNvPr>
            <p:cNvSpPr/>
            <p:nvPr/>
          </p:nvSpPr>
          <p:spPr>
            <a:xfrm>
              <a:off x="1430888" y="1064978"/>
              <a:ext cx="914400" cy="914400"/>
            </a:xfrm>
            <a:prstGeom prst="arc">
              <a:avLst>
                <a:gd name="adj1" fmla="val 16888593"/>
                <a:gd name="adj2" fmla="val 20566984"/>
              </a:avLst>
            </a:prstGeom>
            <a:grpFill/>
            <a:ln w="12700" cap="rnd">
              <a:solidFill>
                <a:schemeClr val="accent1"/>
              </a:solidFill>
              <a:round/>
            </a:ln>
          </p:spPr>
          <p:style>
            <a:lnRef idx="1">
              <a:schemeClr val="accent1"/>
            </a:lnRef>
            <a:fillRef idx="0">
              <a:schemeClr val="accent1"/>
            </a:fillRef>
            <a:effectRef idx="0">
              <a:schemeClr val="accent1"/>
            </a:effectRef>
            <a:fontRef idx="minor">
              <a:schemeClr val="tx1"/>
            </a:fontRef>
          </p:style>
          <p:txBody>
            <a:bodyPr bIns="45720" rtlCol="0" anchor="ctr"/>
            <a:lstStyle/>
            <a:p>
              <a:pPr algn="ctr"/>
              <a:endParaRPr lang="en-US"/>
            </a:p>
          </p:txBody>
        </p:sp>
        <p:sp>
          <p:nvSpPr>
            <p:cNvPr id="122" name="Arc 121">
              <a:extLst>
                <a:ext uri="{FF2B5EF4-FFF2-40B4-BE49-F238E27FC236}">
                  <a16:creationId xmlns:a16="http://schemas.microsoft.com/office/drawing/2014/main" id="{F50B3B14-D708-4039-A6EA-73DC091EA54D}"/>
                </a:ext>
                <a:ext uri="{C183D7F6-B498-43B3-948B-1728B52AA6E4}">
                  <adec:decorative xmlns:adec="http://schemas.microsoft.com/office/drawing/2017/decorative" val="1"/>
                </a:ext>
              </a:extLst>
            </p:cNvPr>
            <p:cNvSpPr/>
            <p:nvPr/>
          </p:nvSpPr>
          <p:spPr>
            <a:xfrm>
              <a:off x="1430888" y="1064978"/>
              <a:ext cx="914400" cy="914400"/>
            </a:xfrm>
            <a:prstGeom prst="arc">
              <a:avLst>
                <a:gd name="adj1" fmla="val 12766473"/>
                <a:gd name="adj2" fmla="val 16200270"/>
              </a:avLst>
            </a:prstGeom>
            <a:grpFill/>
            <a:ln w="12700" cap="rnd">
              <a:solidFill>
                <a:schemeClr val="accent1"/>
              </a:solidFill>
              <a:round/>
            </a:ln>
          </p:spPr>
          <p:style>
            <a:lnRef idx="1">
              <a:schemeClr val="accent1"/>
            </a:lnRef>
            <a:fillRef idx="0">
              <a:schemeClr val="accent1"/>
            </a:fillRef>
            <a:effectRef idx="0">
              <a:schemeClr val="accent1"/>
            </a:effectRef>
            <a:fontRef idx="minor">
              <a:schemeClr val="tx1"/>
            </a:fontRef>
          </p:style>
          <p:txBody>
            <a:bodyPr bIns="45720" rtlCol="0" anchor="ctr"/>
            <a:lstStyle/>
            <a:p>
              <a:pPr algn="ctr"/>
              <a:endParaRPr lang="en-US"/>
            </a:p>
          </p:txBody>
        </p:sp>
        <p:sp>
          <p:nvSpPr>
            <p:cNvPr id="123" name="Arc 122">
              <a:extLst>
                <a:ext uri="{FF2B5EF4-FFF2-40B4-BE49-F238E27FC236}">
                  <a16:creationId xmlns:a16="http://schemas.microsoft.com/office/drawing/2014/main" id="{25664BF0-5E68-4E53-A6FA-239FBB935A66}"/>
                </a:ext>
                <a:ext uri="{C183D7F6-B498-43B3-948B-1728B52AA6E4}">
                  <adec:decorative xmlns:adec="http://schemas.microsoft.com/office/drawing/2017/decorative" val="1"/>
                </a:ext>
              </a:extLst>
            </p:cNvPr>
            <p:cNvSpPr/>
            <p:nvPr/>
          </p:nvSpPr>
          <p:spPr>
            <a:xfrm>
              <a:off x="1430888" y="1064978"/>
              <a:ext cx="914400" cy="914400"/>
            </a:xfrm>
            <a:prstGeom prst="arc">
              <a:avLst>
                <a:gd name="adj1" fmla="val 8394517"/>
                <a:gd name="adj2" fmla="val 12057441"/>
              </a:avLst>
            </a:prstGeom>
            <a:grpFill/>
            <a:ln w="12700" cap="rnd">
              <a:solidFill>
                <a:schemeClr val="accent1"/>
              </a:solidFill>
              <a:round/>
            </a:ln>
          </p:spPr>
          <p:style>
            <a:lnRef idx="1">
              <a:schemeClr val="accent1"/>
            </a:lnRef>
            <a:fillRef idx="0">
              <a:schemeClr val="accent1"/>
            </a:fillRef>
            <a:effectRef idx="0">
              <a:schemeClr val="accent1"/>
            </a:effectRef>
            <a:fontRef idx="minor">
              <a:schemeClr val="tx1"/>
            </a:fontRef>
          </p:style>
          <p:txBody>
            <a:bodyPr bIns="45720" rtlCol="0" anchor="ctr"/>
            <a:lstStyle/>
            <a:p>
              <a:pPr algn="ctr"/>
              <a:endParaRPr lang="en-US"/>
            </a:p>
          </p:txBody>
        </p:sp>
        <p:sp>
          <p:nvSpPr>
            <p:cNvPr id="124" name="Arc 123">
              <a:extLst>
                <a:ext uri="{FF2B5EF4-FFF2-40B4-BE49-F238E27FC236}">
                  <a16:creationId xmlns:a16="http://schemas.microsoft.com/office/drawing/2014/main" id="{22207CFA-02FD-4DF4-B420-9E9C75429324}"/>
                </a:ext>
                <a:ext uri="{C183D7F6-B498-43B3-948B-1728B52AA6E4}">
                  <adec:decorative xmlns:adec="http://schemas.microsoft.com/office/drawing/2017/decorative" val="1"/>
                </a:ext>
              </a:extLst>
            </p:cNvPr>
            <p:cNvSpPr/>
            <p:nvPr/>
          </p:nvSpPr>
          <p:spPr>
            <a:xfrm>
              <a:off x="1430888" y="1064978"/>
              <a:ext cx="914400" cy="914400"/>
            </a:xfrm>
            <a:prstGeom prst="arc">
              <a:avLst>
                <a:gd name="adj1" fmla="val 3590825"/>
                <a:gd name="adj2" fmla="val 7770015"/>
              </a:avLst>
            </a:prstGeom>
            <a:grpFill/>
            <a:ln w="12700" cap="rnd">
              <a:solidFill>
                <a:schemeClr val="accent1"/>
              </a:solidFill>
              <a:round/>
            </a:ln>
          </p:spPr>
          <p:style>
            <a:lnRef idx="1">
              <a:schemeClr val="accent1"/>
            </a:lnRef>
            <a:fillRef idx="0">
              <a:schemeClr val="accent1"/>
            </a:fillRef>
            <a:effectRef idx="0">
              <a:schemeClr val="accent1"/>
            </a:effectRef>
            <a:fontRef idx="minor">
              <a:schemeClr val="tx1"/>
            </a:fontRef>
          </p:style>
          <p:txBody>
            <a:bodyPr bIns="45720" rtlCol="0" anchor="ctr"/>
            <a:lstStyle/>
            <a:p>
              <a:pPr algn="ctr"/>
              <a:endParaRPr lang="en-US"/>
            </a:p>
          </p:txBody>
        </p:sp>
        <p:sp>
          <p:nvSpPr>
            <p:cNvPr id="125" name="Arc 124">
              <a:extLst>
                <a:ext uri="{FF2B5EF4-FFF2-40B4-BE49-F238E27FC236}">
                  <a16:creationId xmlns:a16="http://schemas.microsoft.com/office/drawing/2014/main" id="{05616EA7-F0A3-4008-A2D2-33F7BFF6B943}"/>
                </a:ext>
                <a:ext uri="{C183D7F6-B498-43B3-948B-1728B52AA6E4}">
                  <adec:decorative xmlns:adec="http://schemas.microsoft.com/office/drawing/2017/decorative" val="1"/>
                </a:ext>
              </a:extLst>
            </p:cNvPr>
            <p:cNvSpPr/>
            <p:nvPr/>
          </p:nvSpPr>
          <p:spPr>
            <a:xfrm>
              <a:off x="1430888" y="1064978"/>
              <a:ext cx="914400" cy="914400"/>
            </a:xfrm>
            <a:prstGeom prst="arc">
              <a:avLst>
                <a:gd name="adj1" fmla="val 21217508"/>
                <a:gd name="adj2" fmla="val 3040083"/>
              </a:avLst>
            </a:prstGeom>
            <a:grpFill/>
            <a:ln w="12700" cap="rnd">
              <a:solidFill>
                <a:schemeClr val="accent1"/>
              </a:solidFill>
              <a:round/>
            </a:ln>
          </p:spPr>
          <p:style>
            <a:lnRef idx="1">
              <a:schemeClr val="accent1"/>
            </a:lnRef>
            <a:fillRef idx="0">
              <a:schemeClr val="accent1"/>
            </a:fillRef>
            <a:effectRef idx="0">
              <a:schemeClr val="accent1"/>
            </a:effectRef>
            <a:fontRef idx="minor">
              <a:schemeClr val="tx1"/>
            </a:fontRef>
          </p:style>
          <p:txBody>
            <a:bodyPr bIns="45720" rtlCol="0" anchor="ctr"/>
            <a:lstStyle/>
            <a:p>
              <a:pPr algn="ctr"/>
              <a:endParaRPr lang="en-US"/>
            </a:p>
          </p:txBody>
        </p:sp>
      </p:grpSp>
      <p:cxnSp>
        <p:nvCxnSpPr>
          <p:cNvPr id="163" name="Straight Connector 162">
            <a:extLst>
              <a:ext uri="{FF2B5EF4-FFF2-40B4-BE49-F238E27FC236}">
                <a16:creationId xmlns:a16="http://schemas.microsoft.com/office/drawing/2014/main" id="{FFA5DD07-7B89-4E2B-851E-301567277D72}"/>
              </a:ext>
              <a:ext uri="{C183D7F6-B498-43B3-948B-1728B52AA6E4}">
                <adec:decorative xmlns:adec="http://schemas.microsoft.com/office/drawing/2017/decorative" val="1"/>
              </a:ext>
            </a:extLst>
          </p:cNvPr>
          <p:cNvCxnSpPr>
            <a:cxnSpLocks/>
          </p:cNvCxnSpPr>
          <p:nvPr/>
        </p:nvCxnSpPr>
        <p:spPr>
          <a:xfrm>
            <a:off x="2895164" y="3179536"/>
            <a:ext cx="795238" cy="0"/>
          </a:xfrm>
          <a:prstGeom prst="line">
            <a:avLst/>
          </a:prstGeom>
          <a:ln w="25400" cap="rnd">
            <a:gradFill>
              <a:gsLst>
                <a:gs pos="0">
                  <a:schemeClr val="accent1">
                    <a:alpha val="0"/>
                  </a:schemeClr>
                </a:gs>
                <a:gs pos="48600">
                  <a:schemeClr val="accent1">
                    <a:lumMod val="75000"/>
                  </a:schemeClr>
                </a:gs>
                <a:gs pos="100000">
                  <a:schemeClr val="accent1">
                    <a:alpha val="0"/>
                  </a:schemeClr>
                </a:gs>
              </a:gsLst>
              <a:lin ang="5400000" scaled="1"/>
            </a:gradFill>
            <a:round/>
          </a:ln>
        </p:spPr>
        <p:style>
          <a:lnRef idx="1">
            <a:schemeClr val="accent1"/>
          </a:lnRef>
          <a:fillRef idx="0">
            <a:schemeClr val="accent1"/>
          </a:fillRef>
          <a:effectRef idx="0">
            <a:schemeClr val="accent1"/>
          </a:effectRef>
          <a:fontRef idx="minor">
            <a:schemeClr val="tx1"/>
          </a:fontRef>
        </p:style>
      </p:cxnSp>
      <p:sp>
        <p:nvSpPr>
          <p:cNvPr id="174" name="Text Placeholder 42">
            <a:extLst>
              <a:ext uri="{FF2B5EF4-FFF2-40B4-BE49-F238E27FC236}">
                <a16:creationId xmlns:a16="http://schemas.microsoft.com/office/drawing/2014/main" id="{E4272ED9-28E5-4B83-81B5-2476F3B349A8}"/>
              </a:ext>
            </a:extLst>
          </p:cNvPr>
          <p:cNvSpPr>
            <a:spLocks noGrp="1"/>
          </p:cNvSpPr>
          <p:nvPr>
            <p:ph type="body" sz="quarter" idx="18"/>
          </p:nvPr>
        </p:nvSpPr>
        <p:spPr>
          <a:xfrm>
            <a:off x="2467765" y="3476812"/>
            <a:ext cx="1650038" cy="2792224"/>
          </a:xfrm>
        </p:spPr>
        <p:txBody>
          <a:bodyPr/>
          <a:lstStyle>
            <a:lvl1pPr marL="0" indent="0" algn="ctr">
              <a:buNone/>
              <a:defRPr sz="1800">
                <a:solidFill>
                  <a:schemeClr val="tx1"/>
                </a:solidFill>
              </a:defRPr>
            </a:lvl1pPr>
            <a:lvl2pPr marL="228600" indent="0">
              <a:buNone/>
              <a:defRPr sz="1600"/>
            </a:lvl2pPr>
            <a:lvl3pPr>
              <a:defRPr sz="1200"/>
            </a:lvl3pPr>
            <a:lvl4pPr>
              <a:defRPr sz="1100"/>
            </a:lvl4pPr>
            <a:lvl5pPr>
              <a:defRPr sz="1100"/>
            </a:lvl5pPr>
          </a:lstStyle>
          <a:p>
            <a:pPr lvl="0"/>
            <a:r>
              <a:rPr lang="en-US"/>
              <a:t>Click to edit Master text styles</a:t>
            </a:r>
          </a:p>
        </p:txBody>
      </p:sp>
      <p:cxnSp>
        <p:nvCxnSpPr>
          <p:cNvPr id="185" name="Straight Connector 184">
            <a:extLst>
              <a:ext uri="{FF2B5EF4-FFF2-40B4-BE49-F238E27FC236}">
                <a16:creationId xmlns:a16="http://schemas.microsoft.com/office/drawing/2014/main" id="{075F9BC6-27B4-44D8-B0D6-AAFD34637587}"/>
              </a:ext>
              <a:ext uri="{C183D7F6-B498-43B3-948B-1728B52AA6E4}">
                <adec:decorative xmlns:adec="http://schemas.microsoft.com/office/drawing/2017/decorative" val="1"/>
              </a:ext>
            </a:extLst>
          </p:cNvPr>
          <p:cNvCxnSpPr/>
          <p:nvPr/>
        </p:nvCxnSpPr>
        <p:spPr>
          <a:xfrm>
            <a:off x="4226053" y="3429000"/>
            <a:ext cx="0" cy="2840036"/>
          </a:xfrm>
          <a:prstGeom prst="line">
            <a:avLst/>
          </a:prstGeom>
          <a:ln w="3175">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52" name="Teardrop 151">
            <a:extLst>
              <a:ext uri="{FF2B5EF4-FFF2-40B4-BE49-F238E27FC236}">
                <a16:creationId xmlns:a16="http://schemas.microsoft.com/office/drawing/2014/main" id="{97A1D3F1-6B98-4A32-B6F7-904CDB334891}"/>
              </a:ext>
              <a:ext uri="{C183D7F6-B498-43B3-948B-1728B52AA6E4}">
                <adec:decorative xmlns:adec="http://schemas.microsoft.com/office/drawing/2017/decorative" val="1"/>
              </a:ext>
            </a:extLst>
          </p:cNvPr>
          <p:cNvSpPr/>
          <p:nvPr/>
        </p:nvSpPr>
        <p:spPr>
          <a:xfrm rot="8096982">
            <a:off x="4702120" y="1427891"/>
            <a:ext cx="914400" cy="914400"/>
          </a:xfrm>
          <a:prstGeom prst="teardrop">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0" name="Text Placeholder 4">
            <a:extLst>
              <a:ext uri="{FF2B5EF4-FFF2-40B4-BE49-F238E27FC236}">
                <a16:creationId xmlns:a16="http://schemas.microsoft.com/office/drawing/2014/main" id="{AC6EF5F4-FA2A-4A78-AEDB-78EA6012BBD9}"/>
              </a:ext>
              <a:ext uri="{C183D7F6-B498-43B3-948B-1728B52AA6E4}">
                <adec:decorative xmlns:adec="http://schemas.microsoft.com/office/drawing/2017/decorative" val="1"/>
              </a:ext>
            </a:extLst>
          </p:cNvPr>
          <p:cNvSpPr txBox="1">
            <a:spLocks/>
          </p:cNvSpPr>
          <p:nvPr/>
        </p:nvSpPr>
        <p:spPr>
          <a:xfrm>
            <a:off x="4766764" y="1492532"/>
            <a:ext cx="785112" cy="785112"/>
          </a:xfrm>
          <a:prstGeom prst="ellipse">
            <a:avLst/>
          </a:prstGeom>
        </p:spPr>
        <p:txBody>
          <a:bodyPr wrap="none" anchor="ctr">
            <a:noAutofit/>
          </a:bodyPr>
          <a:lstStyle>
            <a:lvl1pPr marL="0" marR="0" indent="0" algn="ctr" defTabSz="914400" rtl="0" eaLnBrk="1" fontAlgn="auto" latinLnBrk="0" hangingPunct="1">
              <a:lnSpc>
                <a:spcPct val="100000"/>
              </a:lnSpc>
              <a:spcBef>
                <a:spcPts val="0"/>
              </a:spcBef>
              <a:spcAft>
                <a:spcPts val="0"/>
              </a:spcAft>
              <a:buClrTx/>
              <a:buSzPct val="90000"/>
              <a:buFont typeface="Wingdings" panose="05000000000000000000" pitchFamily="2" charset="2"/>
              <a:buNone/>
              <a:tabLst/>
              <a:defRPr lang="en-US" sz="2000" b="1" kern="1200" spc="0" baseline="0" dirty="0">
                <a:solidFill>
                  <a:schemeClr val="accent3"/>
                </a:solidFill>
                <a:latin typeface="+mn-lt"/>
                <a:ea typeface="+mn-ea"/>
                <a:cs typeface="+mn-cs"/>
              </a:defRPr>
            </a:lvl1pPr>
            <a:lvl2pPr marL="457200" marR="0" indent="-228600" algn="l" defTabSz="932742" rtl="0" eaLnBrk="1" fontAlgn="auto" latinLnBrk="0" hangingPunct="1">
              <a:lnSpc>
                <a:spcPct val="100000"/>
              </a:lnSpc>
              <a:spcBef>
                <a:spcPts val="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ts val="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ts val="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ts val="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IN"/>
          </a:p>
        </p:txBody>
      </p:sp>
      <p:sp>
        <p:nvSpPr>
          <p:cNvPr id="158" name="Oval 157">
            <a:extLst>
              <a:ext uri="{FF2B5EF4-FFF2-40B4-BE49-F238E27FC236}">
                <a16:creationId xmlns:a16="http://schemas.microsoft.com/office/drawing/2014/main" id="{2D90D5C1-311B-49F2-ACA7-2645F8E1940D}"/>
              </a:ext>
              <a:ext uri="{C183D7F6-B498-43B3-948B-1728B52AA6E4}">
                <adec:decorative xmlns:adec="http://schemas.microsoft.com/office/drawing/2017/decorative" val="1"/>
              </a:ext>
            </a:extLst>
          </p:cNvPr>
          <p:cNvSpPr/>
          <p:nvPr/>
        </p:nvSpPr>
        <p:spPr>
          <a:xfrm>
            <a:off x="4761245" y="1487013"/>
            <a:ext cx="796150" cy="7961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sz="2000" b="1">
              <a:solidFill>
                <a:schemeClr val="accent1"/>
              </a:solidFill>
            </a:endParaRPr>
          </a:p>
        </p:txBody>
      </p:sp>
      <p:sp>
        <p:nvSpPr>
          <p:cNvPr id="181" name="Picture Placeholder 53" descr="This photo is a 'placeholder' only. Drag or drop your photo here, or click and tap the center to insert a photo.">
            <a:extLst>
              <a:ext uri="{FF2B5EF4-FFF2-40B4-BE49-F238E27FC236}">
                <a16:creationId xmlns:a16="http://schemas.microsoft.com/office/drawing/2014/main" id="{D3226CF3-7CF1-4F6E-9E4E-B6807A93504B}"/>
              </a:ext>
            </a:extLst>
          </p:cNvPr>
          <p:cNvSpPr>
            <a:spLocks noGrp="1"/>
          </p:cNvSpPr>
          <p:nvPr>
            <p:ph type="pic" sz="quarter" idx="25"/>
          </p:nvPr>
        </p:nvSpPr>
        <p:spPr>
          <a:xfrm>
            <a:off x="4817282" y="1543050"/>
            <a:ext cx="684076" cy="684076"/>
          </a:xfrm>
          <a:prstGeom prst="ellipse">
            <a:avLst/>
          </a:prstGeom>
        </p:spPr>
        <p:txBody>
          <a:bodyPr>
            <a:noAutofit/>
          </a:bodyPr>
          <a:lstStyle>
            <a:lvl1pPr marL="0" indent="0">
              <a:buNone/>
              <a:defRPr sz="900"/>
            </a:lvl1pPr>
          </a:lstStyle>
          <a:p>
            <a:endParaRPr lang="en-US"/>
          </a:p>
        </p:txBody>
      </p:sp>
      <p:grpSp>
        <p:nvGrpSpPr>
          <p:cNvPr id="126" name="Group 125">
            <a:extLst>
              <a:ext uri="{FF2B5EF4-FFF2-40B4-BE49-F238E27FC236}">
                <a16:creationId xmlns:a16="http://schemas.microsoft.com/office/drawing/2014/main" id="{A1822132-A9B9-4810-B5B4-624F3FA5F812}"/>
              </a:ext>
              <a:ext uri="{C183D7F6-B498-43B3-948B-1728B52AA6E4}">
                <adec:decorative xmlns:adec="http://schemas.microsoft.com/office/drawing/2017/decorative" val="1"/>
              </a:ext>
            </a:extLst>
          </p:cNvPr>
          <p:cNvGrpSpPr/>
          <p:nvPr/>
        </p:nvGrpSpPr>
        <p:grpSpPr>
          <a:xfrm>
            <a:off x="5054138" y="2786790"/>
            <a:ext cx="210364" cy="210364"/>
            <a:chOff x="1430888" y="1064978"/>
            <a:chExt cx="914400" cy="914400"/>
          </a:xfrm>
          <a:solidFill>
            <a:schemeClr val="bg1"/>
          </a:solidFill>
        </p:grpSpPr>
        <p:sp>
          <p:nvSpPr>
            <p:cNvPr id="127" name="Arc 126">
              <a:extLst>
                <a:ext uri="{FF2B5EF4-FFF2-40B4-BE49-F238E27FC236}">
                  <a16:creationId xmlns:a16="http://schemas.microsoft.com/office/drawing/2014/main" id="{B0D3ACEE-0E93-4675-8697-4479A527FF80}"/>
                </a:ext>
                <a:ext uri="{C183D7F6-B498-43B3-948B-1728B52AA6E4}">
                  <adec:decorative xmlns:adec="http://schemas.microsoft.com/office/drawing/2017/decorative" val="1"/>
                </a:ext>
              </a:extLst>
            </p:cNvPr>
            <p:cNvSpPr/>
            <p:nvPr/>
          </p:nvSpPr>
          <p:spPr>
            <a:xfrm>
              <a:off x="1430888" y="1064978"/>
              <a:ext cx="914400" cy="914400"/>
            </a:xfrm>
            <a:prstGeom prst="arc">
              <a:avLst>
                <a:gd name="adj1" fmla="val 16888593"/>
                <a:gd name="adj2" fmla="val 20566984"/>
              </a:avLst>
            </a:prstGeom>
            <a:grpFill/>
            <a:ln w="12700" cap="rnd">
              <a:solidFill>
                <a:schemeClr val="accent1"/>
              </a:solidFill>
              <a:round/>
            </a:ln>
          </p:spPr>
          <p:style>
            <a:lnRef idx="1">
              <a:schemeClr val="accent1"/>
            </a:lnRef>
            <a:fillRef idx="0">
              <a:schemeClr val="accent1"/>
            </a:fillRef>
            <a:effectRef idx="0">
              <a:schemeClr val="accent1"/>
            </a:effectRef>
            <a:fontRef idx="minor">
              <a:schemeClr val="tx1"/>
            </a:fontRef>
          </p:style>
          <p:txBody>
            <a:bodyPr bIns="45720" rtlCol="0" anchor="ctr"/>
            <a:lstStyle/>
            <a:p>
              <a:pPr algn="ctr"/>
              <a:endParaRPr lang="en-US"/>
            </a:p>
          </p:txBody>
        </p:sp>
        <p:sp>
          <p:nvSpPr>
            <p:cNvPr id="128" name="Arc 127">
              <a:extLst>
                <a:ext uri="{FF2B5EF4-FFF2-40B4-BE49-F238E27FC236}">
                  <a16:creationId xmlns:a16="http://schemas.microsoft.com/office/drawing/2014/main" id="{3986D1CA-5EAE-4CAC-BDFC-18D66AFEC63F}"/>
                </a:ext>
                <a:ext uri="{C183D7F6-B498-43B3-948B-1728B52AA6E4}">
                  <adec:decorative xmlns:adec="http://schemas.microsoft.com/office/drawing/2017/decorative" val="1"/>
                </a:ext>
              </a:extLst>
            </p:cNvPr>
            <p:cNvSpPr/>
            <p:nvPr/>
          </p:nvSpPr>
          <p:spPr>
            <a:xfrm>
              <a:off x="1430888" y="1064978"/>
              <a:ext cx="914400" cy="914400"/>
            </a:xfrm>
            <a:prstGeom prst="arc">
              <a:avLst>
                <a:gd name="adj1" fmla="val 12766473"/>
                <a:gd name="adj2" fmla="val 16200270"/>
              </a:avLst>
            </a:prstGeom>
            <a:grpFill/>
            <a:ln w="12700" cap="rnd">
              <a:solidFill>
                <a:schemeClr val="accent1"/>
              </a:solidFill>
              <a:round/>
            </a:ln>
          </p:spPr>
          <p:style>
            <a:lnRef idx="1">
              <a:schemeClr val="accent1"/>
            </a:lnRef>
            <a:fillRef idx="0">
              <a:schemeClr val="accent1"/>
            </a:fillRef>
            <a:effectRef idx="0">
              <a:schemeClr val="accent1"/>
            </a:effectRef>
            <a:fontRef idx="minor">
              <a:schemeClr val="tx1"/>
            </a:fontRef>
          </p:style>
          <p:txBody>
            <a:bodyPr bIns="45720" rtlCol="0" anchor="ctr"/>
            <a:lstStyle/>
            <a:p>
              <a:pPr algn="ctr"/>
              <a:endParaRPr lang="en-US"/>
            </a:p>
          </p:txBody>
        </p:sp>
        <p:sp>
          <p:nvSpPr>
            <p:cNvPr id="129" name="Arc 128">
              <a:extLst>
                <a:ext uri="{FF2B5EF4-FFF2-40B4-BE49-F238E27FC236}">
                  <a16:creationId xmlns:a16="http://schemas.microsoft.com/office/drawing/2014/main" id="{4E126B0D-1690-4008-AE5B-00A12200C1CE}"/>
                </a:ext>
                <a:ext uri="{C183D7F6-B498-43B3-948B-1728B52AA6E4}">
                  <adec:decorative xmlns:adec="http://schemas.microsoft.com/office/drawing/2017/decorative" val="1"/>
                </a:ext>
              </a:extLst>
            </p:cNvPr>
            <p:cNvSpPr/>
            <p:nvPr/>
          </p:nvSpPr>
          <p:spPr>
            <a:xfrm>
              <a:off x="1430888" y="1064978"/>
              <a:ext cx="914400" cy="914400"/>
            </a:xfrm>
            <a:prstGeom prst="arc">
              <a:avLst>
                <a:gd name="adj1" fmla="val 8394517"/>
                <a:gd name="adj2" fmla="val 12057441"/>
              </a:avLst>
            </a:prstGeom>
            <a:grpFill/>
            <a:ln w="12700" cap="rnd">
              <a:solidFill>
                <a:schemeClr val="accent1"/>
              </a:solidFill>
              <a:round/>
            </a:ln>
          </p:spPr>
          <p:style>
            <a:lnRef idx="1">
              <a:schemeClr val="accent1"/>
            </a:lnRef>
            <a:fillRef idx="0">
              <a:schemeClr val="accent1"/>
            </a:fillRef>
            <a:effectRef idx="0">
              <a:schemeClr val="accent1"/>
            </a:effectRef>
            <a:fontRef idx="minor">
              <a:schemeClr val="tx1"/>
            </a:fontRef>
          </p:style>
          <p:txBody>
            <a:bodyPr bIns="45720" rtlCol="0" anchor="ctr"/>
            <a:lstStyle/>
            <a:p>
              <a:pPr algn="ctr"/>
              <a:endParaRPr lang="en-US"/>
            </a:p>
          </p:txBody>
        </p:sp>
        <p:sp>
          <p:nvSpPr>
            <p:cNvPr id="130" name="Arc 129">
              <a:extLst>
                <a:ext uri="{FF2B5EF4-FFF2-40B4-BE49-F238E27FC236}">
                  <a16:creationId xmlns:a16="http://schemas.microsoft.com/office/drawing/2014/main" id="{086CDCDE-FC69-4BF6-B086-284E8078ED46}"/>
                </a:ext>
                <a:ext uri="{C183D7F6-B498-43B3-948B-1728B52AA6E4}">
                  <adec:decorative xmlns:adec="http://schemas.microsoft.com/office/drawing/2017/decorative" val="1"/>
                </a:ext>
              </a:extLst>
            </p:cNvPr>
            <p:cNvSpPr/>
            <p:nvPr/>
          </p:nvSpPr>
          <p:spPr>
            <a:xfrm>
              <a:off x="1430888" y="1064978"/>
              <a:ext cx="914400" cy="914400"/>
            </a:xfrm>
            <a:prstGeom prst="arc">
              <a:avLst>
                <a:gd name="adj1" fmla="val 3590825"/>
                <a:gd name="adj2" fmla="val 7770015"/>
              </a:avLst>
            </a:prstGeom>
            <a:grpFill/>
            <a:ln w="12700" cap="rnd">
              <a:solidFill>
                <a:schemeClr val="accent1"/>
              </a:solidFill>
              <a:round/>
            </a:ln>
          </p:spPr>
          <p:style>
            <a:lnRef idx="1">
              <a:schemeClr val="accent1"/>
            </a:lnRef>
            <a:fillRef idx="0">
              <a:schemeClr val="accent1"/>
            </a:fillRef>
            <a:effectRef idx="0">
              <a:schemeClr val="accent1"/>
            </a:effectRef>
            <a:fontRef idx="minor">
              <a:schemeClr val="tx1"/>
            </a:fontRef>
          </p:style>
          <p:txBody>
            <a:bodyPr bIns="45720" rtlCol="0" anchor="ctr"/>
            <a:lstStyle/>
            <a:p>
              <a:pPr algn="ctr"/>
              <a:endParaRPr lang="en-US"/>
            </a:p>
          </p:txBody>
        </p:sp>
        <p:sp>
          <p:nvSpPr>
            <p:cNvPr id="131" name="Arc 130">
              <a:extLst>
                <a:ext uri="{FF2B5EF4-FFF2-40B4-BE49-F238E27FC236}">
                  <a16:creationId xmlns:a16="http://schemas.microsoft.com/office/drawing/2014/main" id="{0C7F683D-0A11-4592-A2B3-0432683230C4}"/>
                </a:ext>
                <a:ext uri="{C183D7F6-B498-43B3-948B-1728B52AA6E4}">
                  <adec:decorative xmlns:adec="http://schemas.microsoft.com/office/drawing/2017/decorative" val="1"/>
                </a:ext>
              </a:extLst>
            </p:cNvPr>
            <p:cNvSpPr/>
            <p:nvPr/>
          </p:nvSpPr>
          <p:spPr>
            <a:xfrm>
              <a:off x="1430888" y="1064978"/>
              <a:ext cx="914400" cy="914400"/>
            </a:xfrm>
            <a:prstGeom prst="arc">
              <a:avLst>
                <a:gd name="adj1" fmla="val 21217508"/>
                <a:gd name="adj2" fmla="val 3040083"/>
              </a:avLst>
            </a:prstGeom>
            <a:grpFill/>
            <a:ln w="12700" cap="rnd">
              <a:solidFill>
                <a:schemeClr val="accent1"/>
              </a:solidFill>
              <a:round/>
            </a:ln>
          </p:spPr>
          <p:style>
            <a:lnRef idx="1">
              <a:schemeClr val="accent1"/>
            </a:lnRef>
            <a:fillRef idx="0">
              <a:schemeClr val="accent1"/>
            </a:fillRef>
            <a:effectRef idx="0">
              <a:schemeClr val="accent1"/>
            </a:effectRef>
            <a:fontRef idx="minor">
              <a:schemeClr val="tx1"/>
            </a:fontRef>
          </p:style>
          <p:txBody>
            <a:bodyPr bIns="45720" rtlCol="0" anchor="ctr"/>
            <a:lstStyle/>
            <a:p>
              <a:pPr algn="ctr"/>
              <a:endParaRPr lang="en-US"/>
            </a:p>
          </p:txBody>
        </p:sp>
      </p:grpSp>
      <p:cxnSp>
        <p:nvCxnSpPr>
          <p:cNvPr id="164" name="Straight Connector 163">
            <a:extLst>
              <a:ext uri="{FF2B5EF4-FFF2-40B4-BE49-F238E27FC236}">
                <a16:creationId xmlns:a16="http://schemas.microsoft.com/office/drawing/2014/main" id="{87963C5A-6696-49E8-AB11-78E32413733A}"/>
              </a:ext>
              <a:ext uri="{C183D7F6-B498-43B3-948B-1728B52AA6E4}">
                <adec:decorative xmlns:adec="http://schemas.microsoft.com/office/drawing/2017/decorative" val="1"/>
              </a:ext>
            </a:extLst>
          </p:cNvPr>
          <p:cNvCxnSpPr>
            <a:cxnSpLocks/>
          </p:cNvCxnSpPr>
          <p:nvPr/>
        </p:nvCxnSpPr>
        <p:spPr>
          <a:xfrm>
            <a:off x="4761701" y="3179536"/>
            <a:ext cx="795238" cy="0"/>
          </a:xfrm>
          <a:prstGeom prst="line">
            <a:avLst/>
          </a:prstGeom>
          <a:ln w="25400" cap="rnd">
            <a:gradFill>
              <a:gsLst>
                <a:gs pos="0">
                  <a:schemeClr val="accent1">
                    <a:alpha val="0"/>
                  </a:schemeClr>
                </a:gs>
                <a:gs pos="48600">
                  <a:schemeClr val="accent1">
                    <a:lumMod val="75000"/>
                  </a:schemeClr>
                </a:gs>
                <a:gs pos="100000">
                  <a:schemeClr val="accent1">
                    <a:alpha val="0"/>
                  </a:schemeClr>
                </a:gs>
              </a:gsLst>
              <a:lin ang="5400000" scaled="1"/>
            </a:gradFill>
            <a:round/>
          </a:ln>
        </p:spPr>
        <p:style>
          <a:lnRef idx="1">
            <a:schemeClr val="accent1"/>
          </a:lnRef>
          <a:fillRef idx="0">
            <a:schemeClr val="accent1"/>
          </a:fillRef>
          <a:effectRef idx="0">
            <a:schemeClr val="accent1"/>
          </a:effectRef>
          <a:fontRef idx="minor">
            <a:schemeClr val="tx1"/>
          </a:fontRef>
        </p:style>
      </p:cxnSp>
      <p:sp>
        <p:nvSpPr>
          <p:cNvPr id="175" name="Text Placeholder 42">
            <a:extLst>
              <a:ext uri="{FF2B5EF4-FFF2-40B4-BE49-F238E27FC236}">
                <a16:creationId xmlns:a16="http://schemas.microsoft.com/office/drawing/2014/main" id="{DD6E5767-3AF4-41B2-9995-7D6ECDD4F657}"/>
              </a:ext>
              <a:ext uri="{C183D7F6-B498-43B3-948B-1728B52AA6E4}">
                <adec:decorative xmlns:adec="http://schemas.microsoft.com/office/drawing/2017/decorative" val="0"/>
              </a:ext>
            </a:extLst>
          </p:cNvPr>
          <p:cNvSpPr>
            <a:spLocks noGrp="1"/>
          </p:cNvSpPr>
          <p:nvPr>
            <p:ph type="body" sz="quarter" idx="19"/>
          </p:nvPr>
        </p:nvSpPr>
        <p:spPr>
          <a:xfrm>
            <a:off x="4334303" y="3476812"/>
            <a:ext cx="1650038" cy="2792224"/>
          </a:xfrm>
        </p:spPr>
        <p:txBody>
          <a:bodyPr/>
          <a:lstStyle>
            <a:lvl1pPr marL="0" indent="0" algn="ctr">
              <a:buNone/>
              <a:defRPr sz="1800">
                <a:solidFill>
                  <a:schemeClr val="tx1"/>
                </a:solidFill>
              </a:defRPr>
            </a:lvl1pPr>
            <a:lvl2pPr marL="228600" indent="0">
              <a:buNone/>
              <a:defRPr sz="1600"/>
            </a:lvl2pPr>
            <a:lvl3pPr>
              <a:defRPr sz="1200"/>
            </a:lvl3pPr>
            <a:lvl4pPr>
              <a:defRPr sz="1100"/>
            </a:lvl4pPr>
            <a:lvl5pPr>
              <a:defRPr sz="1100"/>
            </a:lvl5pPr>
          </a:lstStyle>
          <a:p>
            <a:pPr lvl="0"/>
            <a:r>
              <a:rPr lang="en-US"/>
              <a:t>Click to edit Master text styles</a:t>
            </a:r>
          </a:p>
        </p:txBody>
      </p:sp>
      <p:cxnSp>
        <p:nvCxnSpPr>
          <p:cNvPr id="186" name="Straight Connector 185">
            <a:extLst>
              <a:ext uri="{FF2B5EF4-FFF2-40B4-BE49-F238E27FC236}">
                <a16:creationId xmlns:a16="http://schemas.microsoft.com/office/drawing/2014/main" id="{AD0D77B8-943A-4F73-B308-B4670EA1FBB7}"/>
              </a:ext>
              <a:ext uri="{C183D7F6-B498-43B3-948B-1728B52AA6E4}">
                <adec:decorative xmlns:adec="http://schemas.microsoft.com/office/drawing/2017/decorative" val="1"/>
              </a:ext>
            </a:extLst>
          </p:cNvPr>
          <p:cNvCxnSpPr/>
          <p:nvPr/>
        </p:nvCxnSpPr>
        <p:spPr>
          <a:xfrm>
            <a:off x="6092591" y="3429000"/>
            <a:ext cx="0" cy="2840036"/>
          </a:xfrm>
          <a:prstGeom prst="line">
            <a:avLst/>
          </a:prstGeom>
          <a:ln w="3175">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53" name="Teardrop 152">
            <a:extLst>
              <a:ext uri="{FF2B5EF4-FFF2-40B4-BE49-F238E27FC236}">
                <a16:creationId xmlns:a16="http://schemas.microsoft.com/office/drawing/2014/main" id="{04D39758-8A61-4E9B-A02C-FE7CE027606E}"/>
              </a:ext>
              <a:ext uri="{C183D7F6-B498-43B3-948B-1728B52AA6E4}">
                <adec:decorative xmlns:adec="http://schemas.microsoft.com/office/drawing/2017/decorative" val="1"/>
              </a:ext>
            </a:extLst>
          </p:cNvPr>
          <p:cNvSpPr/>
          <p:nvPr/>
        </p:nvSpPr>
        <p:spPr>
          <a:xfrm rot="8096982">
            <a:off x="6568657" y="1427891"/>
            <a:ext cx="914400" cy="914400"/>
          </a:xfrm>
          <a:prstGeom prst="teardrop">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1" name="Text Placeholder 4">
            <a:extLst>
              <a:ext uri="{FF2B5EF4-FFF2-40B4-BE49-F238E27FC236}">
                <a16:creationId xmlns:a16="http://schemas.microsoft.com/office/drawing/2014/main" id="{E155923A-6BEA-4A0A-832B-DEBBDB9B2EBB}"/>
              </a:ext>
              <a:ext uri="{C183D7F6-B498-43B3-948B-1728B52AA6E4}">
                <adec:decorative xmlns:adec="http://schemas.microsoft.com/office/drawing/2017/decorative" val="1"/>
              </a:ext>
            </a:extLst>
          </p:cNvPr>
          <p:cNvSpPr txBox="1">
            <a:spLocks/>
          </p:cNvSpPr>
          <p:nvPr/>
        </p:nvSpPr>
        <p:spPr>
          <a:xfrm>
            <a:off x="6633301" y="1492532"/>
            <a:ext cx="785112" cy="785112"/>
          </a:xfrm>
          <a:prstGeom prst="ellipse">
            <a:avLst/>
          </a:prstGeom>
        </p:spPr>
        <p:txBody>
          <a:bodyPr wrap="none" anchor="ctr">
            <a:noAutofit/>
          </a:bodyPr>
          <a:lstStyle>
            <a:lvl1pPr marL="0" marR="0" indent="0" algn="ctr" defTabSz="914400" rtl="0" eaLnBrk="1" fontAlgn="auto" latinLnBrk="0" hangingPunct="1">
              <a:lnSpc>
                <a:spcPct val="100000"/>
              </a:lnSpc>
              <a:spcBef>
                <a:spcPts val="0"/>
              </a:spcBef>
              <a:spcAft>
                <a:spcPts val="0"/>
              </a:spcAft>
              <a:buClrTx/>
              <a:buSzPct val="90000"/>
              <a:buFont typeface="Wingdings" panose="05000000000000000000" pitchFamily="2" charset="2"/>
              <a:buNone/>
              <a:tabLst/>
              <a:defRPr lang="en-US" sz="2000" b="1" kern="1200" spc="0" baseline="0" dirty="0">
                <a:solidFill>
                  <a:schemeClr val="accent4"/>
                </a:solidFill>
                <a:latin typeface="+mn-lt"/>
                <a:ea typeface="+mn-ea"/>
                <a:cs typeface="+mn-cs"/>
              </a:defRPr>
            </a:lvl1pPr>
            <a:lvl2pPr marL="457200" marR="0" indent="-228600" algn="l" defTabSz="932742" rtl="0" eaLnBrk="1" fontAlgn="auto" latinLnBrk="0" hangingPunct="1">
              <a:lnSpc>
                <a:spcPct val="100000"/>
              </a:lnSpc>
              <a:spcBef>
                <a:spcPts val="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ts val="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ts val="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ts val="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IN"/>
          </a:p>
        </p:txBody>
      </p:sp>
      <p:sp>
        <p:nvSpPr>
          <p:cNvPr id="159" name="Oval 158">
            <a:extLst>
              <a:ext uri="{FF2B5EF4-FFF2-40B4-BE49-F238E27FC236}">
                <a16:creationId xmlns:a16="http://schemas.microsoft.com/office/drawing/2014/main" id="{44D3DBA7-59CD-44F8-91C2-5A9095930B83}"/>
              </a:ext>
              <a:ext uri="{C183D7F6-B498-43B3-948B-1728B52AA6E4}">
                <adec:decorative xmlns:adec="http://schemas.microsoft.com/office/drawing/2017/decorative" val="1"/>
              </a:ext>
            </a:extLst>
          </p:cNvPr>
          <p:cNvSpPr/>
          <p:nvPr/>
        </p:nvSpPr>
        <p:spPr>
          <a:xfrm>
            <a:off x="6627782" y="1487013"/>
            <a:ext cx="796150" cy="7961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sz="2000" b="1">
              <a:solidFill>
                <a:schemeClr val="accent1"/>
              </a:solidFill>
            </a:endParaRPr>
          </a:p>
        </p:txBody>
      </p:sp>
      <p:sp>
        <p:nvSpPr>
          <p:cNvPr id="182" name="Picture Placeholder 53" descr="This photo is a 'placeholder' only. Drag or drop your photo here, or click and tap the center to insert a photo.">
            <a:extLst>
              <a:ext uri="{FF2B5EF4-FFF2-40B4-BE49-F238E27FC236}">
                <a16:creationId xmlns:a16="http://schemas.microsoft.com/office/drawing/2014/main" id="{15BD5405-A013-4C2C-B078-4D252F5340FA}"/>
              </a:ext>
            </a:extLst>
          </p:cNvPr>
          <p:cNvSpPr>
            <a:spLocks noGrp="1"/>
          </p:cNvSpPr>
          <p:nvPr>
            <p:ph type="pic" sz="quarter" idx="26"/>
          </p:nvPr>
        </p:nvSpPr>
        <p:spPr>
          <a:xfrm>
            <a:off x="6683819" y="1543050"/>
            <a:ext cx="684076" cy="684076"/>
          </a:xfrm>
          <a:prstGeom prst="ellipse">
            <a:avLst/>
          </a:prstGeom>
        </p:spPr>
        <p:txBody>
          <a:bodyPr>
            <a:noAutofit/>
          </a:bodyPr>
          <a:lstStyle>
            <a:lvl1pPr marL="0" indent="0">
              <a:buNone/>
              <a:defRPr sz="900"/>
            </a:lvl1pPr>
          </a:lstStyle>
          <a:p>
            <a:endParaRPr lang="en-US"/>
          </a:p>
        </p:txBody>
      </p:sp>
      <p:grpSp>
        <p:nvGrpSpPr>
          <p:cNvPr id="132" name="Group 131">
            <a:extLst>
              <a:ext uri="{FF2B5EF4-FFF2-40B4-BE49-F238E27FC236}">
                <a16:creationId xmlns:a16="http://schemas.microsoft.com/office/drawing/2014/main" id="{03EE8925-9E4F-4686-96AE-E434E51F55C1}"/>
              </a:ext>
              <a:ext uri="{C183D7F6-B498-43B3-948B-1728B52AA6E4}">
                <adec:decorative xmlns:adec="http://schemas.microsoft.com/office/drawing/2017/decorative" val="1"/>
              </a:ext>
            </a:extLst>
          </p:cNvPr>
          <p:cNvGrpSpPr/>
          <p:nvPr/>
        </p:nvGrpSpPr>
        <p:grpSpPr>
          <a:xfrm>
            <a:off x="6920675" y="2786790"/>
            <a:ext cx="210364" cy="210364"/>
            <a:chOff x="1430888" y="1064978"/>
            <a:chExt cx="914400" cy="914400"/>
          </a:xfrm>
          <a:solidFill>
            <a:schemeClr val="bg1"/>
          </a:solidFill>
        </p:grpSpPr>
        <p:sp>
          <p:nvSpPr>
            <p:cNvPr id="133" name="Arc 132">
              <a:extLst>
                <a:ext uri="{FF2B5EF4-FFF2-40B4-BE49-F238E27FC236}">
                  <a16:creationId xmlns:a16="http://schemas.microsoft.com/office/drawing/2014/main" id="{8BDCC63E-EBDC-4869-A440-AFE1EAA7AB1B}"/>
                </a:ext>
                <a:ext uri="{C183D7F6-B498-43B3-948B-1728B52AA6E4}">
                  <adec:decorative xmlns:adec="http://schemas.microsoft.com/office/drawing/2017/decorative" val="1"/>
                </a:ext>
              </a:extLst>
            </p:cNvPr>
            <p:cNvSpPr/>
            <p:nvPr/>
          </p:nvSpPr>
          <p:spPr>
            <a:xfrm>
              <a:off x="1430888" y="1064978"/>
              <a:ext cx="914400" cy="914400"/>
            </a:xfrm>
            <a:prstGeom prst="arc">
              <a:avLst>
                <a:gd name="adj1" fmla="val 16888593"/>
                <a:gd name="adj2" fmla="val 20566984"/>
              </a:avLst>
            </a:prstGeom>
            <a:grpFill/>
            <a:ln w="12700" cap="rnd">
              <a:solidFill>
                <a:schemeClr val="accent1"/>
              </a:solidFill>
              <a:round/>
            </a:ln>
          </p:spPr>
          <p:style>
            <a:lnRef idx="1">
              <a:schemeClr val="accent1"/>
            </a:lnRef>
            <a:fillRef idx="0">
              <a:schemeClr val="accent1"/>
            </a:fillRef>
            <a:effectRef idx="0">
              <a:schemeClr val="accent1"/>
            </a:effectRef>
            <a:fontRef idx="minor">
              <a:schemeClr val="tx1"/>
            </a:fontRef>
          </p:style>
          <p:txBody>
            <a:bodyPr bIns="45720" rtlCol="0" anchor="ctr"/>
            <a:lstStyle/>
            <a:p>
              <a:pPr algn="ctr"/>
              <a:endParaRPr lang="en-US"/>
            </a:p>
          </p:txBody>
        </p:sp>
        <p:sp>
          <p:nvSpPr>
            <p:cNvPr id="134" name="Arc 133">
              <a:extLst>
                <a:ext uri="{FF2B5EF4-FFF2-40B4-BE49-F238E27FC236}">
                  <a16:creationId xmlns:a16="http://schemas.microsoft.com/office/drawing/2014/main" id="{637DF177-39F3-4BFD-8CC6-3F0D96415855}"/>
                </a:ext>
                <a:ext uri="{C183D7F6-B498-43B3-948B-1728B52AA6E4}">
                  <adec:decorative xmlns:adec="http://schemas.microsoft.com/office/drawing/2017/decorative" val="1"/>
                </a:ext>
              </a:extLst>
            </p:cNvPr>
            <p:cNvSpPr/>
            <p:nvPr/>
          </p:nvSpPr>
          <p:spPr>
            <a:xfrm>
              <a:off x="1430888" y="1064978"/>
              <a:ext cx="914400" cy="914400"/>
            </a:xfrm>
            <a:prstGeom prst="arc">
              <a:avLst>
                <a:gd name="adj1" fmla="val 12766473"/>
                <a:gd name="adj2" fmla="val 16200270"/>
              </a:avLst>
            </a:prstGeom>
            <a:grpFill/>
            <a:ln w="12700" cap="rnd">
              <a:solidFill>
                <a:schemeClr val="accent1"/>
              </a:solidFill>
              <a:round/>
            </a:ln>
          </p:spPr>
          <p:style>
            <a:lnRef idx="1">
              <a:schemeClr val="accent1"/>
            </a:lnRef>
            <a:fillRef idx="0">
              <a:schemeClr val="accent1"/>
            </a:fillRef>
            <a:effectRef idx="0">
              <a:schemeClr val="accent1"/>
            </a:effectRef>
            <a:fontRef idx="minor">
              <a:schemeClr val="tx1"/>
            </a:fontRef>
          </p:style>
          <p:txBody>
            <a:bodyPr bIns="45720" rtlCol="0" anchor="ctr"/>
            <a:lstStyle/>
            <a:p>
              <a:pPr algn="ctr"/>
              <a:endParaRPr lang="en-US"/>
            </a:p>
          </p:txBody>
        </p:sp>
        <p:sp>
          <p:nvSpPr>
            <p:cNvPr id="135" name="Arc 134">
              <a:extLst>
                <a:ext uri="{FF2B5EF4-FFF2-40B4-BE49-F238E27FC236}">
                  <a16:creationId xmlns:a16="http://schemas.microsoft.com/office/drawing/2014/main" id="{21C70FF0-40B2-44C9-B8B7-414011C2AF60}"/>
                </a:ext>
                <a:ext uri="{C183D7F6-B498-43B3-948B-1728B52AA6E4}">
                  <adec:decorative xmlns:adec="http://schemas.microsoft.com/office/drawing/2017/decorative" val="1"/>
                </a:ext>
              </a:extLst>
            </p:cNvPr>
            <p:cNvSpPr/>
            <p:nvPr/>
          </p:nvSpPr>
          <p:spPr>
            <a:xfrm>
              <a:off x="1430888" y="1064978"/>
              <a:ext cx="914400" cy="914400"/>
            </a:xfrm>
            <a:prstGeom prst="arc">
              <a:avLst>
                <a:gd name="adj1" fmla="val 8394517"/>
                <a:gd name="adj2" fmla="val 12057441"/>
              </a:avLst>
            </a:prstGeom>
            <a:grpFill/>
            <a:ln w="12700" cap="rnd">
              <a:solidFill>
                <a:schemeClr val="accent1"/>
              </a:solidFill>
              <a:round/>
            </a:ln>
          </p:spPr>
          <p:style>
            <a:lnRef idx="1">
              <a:schemeClr val="accent1"/>
            </a:lnRef>
            <a:fillRef idx="0">
              <a:schemeClr val="accent1"/>
            </a:fillRef>
            <a:effectRef idx="0">
              <a:schemeClr val="accent1"/>
            </a:effectRef>
            <a:fontRef idx="minor">
              <a:schemeClr val="tx1"/>
            </a:fontRef>
          </p:style>
          <p:txBody>
            <a:bodyPr bIns="45720" rtlCol="0" anchor="ctr"/>
            <a:lstStyle/>
            <a:p>
              <a:pPr algn="ctr"/>
              <a:endParaRPr lang="en-US"/>
            </a:p>
          </p:txBody>
        </p:sp>
        <p:sp>
          <p:nvSpPr>
            <p:cNvPr id="136" name="Arc 135">
              <a:extLst>
                <a:ext uri="{FF2B5EF4-FFF2-40B4-BE49-F238E27FC236}">
                  <a16:creationId xmlns:a16="http://schemas.microsoft.com/office/drawing/2014/main" id="{2E300055-6949-4B17-A86A-52CF421EB3A2}"/>
                </a:ext>
                <a:ext uri="{C183D7F6-B498-43B3-948B-1728B52AA6E4}">
                  <adec:decorative xmlns:adec="http://schemas.microsoft.com/office/drawing/2017/decorative" val="1"/>
                </a:ext>
              </a:extLst>
            </p:cNvPr>
            <p:cNvSpPr/>
            <p:nvPr/>
          </p:nvSpPr>
          <p:spPr>
            <a:xfrm>
              <a:off x="1430888" y="1064978"/>
              <a:ext cx="914400" cy="914400"/>
            </a:xfrm>
            <a:prstGeom prst="arc">
              <a:avLst>
                <a:gd name="adj1" fmla="val 3590825"/>
                <a:gd name="adj2" fmla="val 7770015"/>
              </a:avLst>
            </a:prstGeom>
            <a:grpFill/>
            <a:ln w="12700" cap="rnd">
              <a:solidFill>
                <a:schemeClr val="accent1"/>
              </a:solidFill>
              <a:round/>
            </a:ln>
          </p:spPr>
          <p:style>
            <a:lnRef idx="1">
              <a:schemeClr val="accent1"/>
            </a:lnRef>
            <a:fillRef idx="0">
              <a:schemeClr val="accent1"/>
            </a:fillRef>
            <a:effectRef idx="0">
              <a:schemeClr val="accent1"/>
            </a:effectRef>
            <a:fontRef idx="minor">
              <a:schemeClr val="tx1"/>
            </a:fontRef>
          </p:style>
          <p:txBody>
            <a:bodyPr bIns="45720" rtlCol="0" anchor="ctr"/>
            <a:lstStyle/>
            <a:p>
              <a:pPr algn="ctr"/>
              <a:endParaRPr lang="en-US"/>
            </a:p>
          </p:txBody>
        </p:sp>
        <p:sp>
          <p:nvSpPr>
            <p:cNvPr id="137" name="Arc 136">
              <a:extLst>
                <a:ext uri="{FF2B5EF4-FFF2-40B4-BE49-F238E27FC236}">
                  <a16:creationId xmlns:a16="http://schemas.microsoft.com/office/drawing/2014/main" id="{43E313D3-843B-4BD6-8EF2-E3EFCA7FAEEC}"/>
                </a:ext>
                <a:ext uri="{C183D7F6-B498-43B3-948B-1728B52AA6E4}">
                  <adec:decorative xmlns:adec="http://schemas.microsoft.com/office/drawing/2017/decorative" val="1"/>
                </a:ext>
              </a:extLst>
            </p:cNvPr>
            <p:cNvSpPr/>
            <p:nvPr/>
          </p:nvSpPr>
          <p:spPr>
            <a:xfrm>
              <a:off x="1430888" y="1064978"/>
              <a:ext cx="914400" cy="914400"/>
            </a:xfrm>
            <a:prstGeom prst="arc">
              <a:avLst>
                <a:gd name="adj1" fmla="val 21217508"/>
                <a:gd name="adj2" fmla="val 3040083"/>
              </a:avLst>
            </a:prstGeom>
            <a:grpFill/>
            <a:ln w="12700" cap="rnd">
              <a:solidFill>
                <a:schemeClr val="accent1"/>
              </a:solidFill>
              <a:round/>
            </a:ln>
          </p:spPr>
          <p:style>
            <a:lnRef idx="1">
              <a:schemeClr val="accent1"/>
            </a:lnRef>
            <a:fillRef idx="0">
              <a:schemeClr val="accent1"/>
            </a:fillRef>
            <a:effectRef idx="0">
              <a:schemeClr val="accent1"/>
            </a:effectRef>
            <a:fontRef idx="minor">
              <a:schemeClr val="tx1"/>
            </a:fontRef>
          </p:style>
          <p:txBody>
            <a:bodyPr bIns="45720" rtlCol="0" anchor="ctr"/>
            <a:lstStyle/>
            <a:p>
              <a:pPr algn="ctr"/>
              <a:endParaRPr lang="en-US"/>
            </a:p>
          </p:txBody>
        </p:sp>
      </p:grpSp>
      <p:cxnSp>
        <p:nvCxnSpPr>
          <p:cNvPr id="165" name="Straight Connector 164">
            <a:extLst>
              <a:ext uri="{FF2B5EF4-FFF2-40B4-BE49-F238E27FC236}">
                <a16:creationId xmlns:a16="http://schemas.microsoft.com/office/drawing/2014/main" id="{D679CDA6-BDD7-471A-A101-21EFC474587C}"/>
              </a:ext>
              <a:ext uri="{C183D7F6-B498-43B3-948B-1728B52AA6E4}">
                <adec:decorative xmlns:adec="http://schemas.microsoft.com/office/drawing/2017/decorative" val="1"/>
              </a:ext>
            </a:extLst>
          </p:cNvPr>
          <p:cNvCxnSpPr>
            <a:cxnSpLocks/>
          </p:cNvCxnSpPr>
          <p:nvPr/>
        </p:nvCxnSpPr>
        <p:spPr>
          <a:xfrm>
            <a:off x="6628238" y="3179536"/>
            <a:ext cx="795238" cy="0"/>
          </a:xfrm>
          <a:prstGeom prst="line">
            <a:avLst/>
          </a:prstGeom>
          <a:ln w="25400" cap="rnd">
            <a:gradFill>
              <a:gsLst>
                <a:gs pos="0">
                  <a:schemeClr val="accent1">
                    <a:alpha val="0"/>
                  </a:schemeClr>
                </a:gs>
                <a:gs pos="48600">
                  <a:schemeClr val="accent1">
                    <a:lumMod val="75000"/>
                  </a:schemeClr>
                </a:gs>
                <a:gs pos="100000">
                  <a:schemeClr val="accent1">
                    <a:alpha val="0"/>
                  </a:schemeClr>
                </a:gs>
              </a:gsLst>
              <a:lin ang="5400000" scaled="1"/>
            </a:gradFill>
            <a:round/>
          </a:ln>
        </p:spPr>
        <p:style>
          <a:lnRef idx="1">
            <a:schemeClr val="accent1"/>
          </a:lnRef>
          <a:fillRef idx="0">
            <a:schemeClr val="accent1"/>
          </a:fillRef>
          <a:effectRef idx="0">
            <a:schemeClr val="accent1"/>
          </a:effectRef>
          <a:fontRef idx="minor">
            <a:schemeClr val="tx1"/>
          </a:fontRef>
        </p:style>
      </p:cxnSp>
      <p:sp>
        <p:nvSpPr>
          <p:cNvPr id="176" name="Text Placeholder 42">
            <a:extLst>
              <a:ext uri="{FF2B5EF4-FFF2-40B4-BE49-F238E27FC236}">
                <a16:creationId xmlns:a16="http://schemas.microsoft.com/office/drawing/2014/main" id="{E3701B0F-0CBD-49B8-B069-6670F6266CDA}"/>
              </a:ext>
            </a:extLst>
          </p:cNvPr>
          <p:cNvSpPr>
            <a:spLocks noGrp="1"/>
          </p:cNvSpPr>
          <p:nvPr>
            <p:ph type="body" sz="quarter" idx="20"/>
          </p:nvPr>
        </p:nvSpPr>
        <p:spPr>
          <a:xfrm>
            <a:off x="6200841" y="3476812"/>
            <a:ext cx="1650038" cy="2792224"/>
          </a:xfrm>
        </p:spPr>
        <p:txBody>
          <a:bodyPr/>
          <a:lstStyle>
            <a:lvl1pPr marL="0" indent="0" algn="ctr">
              <a:buNone/>
              <a:defRPr sz="1800">
                <a:solidFill>
                  <a:schemeClr val="tx1"/>
                </a:solidFill>
              </a:defRPr>
            </a:lvl1pPr>
            <a:lvl2pPr marL="228600" indent="0">
              <a:buNone/>
              <a:defRPr sz="1600"/>
            </a:lvl2pPr>
            <a:lvl3pPr>
              <a:defRPr sz="1200"/>
            </a:lvl3pPr>
            <a:lvl4pPr>
              <a:defRPr sz="1100"/>
            </a:lvl4pPr>
            <a:lvl5pPr>
              <a:defRPr sz="1100"/>
            </a:lvl5pPr>
          </a:lstStyle>
          <a:p>
            <a:pPr lvl="0"/>
            <a:r>
              <a:rPr lang="en-US"/>
              <a:t>Click to edit Master text styles</a:t>
            </a:r>
          </a:p>
        </p:txBody>
      </p:sp>
      <p:cxnSp>
        <p:nvCxnSpPr>
          <p:cNvPr id="187" name="Straight Connector 186">
            <a:extLst>
              <a:ext uri="{FF2B5EF4-FFF2-40B4-BE49-F238E27FC236}">
                <a16:creationId xmlns:a16="http://schemas.microsoft.com/office/drawing/2014/main" id="{A968CE87-2A8B-4CEA-BFC3-FF41349A6F0D}"/>
              </a:ext>
              <a:ext uri="{C183D7F6-B498-43B3-948B-1728B52AA6E4}">
                <adec:decorative xmlns:adec="http://schemas.microsoft.com/office/drawing/2017/decorative" val="1"/>
              </a:ext>
            </a:extLst>
          </p:cNvPr>
          <p:cNvCxnSpPr/>
          <p:nvPr/>
        </p:nvCxnSpPr>
        <p:spPr>
          <a:xfrm>
            <a:off x="7959129" y="3429000"/>
            <a:ext cx="0" cy="2840036"/>
          </a:xfrm>
          <a:prstGeom prst="line">
            <a:avLst/>
          </a:prstGeom>
          <a:ln w="3175">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54" name="Teardrop 153">
            <a:extLst>
              <a:ext uri="{FF2B5EF4-FFF2-40B4-BE49-F238E27FC236}">
                <a16:creationId xmlns:a16="http://schemas.microsoft.com/office/drawing/2014/main" id="{CE8E8381-8954-4950-8453-4E297819CEA6}"/>
              </a:ext>
              <a:ext uri="{C183D7F6-B498-43B3-948B-1728B52AA6E4}">
                <adec:decorative xmlns:adec="http://schemas.microsoft.com/office/drawing/2017/decorative" val="1"/>
              </a:ext>
            </a:extLst>
          </p:cNvPr>
          <p:cNvSpPr/>
          <p:nvPr/>
        </p:nvSpPr>
        <p:spPr>
          <a:xfrm rot="8096982">
            <a:off x="8435194" y="1427890"/>
            <a:ext cx="914400" cy="914400"/>
          </a:xfrm>
          <a:prstGeom prst="teardrop">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2" name="Text Placeholder 4">
            <a:extLst>
              <a:ext uri="{FF2B5EF4-FFF2-40B4-BE49-F238E27FC236}">
                <a16:creationId xmlns:a16="http://schemas.microsoft.com/office/drawing/2014/main" id="{2C3EF962-F923-4088-8239-E62030FC7D8D}"/>
              </a:ext>
              <a:ext uri="{C183D7F6-B498-43B3-948B-1728B52AA6E4}">
                <adec:decorative xmlns:adec="http://schemas.microsoft.com/office/drawing/2017/decorative" val="1"/>
              </a:ext>
            </a:extLst>
          </p:cNvPr>
          <p:cNvSpPr txBox="1">
            <a:spLocks/>
          </p:cNvSpPr>
          <p:nvPr/>
        </p:nvSpPr>
        <p:spPr>
          <a:xfrm>
            <a:off x="8499838" y="1492532"/>
            <a:ext cx="785112" cy="785112"/>
          </a:xfrm>
          <a:prstGeom prst="ellipse">
            <a:avLst/>
          </a:prstGeom>
        </p:spPr>
        <p:txBody>
          <a:bodyPr wrap="none" anchor="ctr">
            <a:noAutofit/>
          </a:bodyPr>
          <a:lstStyle>
            <a:lvl1pPr marL="0" marR="0" indent="0" algn="ctr" defTabSz="914400" rtl="0" eaLnBrk="1" fontAlgn="auto" latinLnBrk="0" hangingPunct="1">
              <a:lnSpc>
                <a:spcPct val="100000"/>
              </a:lnSpc>
              <a:spcBef>
                <a:spcPts val="0"/>
              </a:spcBef>
              <a:spcAft>
                <a:spcPts val="0"/>
              </a:spcAft>
              <a:buClrTx/>
              <a:buSzPct val="90000"/>
              <a:buFont typeface="Wingdings" panose="05000000000000000000" pitchFamily="2" charset="2"/>
              <a:buNone/>
              <a:tabLst/>
              <a:defRPr lang="en-US" sz="2000" b="1" kern="1200" spc="0" baseline="0" dirty="0">
                <a:solidFill>
                  <a:schemeClr val="accent5"/>
                </a:solidFill>
                <a:latin typeface="+mn-lt"/>
                <a:ea typeface="+mn-ea"/>
                <a:cs typeface="+mn-cs"/>
              </a:defRPr>
            </a:lvl1pPr>
            <a:lvl2pPr marL="457200" marR="0" indent="-228600" algn="l" defTabSz="932742" rtl="0" eaLnBrk="1" fontAlgn="auto" latinLnBrk="0" hangingPunct="1">
              <a:lnSpc>
                <a:spcPct val="100000"/>
              </a:lnSpc>
              <a:spcBef>
                <a:spcPts val="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ts val="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ts val="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ts val="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IN"/>
          </a:p>
        </p:txBody>
      </p:sp>
      <p:sp>
        <p:nvSpPr>
          <p:cNvPr id="160" name="Oval 159">
            <a:extLst>
              <a:ext uri="{FF2B5EF4-FFF2-40B4-BE49-F238E27FC236}">
                <a16:creationId xmlns:a16="http://schemas.microsoft.com/office/drawing/2014/main" id="{74EAEA8C-9AD7-466C-BA77-C3E7AC27B1F9}"/>
              </a:ext>
              <a:ext uri="{C183D7F6-B498-43B3-948B-1728B52AA6E4}">
                <adec:decorative xmlns:adec="http://schemas.microsoft.com/office/drawing/2017/decorative" val="1"/>
              </a:ext>
            </a:extLst>
          </p:cNvPr>
          <p:cNvSpPr/>
          <p:nvPr/>
        </p:nvSpPr>
        <p:spPr>
          <a:xfrm>
            <a:off x="8494319" y="1487013"/>
            <a:ext cx="796150" cy="7961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sz="2000" b="1">
              <a:solidFill>
                <a:schemeClr val="accent1"/>
              </a:solidFill>
            </a:endParaRPr>
          </a:p>
        </p:txBody>
      </p:sp>
      <p:sp>
        <p:nvSpPr>
          <p:cNvPr id="183" name="Picture Placeholder 53" descr="This photo is a 'placeholder' only. Drag or drop your photo here, or click and tap the center to insert a photo.">
            <a:extLst>
              <a:ext uri="{FF2B5EF4-FFF2-40B4-BE49-F238E27FC236}">
                <a16:creationId xmlns:a16="http://schemas.microsoft.com/office/drawing/2014/main" id="{900AC79D-D903-42A9-A5C1-C4CC7E126A15}"/>
              </a:ext>
            </a:extLst>
          </p:cNvPr>
          <p:cNvSpPr>
            <a:spLocks noGrp="1"/>
          </p:cNvSpPr>
          <p:nvPr>
            <p:ph type="pic" sz="quarter" idx="27"/>
          </p:nvPr>
        </p:nvSpPr>
        <p:spPr>
          <a:xfrm>
            <a:off x="8550356" y="1543050"/>
            <a:ext cx="684076" cy="684076"/>
          </a:xfrm>
          <a:prstGeom prst="ellipse">
            <a:avLst/>
          </a:prstGeom>
        </p:spPr>
        <p:txBody>
          <a:bodyPr>
            <a:noAutofit/>
          </a:bodyPr>
          <a:lstStyle>
            <a:lvl1pPr marL="0" indent="0">
              <a:buNone/>
              <a:defRPr sz="900"/>
            </a:lvl1pPr>
          </a:lstStyle>
          <a:p>
            <a:endParaRPr lang="en-US"/>
          </a:p>
        </p:txBody>
      </p:sp>
      <p:grpSp>
        <p:nvGrpSpPr>
          <p:cNvPr id="138" name="Group 137">
            <a:extLst>
              <a:ext uri="{FF2B5EF4-FFF2-40B4-BE49-F238E27FC236}">
                <a16:creationId xmlns:a16="http://schemas.microsoft.com/office/drawing/2014/main" id="{D6CC2CD2-A040-4C06-B15E-3979A7961D78}"/>
              </a:ext>
              <a:ext uri="{C183D7F6-B498-43B3-948B-1728B52AA6E4}">
                <adec:decorative xmlns:adec="http://schemas.microsoft.com/office/drawing/2017/decorative" val="1"/>
              </a:ext>
            </a:extLst>
          </p:cNvPr>
          <p:cNvGrpSpPr/>
          <p:nvPr/>
        </p:nvGrpSpPr>
        <p:grpSpPr>
          <a:xfrm>
            <a:off x="8787212" y="2786790"/>
            <a:ext cx="210364" cy="210364"/>
            <a:chOff x="1430888" y="1064978"/>
            <a:chExt cx="914400" cy="914400"/>
          </a:xfrm>
          <a:solidFill>
            <a:schemeClr val="bg1"/>
          </a:solidFill>
        </p:grpSpPr>
        <p:sp>
          <p:nvSpPr>
            <p:cNvPr id="139" name="Arc 138">
              <a:extLst>
                <a:ext uri="{FF2B5EF4-FFF2-40B4-BE49-F238E27FC236}">
                  <a16:creationId xmlns:a16="http://schemas.microsoft.com/office/drawing/2014/main" id="{FD623E9E-85E2-44E5-A8ED-FD7F2CC0444F}"/>
                </a:ext>
                <a:ext uri="{C183D7F6-B498-43B3-948B-1728B52AA6E4}">
                  <adec:decorative xmlns:adec="http://schemas.microsoft.com/office/drawing/2017/decorative" val="1"/>
                </a:ext>
              </a:extLst>
            </p:cNvPr>
            <p:cNvSpPr/>
            <p:nvPr/>
          </p:nvSpPr>
          <p:spPr>
            <a:xfrm>
              <a:off x="1430888" y="1064978"/>
              <a:ext cx="914400" cy="914400"/>
            </a:xfrm>
            <a:prstGeom prst="arc">
              <a:avLst>
                <a:gd name="adj1" fmla="val 16888593"/>
                <a:gd name="adj2" fmla="val 20566984"/>
              </a:avLst>
            </a:prstGeom>
            <a:grpFill/>
            <a:ln w="12700" cap="rnd">
              <a:solidFill>
                <a:schemeClr val="accent1"/>
              </a:solidFill>
              <a:round/>
            </a:ln>
          </p:spPr>
          <p:style>
            <a:lnRef idx="1">
              <a:schemeClr val="accent1"/>
            </a:lnRef>
            <a:fillRef idx="0">
              <a:schemeClr val="accent1"/>
            </a:fillRef>
            <a:effectRef idx="0">
              <a:schemeClr val="accent1"/>
            </a:effectRef>
            <a:fontRef idx="minor">
              <a:schemeClr val="tx1"/>
            </a:fontRef>
          </p:style>
          <p:txBody>
            <a:bodyPr bIns="45720" rtlCol="0" anchor="ctr"/>
            <a:lstStyle/>
            <a:p>
              <a:pPr algn="ctr"/>
              <a:endParaRPr lang="en-US"/>
            </a:p>
          </p:txBody>
        </p:sp>
        <p:sp>
          <p:nvSpPr>
            <p:cNvPr id="140" name="Arc 139">
              <a:extLst>
                <a:ext uri="{FF2B5EF4-FFF2-40B4-BE49-F238E27FC236}">
                  <a16:creationId xmlns:a16="http://schemas.microsoft.com/office/drawing/2014/main" id="{A7215E2C-C60C-42F1-824C-C8D7D9B93892}"/>
                </a:ext>
                <a:ext uri="{C183D7F6-B498-43B3-948B-1728B52AA6E4}">
                  <adec:decorative xmlns:adec="http://schemas.microsoft.com/office/drawing/2017/decorative" val="1"/>
                </a:ext>
              </a:extLst>
            </p:cNvPr>
            <p:cNvSpPr/>
            <p:nvPr/>
          </p:nvSpPr>
          <p:spPr>
            <a:xfrm>
              <a:off x="1430888" y="1064978"/>
              <a:ext cx="914400" cy="914400"/>
            </a:xfrm>
            <a:prstGeom prst="arc">
              <a:avLst>
                <a:gd name="adj1" fmla="val 12766473"/>
                <a:gd name="adj2" fmla="val 16200270"/>
              </a:avLst>
            </a:prstGeom>
            <a:grpFill/>
            <a:ln w="12700" cap="rnd">
              <a:solidFill>
                <a:schemeClr val="accent1"/>
              </a:solidFill>
              <a:round/>
            </a:ln>
          </p:spPr>
          <p:style>
            <a:lnRef idx="1">
              <a:schemeClr val="accent1"/>
            </a:lnRef>
            <a:fillRef idx="0">
              <a:schemeClr val="accent1"/>
            </a:fillRef>
            <a:effectRef idx="0">
              <a:schemeClr val="accent1"/>
            </a:effectRef>
            <a:fontRef idx="minor">
              <a:schemeClr val="tx1"/>
            </a:fontRef>
          </p:style>
          <p:txBody>
            <a:bodyPr bIns="45720" rtlCol="0" anchor="ctr"/>
            <a:lstStyle/>
            <a:p>
              <a:pPr algn="ctr"/>
              <a:endParaRPr lang="en-US"/>
            </a:p>
          </p:txBody>
        </p:sp>
        <p:sp>
          <p:nvSpPr>
            <p:cNvPr id="141" name="Arc 140">
              <a:extLst>
                <a:ext uri="{FF2B5EF4-FFF2-40B4-BE49-F238E27FC236}">
                  <a16:creationId xmlns:a16="http://schemas.microsoft.com/office/drawing/2014/main" id="{C8B14153-A7FB-4389-9E92-65B5FB135250}"/>
                </a:ext>
                <a:ext uri="{C183D7F6-B498-43B3-948B-1728B52AA6E4}">
                  <adec:decorative xmlns:adec="http://schemas.microsoft.com/office/drawing/2017/decorative" val="1"/>
                </a:ext>
              </a:extLst>
            </p:cNvPr>
            <p:cNvSpPr/>
            <p:nvPr/>
          </p:nvSpPr>
          <p:spPr>
            <a:xfrm>
              <a:off x="1430888" y="1064978"/>
              <a:ext cx="914400" cy="914400"/>
            </a:xfrm>
            <a:prstGeom prst="arc">
              <a:avLst>
                <a:gd name="adj1" fmla="val 8394517"/>
                <a:gd name="adj2" fmla="val 12057441"/>
              </a:avLst>
            </a:prstGeom>
            <a:grpFill/>
            <a:ln w="12700" cap="rnd">
              <a:solidFill>
                <a:schemeClr val="accent1"/>
              </a:solidFill>
              <a:round/>
            </a:ln>
          </p:spPr>
          <p:style>
            <a:lnRef idx="1">
              <a:schemeClr val="accent1"/>
            </a:lnRef>
            <a:fillRef idx="0">
              <a:schemeClr val="accent1"/>
            </a:fillRef>
            <a:effectRef idx="0">
              <a:schemeClr val="accent1"/>
            </a:effectRef>
            <a:fontRef idx="minor">
              <a:schemeClr val="tx1"/>
            </a:fontRef>
          </p:style>
          <p:txBody>
            <a:bodyPr bIns="45720" rtlCol="0" anchor="ctr"/>
            <a:lstStyle/>
            <a:p>
              <a:pPr algn="ctr"/>
              <a:endParaRPr lang="en-US"/>
            </a:p>
          </p:txBody>
        </p:sp>
        <p:sp>
          <p:nvSpPr>
            <p:cNvPr id="142" name="Arc 141">
              <a:extLst>
                <a:ext uri="{FF2B5EF4-FFF2-40B4-BE49-F238E27FC236}">
                  <a16:creationId xmlns:a16="http://schemas.microsoft.com/office/drawing/2014/main" id="{77AE03F3-E045-4339-90A8-0F3F36B9AEB8}"/>
                </a:ext>
                <a:ext uri="{C183D7F6-B498-43B3-948B-1728B52AA6E4}">
                  <adec:decorative xmlns:adec="http://schemas.microsoft.com/office/drawing/2017/decorative" val="1"/>
                </a:ext>
              </a:extLst>
            </p:cNvPr>
            <p:cNvSpPr/>
            <p:nvPr/>
          </p:nvSpPr>
          <p:spPr>
            <a:xfrm>
              <a:off x="1430888" y="1064978"/>
              <a:ext cx="914400" cy="914400"/>
            </a:xfrm>
            <a:prstGeom prst="arc">
              <a:avLst>
                <a:gd name="adj1" fmla="val 3590825"/>
                <a:gd name="adj2" fmla="val 7770015"/>
              </a:avLst>
            </a:prstGeom>
            <a:grpFill/>
            <a:ln w="12700" cap="rnd">
              <a:solidFill>
                <a:schemeClr val="accent1"/>
              </a:solidFill>
              <a:round/>
            </a:ln>
          </p:spPr>
          <p:style>
            <a:lnRef idx="1">
              <a:schemeClr val="accent1"/>
            </a:lnRef>
            <a:fillRef idx="0">
              <a:schemeClr val="accent1"/>
            </a:fillRef>
            <a:effectRef idx="0">
              <a:schemeClr val="accent1"/>
            </a:effectRef>
            <a:fontRef idx="minor">
              <a:schemeClr val="tx1"/>
            </a:fontRef>
          </p:style>
          <p:txBody>
            <a:bodyPr bIns="45720" rtlCol="0" anchor="ctr"/>
            <a:lstStyle/>
            <a:p>
              <a:pPr algn="ctr"/>
              <a:endParaRPr lang="en-US"/>
            </a:p>
          </p:txBody>
        </p:sp>
        <p:sp>
          <p:nvSpPr>
            <p:cNvPr id="143" name="Arc 142">
              <a:extLst>
                <a:ext uri="{FF2B5EF4-FFF2-40B4-BE49-F238E27FC236}">
                  <a16:creationId xmlns:a16="http://schemas.microsoft.com/office/drawing/2014/main" id="{BB81E078-BC45-4509-9A99-960A10571351}"/>
                </a:ext>
                <a:ext uri="{C183D7F6-B498-43B3-948B-1728B52AA6E4}">
                  <adec:decorative xmlns:adec="http://schemas.microsoft.com/office/drawing/2017/decorative" val="1"/>
                </a:ext>
              </a:extLst>
            </p:cNvPr>
            <p:cNvSpPr/>
            <p:nvPr/>
          </p:nvSpPr>
          <p:spPr>
            <a:xfrm>
              <a:off x="1430888" y="1064978"/>
              <a:ext cx="914400" cy="914400"/>
            </a:xfrm>
            <a:prstGeom prst="arc">
              <a:avLst>
                <a:gd name="adj1" fmla="val 21217508"/>
                <a:gd name="adj2" fmla="val 3040083"/>
              </a:avLst>
            </a:prstGeom>
            <a:grpFill/>
            <a:ln w="12700" cap="rnd">
              <a:solidFill>
                <a:schemeClr val="accent1"/>
              </a:solidFill>
              <a:round/>
            </a:ln>
          </p:spPr>
          <p:style>
            <a:lnRef idx="1">
              <a:schemeClr val="accent1"/>
            </a:lnRef>
            <a:fillRef idx="0">
              <a:schemeClr val="accent1"/>
            </a:fillRef>
            <a:effectRef idx="0">
              <a:schemeClr val="accent1"/>
            </a:effectRef>
            <a:fontRef idx="minor">
              <a:schemeClr val="tx1"/>
            </a:fontRef>
          </p:style>
          <p:txBody>
            <a:bodyPr bIns="45720" rtlCol="0" anchor="ctr"/>
            <a:lstStyle/>
            <a:p>
              <a:pPr algn="ctr"/>
              <a:endParaRPr lang="en-US"/>
            </a:p>
          </p:txBody>
        </p:sp>
      </p:grpSp>
      <p:cxnSp>
        <p:nvCxnSpPr>
          <p:cNvPr id="166" name="Straight Connector 165">
            <a:extLst>
              <a:ext uri="{FF2B5EF4-FFF2-40B4-BE49-F238E27FC236}">
                <a16:creationId xmlns:a16="http://schemas.microsoft.com/office/drawing/2014/main" id="{9D0E771C-2EAC-4C34-86BC-ADEB1CD0034D}"/>
              </a:ext>
              <a:ext uri="{C183D7F6-B498-43B3-948B-1728B52AA6E4}">
                <adec:decorative xmlns:adec="http://schemas.microsoft.com/office/drawing/2017/decorative" val="1"/>
              </a:ext>
            </a:extLst>
          </p:cNvPr>
          <p:cNvCxnSpPr>
            <a:cxnSpLocks/>
          </p:cNvCxnSpPr>
          <p:nvPr/>
        </p:nvCxnSpPr>
        <p:spPr>
          <a:xfrm>
            <a:off x="8494775" y="3179536"/>
            <a:ext cx="795238" cy="0"/>
          </a:xfrm>
          <a:prstGeom prst="line">
            <a:avLst/>
          </a:prstGeom>
          <a:ln w="25400" cap="rnd">
            <a:gradFill>
              <a:gsLst>
                <a:gs pos="0">
                  <a:schemeClr val="accent1">
                    <a:alpha val="0"/>
                  </a:schemeClr>
                </a:gs>
                <a:gs pos="48600">
                  <a:schemeClr val="accent1">
                    <a:lumMod val="75000"/>
                  </a:schemeClr>
                </a:gs>
                <a:gs pos="100000">
                  <a:schemeClr val="accent1">
                    <a:alpha val="0"/>
                  </a:schemeClr>
                </a:gs>
              </a:gsLst>
              <a:lin ang="5400000" scaled="1"/>
            </a:gradFill>
            <a:round/>
          </a:ln>
        </p:spPr>
        <p:style>
          <a:lnRef idx="1">
            <a:schemeClr val="accent1"/>
          </a:lnRef>
          <a:fillRef idx="0">
            <a:schemeClr val="accent1"/>
          </a:fillRef>
          <a:effectRef idx="0">
            <a:schemeClr val="accent1"/>
          </a:effectRef>
          <a:fontRef idx="minor">
            <a:schemeClr val="tx1"/>
          </a:fontRef>
        </p:style>
      </p:cxnSp>
      <p:sp>
        <p:nvSpPr>
          <p:cNvPr id="177" name="Text Placeholder 42">
            <a:extLst>
              <a:ext uri="{FF2B5EF4-FFF2-40B4-BE49-F238E27FC236}">
                <a16:creationId xmlns:a16="http://schemas.microsoft.com/office/drawing/2014/main" id="{26F99C71-AA1E-4498-BA6A-7704EDDF2AEF}"/>
              </a:ext>
            </a:extLst>
          </p:cNvPr>
          <p:cNvSpPr>
            <a:spLocks noGrp="1"/>
          </p:cNvSpPr>
          <p:nvPr>
            <p:ph type="body" sz="quarter" idx="21"/>
          </p:nvPr>
        </p:nvSpPr>
        <p:spPr>
          <a:xfrm>
            <a:off x="8067379" y="3476812"/>
            <a:ext cx="1650038" cy="2792224"/>
          </a:xfrm>
        </p:spPr>
        <p:txBody>
          <a:bodyPr/>
          <a:lstStyle>
            <a:lvl1pPr marL="0" indent="0" algn="ctr">
              <a:buNone/>
              <a:defRPr sz="1800">
                <a:solidFill>
                  <a:schemeClr val="tx1"/>
                </a:solidFill>
              </a:defRPr>
            </a:lvl1pPr>
            <a:lvl2pPr marL="228600" indent="0">
              <a:buNone/>
              <a:defRPr sz="1600"/>
            </a:lvl2pPr>
            <a:lvl3pPr>
              <a:defRPr sz="1200"/>
            </a:lvl3pPr>
            <a:lvl4pPr>
              <a:defRPr sz="1100"/>
            </a:lvl4pPr>
            <a:lvl5pPr>
              <a:defRPr sz="1100"/>
            </a:lvl5pPr>
          </a:lstStyle>
          <a:p>
            <a:pPr lvl="0"/>
            <a:r>
              <a:rPr lang="en-US"/>
              <a:t>Click to edit Master text styles</a:t>
            </a:r>
          </a:p>
        </p:txBody>
      </p:sp>
      <p:cxnSp>
        <p:nvCxnSpPr>
          <p:cNvPr id="188" name="Straight Connector 187">
            <a:extLst>
              <a:ext uri="{FF2B5EF4-FFF2-40B4-BE49-F238E27FC236}">
                <a16:creationId xmlns:a16="http://schemas.microsoft.com/office/drawing/2014/main" id="{91A846DF-FF6C-4467-BDDF-0066443BD93D}"/>
              </a:ext>
              <a:ext uri="{C183D7F6-B498-43B3-948B-1728B52AA6E4}">
                <adec:decorative xmlns:adec="http://schemas.microsoft.com/office/drawing/2017/decorative" val="1"/>
              </a:ext>
            </a:extLst>
          </p:cNvPr>
          <p:cNvCxnSpPr/>
          <p:nvPr/>
        </p:nvCxnSpPr>
        <p:spPr>
          <a:xfrm>
            <a:off x="9825667" y="3429000"/>
            <a:ext cx="0" cy="2840036"/>
          </a:xfrm>
          <a:prstGeom prst="line">
            <a:avLst/>
          </a:prstGeom>
          <a:ln w="3175">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55" name="Teardrop 154">
            <a:extLst>
              <a:ext uri="{FF2B5EF4-FFF2-40B4-BE49-F238E27FC236}">
                <a16:creationId xmlns:a16="http://schemas.microsoft.com/office/drawing/2014/main" id="{9C155918-AAAD-44AC-868E-347D8B05E495}"/>
              </a:ext>
              <a:ext uri="{C183D7F6-B498-43B3-948B-1728B52AA6E4}">
                <adec:decorative xmlns:adec="http://schemas.microsoft.com/office/drawing/2017/decorative" val="1"/>
              </a:ext>
            </a:extLst>
          </p:cNvPr>
          <p:cNvSpPr/>
          <p:nvPr/>
        </p:nvSpPr>
        <p:spPr>
          <a:xfrm rot="8096982">
            <a:off x="10301732" y="1427888"/>
            <a:ext cx="914400" cy="914400"/>
          </a:xfrm>
          <a:prstGeom prst="teardrop">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3" name="Text Placeholder 4">
            <a:extLst>
              <a:ext uri="{FF2B5EF4-FFF2-40B4-BE49-F238E27FC236}">
                <a16:creationId xmlns:a16="http://schemas.microsoft.com/office/drawing/2014/main" id="{7C491C88-748A-4BB2-BB23-69751610C245}"/>
              </a:ext>
              <a:ext uri="{C183D7F6-B498-43B3-948B-1728B52AA6E4}">
                <adec:decorative xmlns:adec="http://schemas.microsoft.com/office/drawing/2017/decorative" val="1"/>
              </a:ext>
            </a:extLst>
          </p:cNvPr>
          <p:cNvSpPr txBox="1">
            <a:spLocks/>
          </p:cNvSpPr>
          <p:nvPr/>
        </p:nvSpPr>
        <p:spPr>
          <a:xfrm>
            <a:off x="10366376" y="1492532"/>
            <a:ext cx="785112" cy="785112"/>
          </a:xfrm>
          <a:prstGeom prst="ellipse">
            <a:avLst/>
          </a:prstGeom>
        </p:spPr>
        <p:txBody>
          <a:bodyPr wrap="none" anchor="ctr">
            <a:noAutofit/>
          </a:bodyPr>
          <a:lstStyle>
            <a:lvl1pPr marL="0" marR="0" indent="0" algn="ctr" defTabSz="914400" rtl="0" eaLnBrk="1" fontAlgn="auto" latinLnBrk="0" hangingPunct="1">
              <a:lnSpc>
                <a:spcPct val="100000"/>
              </a:lnSpc>
              <a:spcBef>
                <a:spcPts val="0"/>
              </a:spcBef>
              <a:spcAft>
                <a:spcPts val="0"/>
              </a:spcAft>
              <a:buClrTx/>
              <a:buSzPct val="90000"/>
              <a:buFont typeface="Wingdings" panose="05000000000000000000" pitchFamily="2" charset="2"/>
              <a:buNone/>
              <a:tabLst/>
              <a:defRPr lang="en-US" sz="2000" b="1" kern="1200" spc="0" baseline="0" dirty="0">
                <a:solidFill>
                  <a:schemeClr val="accent6"/>
                </a:solidFill>
                <a:latin typeface="+mn-lt"/>
                <a:ea typeface="+mn-ea"/>
                <a:cs typeface="+mn-cs"/>
              </a:defRPr>
            </a:lvl1pPr>
            <a:lvl2pPr marL="457200" marR="0" indent="-228600" algn="l" defTabSz="932742" rtl="0" eaLnBrk="1" fontAlgn="auto" latinLnBrk="0" hangingPunct="1">
              <a:lnSpc>
                <a:spcPct val="100000"/>
              </a:lnSpc>
              <a:spcBef>
                <a:spcPts val="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ts val="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ts val="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ts val="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IN"/>
          </a:p>
        </p:txBody>
      </p:sp>
      <p:sp>
        <p:nvSpPr>
          <p:cNvPr id="161" name="Oval 160">
            <a:extLst>
              <a:ext uri="{FF2B5EF4-FFF2-40B4-BE49-F238E27FC236}">
                <a16:creationId xmlns:a16="http://schemas.microsoft.com/office/drawing/2014/main" id="{429BCCB6-FCC2-4C14-A433-5FC8B14D5109}"/>
              </a:ext>
              <a:ext uri="{C183D7F6-B498-43B3-948B-1728B52AA6E4}">
                <adec:decorative xmlns:adec="http://schemas.microsoft.com/office/drawing/2017/decorative" val="1"/>
              </a:ext>
            </a:extLst>
          </p:cNvPr>
          <p:cNvSpPr/>
          <p:nvPr/>
        </p:nvSpPr>
        <p:spPr>
          <a:xfrm>
            <a:off x="10360857" y="1487013"/>
            <a:ext cx="796150" cy="7961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sz="2000" b="1">
              <a:solidFill>
                <a:schemeClr val="accent1"/>
              </a:solidFill>
            </a:endParaRPr>
          </a:p>
        </p:txBody>
      </p:sp>
      <p:sp>
        <p:nvSpPr>
          <p:cNvPr id="184" name="Picture Placeholder 53" descr="This photo is a 'placeholder' only. Drag or drop your photo here, or click and tap the center to insert a photo.">
            <a:extLst>
              <a:ext uri="{FF2B5EF4-FFF2-40B4-BE49-F238E27FC236}">
                <a16:creationId xmlns:a16="http://schemas.microsoft.com/office/drawing/2014/main" id="{0D1E762D-C72A-4B83-A22E-0AA4D0FA7889}"/>
              </a:ext>
              <a:ext uri="{C183D7F6-B498-43B3-948B-1728B52AA6E4}">
                <adec:decorative xmlns:adec="http://schemas.microsoft.com/office/drawing/2017/decorative" val="1"/>
              </a:ext>
            </a:extLst>
          </p:cNvPr>
          <p:cNvSpPr>
            <a:spLocks noGrp="1"/>
          </p:cNvSpPr>
          <p:nvPr>
            <p:ph type="pic" sz="quarter" idx="28"/>
          </p:nvPr>
        </p:nvSpPr>
        <p:spPr>
          <a:xfrm>
            <a:off x="10416894" y="1543050"/>
            <a:ext cx="684076" cy="684076"/>
          </a:xfrm>
          <a:prstGeom prst="ellipse">
            <a:avLst/>
          </a:prstGeom>
        </p:spPr>
        <p:txBody>
          <a:bodyPr>
            <a:noAutofit/>
          </a:bodyPr>
          <a:lstStyle>
            <a:lvl1pPr marL="0" indent="0">
              <a:buNone/>
              <a:defRPr sz="900"/>
            </a:lvl1pPr>
          </a:lstStyle>
          <a:p>
            <a:endParaRPr lang="en-US"/>
          </a:p>
        </p:txBody>
      </p:sp>
      <p:grpSp>
        <p:nvGrpSpPr>
          <p:cNvPr id="144" name="Group 143">
            <a:extLst>
              <a:ext uri="{FF2B5EF4-FFF2-40B4-BE49-F238E27FC236}">
                <a16:creationId xmlns:a16="http://schemas.microsoft.com/office/drawing/2014/main" id="{8BBF3269-95C6-4C12-BA7F-E118CFEFED28}"/>
              </a:ext>
              <a:ext uri="{C183D7F6-B498-43B3-948B-1728B52AA6E4}">
                <adec:decorative xmlns:adec="http://schemas.microsoft.com/office/drawing/2017/decorative" val="1"/>
              </a:ext>
            </a:extLst>
          </p:cNvPr>
          <p:cNvGrpSpPr/>
          <p:nvPr/>
        </p:nvGrpSpPr>
        <p:grpSpPr>
          <a:xfrm>
            <a:off x="10653750" y="2786790"/>
            <a:ext cx="210364" cy="210364"/>
            <a:chOff x="1430888" y="1064978"/>
            <a:chExt cx="914400" cy="914400"/>
          </a:xfrm>
          <a:solidFill>
            <a:schemeClr val="bg1"/>
          </a:solidFill>
        </p:grpSpPr>
        <p:sp>
          <p:nvSpPr>
            <p:cNvPr id="145" name="Arc 144">
              <a:extLst>
                <a:ext uri="{FF2B5EF4-FFF2-40B4-BE49-F238E27FC236}">
                  <a16:creationId xmlns:a16="http://schemas.microsoft.com/office/drawing/2014/main" id="{AD2F27AF-7197-401D-B3E8-518393620896}"/>
                </a:ext>
                <a:ext uri="{C183D7F6-B498-43B3-948B-1728B52AA6E4}">
                  <adec:decorative xmlns:adec="http://schemas.microsoft.com/office/drawing/2017/decorative" val="1"/>
                </a:ext>
              </a:extLst>
            </p:cNvPr>
            <p:cNvSpPr/>
            <p:nvPr/>
          </p:nvSpPr>
          <p:spPr>
            <a:xfrm>
              <a:off x="1430888" y="1064978"/>
              <a:ext cx="914400" cy="914400"/>
            </a:xfrm>
            <a:prstGeom prst="arc">
              <a:avLst>
                <a:gd name="adj1" fmla="val 16888593"/>
                <a:gd name="adj2" fmla="val 20566984"/>
              </a:avLst>
            </a:prstGeom>
            <a:grpFill/>
            <a:ln w="12700" cap="rnd">
              <a:solidFill>
                <a:schemeClr val="accent1"/>
              </a:solidFill>
              <a:round/>
            </a:ln>
          </p:spPr>
          <p:style>
            <a:lnRef idx="1">
              <a:schemeClr val="accent1"/>
            </a:lnRef>
            <a:fillRef idx="0">
              <a:schemeClr val="accent1"/>
            </a:fillRef>
            <a:effectRef idx="0">
              <a:schemeClr val="accent1"/>
            </a:effectRef>
            <a:fontRef idx="minor">
              <a:schemeClr val="tx1"/>
            </a:fontRef>
          </p:style>
          <p:txBody>
            <a:bodyPr bIns="45720" rtlCol="0" anchor="ctr"/>
            <a:lstStyle/>
            <a:p>
              <a:pPr algn="ctr"/>
              <a:endParaRPr lang="en-US"/>
            </a:p>
          </p:txBody>
        </p:sp>
        <p:sp>
          <p:nvSpPr>
            <p:cNvPr id="146" name="Arc 145">
              <a:extLst>
                <a:ext uri="{FF2B5EF4-FFF2-40B4-BE49-F238E27FC236}">
                  <a16:creationId xmlns:a16="http://schemas.microsoft.com/office/drawing/2014/main" id="{5BDE445F-6DB7-4F32-9500-DDCE18B78925}"/>
                </a:ext>
                <a:ext uri="{C183D7F6-B498-43B3-948B-1728B52AA6E4}">
                  <adec:decorative xmlns:adec="http://schemas.microsoft.com/office/drawing/2017/decorative" val="1"/>
                </a:ext>
              </a:extLst>
            </p:cNvPr>
            <p:cNvSpPr/>
            <p:nvPr/>
          </p:nvSpPr>
          <p:spPr>
            <a:xfrm>
              <a:off x="1430888" y="1064978"/>
              <a:ext cx="914400" cy="914400"/>
            </a:xfrm>
            <a:prstGeom prst="arc">
              <a:avLst>
                <a:gd name="adj1" fmla="val 12766473"/>
                <a:gd name="adj2" fmla="val 16200270"/>
              </a:avLst>
            </a:prstGeom>
            <a:grpFill/>
            <a:ln w="12700" cap="rnd">
              <a:solidFill>
                <a:schemeClr val="accent1"/>
              </a:solidFill>
              <a:round/>
            </a:ln>
          </p:spPr>
          <p:style>
            <a:lnRef idx="1">
              <a:schemeClr val="accent1"/>
            </a:lnRef>
            <a:fillRef idx="0">
              <a:schemeClr val="accent1"/>
            </a:fillRef>
            <a:effectRef idx="0">
              <a:schemeClr val="accent1"/>
            </a:effectRef>
            <a:fontRef idx="minor">
              <a:schemeClr val="tx1"/>
            </a:fontRef>
          </p:style>
          <p:txBody>
            <a:bodyPr bIns="45720" rtlCol="0" anchor="ctr"/>
            <a:lstStyle/>
            <a:p>
              <a:pPr algn="ctr"/>
              <a:endParaRPr lang="en-US"/>
            </a:p>
          </p:txBody>
        </p:sp>
        <p:sp>
          <p:nvSpPr>
            <p:cNvPr id="147" name="Arc 146">
              <a:extLst>
                <a:ext uri="{FF2B5EF4-FFF2-40B4-BE49-F238E27FC236}">
                  <a16:creationId xmlns:a16="http://schemas.microsoft.com/office/drawing/2014/main" id="{DA0F7A89-90BC-4F5D-B444-D500BD232323}"/>
                </a:ext>
                <a:ext uri="{C183D7F6-B498-43B3-948B-1728B52AA6E4}">
                  <adec:decorative xmlns:adec="http://schemas.microsoft.com/office/drawing/2017/decorative" val="1"/>
                </a:ext>
              </a:extLst>
            </p:cNvPr>
            <p:cNvSpPr/>
            <p:nvPr/>
          </p:nvSpPr>
          <p:spPr>
            <a:xfrm>
              <a:off x="1430888" y="1064978"/>
              <a:ext cx="914400" cy="914400"/>
            </a:xfrm>
            <a:prstGeom prst="arc">
              <a:avLst>
                <a:gd name="adj1" fmla="val 8394517"/>
                <a:gd name="adj2" fmla="val 12057441"/>
              </a:avLst>
            </a:prstGeom>
            <a:grpFill/>
            <a:ln w="12700" cap="rnd">
              <a:solidFill>
                <a:schemeClr val="accent1"/>
              </a:solidFill>
              <a:round/>
            </a:ln>
          </p:spPr>
          <p:style>
            <a:lnRef idx="1">
              <a:schemeClr val="accent1"/>
            </a:lnRef>
            <a:fillRef idx="0">
              <a:schemeClr val="accent1"/>
            </a:fillRef>
            <a:effectRef idx="0">
              <a:schemeClr val="accent1"/>
            </a:effectRef>
            <a:fontRef idx="minor">
              <a:schemeClr val="tx1"/>
            </a:fontRef>
          </p:style>
          <p:txBody>
            <a:bodyPr bIns="45720" rtlCol="0" anchor="ctr"/>
            <a:lstStyle/>
            <a:p>
              <a:pPr algn="ctr"/>
              <a:endParaRPr lang="en-US"/>
            </a:p>
          </p:txBody>
        </p:sp>
        <p:sp>
          <p:nvSpPr>
            <p:cNvPr id="148" name="Arc 147">
              <a:extLst>
                <a:ext uri="{FF2B5EF4-FFF2-40B4-BE49-F238E27FC236}">
                  <a16:creationId xmlns:a16="http://schemas.microsoft.com/office/drawing/2014/main" id="{636B728D-F574-433D-BD75-A5C31939D886}"/>
                </a:ext>
                <a:ext uri="{C183D7F6-B498-43B3-948B-1728B52AA6E4}">
                  <adec:decorative xmlns:adec="http://schemas.microsoft.com/office/drawing/2017/decorative" val="1"/>
                </a:ext>
              </a:extLst>
            </p:cNvPr>
            <p:cNvSpPr/>
            <p:nvPr/>
          </p:nvSpPr>
          <p:spPr>
            <a:xfrm>
              <a:off x="1430888" y="1064978"/>
              <a:ext cx="914400" cy="914400"/>
            </a:xfrm>
            <a:prstGeom prst="arc">
              <a:avLst>
                <a:gd name="adj1" fmla="val 3590825"/>
                <a:gd name="adj2" fmla="val 7770015"/>
              </a:avLst>
            </a:prstGeom>
            <a:grpFill/>
            <a:ln w="12700" cap="rnd">
              <a:solidFill>
                <a:schemeClr val="accent1"/>
              </a:solidFill>
              <a:round/>
            </a:ln>
          </p:spPr>
          <p:style>
            <a:lnRef idx="1">
              <a:schemeClr val="accent1"/>
            </a:lnRef>
            <a:fillRef idx="0">
              <a:schemeClr val="accent1"/>
            </a:fillRef>
            <a:effectRef idx="0">
              <a:schemeClr val="accent1"/>
            </a:effectRef>
            <a:fontRef idx="minor">
              <a:schemeClr val="tx1"/>
            </a:fontRef>
          </p:style>
          <p:txBody>
            <a:bodyPr bIns="45720" rtlCol="0" anchor="ctr"/>
            <a:lstStyle/>
            <a:p>
              <a:pPr algn="ctr"/>
              <a:endParaRPr lang="en-US"/>
            </a:p>
          </p:txBody>
        </p:sp>
        <p:sp>
          <p:nvSpPr>
            <p:cNvPr id="149" name="Arc 148">
              <a:extLst>
                <a:ext uri="{FF2B5EF4-FFF2-40B4-BE49-F238E27FC236}">
                  <a16:creationId xmlns:a16="http://schemas.microsoft.com/office/drawing/2014/main" id="{2EECD998-4CAE-410A-85E0-3339EF041149}"/>
                </a:ext>
                <a:ext uri="{C183D7F6-B498-43B3-948B-1728B52AA6E4}">
                  <adec:decorative xmlns:adec="http://schemas.microsoft.com/office/drawing/2017/decorative" val="1"/>
                </a:ext>
              </a:extLst>
            </p:cNvPr>
            <p:cNvSpPr/>
            <p:nvPr/>
          </p:nvSpPr>
          <p:spPr>
            <a:xfrm>
              <a:off x="1430888" y="1064978"/>
              <a:ext cx="914400" cy="914400"/>
            </a:xfrm>
            <a:prstGeom prst="arc">
              <a:avLst>
                <a:gd name="adj1" fmla="val 21217508"/>
                <a:gd name="adj2" fmla="val 3040083"/>
              </a:avLst>
            </a:prstGeom>
            <a:grpFill/>
            <a:ln w="12700" cap="rnd">
              <a:solidFill>
                <a:schemeClr val="accent1"/>
              </a:solidFill>
              <a:round/>
            </a:ln>
          </p:spPr>
          <p:style>
            <a:lnRef idx="1">
              <a:schemeClr val="accent1"/>
            </a:lnRef>
            <a:fillRef idx="0">
              <a:schemeClr val="accent1"/>
            </a:fillRef>
            <a:effectRef idx="0">
              <a:schemeClr val="accent1"/>
            </a:effectRef>
            <a:fontRef idx="minor">
              <a:schemeClr val="tx1"/>
            </a:fontRef>
          </p:style>
          <p:txBody>
            <a:bodyPr bIns="45720" rtlCol="0" anchor="ctr"/>
            <a:lstStyle/>
            <a:p>
              <a:pPr algn="ctr"/>
              <a:endParaRPr lang="en-US"/>
            </a:p>
          </p:txBody>
        </p:sp>
      </p:grpSp>
      <p:cxnSp>
        <p:nvCxnSpPr>
          <p:cNvPr id="167" name="Straight Connector 166">
            <a:extLst>
              <a:ext uri="{FF2B5EF4-FFF2-40B4-BE49-F238E27FC236}">
                <a16:creationId xmlns:a16="http://schemas.microsoft.com/office/drawing/2014/main" id="{AC0E1EF4-F945-4545-BF68-169D8DAA54AA}"/>
              </a:ext>
              <a:ext uri="{C183D7F6-B498-43B3-948B-1728B52AA6E4}">
                <adec:decorative xmlns:adec="http://schemas.microsoft.com/office/drawing/2017/decorative" val="1"/>
              </a:ext>
            </a:extLst>
          </p:cNvPr>
          <p:cNvCxnSpPr>
            <a:cxnSpLocks/>
          </p:cNvCxnSpPr>
          <p:nvPr/>
        </p:nvCxnSpPr>
        <p:spPr>
          <a:xfrm>
            <a:off x="10361313" y="3179536"/>
            <a:ext cx="795238" cy="0"/>
          </a:xfrm>
          <a:prstGeom prst="line">
            <a:avLst/>
          </a:prstGeom>
          <a:ln w="25400" cap="rnd">
            <a:gradFill>
              <a:gsLst>
                <a:gs pos="0">
                  <a:schemeClr val="accent1">
                    <a:alpha val="0"/>
                  </a:schemeClr>
                </a:gs>
                <a:gs pos="48600">
                  <a:schemeClr val="accent1">
                    <a:lumMod val="75000"/>
                  </a:schemeClr>
                </a:gs>
                <a:gs pos="100000">
                  <a:schemeClr val="accent1">
                    <a:alpha val="0"/>
                  </a:schemeClr>
                </a:gs>
              </a:gsLst>
              <a:lin ang="5400000" scaled="1"/>
            </a:gradFill>
            <a:round/>
          </a:ln>
        </p:spPr>
        <p:style>
          <a:lnRef idx="1">
            <a:schemeClr val="accent1"/>
          </a:lnRef>
          <a:fillRef idx="0">
            <a:schemeClr val="accent1"/>
          </a:fillRef>
          <a:effectRef idx="0">
            <a:schemeClr val="accent1"/>
          </a:effectRef>
          <a:fontRef idx="minor">
            <a:schemeClr val="tx1"/>
          </a:fontRef>
        </p:style>
      </p:cxnSp>
      <p:sp>
        <p:nvSpPr>
          <p:cNvPr id="178" name="Text Placeholder 42">
            <a:extLst>
              <a:ext uri="{FF2B5EF4-FFF2-40B4-BE49-F238E27FC236}">
                <a16:creationId xmlns:a16="http://schemas.microsoft.com/office/drawing/2014/main" id="{E4D82286-D168-4C20-804E-A10FE2A0E0BD}"/>
              </a:ext>
            </a:extLst>
          </p:cNvPr>
          <p:cNvSpPr>
            <a:spLocks noGrp="1"/>
          </p:cNvSpPr>
          <p:nvPr>
            <p:ph type="body" sz="quarter" idx="22"/>
          </p:nvPr>
        </p:nvSpPr>
        <p:spPr>
          <a:xfrm>
            <a:off x="9933913" y="3476812"/>
            <a:ext cx="1650038" cy="2792224"/>
          </a:xfrm>
        </p:spPr>
        <p:txBody>
          <a:bodyPr/>
          <a:lstStyle>
            <a:lvl1pPr marL="0" indent="0" algn="ctr">
              <a:buNone/>
              <a:defRPr sz="1800">
                <a:solidFill>
                  <a:schemeClr val="tx1"/>
                </a:solidFill>
              </a:defRPr>
            </a:lvl1pPr>
            <a:lvl2pPr marL="228600" indent="0">
              <a:buNone/>
              <a:defRPr sz="1600"/>
            </a:lvl2pPr>
            <a:lvl3pPr>
              <a:defRPr sz="1200"/>
            </a:lvl3pPr>
            <a:lvl4pPr>
              <a:defRPr sz="1100"/>
            </a:lvl4pPr>
            <a:lvl5pPr>
              <a:defRPr sz="1100"/>
            </a:lvl5pPr>
          </a:lstStyle>
          <a:p>
            <a:pPr lvl="0"/>
            <a:r>
              <a:rPr lang="en-US"/>
              <a:t>Click to edit Master text styles</a:t>
            </a:r>
          </a:p>
        </p:txBody>
      </p:sp>
    </p:spTree>
    <p:extLst>
      <p:ext uri="{BB962C8B-B14F-4D97-AF65-F5344CB8AC3E}">
        <p14:creationId xmlns:p14="http://schemas.microsoft.com/office/powerpoint/2010/main" val="321376434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60">
          <p15:clr>
            <a:srgbClr val="A4A3A4"/>
          </p15:clr>
        </p15:guide>
        <p15:guide id="14" pos="3144">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0">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2">
          <p15:clr>
            <a:srgbClr val="5ACBF0"/>
          </p15:clr>
        </p15:guide>
        <p15:guide id="30" orient="horz" pos="288">
          <p15:clr>
            <a:srgbClr val="5ACBF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Teams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131" name="Oval 130">
            <a:extLst>
              <a:ext uri="{FF2B5EF4-FFF2-40B4-BE49-F238E27FC236}">
                <a16:creationId xmlns:a16="http://schemas.microsoft.com/office/drawing/2014/main" id="{D6C0394C-BC2D-45DE-9CEC-52767B325BC7}"/>
              </a:ext>
              <a:ext uri="{C183D7F6-B498-43B3-948B-1728B52AA6E4}">
                <adec:decorative xmlns:adec="http://schemas.microsoft.com/office/drawing/2017/decorative" val="1"/>
              </a:ext>
            </a:extLst>
          </p:cNvPr>
          <p:cNvSpPr/>
          <p:nvPr/>
        </p:nvSpPr>
        <p:spPr bwMode="auto">
          <a:xfrm>
            <a:off x="658219" y="1451430"/>
            <a:ext cx="2407840" cy="2407840"/>
          </a:xfrm>
          <a:prstGeom prst="ellipse">
            <a:avLst/>
          </a:prstGeom>
          <a:noFill/>
          <a:ln w="28575">
            <a:solidFill>
              <a:schemeClr val="accent1"/>
            </a:solid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sp>
        <p:nvSpPr>
          <p:cNvPr id="127" name="Picture Placeholder" descr="This photo is a 'placeholder' only. Drag or drop your photo here, or click and tap the center to insert a photo.">
            <a:extLst>
              <a:ext uri="{FF2B5EF4-FFF2-40B4-BE49-F238E27FC236}">
                <a16:creationId xmlns:a16="http://schemas.microsoft.com/office/drawing/2014/main" id="{8DB56400-4018-4AB5-BA81-6691BFBC47E5}"/>
              </a:ext>
            </a:extLst>
          </p:cNvPr>
          <p:cNvSpPr>
            <a:spLocks noGrp="1"/>
          </p:cNvSpPr>
          <p:nvPr>
            <p:ph type="pic" sz="quarter" idx="28" hasCustomPrompt="1"/>
          </p:nvPr>
        </p:nvSpPr>
        <p:spPr bwMode="ltGray">
          <a:xfrm>
            <a:off x="781920" y="1588028"/>
            <a:ext cx="2160000" cy="2160000"/>
          </a:xfrm>
          <a:prstGeom prst="ellipse">
            <a:avLst/>
          </a:prstGeom>
          <a:solidFill>
            <a:schemeClr val="tx2">
              <a:lumMod val="20000"/>
              <a:lumOff val="80000"/>
            </a:schemeClr>
          </a:solidFill>
        </p:spPr>
        <p:txBody>
          <a:bodyPr lIns="0" tIns="64008" rIns="0" bIns="594360" anchor="t" anchorCtr="0">
            <a:noAutofit/>
          </a:bodyPr>
          <a:lstStyle>
            <a:lvl1pPr marL="0" indent="0" algn="ctr">
              <a:lnSpc>
                <a:spcPct val="100000"/>
              </a:lnSpc>
              <a:buNone/>
              <a:defRPr sz="1600" b="0">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15" name="Text Placeholder 24">
            <a:extLst>
              <a:ext uri="{FF2B5EF4-FFF2-40B4-BE49-F238E27FC236}">
                <a16:creationId xmlns:a16="http://schemas.microsoft.com/office/drawing/2014/main" id="{70099F04-C889-44DD-98E9-5D78D12FE08D}"/>
              </a:ext>
            </a:extLst>
          </p:cNvPr>
          <p:cNvSpPr>
            <a:spLocks noGrp="1"/>
          </p:cNvSpPr>
          <p:nvPr>
            <p:ph type="body" sz="quarter" idx="11" hasCustomPrompt="1"/>
          </p:nvPr>
        </p:nvSpPr>
        <p:spPr>
          <a:xfrm>
            <a:off x="601664" y="4176112"/>
            <a:ext cx="2520950" cy="276999"/>
          </a:xfrm>
        </p:spPr>
        <p:txBody>
          <a:bodyPr/>
          <a:lstStyle>
            <a:lvl1pPr marL="0" indent="0" algn="ctr">
              <a:buNone/>
              <a:defRPr sz="1800">
                <a:solidFill>
                  <a:schemeClr val="accent1"/>
                </a:solidFill>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116" name="Text Placeholder 26">
            <a:extLst>
              <a:ext uri="{FF2B5EF4-FFF2-40B4-BE49-F238E27FC236}">
                <a16:creationId xmlns:a16="http://schemas.microsoft.com/office/drawing/2014/main" id="{6A6DBD73-20BB-42F9-B04B-73B5E0939E92}"/>
              </a:ext>
            </a:extLst>
          </p:cNvPr>
          <p:cNvSpPr>
            <a:spLocks noGrp="1"/>
          </p:cNvSpPr>
          <p:nvPr>
            <p:ph type="body" sz="quarter" idx="12" hasCustomPrompt="1"/>
          </p:nvPr>
        </p:nvSpPr>
        <p:spPr>
          <a:xfrm>
            <a:off x="601664" y="4540696"/>
            <a:ext cx="2520950" cy="215444"/>
          </a:xfrm>
        </p:spPr>
        <p:txBody>
          <a:bodyPr/>
          <a:lstStyle>
            <a:lvl1pPr marL="0" indent="0" algn="ctr">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138" name="Text Placeholder 42">
            <a:extLst>
              <a:ext uri="{FF2B5EF4-FFF2-40B4-BE49-F238E27FC236}">
                <a16:creationId xmlns:a16="http://schemas.microsoft.com/office/drawing/2014/main" id="{265580C5-1532-46A4-816F-9CC9BB95B8A9}"/>
              </a:ext>
            </a:extLst>
          </p:cNvPr>
          <p:cNvSpPr>
            <a:spLocks noGrp="1"/>
          </p:cNvSpPr>
          <p:nvPr>
            <p:ph type="body" sz="quarter" idx="32"/>
          </p:nvPr>
        </p:nvSpPr>
        <p:spPr>
          <a:xfrm>
            <a:off x="601227" y="4899916"/>
            <a:ext cx="2521386" cy="1369122"/>
          </a:xfrm>
        </p:spPr>
        <p:txBody>
          <a:bodyPr>
            <a:noAutofit/>
          </a:bodyPr>
          <a:lstStyle>
            <a:lvl1pPr marL="0" indent="0" algn="ctr">
              <a:buNone/>
              <a:defRPr sz="1200">
                <a:solidFill>
                  <a:schemeClr val="tx1"/>
                </a:solidFill>
              </a:defRPr>
            </a:lvl1pPr>
            <a:lvl2pPr marL="228600" indent="0">
              <a:buNone/>
              <a:defRPr sz="1600"/>
            </a:lvl2pPr>
            <a:lvl3pPr>
              <a:defRPr sz="1200"/>
            </a:lvl3pPr>
            <a:lvl4pPr>
              <a:defRPr sz="1100"/>
            </a:lvl4pPr>
            <a:lvl5pPr>
              <a:defRPr sz="1100"/>
            </a:lvl5pPr>
          </a:lstStyle>
          <a:p>
            <a:pPr lvl="0"/>
            <a:r>
              <a:rPr lang="en-US"/>
              <a:t>Click to edit Master text styles</a:t>
            </a:r>
          </a:p>
        </p:txBody>
      </p:sp>
      <p:cxnSp>
        <p:nvCxnSpPr>
          <p:cNvPr id="135" name="Straight Connector 134">
            <a:extLst>
              <a:ext uri="{FF2B5EF4-FFF2-40B4-BE49-F238E27FC236}">
                <a16:creationId xmlns:a16="http://schemas.microsoft.com/office/drawing/2014/main" id="{CB5EA7D3-313D-4810-BD5E-5EA3EE42DEE3}"/>
              </a:ext>
            </a:extLst>
          </p:cNvPr>
          <p:cNvCxnSpPr>
            <a:cxnSpLocks/>
          </p:cNvCxnSpPr>
          <p:nvPr/>
        </p:nvCxnSpPr>
        <p:spPr>
          <a:xfrm>
            <a:off x="3273691" y="4176112"/>
            <a:ext cx="0" cy="2119916"/>
          </a:xfrm>
          <a:prstGeom prst="line">
            <a:avLst/>
          </a:prstGeom>
          <a:ln w="3175">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32" name="Oval 131">
            <a:extLst>
              <a:ext uri="{FF2B5EF4-FFF2-40B4-BE49-F238E27FC236}">
                <a16:creationId xmlns:a16="http://schemas.microsoft.com/office/drawing/2014/main" id="{748A062E-E244-4B06-AEEB-5A8A501F1BB0}"/>
              </a:ext>
              <a:ext uri="{C183D7F6-B498-43B3-948B-1728B52AA6E4}">
                <adec:decorative xmlns:adec="http://schemas.microsoft.com/office/drawing/2017/decorative" val="1"/>
              </a:ext>
            </a:extLst>
          </p:cNvPr>
          <p:cNvSpPr/>
          <p:nvPr/>
        </p:nvSpPr>
        <p:spPr bwMode="auto">
          <a:xfrm>
            <a:off x="3481323" y="1451430"/>
            <a:ext cx="2407840" cy="2407840"/>
          </a:xfrm>
          <a:prstGeom prst="ellipse">
            <a:avLst/>
          </a:prstGeom>
          <a:noFill/>
          <a:ln w="28575">
            <a:solidFill>
              <a:schemeClr val="accent1"/>
            </a:solid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sp>
        <p:nvSpPr>
          <p:cNvPr id="128" name="Picture Placeholder" descr="This photo is a 'placeholder' only. Drag or drop your photo here, or click and tap the center to insert a photo.">
            <a:extLst>
              <a:ext uri="{FF2B5EF4-FFF2-40B4-BE49-F238E27FC236}">
                <a16:creationId xmlns:a16="http://schemas.microsoft.com/office/drawing/2014/main" id="{B6FE79AA-8251-4C29-9317-4AB46863B5DF}"/>
              </a:ext>
            </a:extLst>
          </p:cNvPr>
          <p:cNvSpPr>
            <a:spLocks noGrp="1"/>
          </p:cNvSpPr>
          <p:nvPr>
            <p:ph type="pic" sz="quarter" idx="29" hasCustomPrompt="1"/>
          </p:nvPr>
        </p:nvSpPr>
        <p:spPr bwMode="ltGray">
          <a:xfrm>
            <a:off x="3605243" y="1575350"/>
            <a:ext cx="2160000" cy="2160000"/>
          </a:xfrm>
          <a:prstGeom prst="ellipse">
            <a:avLst/>
          </a:prstGeom>
          <a:solidFill>
            <a:schemeClr val="tx2">
              <a:lumMod val="20000"/>
              <a:lumOff val="80000"/>
            </a:schemeClr>
          </a:solidFill>
        </p:spPr>
        <p:txBody>
          <a:bodyPr lIns="0" tIns="64008" rIns="0" bIns="594360" anchor="t" anchorCtr="0">
            <a:noAutofit/>
          </a:bodyPr>
          <a:lstStyle>
            <a:lvl1pPr marL="0" indent="0" algn="ctr">
              <a:lnSpc>
                <a:spcPct val="100000"/>
              </a:lnSpc>
              <a:buNone/>
              <a:defRPr sz="1600" b="0">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18" name="Text Placeholder 24">
            <a:extLst>
              <a:ext uri="{FF2B5EF4-FFF2-40B4-BE49-F238E27FC236}">
                <a16:creationId xmlns:a16="http://schemas.microsoft.com/office/drawing/2014/main" id="{4DC88E29-C822-4E89-A810-926F1B7C9A56}"/>
              </a:ext>
            </a:extLst>
          </p:cNvPr>
          <p:cNvSpPr>
            <a:spLocks noGrp="1"/>
          </p:cNvSpPr>
          <p:nvPr>
            <p:ph type="body" sz="quarter" idx="14" hasCustomPrompt="1"/>
          </p:nvPr>
        </p:nvSpPr>
        <p:spPr>
          <a:xfrm>
            <a:off x="3424768" y="4168321"/>
            <a:ext cx="2520950" cy="276999"/>
          </a:xfrm>
        </p:spPr>
        <p:txBody>
          <a:bodyPr/>
          <a:lstStyle>
            <a:lvl1pPr marL="0" indent="0" algn="ctr">
              <a:buNone/>
              <a:defRPr sz="1800">
                <a:solidFill>
                  <a:schemeClr val="accent1"/>
                </a:solidFill>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119" name="Text Placeholder 26">
            <a:extLst>
              <a:ext uri="{FF2B5EF4-FFF2-40B4-BE49-F238E27FC236}">
                <a16:creationId xmlns:a16="http://schemas.microsoft.com/office/drawing/2014/main" id="{9B061301-097D-42A7-BC32-5C123E48E067}"/>
              </a:ext>
            </a:extLst>
          </p:cNvPr>
          <p:cNvSpPr>
            <a:spLocks noGrp="1"/>
          </p:cNvSpPr>
          <p:nvPr>
            <p:ph type="body" sz="quarter" idx="15" hasCustomPrompt="1"/>
          </p:nvPr>
        </p:nvSpPr>
        <p:spPr>
          <a:xfrm>
            <a:off x="3424768" y="4532905"/>
            <a:ext cx="2520950" cy="215444"/>
          </a:xfrm>
        </p:spPr>
        <p:txBody>
          <a:bodyPr/>
          <a:lstStyle>
            <a:lvl1pPr marL="0" indent="0" algn="ctr">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139" name="Text Placeholder 42">
            <a:extLst>
              <a:ext uri="{FF2B5EF4-FFF2-40B4-BE49-F238E27FC236}">
                <a16:creationId xmlns:a16="http://schemas.microsoft.com/office/drawing/2014/main" id="{A66D3771-1085-48C5-8399-F6107263473D}"/>
              </a:ext>
            </a:extLst>
          </p:cNvPr>
          <p:cNvSpPr>
            <a:spLocks noGrp="1"/>
          </p:cNvSpPr>
          <p:nvPr>
            <p:ph type="body" sz="quarter" idx="33"/>
          </p:nvPr>
        </p:nvSpPr>
        <p:spPr>
          <a:xfrm>
            <a:off x="3424332" y="4899916"/>
            <a:ext cx="2521386" cy="1369122"/>
          </a:xfrm>
        </p:spPr>
        <p:txBody>
          <a:bodyPr>
            <a:noAutofit/>
          </a:bodyPr>
          <a:lstStyle>
            <a:lvl1pPr marL="0" indent="0" algn="ctr">
              <a:buNone/>
              <a:defRPr sz="1200">
                <a:solidFill>
                  <a:schemeClr val="tx1"/>
                </a:solidFill>
              </a:defRPr>
            </a:lvl1pPr>
            <a:lvl2pPr marL="228600" indent="0">
              <a:buNone/>
              <a:defRPr sz="1600"/>
            </a:lvl2pPr>
            <a:lvl3pPr>
              <a:defRPr sz="1200"/>
            </a:lvl3pPr>
            <a:lvl4pPr>
              <a:defRPr sz="1100"/>
            </a:lvl4pPr>
            <a:lvl5pPr>
              <a:defRPr sz="1100"/>
            </a:lvl5pPr>
          </a:lstStyle>
          <a:p>
            <a:pPr lvl="0"/>
            <a:r>
              <a:rPr lang="en-US"/>
              <a:t>Click to edit Master text styles</a:t>
            </a:r>
          </a:p>
        </p:txBody>
      </p:sp>
      <p:cxnSp>
        <p:nvCxnSpPr>
          <p:cNvPr id="136" name="Straight Connector 135">
            <a:extLst>
              <a:ext uri="{FF2B5EF4-FFF2-40B4-BE49-F238E27FC236}">
                <a16:creationId xmlns:a16="http://schemas.microsoft.com/office/drawing/2014/main" id="{BCB7E8A7-809D-47E9-B5F7-6CB69999454A}"/>
              </a:ext>
            </a:extLst>
          </p:cNvPr>
          <p:cNvCxnSpPr>
            <a:cxnSpLocks/>
          </p:cNvCxnSpPr>
          <p:nvPr/>
        </p:nvCxnSpPr>
        <p:spPr>
          <a:xfrm>
            <a:off x="6096795" y="4176112"/>
            <a:ext cx="0" cy="2119916"/>
          </a:xfrm>
          <a:prstGeom prst="line">
            <a:avLst/>
          </a:prstGeom>
          <a:ln w="3175">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33" name="Oval 132">
            <a:extLst>
              <a:ext uri="{FF2B5EF4-FFF2-40B4-BE49-F238E27FC236}">
                <a16:creationId xmlns:a16="http://schemas.microsoft.com/office/drawing/2014/main" id="{A8FD4BFF-5845-471F-ABD4-906947DB1DFF}"/>
              </a:ext>
              <a:ext uri="{C183D7F6-B498-43B3-948B-1728B52AA6E4}">
                <adec:decorative xmlns:adec="http://schemas.microsoft.com/office/drawing/2017/decorative" val="1"/>
              </a:ext>
            </a:extLst>
          </p:cNvPr>
          <p:cNvSpPr/>
          <p:nvPr/>
        </p:nvSpPr>
        <p:spPr bwMode="auto">
          <a:xfrm>
            <a:off x="6312893" y="1451430"/>
            <a:ext cx="2407840" cy="2407840"/>
          </a:xfrm>
          <a:prstGeom prst="ellipse">
            <a:avLst/>
          </a:prstGeom>
          <a:noFill/>
          <a:ln w="28575">
            <a:solidFill>
              <a:schemeClr val="accent1"/>
            </a:solid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sp>
        <p:nvSpPr>
          <p:cNvPr id="129" name="Picture Placeholder" descr="This photo is a 'placeholder' only. Drag or drop your photo here, or click and tap the center to insert a photo.">
            <a:extLst>
              <a:ext uri="{FF2B5EF4-FFF2-40B4-BE49-F238E27FC236}">
                <a16:creationId xmlns:a16="http://schemas.microsoft.com/office/drawing/2014/main" id="{19B028EE-EADD-49D3-84D8-2C6D788EE99F}"/>
              </a:ext>
            </a:extLst>
          </p:cNvPr>
          <p:cNvSpPr>
            <a:spLocks noGrp="1"/>
          </p:cNvSpPr>
          <p:nvPr>
            <p:ph type="pic" sz="quarter" idx="30" hasCustomPrompt="1"/>
          </p:nvPr>
        </p:nvSpPr>
        <p:spPr bwMode="ltGray">
          <a:xfrm>
            <a:off x="6436813" y="1575350"/>
            <a:ext cx="2160000" cy="2160000"/>
          </a:xfrm>
          <a:prstGeom prst="ellipse">
            <a:avLst/>
          </a:prstGeom>
          <a:solidFill>
            <a:schemeClr val="tx2">
              <a:lumMod val="20000"/>
              <a:lumOff val="80000"/>
            </a:schemeClr>
          </a:solidFill>
        </p:spPr>
        <p:txBody>
          <a:bodyPr lIns="0" tIns="64008" rIns="0" bIns="594360" anchor="t" anchorCtr="0">
            <a:noAutofit/>
          </a:bodyPr>
          <a:lstStyle>
            <a:lvl1pPr marL="0" indent="0" algn="ctr">
              <a:lnSpc>
                <a:spcPct val="100000"/>
              </a:lnSpc>
              <a:buNone/>
              <a:defRPr sz="1600" b="0">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1" name="Text Placeholder 24">
            <a:extLst>
              <a:ext uri="{FF2B5EF4-FFF2-40B4-BE49-F238E27FC236}">
                <a16:creationId xmlns:a16="http://schemas.microsoft.com/office/drawing/2014/main" id="{F700E8BB-7925-44D7-A662-79A5F2869AA3}"/>
              </a:ext>
            </a:extLst>
          </p:cNvPr>
          <p:cNvSpPr>
            <a:spLocks noGrp="1"/>
          </p:cNvSpPr>
          <p:nvPr>
            <p:ph type="body" sz="quarter" idx="17" hasCustomPrompt="1"/>
          </p:nvPr>
        </p:nvSpPr>
        <p:spPr>
          <a:xfrm>
            <a:off x="6256338" y="4168321"/>
            <a:ext cx="2520950" cy="276999"/>
          </a:xfrm>
        </p:spPr>
        <p:txBody>
          <a:bodyPr/>
          <a:lstStyle>
            <a:lvl1pPr marL="0" indent="0" algn="ctr">
              <a:buNone/>
              <a:defRPr sz="1800">
                <a:solidFill>
                  <a:schemeClr val="accent1"/>
                </a:solidFill>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122" name="Text Placeholder 26">
            <a:extLst>
              <a:ext uri="{FF2B5EF4-FFF2-40B4-BE49-F238E27FC236}">
                <a16:creationId xmlns:a16="http://schemas.microsoft.com/office/drawing/2014/main" id="{CDD77081-94D1-4AC1-A6E2-2C47CC572143}"/>
              </a:ext>
            </a:extLst>
          </p:cNvPr>
          <p:cNvSpPr>
            <a:spLocks noGrp="1"/>
          </p:cNvSpPr>
          <p:nvPr>
            <p:ph type="body" sz="quarter" idx="18" hasCustomPrompt="1"/>
          </p:nvPr>
        </p:nvSpPr>
        <p:spPr>
          <a:xfrm>
            <a:off x="6256338" y="4532905"/>
            <a:ext cx="2520950" cy="215444"/>
          </a:xfrm>
        </p:spPr>
        <p:txBody>
          <a:bodyPr/>
          <a:lstStyle>
            <a:lvl1pPr marL="0" indent="0" algn="ctr">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140" name="Text Placeholder 42">
            <a:extLst>
              <a:ext uri="{FF2B5EF4-FFF2-40B4-BE49-F238E27FC236}">
                <a16:creationId xmlns:a16="http://schemas.microsoft.com/office/drawing/2014/main" id="{42EE15D5-5226-49D0-8BCB-300C88B02F64}"/>
              </a:ext>
            </a:extLst>
          </p:cNvPr>
          <p:cNvSpPr>
            <a:spLocks noGrp="1"/>
          </p:cNvSpPr>
          <p:nvPr>
            <p:ph type="body" sz="quarter" idx="34"/>
          </p:nvPr>
        </p:nvSpPr>
        <p:spPr>
          <a:xfrm>
            <a:off x="6255902" y="4899916"/>
            <a:ext cx="2521386" cy="1369122"/>
          </a:xfrm>
        </p:spPr>
        <p:txBody>
          <a:bodyPr>
            <a:noAutofit/>
          </a:bodyPr>
          <a:lstStyle>
            <a:lvl1pPr marL="0" indent="0" algn="ctr">
              <a:buNone/>
              <a:defRPr sz="1200">
                <a:solidFill>
                  <a:schemeClr val="tx1"/>
                </a:solidFill>
              </a:defRPr>
            </a:lvl1pPr>
            <a:lvl2pPr marL="228600" indent="0">
              <a:buNone/>
              <a:defRPr sz="1600"/>
            </a:lvl2pPr>
            <a:lvl3pPr>
              <a:defRPr sz="1200"/>
            </a:lvl3pPr>
            <a:lvl4pPr>
              <a:defRPr sz="1100"/>
            </a:lvl4pPr>
            <a:lvl5pPr>
              <a:defRPr sz="1100"/>
            </a:lvl5pPr>
          </a:lstStyle>
          <a:p>
            <a:pPr lvl="0"/>
            <a:r>
              <a:rPr lang="en-US"/>
              <a:t>Click to edit Master text styles</a:t>
            </a:r>
          </a:p>
        </p:txBody>
      </p:sp>
      <p:cxnSp>
        <p:nvCxnSpPr>
          <p:cNvPr id="137" name="Straight Connector 136">
            <a:extLst>
              <a:ext uri="{FF2B5EF4-FFF2-40B4-BE49-F238E27FC236}">
                <a16:creationId xmlns:a16="http://schemas.microsoft.com/office/drawing/2014/main" id="{C5FDE61B-2B47-41D7-9CFE-C9D884820798}"/>
              </a:ext>
            </a:extLst>
          </p:cNvPr>
          <p:cNvCxnSpPr>
            <a:cxnSpLocks/>
          </p:cNvCxnSpPr>
          <p:nvPr/>
        </p:nvCxnSpPr>
        <p:spPr>
          <a:xfrm>
            <a:off x="8919899" y="4176112"/>
            <a:ext cx="0" cy="2119916"/>
          </a:xfrm>
          <a:prstGeom prst="line">
            <a:avLst/>
          </a:prstGeom>
          <a:ln w="3175">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34" name="Oval 133">
            <a:extLst>
              <a:ext uri="{FF2B5EF4-FFF2-40B4-BE49-F238E27FC236}">
                <a16:creationId xmlns:a16="http://schemas.microsoft.com/office/drawing/2014/main" id="{C7F244BF-8DCF-4E98-857C-323FA04B167E}"/>
              </a:ext>
              <a:ext uri="{C183D7F6-B498-43B3-948B-1728B52AA6E4}">
                <adec:decorative xmlns:adec="http://schemas.microsoft.com/office/drawing/2017/decorative" val="1"/>
              </a:ext>
            </a:extLst>
          </p:cNvPr>
          <p:cNvSpPr/>
          <p:nvPr/>
        </p:nvSpPr>
        <p:spPr bwMode="auto">
          <a:xfrm>
            <a:off x="9127530" y="1451430"/>
            <a:ext cx="2407840" cy="2407840"/>
          </a:xfrm>
          <a:prstGeom prst="ellipse">
            <a:avLst/>
          </a:prstGeom>
          <a:noFill/>
          <a:ln w="28575">
            <a:solidFill>
              <a:schemeClr val="accent1"/>
            </a:solid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sp>
        <p:nvSpPr>
          <p:cNvPr id="130" name="Picture Placeholder" descr="This photo is a 'placeholder' only. Drag or drop your photo here, or click and tap the center to insert a photo.">
            <a:extLst>
              <a:ext uri="{FF2B5EF4-FFF2-40B4-BE49-F238E27FC236}">
                <a16:creationId xmlns:a16="http://schemas.microsoft.com/office/drawing/2014/main" id="{D17AB13D-2DAA-4BF4-9A1C-966A5580D077}"/>
              </a:ext>
            </a:extLst>
          </p:cNvPr>
          <p:cNvSpPr>
            <a:spLocks noGrp="1"/>
          </p:cNvSpPr>
          <p:nvPr>
            <p:ph type="pic" sz="quarter" idx="31" hasCustomPrompt="1"/>
          </p:nvPr>
        </p:nvSpPr>
        <p:spPr bwMode="ltGray">
          <a:xfrm>
            <a:off x="9251450" y="1575350"/>
            <a:ext cx="2160000" cy="2160000"/>
          </a:xfrm>
          <a:prstGeom prst="ellipse">
            <a:avLst/>
          </a:prstGeom>
          <a:solidFill>
            <a:schemeClr val="tx2">
              <a:lumMod val="20000"/>
              <a:lumOff val="80000"/>
            </a:schemeClr>
          </a:solidFill>
        </p:spPr>
        <p:txBody>
          <a:bodyPr lIns="0" tIns="64008" rIns="0" bIns="594360" anchor="t" anchorCtr="0">
            <a:noAutofit/>
          </a:bodyPr>
          <a:lstStyle>
            <a:lvl1pPr marL="0" indent="0" algn="ctr">
              <a:lnSpc>
                <a:spcPct val="100000"/>
              </a:lnSpc>
              <a:buNone/>
              <a:defRPr sz="1600" b="0">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4" name="Text Placeholder 24">
            <a:extLst>
              <a:ext uri="{FF2B5EF4-FFF2-40B4-BE49-F238E27FC236}">
                <a16:creationId xmlns:a16="http://schemas.microsoft.com/office/drawing/2014/main" id="{7977F7A2-35C3-4A71-85C7-483823457BDA}"/>
              </a:ext>
            </a:extLst>
          </p:cNvPr>
          <p:cNvSpPr>
            <a:spLocks noGrp="1"/>
          </p:cNvSpPr>
          <p:nvPr>
            <p:ph type="body" sz="quarter" idx="20" hasCustomPrompt="1"/>
          </p:nvPr>
        </p:nvSpPr>
        <p:spPr>
          <a:xfrm>
            <a:off x="9070975" y="4168321"/>
            <a:ext cx="2520950" cy="276999"/>
          </a:xfrm>
        </p:spPr>
        <p:txBody>
          <a:bodyPr/>
          <a:lstStyle>
            <a:lvl1pPr marL="0" indent="0" algn="ctr">
              <a:buNone/>
              <a:defRPr sz="1800">
                <a:solidFill>
                  <a:schemeClr val="accent1"/>
                </a:solidFill>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125" name="Text Placeholder 26">
            <a:extLst>
              <a:ext uri="{FF2B5EF4-FFF2-40B4-BE49-F238E27FC236}">
                <a16:creationId xmlns:a16="http://schemas.microsoft.com/office/drawing/2014/main" id="{DDD52F99-8CE5-4588-9334-89F99F253EAE}"/>
              </a:ext>
            </a:extLst>
          </p:cNvPr>
          <p:cNvSpPr>
            <a:spLocks noGrp="1"/>
          </p:cNvSpPr>
          <p:nvPr>
            <p:ph type="body" sz="quarter" idx="21" hasCustomPrompt="1"/>
          </p:nvPr>
        </p:nvSpPr>
        <p:spPr>
          <a:xfrm>
            <a:off x="9070975" y="4532905"/>
            <a:ext cx="2520950" cy="215444"/>
          </a:xfrm>
        </p:spPr>
        <p:txBody>
          <a:bodyPr/>
          <a:lstStyle>
            <a:lvl1pPr marL="0" indent="0" algn="ctr">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141" name="Text Placeholder 42">
            <a:extLst>
              <a:ext uri="{FF2B5EF4-FFF2-40B4-BE49-F238E27FC236}">
                <a16:creationId xmlns:a16="http://schemas.microsoft.com/office/drawing/2014/main" id="{DB339B75-F934-47B6-95F1-75565B9C3F10}"/>
              </a:ext>
            </a:extLst>
          </p:cNvPr>
          <p:cNvSpPr>
            <a:spLocks noGrp="1"/>
          </p:cNvSpPr>
          <p:nvPr>
            <p:ph type="body" sz="quarter" idx="35"/>
          </p:nvPr>
        </p:nvSpPr>
        <p:spPr>
          <a:xfrm>
            <a:off x="9070539" y="4899916"/>
            <a:ext cx="2521386" cy="1369122"/>
          </a:xfrm>
        </p:spPr>
        <p:txBody>
          <a:bodyPr>
            <a:noAutofit/>
          </a:bodyPr>
          <a:lstStyle>
            <a:lvl1pPr marL="0" indent="0" algn="ctr">
              <a:buNone/>
              <a:defRPr sz="1200">
                <a:solidFill>
                  <a:schemeClr val="tx1"/>
                </a:solidFill>
              </a:defRPr>
            </a:lvl1pPr>
            <a:lvl2pPr marL="228600" indent="0">
              <a:buNone/>
              <a:defRPr sz="1600"/>
            </a:lvl2pPr>
            <a:lvl3pPr>
              <a:defRPr sz="1200"/>
            </a:lvl3pPr>
            <a:lvl4pPr>
              <a:defRPr sz="1100"/>
            </a:lvl4pPr>
            <a:lvl5pPr>
              <a:defRPr sz="1100"/>
            </a:lvl5pPr>
          </a:lstStyle>
          <a:p>
            <a:pPr lvl="0"/>
            <a:r>
              <a:rPr lang="en-US"/>
              <a:t>Click to edit Master text styles</a:t>
            </a:r>
          </a:p>
        </p:txBody>
      </p:sp>
    </p:spTree>
    <p:extLst>
      <p:ext uri="{BB962C8B-B14F-4D97-AF65-F5344CB8AC3E}">
        <p14:creationId xmlns:p14="http://schemas.microsoft.com/office/powerpoint/2010/main" val="389647917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3480">
          <p15:clr>
            <a:srgbClr val="A4A3A4"/>
          </p15:clr>
        </p15:guide>
        <p15:guide id="13" pos="2744">
          <p15:clr>
            <a:srgbClr val="A4A3A4"/>
          </p15:clr>
        </p15:guide>
        <p15:guide id="14" pos="3168">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68">
          <p15:clr>
            <a:srgbClr val="A4A3A4"/>
          </p15:clr>
        </p15:guide>
        <p15:guide id="21" pos="5120">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6">
          <p15:clr>
            <a:srgbClr val="5ACBF0"/>
          </p15:clr>
        </p15:guide>
        <p15:guide id="29" orient="horz" pos="1272">
          <p15:clr>
            <a:srgbClr val="5ACBF0"/>
          </p15:clr>
        </p15:guide>
        <p15:guide id="30" orient="horz" pos="288">
          <p15:clr>
            <a:srgbClr val="5ACBF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Teams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131" name="Oval 130">
            <a:extLst>
              <a:ext uri="{FF2B5EF4-FFF2-40B4-BE49-F238E27FC236}">
                <a16:creationId xmlns:a16="http://schemas.microsoft.com/office/drawing/2014/main" id="{D6C0394C-BC2D-45DE-9CEC-52767B325BC7}"/>
              </a:ext>
              <a:ext uri="{C183D7F6-B498-43B3-948B-1728B52AA6E4}">
                <adec:decorative xmlns:adec="http://schemas.microsoft.com/office/drawing/2017/decorative" val="1"/>
              </a:ext>
            </a:extLst>
          </p:cNvPr>
          <p:cNvSpPr/>
          <p:nvPr/>
        </p:nvSpPr>
        <p:spPr bwMode="auto">
          <a:xfrm>
            <a:off x="658219" y="1451430"/>
            <a:ext cx="2407840" cy="2407840"/>
          </a:xfrm>
          <a:prstGeom prst="ellipse">
            <a:avLst/>
          </a:prstGeom>
          <a:noFill/>
          <a:ln w="28575">
            <a:solidFill>
              <a:schemeClr val="accent1"/>
            </a:solid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sp>
        <p:nvSpPr>
          <p:cNvPr id="127" name="Picture Placeholder" descr="This photo is a 'placeholder' only. Drag or drop your photo here, or click and tap the center to insert a photo.">
            <a:extLst>
              <a:ext uri="{FF2B5EF4-FFF2-40B4-BE49-F238E27FC236}">
                <a16:creationId xmlns:a16="http://schemas.microsoft.com/office/drawing/2014/main" id="{8DB56400-4018-4AB5-BA81-6691BFBC47E5}"/>
              </a:ext>
            </a:extLst>
          </p:cNvPr>
          <p:cNvSpPr>
            <a:spLocks noGrp="1"/>
          </p:cNvSpPr>
          <p:nvPr>
            <p:ph type="pic" sz="quarter" idx="28" hasCustomPrompt="1"/>
          </p:nvPr>
        </p:nvSpPr>
        <p:spPr bwMode="ltGray">
          <a:xfrm>
            <a:off x="782139" y="1575350"/>
            <a:ext cx="2160000" cy="2160000"/>
          </a:xfrm>
          <a:prstGeom prst="ellipse">
            <a:avLst/>
          </a:prstGeom>
          <a:solidFill>
            <a:schemeClr val="accent5">
              <a:lumMod val="20000"/>
              <a:lumOff val="80000"/>
            </a:schemeClr>
          </a:solidFill>
        </p:spPr>
        <p:txBody>
          <a:bodyPr lIns="0" tIns="64008" rIns="0" bIns="594360" anchor="t" anchorCtr="0">
            <a:noAutofit/>
          </a:bodyPr>
          <a:lstStyle>
            <a:lvl1pPr marL="0" indent="0" algn="ctr">
              <a:lnSpc>
                <a:spcPct val="100000"/>
              </a:lnSpc>
              <a:buNone/>
              <a:defRPr sz="1600" b="0">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15" name="Text Placeholder 24">
            <a:extLst>
              <a:ext uri="{FF2B5EF4-FFF2-40B4-BE49-F238E27FC236}">
                <a16:creationId xmlns:a16="http://schemas.microsoft.com/office/drawing/2014/main" id="{70099F04-C889-44DD-98E9-5D78D12FE08D}"/>
              </a:ext>
            </a:extLst>
          </p:cNvPr>
          <p:cNvSpPr>
            <a:spLocks noGrp="1"/>
          </p:cNvSpPr>
          <p:nvPr>
            <p:ph type="body" sz="quarter" idx="11" hasCustomPrompt="1"/>
          </p:nvPr>
        </p:nvSpPr>
        <p:spPr>
          <a:xfrm>
            <a:off x="601664" y="4176112"/>
            <a:ext cx="2520950" cy="276999"/>
          </a:xfrm>
        </p:spPr>
        <p:txBody>
          <a:bodyPr/>
          <a:lstStyle>
            <a:lvl1pPr marL="0" indent="0" algn="ctr">
              <a:buNone/>
              <a:defRPr sz="1800">
                <a:solidFill>
                  <a:schemeClr val="accent1"/>
                </a:solidFill>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116" name="Text Placeholder 26">
            <a:extLst>
              <a:ext uri="{FF2B5EF4-FFF2-40B4-BE49-F238E27FC236}">
                <a16:creationId xmlns:a16="http://schemas.microsoft.com/office/drawing/2014/main" id="{6A6DBD73-20BB-42F9-B04B-73B5E0939E92}"/>
              </a:ext>
            </a:extLst>
          </p:cNvPr>
          <p:cNvSpPr>
            <a:spLocks noGrp="1"/>
          </p:cNvSpPr>
          <p:nvPr>
            <p:ph type="body" sz="quarter" idx="12" hasCustomPrompt="1"/>
          </p:nvPr>
        </p:nvSpPr>
        <p:spPr>
          <a:xfrm>
            <a:off x="601664" y="4540696"/>
            <a:ext cx="2520950" cy="215444"/>
          </a:xfrm>
        </p:spPr>
        <p:txBody>
          <a:bodyPr/>
          <a:lstStyle>
            <a:lvl1pPr marL="0" indent="0" algn="ctr">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138" name="Text Placeholder 42">
            <a:extLst>
              <a:ext uri="{FF2B5EF4-FFF2-40B4-BE49-F238E27FC236}">
                <a16:creationId xmlns:a16="http://schemas.microsoft.com/office/drawing/2014/main" id="{265580C5-1532-46A4-816F-9CC9BB95B8A9}"/>
              </a:ext>
            </a:extLst>
          </p:cNvPr>
          <p:cNvSpPr>
            <a:spLocks noGrp="1"/>
          </p:cNvSpPr>
          <p:nvPr>
            <p:ph type="body" sz="quarter" idx="32"/>
          </p:nvPr>
        </p:nvSpPr>
        <p:spPr>
          <a:xfrm>
            <a:off x="601227" y="4899916"/>
            <a:ext cx="2521386" cy="1369122"/>
          </a:xfrm>
        </p:spPr>
        <p:txBody>
          <a:bodyPr>
            <a:noAutofit/>
          </a:bodyPr>
          <a:lstStyle>
            <a:lvl1pPr marL="0" indent="0" algn="ctr">
              <a:buNone/>
              <a:defRPr sz="1200">
                <a:solidFill>
                  <a:schemeClr val="tx1"/>
                </a:solidFill>
              </a:defRPr>
            </a:lvl1pPr>
            <a:lvl2pPr marL="228600" indent="0">
              <a:buNone/>
              <a:defRPr sz="1600"/>
            </a:lvl2pPr>
            <a:lvl3pPr>
              <a:defRPr sz="1200"/>
            </a:lvl3pPr>
            <a:lvl4pPr>
              <a:defRPr sz="1100"/>
            </a:lvl4pPr>
            <a:lvl5pPr>
              <a:defRPr sz="1100"/>
            </a:lvl5pPr>
          </a:lstStyle>
          <a:p>
            <a:pPr lvl="0"/>
            <a:r>
              <a:rPr lang="en-US"/>
              <a:t>Click to edit Master text styles</a:t>
            </a:r>
          </a:p>
        </p:txBody>
      </p:sp>
      <p:cxnSp>
        <p:nvCxnSpPr>
          <p:cNvPr id="135" name="Straight Connector 134">
            <a:extLst>
              <a:ext uri="{FF2B5EF4-FFF2-40B4-BE49-F238E27FC236}">
                <a16:creationId xmlns:a16="http://schemas.microsoft.com/office/drawing/2014/main" id="{CB5EA7D3-313D-4810-BD5E-5EA3EE42DEE3}"/>
              </a:ext>
            </a:extLst>
          </p:cNvPr>
          <p:cNvCxnSpPr>
            <a:cxnSpLocks/>
          </p:cNvCxnSpPr>
          <p:nvPr/>
        </p:nvCxnSpPr>
        <p:spPr>
          <a:xfrm>
            <a:off x="3273691" y="4176112"/>
            <a:ext cx="0" cy="2119916"/>
          </a:xfrm>
          <a:prstGeom prst="line">
            <a:avLst/>
          </a:prstGeom>
          <a:ln w="3175">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32" name="Oval 131">
            <a:extLst>
              <a:ext uri="{FF2B5EF4-FFF2-40B4-BE49-F238E27FC236}">
                <a16:creationId xmlns:a16="http://schemas.microsoft.com/office/drawing/2014/main" id="{748A062E-E244-4B06-AEEB-5A8A501F1BB0}"/>
              </a:ext>
              <a:ext uri="{C183D7F6-B498-43B3-948B-1728B52AA6E4}">
                <adec:decorative xmlns:adec="http://schemas.microsoft.com/office/drawing/2017/decorative" val="1"/>
              </a:ext>
            </a:extLst>
          </p:cNvPr>
          <p:cNvSpPr/>
          <p:nvPr/>
        </p:nvSpPr>
        <p:spPr bwMode="auto">
          <a:xfrm>
            <a:off x="3481323" y="1451430"/>
            <a:ext cx="2407840" cy="2407840"/>
          </a:xfrm>
          <a:prstGeom prst="ellipse">
            <a:avLst/>
          </a:prstGeom>
          <a:noFill/>
          <a:ln w="28575">
            <a:solidFill>
              <a:schemeClr val="accent1"/>
            </a:solid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sp>
        <p:nvSpPr>
          <p:cNvPr id="128" name="Picture Placeholder" descr="This photo is a 'placeholder' only. Drag or drop your photo here, or click and tap the center to insert a photo.">
            <a:extLst>
              <a:ext uri="{FF2B5EF4-FFF2-40B4-BE49-F238E27FC236}">
                <a16:creationId xmlns:a16="http://schemas.microsoft.com/office/drawing/2014/main" id="{B6FE79AA-8251-4C29-9317-4AB46863B5DF}"/>
              </a:ext>
            </a:extLst>
          </p:cNvPr>
          <p:cNvSpPr>
            <a:spLocks noGrp="1"/>
          </p:cNvSpPr>
          <p:nvPr>
            <p:ph type="pic" sz="quarter" idx="29" hasCustomPrompt="1"/>
          </p:nvPr>
        </p:nvSpPr>
        <p:spPr bwMode="ltGray">
          <a:xfrm>
            <a:off x="3605243" y="1575350"/>
            <a:ext cx="2160000" cy="2160000"/>
          </a:xfrm>
          <a:prstGeom prst="ellipse">
            <a:avLst/>
          </a:prstGeom>
          <a:solidFill>
            <a:schemeClr val="accent5">
              <a:lumMod val="20000"/>
              <a:lumOff val="80000"/>
            </a:schemeClr>
          </a:solidFill>
        </p:spPr>
        <p:txBody>
          <a:bodyPr lIns="0" tIns="64008" rIns="0" bIns="594360" anchor="t" anchorCtr="0">
            <a:noAutofit/>
          </a:bodyPr>
          <a:lstStyle>
            <a:lvl1pPr marL="0" indent="0" algn="ctr">
              <a:lnSpc>
                <a:spcPct val="100000"/>
              </a:lnSpc>
              <a:buNone/>
              <a:defRPr sz="1600" b="0">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18" name="Text Placeholder 24">
            <a:extLst>
              <a:ext uri="{FF2B5EF4-FFF2-40B4-BE49-F238E27FC236}">
                <a16:creationId xmlns:a16="http://schemas.microsoft.com/office/drawing/2014/main" id="{4DC88E29-C822-4E89-A810-926F1B7C9A56}"/>
              </a:ext>
            </a:extLst>
          </p:cNvPr>
          <p:cNvSpPr>
            <a:spLocks noGrp="1"/>
          </p:cNvSpPr>
          <p:nvPr>
            <p:ph type="body" sz="quarter" idx="14" hasCustomPrompt="1"/>
          </p:nvPr>
        </p:nvSpPr>
        <p:spPr>
          <a:xfrm>
            <a:off x="3424768" y="4168321"/>
            <a:ext cx="2520950" cy="276999"/>
          </a:xfrm>
        </p:spPr>
        <p:txBody>
          <a:bodyPr/>
          <a:lstStyle>
            <a:lvl1pPr marL="0" indent="0" algn="ctr">
              <a:buNone/>
              <a:defRPr sz="1800">
                <a:solidFill>
                  <a:schemeClr val="accent1"/>
                </a:solidFill>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119" name="Text Placeholder 26">
            <a:extLst>
              <a:ext uri="{FF2B5EF4-FFF2-40B4-BE49-F238E27FC236}">
                <a16:creationId xmlns:a16="http://schemas.microsoft.com/office/drawing/2014/main" id="{9B061301-097D-42A7-BC32-5C123E48E067}"/>
              </a:ext>
            </a:extLst>
          </p:cNvPr>
          <p:cNvSpPr>
            <a:spLocks noGrp="1"/>
          </p:cNvSpPr>
          <p:nvPr>
            <p:ph type="body" sz="quarter" idx="15" hasCustomPrompt="1"/>
          </p:nvPr>
        </p:nvSpPr>
        <p:spPr>
          <a:xfrm>
            <a:off x="3424768" y="4532905"/>
            <a:ext cx="2520950" cy="215444"/>
          </a:xfrm>
        </p:spPr>
        <p:txBody>
          <a:bodyPr/>
          <a:lstStyle>
            <a:lvl1pPr marL="0" indent="0" algn="ctr">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139" name="Text Placeholder 42">
            <a:extLst>
              <a:ext uri="{FF2B5EF4-FFF2-40B4-BE49-F238E27FC236}">
                <a16:creationId xmlns:a16="http://schemas.microsoft.com/office/drawing/2014/main" id="{A66D3771-1085-48C5-8399-F6107263473D}"/>
              </a:ext>
            </a:extLst>
          </p:cNvPr>
          <p:cNvSpPr>
            <a:spLocks noGrp="1"/>
          </p:cNvSpPr>
          <p:nvPr>
            <p:ph type="body" sz="quarter" idx="33"/>
          </p:nvPr>
        </p:nvSpPr>
        <p:spPr>
          <a:xfrm>
            <a:off x="3424332" y="4899916"/>
            <a:ext cx="2521386" cy="1369122"/>
          </a:xfrm>
        </p:spPr>
        <p:txBody>
          <a:bodyPr>
            <a:noAutofit/>
          </a:bodyPr>
          <a:lstStyle>
            <a:lvl1pPr marL="0" indent="0" algn="ctr">
              <a:buNone/>
              <a:defRPr sz="1200">
                <a:solidFill>
                  <a:schemeClr val="tx1"/>
                </a:solidFill>
              </a:defRPr>
            </a:lvl1pPr>
            <a:lvl2pPr marL="228600" indent="0">
              <a:buNone/>
              <a:defRPr sz="1600"/>
            </a:lvl2pPr>
            <a:lvl3pPr>
              <a:defRPr sz="1200"/>
            </a:lvl3pPr>
            <a:lvl4pPr>
              <a:defRPr sz="1100"/>
            </a:lvl4pPr>
            <a:lvl5pPr>
              <a:defRPr sz="1100"/>
            </a:lvl5pPr>
          </a:lstStyle>
          <a:p>
            <a:pPr lvl="0"/>
            <a:r>
              <a:rPr lang="en-US"/>
              <a:t>Click to edit Master text styles</a:t>
            </a:r>
          </a:p>
        </p:txBody>
      </p:sp>
      <p:cxnSp>
        <p:nvCxnSpPr>
          <p:cNvPr id="136" name="Straight Connector 135">
            <a:extLst>
              <a:ext uri="{FF2B5EF4-FFF2-40B4-BE49-F238E27FC236}">
                <a16:creationId xmlns:a16="http://schemas.microsoft.com/office/drawing/2014/main" id="{BCB7E8A7-809D-47E9-B5F7-6CB69999454A}"/>
              </a:ext>
            </a:extLst>
          </p:cNvPr>
          <p:cNvCxnSpPr>
            <a:cxnSpLocks/>
          </p:cNvCxnSpPr>
          <p:nvPr/>
        </p:nvCxnSpPr>
        <p:spPr>
          <a:xfrm>
            <a:off x="6096795" y="4176112"/>
            <a:ext cx="0" cy="2119916"/>
          </a:xfrm>
          <a:prstGeom prst="line">
            <a:avLst/>
          </a:prstGeom>
          <a:ln w="3175">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33" name="Oval 132">
            <a:extLst>
              <a:ext uri="{FF2B5EF4-FFF2-40B4-BE49-F238E27FC236}">
                <a16:creationId xmlns:a16="http://schemas.microsoft.com/office/drawing/2014/main" id="{A8FD4BFF-5845-471F-ABD4-906947DB1DFF}"/>
              </a:ext>
              <a:ext uri="{C183D7F6-B498-43B3-948B-1728B52AA6E4}">
                <adec:decorative xmlns:adec="http://schemas.microsoft.com/office/drawing/2017/decorative" val="1"/>
              </a:ext>
            </a:extLst>
          </p:cNvPr>
          <p:cNvSpPr/>
          <p:nvPr/>
        </p:nvSpPr>
        <p:spPr bwMode="auto">
          <a:xfrm>
            <a:off x="6312893" y="1451430"/>
            <a:ext cx="2407840" cy="2407840"/>
          </a:xfrm>
          <a:prstGeom prst="ellipse">
            <a:avLst/>
          </a:prstGeom>
          <a:noFill/>
          <a:ln w="28575">
            <a:solidFill>
              <a:schemeClr val="accent1"/>
            </a:solid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sp>
        <p:nvSpPr>
          <p:cNvPr id="129" name="Picture Placeholder" descr="This photo is a 'placeholder' only. Drag or drop your photo here, or click and tap the center to insert a photo.">
            <a:extLst>
              <a:ext uri="{FF2B5EF4-FFF2-40B4-BE49-F238E27FC236}">
                <a16:creationId xmlns:a16="http://schemas.microsoft.com/office/drawing/2014/main" id="{19B028EE-EADD-49D3-84D8-2C6D788EE99F}"/>
              </a:ext>
            </a:extLst>
          </p:cNvPr>
          <p:cNvSpPr>
            <a:spLocks noGrp="1"/>
          </p:cNvSpPr>
          <p:nvPr>
            <p:ph type="pic" sz="quarter" idx="30" hasCustomPrompt="1"/>
          </p:nvPr>
        </p:nvSpPr>
        <p:spPr bwMode="ltGray">
          <a:xfrm>
            <a:off x="6436813" y="1575350"/>
            <a:ext cx="2160000" cy="2160000"/>
          </a:xfrm>
          <a:prstGeom prst="ellipse">
            <a:avLst/>
          </a:prstGeom>
          <a:solidFill>
            <a:schemeClr val="accent5">
              <a:lumMod val="20000"/>
              <a:lumOff val="80000"/>
            </a:schemeClr>
          </a:solidFill>
        </p:spPr>
        <p:txBody>
          <a:bodyPr lIns="0" tIns="64008" rIns="0" bIns="594360" anchor="t" anchorCtr="0">
            <a:noAutofit/>
          </a:bodyPr>
          <a:lstStyle>
            <a:lvl1pPr marL="0" indent="0" algn="ctr">
              <a:lnSpc>
                <a:spcPct val="100000"/>
              </a:lnSpc>
              <a:buNone/>
              <a:defRPr sz="1600" b="0">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1" name="Text Placeholder 24">
            <a:extLst>
              <a:ext uri="{FF2B5EF4-FFF2-40B4-BE49-F238E27FC236}">
                <a16:creationId xmlns:a16="http://schemas.microsoft.com/office/drawing/2014/main" id="{F700E8BB-7925-44D7-A662-79A5F2869AA3}"/>
              </a:ext>
            </a:extLst>
          </p:cNvPr>
          <p:cNvSpPr>
            <a:spLocks noGrp="1"/>
          </p:cNvSpPr>
          <p:nvPr>
            <p:ph type="body" sz="quarter" idx="17" hasCustomPrompt="1"/>
          </p:nvPr>
        </p:nvSpPr>
        <p:spPr>
          <a:xfrm>
            <a:off x="6256338" y="4168321"/>
            <a:ext cx="2520950" cy="276999"/>
          </a:xfrm>
        </p:spPr>
        <p:txBody>
          <a:bodyPr/>
          <a:lstStyle>
            <a:lvl1pPr marL="0" indent="0" algn="ctr">
              <a:buNone/>
              <a:defRPr sz="1800">
                <a:solidFill>
                  <a:schemeClr val="accent1"/>
                </a:solidFill>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122" name="Text Placeholder 26">
            <a:extLst>
              <a:ext uri="{FF2B5EF4-FFF2-40B4-BE49-F238E27FC236}">
                <a16:creationId xmlns:a16="http://schemas.microsoft.com/office/drawing/2014/main" id="{CDD77081-94D1-4AC1-A6E2-2C47CC572143}"/>
              </a:ext>
            </a:extLst>
          </p:cNvPr>
          <p:cNvSpPr>
            <a:spLocks noGrp="1"/>
          </p:cNvSpPr>
          <p:nvPr>
            <p:ph type="body" sz="quarter" idx="18" hasCustomPrompt="1"/>
          </p:nvPr>
        </p:nvSpPr>
        <p:spPr>
          <a:xfrm>
            <a:off x="6256338" y="4532905"/>
            <a:ext cx="2520950" cy="215444"/>
          </a:xfrm>
        </p:spPr>
        <p:txBody>
          <a:bodyPr/>
          <a:lstStyle>
            <a:lvl1pPr marL="0" indent="0" algn="ctr">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140" name="Text Placeholder 42">
            <a:extLst>
              <a:ext uri="{FF2B5EF4-FFF2-40B4-BE49-F238E27FC236}">
                <a16:creationId xmlns:a16="http://schemas.microsoft.com/office/drawing/2014/main" id="{42EE15D5-5226-49D0-8BCB-300C88B02F64}"/>
              </a:ext>
            </a:extLst>
          </p:cNvPr>
          <p:cNvSpPr>
            <a:spLocks noGrp="1"/>
          </p:cNvSpPr>
          <p:nvPr>
            <p:ph type="body" sz="quarter" idx="34"/>
          </p:nvPr>
        </p:nvSpPr>
        <p:spPr>
          <a:xfrm>
            <a:off x="6255902" y="4899916"/>
            <a:ext cx="2521386" cy="1369122"/>
          </a:xfrm>
        </p:spPr>
        <p:txBody>
          <a:bodyPr>
            <a:noAutofit/>
          </a:bodyPr>
          <a:lstStyle>
            <a:lvl1pPr marL="0" indent="0" algn="ctr">
              <a:buNone/>
              <a:defRPr sz="1200">
                <a:solidFill>
                  <a:schemeClr val="tx1"/>
                </a:solidFill>
              </a:defRPr>
            </a:lvl1pPr>
            <a:lvl2pPr marL="228600" indent="0">
              <a:buNone/>
              <a:defRPr sz="1600"/>
            </a:lvl2pPr>
            <a:lvl3pPr>
              <a:defRPr sz="1200"/>
            </a:lvl3pPr>
            <a:lvl4pPr>
              <a:defRPr sz="1100"/>
            </a:lvl4pPr>
            <a:lvl5pPr>
              <a:defRPr sz="1100"/>
            </a:lvl5pPr>
          </a:lstStyle>
          <a:p>
            <a:pPr lvl="0"/>
            <a:r>
              <a:rPr lang="en-US"/>
              <a:t>Click to edit Master text styles</a:t>
            </a:r>
          </a:p>
        </p:txBody>
      </p:sp>
      <p:cxnSp>
        <p:nvCxnSpPr>
          <p:cNvPr id="137" name="Straight Connector 136">
            <a:extLst>
              <a:ext uri="{FF2B5EF4-FFF2-40B4-BE49-F238E27FC236}">
                <a16:creationId xmlns:a16="http://schemas.microsoft.com/office/drawing/2014/main" id="{C5FDE61B-2B47-41D7-9CFE-C9D884820798}"/>
              </a:ext>
            </a:extLst>
          </p:cNvPr>
          <p:cNvCxnSpPr>
            <a:cxnSpLocks/>
          </p:cNvCxnSpPr>
          <p:nvPr/>
        </p:nvCxnSpPr>
        <p:spPr>
          <a:xfrm>
            <a:off x="8919899" y="4176112"/>
            <a:ext cx="0" cy="2119916"/>
          </a:xfrm>
          <a:prstGeom prst="line">
            <a:avLst/>
          </a:prstGeom>
          <a:ln w="3175">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34" name="Oval 133">
            <a:extLst>
              <a:ext uri="{FF2B5EF4-FFF2-40B4-BE49-F238E27FC236}">
                <a16:creationId xmlns:a16="http://schemas.microsoft.com/office/drawing/2014/main" id="{C7F244BF-8DCF-4E98-857C-323FA04B167E}"/>
              </a:ext>
              <a:ext uri="{C183D7F6-B498-43B3-948B-1728B52AA6E4}">
                <adec:decorative xmlns:adec="http://schemas.microsoft.com/office/drawing/2017/decorative" val="1"/>
              </a:ext>
            </a:extLst>
          </p:cNvPr>
          <p:cNvSpPr/>
          <p:nvPr/>
        </p:nvSpPr>
        <p:spPr bwMode="auto">
          <a:xfrm>
            <a:off x="9127530" y="1451430"/>
            <a:ext cx="2407840" cy="2407840"/>
          </a:xfrm>
          <a:prstGeom prst="ellipse">
            <a:avLst/>
          </a:prstGeom>
          <a:noFill/>
          <a:ln w="28575">
            <a:solidFill>
              <a:schemeClr val="accent1"/>
            </a:solid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sp>
        <p:nvSpPr>
          <p:cNvPr id="130" name="Picture Placeholder" descr="This photo is a 'placeholder' only. Drag or drop your photo here, or click and tap the center to insert a photo.">
            <a:extLst>
              <a:ext uri="{FF2B5EF4-FFF2-40B4-BE49-F238E27FC236}">
                <a16:creationId xmlns:a16="http://schemas.microsoft.com/office/drawing/2014/main" id="{D17AB13D-2DAA-4BF4-9A1C-966A5580D077}"/>
              </a:ext>
            </a:extLst>
          </p:cNvPr>
          <p:cNvSpPr>
            <a:spLocks noGrp="1"/>
          </p:cNvSpPr>
          <p:nvPr>
            <p:ph type="pic" sz="quarter" idx="31" hasCustomPrompt="1"/>
          </p:nvPr>
        </p:nvSpPr>
        <p:spPr bwMode="ltGray">
          <a:xfrm>
            <a:off x="9251450" y="1575350"/>
            <a:ext cx="2160000" cy="2160000"/>
          </a:xfrm>
          <a:prstGeom prst="ellipse">
            <a:avLst/>
          </a:prstGeom>
          <a:solidFill>
            <a:schemeClr val="accent5">
              <a:lumMod val="20000"/>
              <a:lumOff val="80000"/>
            </a:schemeClr>
          </a:solidFill>
        </p:spPr>
        <p:txBody>
          <a:bodyPr lIns="0" tIns="64008" rIns="0" bIns="594360" anchor="t" anchorCtr="0">
            <a:noAutofit/>
          </a:bodyPr>
          <a:lstStyle>
            <a:lvl1pPr marL="0" indent="0" algn="ctr">
              <a:lnSpc>
                <a:spcPct val="100000"/>
              </a:lnSpc>
              <a:buNone/>
              <a:defRPr sz="1600" b="0">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4" name="Text Placeholder 24">
            <a:extLst>
              <a:ext uri="{FF2B5EF4-FFF2-40B4-BE49-F238E27FC236}">
                <a16:creationId xmlns:a16="http://schemas.microsoft.com/office/drawing/2014/main" id="{7977F7A2-35C3-4A71-85C7-483823457BDA}"/>
              </a:ext>
            </a:extLst>
          </p:cNvPr>
          <p:cNvSpPr>
            <a:spLocks noGrp="1"/>
          </p:cNvSpPr>
          <p:nvPr>
            <p:ph type="body" sz="quarter" idx="20" hasCustomPrompt="1"/>
          </p:nvPr>
        </p:nvSpPr>
        <p:spPr>
          <a:xfrm>
            <a:off x="9070975" y="4168321"/>
            <a:ext cx="2520950" cy="276999"/>
          </a:xfrm>
        </p:spPr>
        <p:txBody>
          <a:bodyPr/>
          <a:lstStyle>
            <a:lvl1pPr marL="0" indent="0" algn="ctr">
              <a:buNone/>
              <a:defRPr sz="1800">
                <a:solidFill>
                  <a:schemeClr val="accent1"/>
                </a:solidFill>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125" name="Text Placeholder 26">
            <a:extLst>
              <a:ext uri="{FF2B5EF4-FFF2-40B4-BE49-F238E27FC236}">
                <a16:creationId xmlns:a16="http://schemas.microsoft.com/office/drawing/2014/main" id="{DDD52F99-8CE5-4588-9334-89F99F253EAE}"/>
              </a:ext>
            </a:extLst>
          </p:cNvPr>
          <p:cNvSpPr>
            <a:spLocks noGrp="1"/>
          </p:cNvSpPr>
          <p:nvPr>
            <p:ph type="body" sz="quarter" idx="21" hasCustomPrompt="1"/>
          </p:nvPr>
        </p:nvSpPr>
        <p:spPr>
          <a:xfrm>
            <a:off x="9070975" y="4532905"/>
            <a:ext cx="2520950" cy="215444"/>
          </a:xfrm>
        </p:spPr>
        <p:txBody>
          <a:bodyPr/>
          <a:lstStyle>
            <a:lvl1pPr marL="0" indent="0" algn="ctr">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141" name="Text Placeholder 42">
            <a:extLst>
              <a:ext uri="{FF2B5EF4-FFF2-40B4-BE49-F238E27FC236}">
                <a16:creationId xmlns:a16="http://schemas.microsoft.com/office/drawing/2014/main" id="{DB339B75-F934-47B6-95F1-75565B9C3F10}"/>
              </a:ext>
            </a:extLst>
          </p:cNvPr>
          <p:cNvSpPr>
            <a:spLocks noGrp="1"/>
          </p:cNvSpPr>
          <p:nvPr>
            <p:ph type="body" sz="quarter" idx="35"/>
          </p:nvPr>
        </p:nvSpPr>
        <p:spPr>
          <a:xfrm>
            <a:off x="9070539" y="4899916"/>
            <a:ext cx="2521386" cy="1369122"/>
          </a:xfrm>
        </p:spPr>
        <p:txBody>
          <a:bodyPr>
            <a:noAutofit/>
          </a:bodyPr>
          <a:lstStyle>
            <a:lvl1pPr marL="0" indent="0" algn="ctr">
              <a:buNone/>
              <a:defRPr sz="1200">
                <a:solidFill>
                  <a:schemeClr val="tx1"/>
                </a:solidFill>
              </a:defRPr>
            </a:lvl1pPr>
            <a:lvl2pPr marL="228600" indent="0">
              <a:buNone/>
              <a:defRPr sz="1600"/>
            </a:lvl2pPr>
            <a:lvl3pPr>
              <a:defRPr sz="1200"/>
            </a:lvl3pPr>
            <a:lvl4pPr>
              <a:defRPr sz="1100"/>
            </a:lvl4pPr>
            <a:lvl5pPr>
              <a:defRPr sz="1100"/>
            </a:lvl5pPr>
          </a:lstStyle>
          <a:p>
            <a:pPr lvl="0"/>
            <a:r>
              <a:rPr lang="en-US"/>
              <a:t>Click to edit Master text styles</a:t>
            </a:r>
          </a:p>
        </p:txBody>
      </p:sp>
    </p:spTree>
    <p:extLst>
      <p:ext uri="{BB962C8B-B14F-4D97-AF65-F5344CB8AC3E}">
        <p14:creationId xmlns:p14="http://schemas.microsoft.com/office/powerpoint/2010/main" val="389647917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3480">
          <p15:clr>
            <a:srgbClr val="A4A3A4"/>
          </p15:clr>
        </p15:guide>
        <p15:guide id="13" pos="2744">
          <p15:clr>
            <a:srgbClr val="A4A3A4"/>
          </p15:clr>
        </p15:guide>
        <p15:guide id="14" pos="3168">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68">
          <p15:clr>
            <a:srgbClr val="A4A3A4"/>
          </p15:clr>
        </p15:guide>
        <p15:guide id="21" pos="5120">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6">
          <p15:clr>
            <a:srgbClr val="5ACBF0"/>
          </p15:clr>
        </p15:guide>
        <p15:guide id="29" orient="horz" pos="1272">
          <p15:clr>
            <a:srgbClr val="5ACBF0"/>
          </p15:clr>
        </p15:guide>
        <p15:guide id="30" orient="horz" pos="288">
          <p15:clr>
            <a:srgbClr val="5ACBF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Quote slide_1">
    <p:bg>
      <p:bgPr>
        <a:solidFill>
          <a:schemeClr val="tx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70880CD-F64D-426E-BC62-BD0D65BDF90F}"/>
              </a:ext>
              <a:ext uri="{C183D7F6-B498-43B3-948B-1728B52AA6E4}">
                <adec:decorative xmlns:adec="http://schemas.microsoft.com/office/drawing/2017/decorative" val="1"/>
              </a:ext>
            </a:extLst>
          </p:cNvPr>
          <p:cNvSpPr/>
          <p:nvPr/>
        </p:nvSpPr>
        <p:spPr bwMode="auto">
          <a:xfrm>
            <a:off x="0" y="0"/>
            <a:ext cx="12192000" cy="5048250"/>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nvGrpSpPr>
          <p:cNvPr id="2" name="Group 1" descr="Open Inverted Commas">
            <a:extLst>
              <a:ext uri="{FF2B5EF4-FFF2-40B4-BE49-F238E27FC236}">
                <a16:creationId xmlns:a16="http://schemas.microsoft.com/office/drawing/2014/main" id="{EEED84AB-A2C5-4945-A16E-83A2EAD3C2A5}"/>
              </a:ext>
            </a:extLst>
          </p:cNvPr>
          <p:cNvGrpSpPr/>
          <p:nvPr userDrawn="1"/>
        </p:nvGrpSpPr>
        <p:grpSpPr>
          <a:xfrm>
            <a:off x="583875" y="590997"/>
            <a:ext cx="841301" cy="534628"/>
            <a:chOff x="583875" y="590997"/>
            <a:chExt cx="841301" cy="534628"/>
          </a:xfrm>
        </p:grpSpPr>
        <p:sp>
          <p:nvSpPr>
            <p:cNvPr id="7" name="Freeform: Shape 6">
              <a:extLst>
                <a:ext uri="{FF2B5EF4-FFF2-40B4-BE49-F238E27FC236}">
                  <a16:creationId xmlns:a16="http://schemas.microsoft.com/office/drawing/2014/main" id="{8E750239-54BE-4F46-A87D-769529AE9EE7}"/>
                </a:ext>
                <a:ext uri="{C183D7F6-B498-43B3-948B-1728B52AA6E4}">
                  <adec:decorative xmlns:adec="http://schemas.microsoft.com/office/drawing/2017/decorative" val="1"/>
                </a:ext>
              </a:extLst>
            </p:cNvPr>
            <p:cNvSpPr/>
            <p:nvPr/>
          </p:nvSpPr>
          <p:spPr>
            <a:xfrm>
              <a:off x="583875" y="590997"/>
              <a:ext cx="390007" cy="534628"/>
            </a:xfrm>
            <a:custGeom>
              <a:avLst/>
              <a:gdLst>
                <a:gd name="connsiteX0" fmla="*/ 390007 w 390007"/>
                <a:gd name="connsiteY0" fmla="*/ 194472 h 534628"/>
                <a:gd name="connsiteX1" fmla="*/ 195535 w 390007"/>
                <a:gd name="connsiteY1" fmla="*/ 0 h 534628"/>
                <a:gd name="connsiteX2" fmla="*/ 1063 w 390007"/>
                <a:gd name="connsiteY2" fmla="*/ 191091 h 534628"/>
                <a:gd name="connsiteX3" fmla="*/ 261858 w 390007"/>
                <a:gd name="connsiteY3" fmla="*/ 534629 h 534628"/>
                <a:gd name="connsiteX4" fmla="*/ 168732 w 390007"/>
                <a:gd name="connsiteY4" fmla="*/ 386810 h 534628"/>
                <a:gd name="connsiteX5" fmla="*/ 195535 w 390007"/>
                <a:gd name="connsiteY5" fmla="*/ 388944 h 534628"/>
                <a:gd name="connsiteX6" fmla="*/ 390007 w 390007"/>
                <a:gd name="connsiteY6" fmla="*/ 194472 h 534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0007" h="534628">
                  <a:moveTo>
                    <a:pt x="390007" y="194472"/>
                  </a:moveTo>
                  <a:cubicBezTo>
                    <a:pt x="390007" y="87068"/>
                    <a:pt x="302949" y="0"/>
                    <a:pt x="195535" y="0"/>
                  </a:cubicBezTo>
                  <a:cubicBezTo>
                    <a:pt x="88122" y="0"/>
                    <a:pt x="10160" y="84068"/>
                    <a:pt x="1063" y="191091"/>
                  </a:cubicBezTo>
                  <a:cubicBezTo>
                    <a:pt x="-12824" y="354397"/>
                    <a:pt x="111239" y="491128"/>
                    <a:pt x="261858" y="534629"/>
                  </a:cubicBezTo>
                  <a:cubicBezTo>
                    <a:pt x="210518" y="503587"/>
                    <a:pt x="174704" y="449599"/>
                    <a:pt x="168732" y="386810"/>
                  </a:cubicBezTo>
                  <a:cubicBezTo>
                    <a:pt x="177523" y="388058"/>
                    <a:pt x="186420" y="388944"/>
                    <a:pt x="195535" y="388944"/>
                  </a:cubicBezTo>
                  <a:cubicBezTo>
                    <a:pt x="302949" y="388944"/>
                    <a:pt x="390007" y="301885"/>
                    <a:pt x="390007" y="194472"/>
                  </a:cubicBezTo>
                  <a:close/>
                </a:path>
              </a:pathLst>
            </a:custGeom>
            <a:solidFill>
              <a:schemeClr val="accent1"/>
            </a:solid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BA72BC7B-FA88-4C66-9CB6-744A6E217598}"/>
                </a:ext>
                <a:ext uri="{C183D7F6-B498-43B3-948B-1728B52AA6E4}">
                  <adec:decorative xmlns:adec="http://schemas.microsoft.com/office/drawing/2017/decorative" val="1"/>
                </a:ext>
              </a:extLst>
            </p:cNvPr>
            <p:cNvSpPr/>
            <p:nvPr/>
          </p:nvSpPr>
          <p:spPr>
            <a:xfrm>
              <a:off x="994669" y="590997"/>
              <a:ext cx="390026" cy="534628"/>
            </a:xfrm>
            <a:custGeom>
              <a:avLst/>
              <a:gdLst>
                <a:gd name="connsiteX0" fmla="*/ 390026 w 390026"/>
                <a:gd name="connsiteY0" fmla="*/ 194472 h 534628"/>
                <a:gd name="connsiteX1" fmla="*/ 195545 w 390026"/>
                <a:gd name="connsiteY1" fmla="*/ 0 h 534628"/>
                <a:gd name="connsiteX2" fmla="*/ 1063 w 390026"/>
                <a:gd name="connsiteY2" fmla="*/ 191091 h 534628"/>
                <a:gd name="connsiteX3" fmla="*/ 261867 w 390026"/>
                <a:gd name="connsiteY3" fmla="*/ 534629 h 534628"/>
                <a:gd name="connsiteX4" fmla="*/ 168741 w 390026"/>
                <a:gd name="connsiteY4" fmla="*/ 386810 h 534628"/>
                <a:gd name="connsiteX5" fmla="*/ 195545 w 390026"/>
                <a:gd name="connsiteY5" fmla="*/ 388944 h 534628"/>
                <a:gd name="connsiteX6" fmla="*/ 390026 w 390026"/>
                <a:gd name="connsiteY6" fmla="*/ 194472 h 534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0026" h="534628">
                  <a:moveTo>
                    <a:pt x="390026" y="194472"/>
                  </a:moveTo>
                  <a:cubicBezTo>
                    <a:pt x="390026" y="87068"/>
                    <a:pt x="302968" y="0"/>
                    <a:pt x="195545" y="0"/>
                  </a:cubicBezTo>
                  <a:cubicBezTo>
                    <a:pt x="88141" y="0"/>
                    <a:pt x="10169" y="84068"/>
                    <a:pt x="1063" y="191091"/>
                  </a:cubicBezTo>
                  <a:cubicBezTo>
                    <a:pt x="-12824" y="354397"/>
                    <a:pt x="111239" y="491128"/>
                    <a:pt x="261867" y="534629"/>
                  </a:cubicBezTo>
                  <a:cubicBezTo>
                    <a:pt x="210527" y="503587"/>
                    <a:pt x="174723" y="449599"/>
                    <a:pt x="168741" y="386810"/>
                  </a:cubicBezTo>
                  <a:cubicBezTo>
                    <a:pt x="177533" y="388058"/>
                    <a:pt x="186439" y="388944"/>
                    <a:pt x="195545" y="388944"/>
                  </a:cubicBezTo>
                  <a:cubicBezTo>
                    <a:pt x="302968" y="388944"/>
                    <a:pt x="390026" y="301885"/>
                    <a:pt x="390026" y="194472"/>
                  </a:cubicBezTo>
                  <a:close/>
                </a:path>
              </a:pathLst>
            </a:custGeom>
            <a:solidFill>
              <a:schemeClr val="accent1"/>
            </a:solid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DEBA007A-8B55-4A7B-8D00-F52D2BF34884}"/>
                </a:ext>
                <a:ext uri="{C183D7F6-B498-43B3-948B-1728B52AA6E4}">
                  <adec:decorative xmlns:adec="http://schemas.microsoft.com/office/drawing/2017/decorative" val="1"/>
                </a:ext>
              </a:extLst>
            </p:cNvPr>
            <p:cNvSpPr/>
            <p:nvPr/>
          </p:nvSpPr>
          <p:spPr>
            <a:xfrm>
              <a:off x="624356" y="590997"/>
              <a:ext cx="390007" cy="534628"/>
            </a:xfrm>
            <a:custGeom>
              <a:avLst/>
              <a:gdLst>
                <a:gd name="connsiteX0" fmla="*/ 390007 w 390007"/>
                <a:gd name="connsiteY0" fmla="*/ 194472 h 534628"/>
                <a:gd name="connsiteX1" fmla="*/ 195535 w 390007"/>
                <a:gd name="connsiteY1" fmla="*/ 0 h 534628"/>
                <a:gd name="connsiteX2" fmla="*/ 1063 w 390007"/>
                <a:gd name="connsiteY2" fmla="*/ 191091 h 534628"/>
                <a:gd name="connsiteX3" fmla="*/ 261858 w 390007"/>
                <a:gd name="connsiteY3" fmla="*/ 534629 h 534628"/>
                <a:gd name="connsiteX4" fmla="*/ 168732 w 390007"/>
                <a:gd name="connsiteY4" fmla="*/ 386810 h 534628"/>
                <a:gd name="connsiteX5" fmla="*/ 195535 w 390007"/>
                <a:gd name="connsiteY5" fmla="*/ 388944 h 534628"/>
                <a:gd name="connsiteX6" fmla="*/ 390007 w 390007"/>
                <a:gd name="connsiteY6" fmla="*/ 194472 h 534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0007" h="534628">
                  <a:moveTo>
                    <a:pt x="390007" y="194472"/>
                  </a:moveTo>
                  <a:cubicBezTo>
                    <a:pt x="390007" y="87068"/>
                    <a:pt x="302949" y="0"/>
                    <a:pt x="195535" y="0"/>
                  </a:cubicBezTo>
                  <a:cubicBezTo>
                    <a:pt x="88122" y="0"/>
                    <a:pt x="10160" y="84068"/>
                    <a:pt x="1063" y="191091"/>
                  </a:cubicBezTo>
                  <a:cubicBezTo>
                    <a:pt x="-12824" y="354397"/>
                    <a:pt x="111239" y="491128"/>
                    <a:pt x="261858" y="534629"/>
                  </a:cubicBezTo>
                  <a:cubicBezTo>
                    <a:pt x="210518" y="503587"/>
                    <a:pt x="174704" y="449599"/>
                    <a:pt x="168732" y="386810"/>
                  </a:cubicBezTo>
                  <a:cubicBezTo>
                    <a:pt x="177523" y="388058"/>
                    <a:pt x="186420" y="388944"/>
                    <a:pt x="195535" y="388944"/>
                  </a:cubicBezTo>
                  <a:cubicBezTo>
                    <a:pt x="302949" y="388944"/>
                    <a:pt x="390007" y="301885"/>
                    <a:pt x="390007" y="194472"/>
                  </a:cubicBezTo>
                  <a:close/>
                </a:path>
              </a:pathLst>
            </a:custGeom>
            <a:solidFill>
              <a:schemeClr val="accent1">
                <a:alpha val="30000"/>
              </a:schemeClr>
            </a:solid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37C202DA-B706-4B1C-8216-B86C000B27E4}"/>
                </a:ext>
                <a:ext uri="{C183D7F6-B498-43B3-948B-1728B52AA6E4}">
                  <adec:decorative xmlns:adec="http://schemas.microsoft.com/office/drawing/2017/decorative" val="1"/>
                </a:ext>
              </a:extLst>
            </p:cNvPr>
            <p:cNvSpPr/>
            <p:nvPr/>
          </p:nvSpPr>
          <p:spPr>
            <a:xfrm>
              <a:off x="1035150" y="590997"/>
              <a:ext cx="390026" cy="534628"/>
            </a:xfrm>
            <a:custGeom>
              <a:avLst/>
              <a:gdLst>
                <a:gd name="connsiteX0" fmla="*/ 390026 w 390026"/>
                <a:gd name="connsiteY0" fmla="*/ 194472 h 534628"/>
                <a:gd name="connsiteX1" fmla="*/ 195545 w 390026"/>
                <a:gd name="connsiteY1" fmla="*/ 0 h 534628"/>
                <a:gd name="connsiteX2" fmla="*/ 1063 w 390026"/>
                <a:gd name="connsiteY2" fmla="*/ 191091 h 534628"/>
                <a:gd name="connsiteX3" fmla="*/ 261867 w 390026"/>
                <a:gd name="connsiteY3" fmla="*/ 534629 h 534628"/>
                <a:gd name="connsiteX4" fmla="*/ 168741 w 390026"/>
                <a:gd name="connsiteY4" fmla="*/ 386810 h 534628"/>
                <a:gd name="connsiteX5" fmla="*/ 195545 w 390026"/>
                <a:gd name="connsiteY5" fmla="*/ 388944 h 534628"/>
                <a:gd name="connsiteX6" fmla="*/ 390026 w 390026"/>
                <a:gd name="connsiteY6" fmla="*/ 194472 h 534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0026" h="534628">
                  <a:moveTo>
                    <a:pt x="390026" y="194472"/>
                  </a:moveTo>
                  <a:cubicBezTo>
                    <a:pt x="390026" y="87068"/>
                    <a:pt x="302968" y="0"/>
                    <a:pt x="195545" y="0"/>
                  </a:cubicBezTo>
                  <a:cubicBezTo>
                    <a:pt x="88141" y="0"/>
                    <a:pt x="10169" y="84068"/>
                    <a:pt x="1063" y="191091"/>
                  </a:cubicBezTo>
                  <a:cubicBezTo>
                    <a:pt x="-12824" y="354397"/>
                    <a:pt x="111239" y="491128"/>
                    <a:pt x="261867" y="534629"/>
                  </a:cubicBezTo>
                  <a:cubicBezTo>
                    <a:pt x="210527" y="503587"/>
                    <a:pt x="174723" y="449599"/>
                    <a:pt x="168741" y="386810"/>
                  </a:cubicBezTo>
                  <a:cubicBezTo>
                    <a:pt x="177533" y="388058"/>
                    <a:pt x="186439" y="388944"/>
                    <a:pt x="195545" y="388944"/>
                  </a:cubicBezTo>
                  <a:cubicBezTo>
                    <a:pt x="302968" y="388944"/>
                    <a:pt x="390026" y="301885"/>
                    <a:pt x="390026" y="194472"/>
                  </a:cubicBezTo>
                  <a:close/>
                </a:path>
              </a:pathLst>
            </a:custGeom>
            <a:solidFill>
              <a:schemeClr val="accent1">
                <a:alpha val="30000"/>
              </a:schemeClr>
            </a:solidFill>
            <a:ln w="9525" cap="flat">
              <a:noFill/>
              <a:prstDash val="solid"/>
              <a:miter/>
            </a:ln>
          </p:spPr>
          <p:txBody>
            <a:bodyPr rtlCol="0" anchor="ctr"/>
            <a:lstStyle/>
            <a:p>
              <a:endParaRPr lang="en-US"/>
            </a:p>
          </p:txBody>
        </p:sp>
      </p:grpSp>
      <p:sp>
        <p:nvSpPr>
          <p:cNvPr id="10" name="Title 1">
            <a:extLst>
              <a:ext uri="{FF2B5EF4-FFF2-40B4-BE49-F238E27FC236}">
                <a16:creationId xmlns:a16="http://schemas.microsoft.com/office/drawing/2014/main" id="{4B9A47D2-7C06-3E47-802E-BD98760204B1}"/>
              </a:ext>
            </a:extLst>
          </p:cNvPr>
          <p:cNvSpPr>
            <a:spLocks noGrp="1"/>
          </p:cNvSpPr>
          <p:nvPr>
            <p:ph type="title" hasCustomPrompt="1"/>
          </p:nvPr>
        </p:nvSpPr>
        <p:spPr>
          <a:xfrm>
            <a:off x="583875" y="1358403"/>
            <a:ext cx="8795795" cy="3486974"/>
          </a:xfrm>
        </p:spPr>
        <p:txBody>
          <a:bodyPr anchor="t">
            <a:noAutofit/>
          </a:bodyPr>
          <a:lstStyle>
            <a:lvl1pPr>
              <a:defRPr>
                <a:solidFill>
                  <a:schemeClr val="accent3"/>
                </a:solidFill>
              </a:defRPr>
            </a:lvl1pPr>
          </a:lstStyle>
          <a:p>
            <a:r>
              <a:rPr lang="en-US"/>
              <a:t>Add quote text here Add quote text here Add quote text here Add quote text here Add quote text here</a:t>
            </a:r>
          </a:p>
        </p:txBody>
      </p:sp>
      <p:sp>
        <p:nvSpPr>
          <p:cNvPr id="8" name="Text Placeholder 3">
            <a:extLst>
              <a:ext uri="{FF2B5EF4-FFF2-40B4-BE49-F238E27FC236}">
                <a16:creationId xmlns:a16="http://schemas.microsoft.com/office/drawing/2014/main" id="{DD89A49A-58E0-6646-8574-0B0729961CFB}"/>
              </a:ext>
            </a:extLst>
          </p:cNvPr>
          <p:cNvSpPr>
            <a:spLocks noGrp="1"/>
          </p:cNvSpPr>
          <p:nvPr>
            <p:ph type="body" sz="quarter" idx="18" hasCustomPrompt="1"/>
          </p:nvPr>
        </p:nvSpPr>
        <p:spPr>
          <a:xfrm>
            <a:off x="583875" y="5233604"/>
            <a:ext cx="5795963" cy="276999"/>
          </a:xfrm>
        </p:spPr>
        <p:txBody>
          <a:bodyPr/>
          <a:lstStyle>
            <a:lvl1pPr marL="0" indent="0" algn="l">
              <a:spcBef>
                <a:spcPts val="0"/>
              </a:spcBef>
              <a:buNone/>
              <a:defRPr sz="1800">
                <a:solidFill>
                  <a:schemeClr val="bg1"/>
                </a:solidFill>
                <a:latin typeface="+mj-lt"/>
              </a:defRPr>
            </a:lvl1pPr>
          </a:lstStyle>
          <a:p>
            <a:pPr lvl="0"/>
            <a:r>
              <a:rPr lang="en-US"/>
              <a:t>Name attribute</a:t>
            </a:r>
          </a:p>
        </p:txBody>
      </p:sp>
      <p:sp>
        <p:nvSpPr>
          <p:cNvPr id="9" name="Text Placeholder 3">
            <a:extLst>
              <a:ext uri="{FF2B5EF4-FFF2-40B4-BE49-F238E27FC236}">
                <a16:creationId xmlns:a16="http://schemas.microsoft.com/office/drawing/2014/main" id="{53C890AF-C449-E34D-86FC-4BE82A41ED0D}"/>
              </a:ext>
            </a:extLst>
          </p:cNvPr>
          <p:cNvSpPr>
            <a:spLocks noGrp="1"/>
          </p:cNvSpPr>
          <p:nvPr>
            <p:ph type="body" sz="quarter" idx="20" hasCustomPrompt="1"/>
          </p:nvPr>
        </p:nvSpPr>
        <p:spPr>
          <a:xfrm>
            <a:off x="583875" y="5676326"/>
            <a:ext cx="5795963" cy="215444"/>
          </a:xfrm>
        </p:spPr>
        <p:txBody>
          <a:bodyPr/>
          <a:lstStyle>
            <a:lvl1pPr marL="0" indent="0" algn="l">
              <a:spcBef>
                <a:spcPts val="0"/>
              </a:spcBef>
              <a:buNone/>
              <a:defRPr sz="1400">
                <a:solidFill>
                  <a:schemeClr val="bg1"/>
                </a:solidFill>
                <a:latin typeface="+mn-lt"/>
              </a:defRPr>
            </a:lvl1pPr>
          </a:lstStyle>
          <a:p>
            <a:pPr lvl="0"/>
            <a:r>
              <a:rPr lang="en-US"/>
              <a:t>Job title or another attribute</a:t>
            </a:r>
          </a:p>
        </p:txBody>
      </p:sp>
      <p:pic>
        <p:nvPicPr>
          <p:cNvPr id="14" name="Picture 13">
            <a:extLst>
              <a:ext uri="{FF2B5EF4-FFF2-40B4-BE49-F238E27FC236}">
                <a16:creationId xmlns:a16="http://schemas.microsoft.com/office/drawing/2014/main" id="{C9B2658A-FC84-4CAD-9B0A-0BCF07B4246E}"/>
              </a:ext>
              <a:ext uri="{C183D7F6-B498-43B3-948B-1728B52AA6E4}">
                <adec:decorative xmlns:adec="http://schemas.microsoft.com/office/drawing/2017/decorative" val="1"/>
              </a:ext>
            </a:extLst>
          </p:cNvPr>
          <p:cNvPicPr>
            <a:picLocks noChangeAspect="1"/>
          </p:cNvPicPr>
          <p:nvPr/>
        </p:nvPicPr>
        <p:blipFill>
          <a:blip r:embed="rId2" cstate="email">
            <a:extLst>
              <a:ext uri="{28A0092B-C50C-407E-A947-70E740481C1C}">
                <a14:useLocalDpi xmlns:a14="http://schemas.microsoft.com/office/drawing/2010/main"/>
              </a:ext>
            </a:extLst>
          </a:blip>
          <a:srcRect t="50000" r="50000"/>
          <a:stretch>
            <a:fillRect/>
          </a:stretch>
        </p:blipFill>
        <p:spPr>
          <a:xfrm>
            <a:off x="9030995" y="1"/>
            <a:ext cx="3161004" cy="3161007"/>
          </a:xfrm>
          <a:custGeom>
            <a:avLst/>
            <a:gdLst>
              <a:gd name="connsiteX0" fmla="*/ 0 w 3161004"/>
              <a:gd name="connsiteY0" fmla="*/ 0 h 3161007"/>
              <a:gd name="connsiteX1" fmla="*/ 3161004 w 3161004"/>
              <a:gd name="connsiteY1" fmla="*/ 0 h 3161007"/>
              <a:gd name="connsiteX2" fmla="*/ 3161004 w 3161004"/>
              <a:gd name="connsiteY2" fmla="*/ 3161007 h 3161007"/>
              <a:gd name="connsiteX3" fmla="*/ 0 w 3161004"/>
              <a:gd name="connsiteY3" fmla="*/ 3161007 h 3161007"/>
            </a:gdLst>
            <a:ahLst/>
            <a:cxnLst>
              <a:cxn ang="0">
                <a:pos x="connsiteX0" y="connsiteY0"/>
              </a:cxn>
              <a:cxn ang="0">
                <a:pos x="connsiteX1" y="connsiteY1"/>
              </a:cxn>
              <a:cxn ang="0">
                <a:pos x="connsiteX2" y="connsiteY2"/>
              </a:cxn>
              <a:cxn ang="0">
                <a:pos x="connsiteX3" y="connsiteY3"/>
              </a:cxn>
            </a:cxnLst>
            <a:rect l="l" t="t" r="r" b="b"/>
            <a:pathLst>
              <a:path w="3161004" h="3161007">
                <a:moveTo>
                  <a:pt x="0" y="0"/>
                </a:moveTo>
                <a:lnTo>
                  <a:pt x="3161004" y="0"/>
                </a:lnTo>
                <a:lnTo>
                  <a:pt x="3161004" y="3161007"/>
                </a:lnTo>
                <a:lnTo>
                  <a:pt x="0" y="3161007"/>
                </a:lnTo>
                <a:close/>
              </a:path>
            </a:pathLst>
          </a:custGeom>
        </p:spPr>
      </p:pic>
    </p:spTree>
    <p:extLst>
      <p:ext uri="{BB962C8B-B14F-4D97-AF65-F5344CB8AC3E}">
        <p14:creationId xmlns:p14="http://schemas.microsoft.com/office/powerpoint/2010/main" val="3293016822"/>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2" pos="2561">
          <p15:clr>
            <a:srgbClr val="A4A3A4"/>
          </p15:clr>
        </p15:guide>
        <p15:guide id="13" pos="2744">
          <p15:clr>
            <a:srgbClr val="A4A3A4"/>
          </p15:clr>
        </p15:guide>
        <p15:guide id="20" pos="4937">
          <p15:clr>
            <a:srgbClr val="A4A3A4"/>
          </p15:clr>
        </p15:guide>
        <p15:guide id="21" pos="5120">
          <p15:clr>
            <a:srgbClr val="A4A3A4"/>
          </p15:clr>
        </p15:guide>
        <p15:guide id="22" pos="2682">
          <p15:clr>
            <a:srgbClr val="F26B43"/>
          </p15:clr>
        </p15:guide>
        <p15:guide id="23" pos="4998">
          <p15:clr>
            <a:srgbClr val="F26B43"/>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Quote slide_2">
    <p:bg>
      <p:bgRef idx="1001">
        <a:schemeClr val="bg2"/>
      </p:bgRef>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8D2CCAC-0DFB-4400-98F1-EAE9562FE8C5}"/>
              </a:ext>
              <a:ext uri="{C183D7F6-B498-43B3-948B-1728B52AA6E4}">
                <adec:decorative xmlns:adec="http://schemas.microsoft.com/office/drawing/2017/decorative" val="1"/>
              </a:ext>
            </a:extLst>
          </p:cNvPr>
          <p:cNvGrpSpPr/>
          <p:nvPr userDrawn="1"/>
        </p:nvGrpSpPr>
        <p:grpSpPr>
          <a:xfrm>
            <a:off x="320118" y="1075038"/>
            <a:ext cx="4707922" cy="4707924"/>
            <a:chOff x="320118" y="1075038"/>
            <a:chExt cx="4707922" cy="4707924"/>
          </a:xfrm>
        </p:grpSpPr>
        <p:sp>
          <p:nvSpPr>
            <p:cNvPr id="6" name="Oval 5">
              <a:extLst>
                <a:ext uri="{FF2B5EF4-FFF2-40B4-BE49-F238E27FC236}">
                  <a16:creationId xmlns:a16="http://schemas.microsoft.com/office/drawing/2014/main" id="{DB02D28D-F6AF-4BFD-A0A7-40F37A858FBF}"/>
                </a:ext>
                <a:ext uri="{C183D7F6-B498-43B3-948B-1728B52AA6E4}">
                  <adec:decorative xmlns:adec="http://schemas.microsoft.com/office/drawing/2017/decorative" val="1"/>
                </a:ext>
              </a:extLst>
            </p:cNvPr>
            <p:cNvSpPr/>
            <p:nvPr/>
          </p:nvSpPr>
          <p:spPr bwMode="auto">
            <a:xfrm>
              <a:off x="320118" y="1075038"/>
              <a:ext cx="4707922" cy="4707924"/>
            </a:xfrm>
            <a:prstGeom prst="ellipse">
              <a:avLst/>
            </a:prstGeom>
            <a:solidFill>
              <a:schemeClr val="accent1">
                <a:alpha val="40000"/>
              </a:schemeClr>
            </a:solidFill>
            <a:ln>
              <a:no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cs typeface="Segoe UI" pitchFamily="34" charset="0"/>
              </a:endParaRPr>
            </a:p>
          </p:txBody>
        </p:sp>
        <p:sp>
          <p:nvSpPr>
            <p:cNvPr id="7" name="Oval 6">
              <a:extLst>
                <a:ext uri="{FF2B5EF4-FFF2-40B4-BE49-F238E27FC236}">
                  <a16:creationId xmlns:a16="http://schemas.microsoft.com/office/drawing/2014/main" id="{809BBDC8-1E2E-4A21-9E89-200A2198E484}"/>
                </a:ext>
                <a:ext uri="{C183D7F6-B498-43B3-948B-1728B52AA6E4}">
                  <adec:decorative xmlns:adec="http://schemas.microsoft.com/office/drawing/2017/decorative" val="1"/>
                </a:ext>
              </a:extLst>
            </p:cNvPr>
            <p:cNvSpPr/>
            <p:nvPr/>
          </p:nvSpPr>
          <p:spPr bwMode="auto">
            <a:xfrm>
              <a:off x="604927" y="1359847"/>
              <a:ext cx="4138306" cy="4138307"/>
            </a:xfrm>
            <a:prstGeom prst="ellipse">
              <a:avLst/>
            </a:prstGeom>
            <a:solidFill>
              <a:schemeClr val="accent1">
                <a:alpha val="40000"/>
              </a:schemeClr>
            </a:solidFill>
            <a:ln>
              <a:no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sp>
          <p:nvSpPr>
            <p:cNvPr id="11" name="Oval 10">
              <a:extLst>
                <a:ext uri="{FF2B5EF4-FFF2-40B4-BE49-F238E27FC236}">
                  <a16:creationId xmlns:a16="http://schemas.microsoft.com/office/drawing/2014/main" id="{FDFA60CB-1FA3-4BDB-BF63-E84B1C9FC00C}"/>
                </a:ext>
                <a:ext uri="{C183D7F6-B498-43B3-948B-1728B52AA6E4}">
                  <adec:decorative xmlns:adec="http://schemas.microsoft.com/office/drawing/2017/decorative" val="1"/>
                </a:ext>
              </a:extLst>
            </p:cNvPr>
            <p:cNvSpPr/>
            <p:nvPr/>
          </p:nvSpPr>
          <p:spPr bwMode="auto">
            <a:xfrm>
              <a:off x="956681" y="1711600"/>
              <a:ext cx="3434797" cy="3434799"/>
            </a:xfrm>
            <a:prstGeom prst="ellipse">
              <a:avLst/>
            </a:prstGeom>
            <a:noFill/>
            <a:ln w="28575">
              <a:solidFill>
                <a:schemeClr val="accent3"/>
              </a:solid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gr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0E6219F2-E8B8-4D2E-B4CD-5E38CC2632E4}"/>
              </a:ext>
            </a:extLst>
          </p:cNvPr>
          <p:cNvSpPr>
            <a:spLocks noGrp="1"/>
          </p:cNvSpPr>
          <p:nvPr>
            <p:ph type="pic" sz="quarter" idx="13" hasCustomPrompt="1"/>
          </p:nvPr>
        </p:nvSpPr>
        <p:spPr bwMode="ltGray">
          <a:xfrm>
            <a:off x="1105927" y="1875120"/>
            <a:ext cx="3136305" cy="3107760"/>
          </a:xfrm>
          <a:prstGeom prst="ellipse">
            <a:avLst/>
          </a:prstGeom>
          <a:blipFill>
            <a:blip r:embed="rId2" cstate="email">
              <a:extLst>
                <a:ext uri="{28A0092B-C50C-407E-A947-70E740481C1C}">
                  <a14:useLocalDpi xmlns:a14="http://schemas.microsoft.com/office/drawing/2010/main"/>
                </a:ext>
              </a:extLst>
            </a:blip>
            <a:stretch>
              <a:fillRect/>
            </a:stretch>
          </a:blipFill>
        </p:spPr>
        <p:txBody>
          <a:bodyPr lIns="0" tIns="0" rIns="0" bIns="0" anchor="ctr" anchorCtr="0">
            <a:noAutofit/>
          </a:bodyPr>
          <a:lstStyle>
            <a:lvl1pPr marL="0" indent="0" algn="ctr">
              <a:lnSpc>
                <a:spcPct val="100000"/>
              </a:lnSpc>
              <a:buNone/>
              <a:defRPr sz="1600" b="0">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0" name="Title 1">
            <a:extLst>
              <a:ext uri="{FF2B5EF4-FFF2-40B4-BE49-F238E27FC236}">
                <a16:creationId xmlns:a16="http://schemas.microsoft.com/office/drawing/2014/main" id="{4B9A47D2-7C06-3E47-802E-BD98760204B1}"/>
              </a:ext>
            </a:extLst>
          </p:cNvPr>
          <p:cNvSpPr>
            <a:spLocks noGrp="1"/>
          </p:cNvSpPr>
          <p:nvPr>
            <p:ph type="title" hasCustomPrompt="1"/>
          </p:nvPr>
        </p:nvSpPr>
        <p:spPr>
          <a:xfrm>
            <a:off x="5312849" y="1524000"/>
            <a:ext cx="6293363" cy="2163643"/>
          </a:xfrm>
        </p:spPr>
        <p:txBody>
          <a:bodyPr anchor="b"/>
          <a:lstStyle>
            <a:lvl1pPr>
              <a:defRPr>
                <a:solidFill>
                  <a:schemeClr val="accent3"/>
                </a:solidFill>
              </a:defRPr>
            </a:lvl1pPr>
          </a:lstStyle>
          <a:p>
            <a:r>
              <a:rPr lang="en-US"/>
              <a:t>Add quote text here Add quote text here Add quote text here Add quote text here Add quote text here</a:t>
            </a:r>
          </a:p>
        </p:txBody>
      </p:sp>
      <p:sp>
        <p:nvSpPr>
          <p:cNvPr id="8" name="Text Placeholder 3">
            <a:extLst>
              <a:ext uri="{FF2B5EF4-FFF2-40B4-BE49-F238E27FC236}">
                <a16:creationId xmlns:a16="http://schemas.microsoft.com/office/drawing/2014/main" id="{DD89A49A-58E0-6646-8574-0B0729961CFB}"/>
              </a:ext>
            </a:extLst>
          </p:cNvPr>
          <p:cNvSpPr>
            <a:spLocks noGrp="1"/>
          </p:cNvSpPr>
          <p:nvPr>
            <p:ph type="body" sz="quarter" idx="18" hasCustomPrompt="1"/>
          </p:nvPr>
        </p:nvSpPr>
        <p:spPr>
          <a:xfrm>
            <a:off x="5312849" y="3779493"/>
            <a:ext cx="5795963" cy="276999"/>
          </a:xfrm>
        </p:spPr>
        <p:txBody>
          <a:bodyPr/>
          <a:lstStyle>
            <a:lvl1pPr marL="0" indent="0" algn="l">
              <a:spcBef>
                <a:spcPts val="0"/>
              </a:spcBef>
              <a:buNone/>
              <a:defRPr sz="1800">
                <a:solidFill>
                  <a:schemeClr val="tx1"/>
                </a:solidFill>
                <a:latin typeface="+mj-lt"/>
              </a:defRPr>
            </a:lvl1pPr>
          </a:lstStyle>
          <a:p>
            <a:pPr lvl="0"/>
            <a:r>
              <a:rPr lang="en-US"/>
              <a:t>Name attribute</a:t>
            </a:r>
          </a:p>
        </p:txBody>
      </p:sp>
      <p:sp>
        <p:nvSpPr>
          <p:cNvPr id="9" name="Text Placeholder 3">
            <a:extLst>
              <a:ext uri="{FF2B5EF4-FFF2-40B4-BE49-F238E27FC236}">
                <a16:creationId xmlns:a16="http://schemas.microsoft.com/office/drawing/2014/main" id="{53C890AF-C449-E34D-86FC-4BE82A41ED0D}"/>
              </a:ext>
            </a:extLst>
          </p:cNvPr>
          <p:cNvSpPr>
            <a:spLocks noGrp="1"/>
          </p:cNvSpPr>
          <p:nvPr>
            <p:ph type="body" sz="quarter" idx="20" hasCustomPrompt="1"/>
          </p:nvPr>
        </p:nvSpPr>
        <p:spPr>
          <a:xfrm>
            <a:off x="5312849" y="4077072"/>
            <a:ext cx="5795963" cy="215444"/>
          </a:xfrm>
        </p:spPr>
        <p:txBody>
          <a:bodyPr/>
          <a:lstStyle>
            <a:lvl1pPr marL="0" indent="0" algn="l">
              <a:spcBef>
                <a:spcPts val="0"/>
              </a:spcBef>
              <a:buNone/>
              <a:defRPr sz="1400">
                <a:solidFill>
                  <a:schemeClr val="tx1"/>
                </a:solidFill>
                <a:latin typeface="+mn-lt"/>
              </a:defRPr>
            </a:lvl1pPr>
          </a:lstStyle>
          <a:p>
            <a:pPr lvl="0"/>
            <a:r>
              <a:rPr lang="en-US"/>
              <a:t>Job title or another attribute</a:t>
            </a:r>
          </a:p>
        </p:txBody>
      </p:sp>
    </p:spTree>
    <p:extLst>
      <p:ext uri="{BB962C8B-B14F-4D97-AF65-F5344CB8AC3E}">
        <p14:creationId xmlns:p14="http://schemas.microsoft.com/office/powerpoint/2010/main" val="318920659"/>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2" pos="2561">
          <p15:clr>
            <a:srgbClr val="A4A3A4"/>
          </p15:clr>
        </p15:guide>
        <p15:guide id="13" pos="2736">
          <p15:clr>
            <a:srgbClr val="A4A3A4"/>
          </p15:clr>
        </p15:guide>
        <p15:guide id="20" pos="4944">
          <p15:clr>
            <a:srgbClr val="A4A3A4"/>
          </p15:clr>
        </p15:guide>
        <p15:guide id="21" pos="5120">
          <p15:clr>
            <a:srgbClr val="A4A3A4"/>
          </p15:clr>
        </p15:guide>
        <p15:guide id="22" pos="2682">
          <p15:clr>
            <a:srgbClr val="F26B43"/>
          </p15:clr>
        </p15:guide>
        <p15:guide id="23" pos="5016">
          <p15:clr>
            <a:srgbClr val="F26B43"/>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Quote slide_3">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4CF06FC-93D1-4F79-A171-615C01C38F51}"/>
              </a:ext>
              <a:ext uri="{C183D7F6-B498-43B3-948B-1728B52AA6E4}">
                <adec:decorative xmlns:adec="http://schemas.microsoft.com/office/drawing/2017/decorative" val="1"/>
              </a:ext>
            </a:extLst>
          </p:cNvPr>
          <p:cNvSpPr/>
          <p:nvPr/>
        </p:nvSpPr>
        <p:spPr bwMode="auto">
          <a:xfrm>
            <a:off x="1" y="5226503"/>
            <a:ext cx="12192000" cy="1631497"/>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nvGrpSpPr>
          <p:cNvPr id="2" name="Group 1">
            <a:extLst>
              <a:ext uri="{FF2B5EF4-FFF2-40B4-BE49-F238E27FC236}">
                <a16:creationId xmlns:a16="http://schemas.microsoft.com/office/drawing/2014/main" id="{ED9C1104-8A78-4FD0-9797-E9E8F2A1EF67}"/>
              </a:ext>
              <a:ext uri="{C183D7F6-B498-43B3-948B-1728B52AA6E4}">
                <adec:decorative xmlns:adec="http://schemas.microsoft.com/office/drawing/2017/decorative" val="1"/>
              </a:ext>
            </a:extLst>
          </p:cNvPr>
          <p:cNvGrpSpPr/>
          <p:nvPr/>
        </p:nvGrpSpPr>
        <p:grpSpPr>
          <a:xfrm>
            <a:off x="0" y="-8682"/>
            <a:ext cx="4949884" cy="5960924"/>
            <a:chOff x="0" y="-8682"/>
            <a:chExt cx="4949884" cy="5960924"/>
          </a:xfrm>
        </p:grpSpPr>
        <p:pic>
          <p:nvPicPr>
            <p:cNvPr id="23" name="Picture 22">
              <a:extLst>
                <a:ext uri="{FF2B5EF4-FFF2-40B4-BE49-F238E27FC236}">
                  <a16:creationId xmlns:a16="http://schemas.microsoft.com/office/drawing/2014/main" id="{E68E6909-64D2-4D35-8474-263D55EA37A3}"/>
                </a:ext>
                <a:ext uri="{C183D7F6-B498-43B3-948B-1728B52AA6E4}">
                  <adec:decorative xmlns:adec="http://schemas.microsoft.com/office/drawing/2017/decorative" val="1"/>
                </a:ext>
              </a:extLst>
            </p:cNvPr>
            <p:cNvPicPr>
              <a:picLocks noChangeAspect="1"/>
            </p:cNvPicPr>
            <p:nvPr/>
          </p:nvPicPr>
          <p:blipFill>
            <a:blip r:embed="rId2" cstate="email">
              <a:extLst>
                <a:ext uri="{28A0092B-C50C-407E-A947-70E740481C1C}">
                  <a14:useLocalDpi xmlns:a14="http://schemas.microsoft.com/office/drawing/2010/main"/>
                </a:ext>
              </a:extLst>
            </a:blip>
            <a:srcRect l="24473" t="9263"/>
            <a:stretch>
              <a:fillRect/>
            </a:stretch>
          </p:blipFill>
          <p:spPr>
            <a:xfrm>
              <a:off x="0" y="0"/>
              <a:ext cx="4949884" cy="5952242"/>
            </a:xfrm>
            <a:custGeom>
              <a:avLst/>
              <a:gdLst>
                <a:gd name="connsiteX0" fmla="*/ 0 w 4949884"/>
                <a:gd name="connsiteY0" fmla="*/ 0 h 5952242"/>
                <a:gd name="connsiteX1" fmla="*/ 4949884 w 4949884"/>
                <a:gd name="connsiteY1" fmla="*/ 0 h 5952242"/>
                <a:gd name="connsiteX2" fmla="*/ 4949884 w 4949884"/>
                <a:gd name="connsiteY2" fmla="*/ 5952242 h 5952242"/>
                <a:gd name="connsiteX3" fmla="*/ 0 w 4949884"/>
                <a:gd name="connsiteY3" fmla="*/ 5952242 h 5952242"/>
              </a:gdLst>
              <a:ahLst/>
              <a:cxnLst>
                <a:cxn ang="0">
                  <a:pos x="connsiteX0" y="connsiteY0"/>
                </a:cxn>
                <a:cxn ang="0">
                  <a:pos x="connsiteX1" y="connsiteY1"/>
                </a:cxn>
                <a:cxn ang="0">
                  <a:pos x="connsiteX2" y="connsiteY2"/>
                </a:cxn>
                <a:cxn ang="0">
                  <a:pos x="connsiteX3" y="connsiteY3"/>
                </a:cxn>
              </a:cxnLst>
              <a:rect l="l" t="t" r="r" b="b"/>
              <a:pathLst>
                <a:path w="4949884" h="5952242">
                  <a:moveTo>
                    <a:pt x="0" y="0"/>
                  </a:moveTo>
                  <a:lnTo>
                    <a:pt x="4949884" y="0"/>
                  </a:lnTo>
                  <a:lnTo>
                    <a:pt x="4949884" y="5952242"/>
                  </a:lnTo>
                  <a:lnTo>
                    <a:pt x="0" y="5952242"/>
                  </a:lnTo>
                  <a:close/>
                </a:path>
              </a:pathLst>
            </a:custGeom>
          </p:spPr>
        </p:pic>
        <p:pic>
          <p:nvPicPr>
            <p:cNvPr id="28" name="Picture 27">
              <a:extLst>
                <a:ext uri="{FF2B5EF4-FFF2-40B4-BE49-F238E27FC236}">
                  <a16:creationId xmlns:a16="http://schemas.microsoft.com/office/drawing/2014/main" id="{6B6D1A6A-1920-483C-88F3-F4D3C3A73EF4}"/>
                </a:ext>
                <a:ext uri="{C183D7F6-B498-43B3-948B-1728B52AA6E4}">
                  <adec:decorative xmlns:adec="http://schemas.microsoft.com/office/drawing/2017/decorative" val="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 y="-8682"/>
              <a:ext cx="4353991" cy="5361982"/>
            </a:xfrm>
            <a:custGeom>
              <a:avLst/>
              <a:gdLst>
                <a:gd name="connsiteX0" fmla="*/ 1575399 w 4353991"/>
                <a:gd name="connsiteY0" fmla="*/ 1869 h 5361982"/>
                <a:gd name="connsiteX1" fmla="*/ 4276991 w 4353991"/>
                <a:gd name="connsiteY1" fmla="*/ 2045688 h 5361982"/>
                <a:gd name="connsiteX2" fmla="*/ 2308304 w 4353991"/>
                <a:gd name="connsiteY2" fmla="*/ 5284982 h 5361982"/>
                <a:gd name="connsiteX3" fmla="*/ 67747 w 4353991"/>
                <a:gd name="connsiteY3" fmla="*/ 4827603 h 5361982"/>
                <a:gd name="connsiteX4" fmla="*/ 0 w 4353991"/>
                <a:gd name="connsiteY4" fmla="*/ 4771756 h 5361982"/>
                <a:gd name="connsiteX5" fmla="*/ 0 w 4353991"/>
                <a:gd name="connsiteY5" fmla="*/ 589803 h 5361982"/>
                <a:gd name="connsiteX6" fmla="*/ 74031 w 4353991"/>
                <a:gd name="connsiteY6" fmla="*/ 528924 h 5361982"/>
                <a:gd name="connsiteX7" fmla="*/ 1037697 w 4353991"/>
                <a:gd name="connsiteY7" fmla="*/ 77001 h 5361982"/>
                <a:gd name="connsiteX8" fmla="*/ 1575399 w 4353991"/>
                <a:gd name="connsiteY8" fmla="*/ 1869 h 5361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53991" h="5361982">
                  <a:moveTo>
                    <a:pt x="1575399" y="1869"/>
                  </a:moveTo>
                  <a:cubicBezTo>
                    <a:pt x="2821233" y="-44816"/>
                    <a:pt x="3969982" y="787312"/>
                    <a:pt x="4276991" y="2045688"/>
                  </a:cubicBezTo>
                  <a:cubicBezTo>
                    <a:pt x="4627860" y="3483832"/>
                    <a:pt x="3746449" y="4934114"/>
                    <a:pt x="2308304" y="5284982"/>
                  </a:cubicBezTo>
                  <a:cubicBezTo>
                    <a:pt x="1499348" y="5482346"/>
                    <a:pt x="686552" y="5289809"/>
                    <a:pt x="67747" y="4827603"/>
                  </a:cubicBezTo>
                  <a:lnTo>
                    <a:pt x="0" y="4771756"/>
                  </a:lnTo>
                  <a:lnTo>
                    <a:pt x="0" y="589803"/>
                  </a:lnTo>
                  <a:lnTo>
                    <a:pt x="74031" y="528924"/>
                  </a:lnTo>
                  <a:cubicBezTo>
                    <a:pt x="353420" y="321148"/>
                    <a:pt x="678160" y="164718"/>
                    <a:pt x="1037697" y="77001"/>
                  </a:cubicBezTo>
                  <a:cubicBezTo>
                    <a:pt x="1217465" y="33142"/>
                    <a:pt x="1397423" y="8538"/>
                    <a:pt x="1575399" y="1869"/>
                  </a:cubicBezTo>
                  <a:close/>
                </a:path>
              </a:pathLst>
            </a:custGeom>
          </p:spPr>
        </p:pic>
      </p:grpSp>
      <p:sp>
        <p:nvSpPr>
          <p:cNvPr id="25" name="Picture Placeholder 24" descr="This photo is a 'placeholder' only. Drag or drop your photo here, or click and tap the center to insert a photo.">
            <a:extLst>
              <a:ext uri="{FF2B5EF4-FFF2-40B4-BE49-F238E27FC236}">
                <a16:creationId xmlns:a16="http://schemas.microsoft.com/office/drawing/2014/main" id="{3A7F0007-8091-40D6-B208-3AC8518C28C3}"/>
              </a:ext>
            </a:extLst>
          </p:cNvPr>
          <p:cNvSpPr>
            <a:spLocks noGrp="1"/>
          </p:cNvSpPr>
          <p:nvPr>
            <p:ph type="pic" sz="quarter" idx="21"/>
          </p:nvPr>
        </p:nvSpPr>
        <p:spPr>
          <a:xfrm>
            <a:off x="1" y="8682"/>
            <a:ext cx="4345310" cy="5344618"/>
          </a:xfrm>
          <a:custGeom>
            <a:avLst/>
            <a:gdLst>
              <a:gd name="connsiteX0" fmla="*/ 1673000 w 4345310"/>
              <a:gd name="connsiteY0" fmla="*/ 0 h 5344618"/>
              <a:gd name="connsiteX1" fmla="*/ 4345310 w 4345310"/>
              <a:gd name="connsiteY1" fmla="*/ 2672309 h 5344618"/>
              <a:gd name="connsiteX2" fmla="*/ 1673000 w 4345310"/>
              <a:gd name="connsiteY2" fmla="*/ 5344618 h 5344618"/>
              <a:gd name="connsiteX3" fmla="*/ 178886 w 4345310"/>
              <a:gd name="connsiteY3" fmla="*/ 4888230 h 5344618"/>
              <a:gd name="connsiteX4" fmla="*/ 0 w 4345310"/>
              <a:gd name="connsiteY4" fmla="*/ 4754461 h 5344618"/>
              <a:gd name="connsiteX5" fmla="*/ 0 w 4345310"/>
              <a:gd name="connsiteY5" fmla="*/ 590157 h 5344618"/>
              <a:gd name="connsiteX6" fmla="*/ 178886 w 4345310"/>
              <a:gd name="connsiteY6" fmla="*/ 456389 h 5344618"/>
              <a:gd name="connsiteX7" fmla="*/ 1673000 w 4345310"/>
              <a:gd name="connsiteY7" fmla="*/ 0 h 5344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45310" h="5344618">
                <a:moveTo>
                  <a:pt x="1673000" y="0"/>
                </a:moveTo>
                <a:cubicBezTo>
                  <a:pt x="3148876" y="0"/>
                  <a:pt x="4345310" y="1196433"/>
                  <a:pt x="4345310" y="2672309"/>
                </a:cubicBezTo>
                <a:cubicBezTo>
                  <a:pt x="4345310" y="4148185"/>
                  <a:pt x="3148876" y="5344618"/>
                  <a:pt x="1673000" y="5344618"/>
                </a:cubicBezTo>
                <a:cubicBezTo>
                  <a:pt x="1119547" y="5344618"/>
                  <a:pt x="605390" y="5176370"/>
                  <a:pt x="178886" y="4888230"/>
                </a:cubicBezTo>
                <a:lnTo>
                  <a:pt x="0" y="4754461"/>
                </a:lnTo>
                <a:lnTo>
                  <a:pt x="0" y="590157"/>
                </a:lnTo>
                <a:lnTo>
                  <a:pt x="178886" y="456389"/>
                </a:lnTo>
                <a:cubicBezTo>
                  <a:pt x="605390" y="168249"/>
                  <a:pt x="1119547" y="0"/>
                  <a:pt x="1673000" y="0"/>
                </a:cubicBezTo>
                <a:close/>
              </a:path>
            </a:pathLst>
          </a:custGeom>
        </p:spPr>
        <p:txBody>
          <a:bodyPr wrap="square" anchor="ctr">
            <a:noAutofit/>
          </a:bodyPr>
          <a:lstStyle>
            <a:lvl1pPr marL="0" indent="0" algn="ctr">
              <a:buNone/>
              <a:defRPr/>
            </a:lvl1pPr>
          </a:lstStyle>
          <a:p>
            <a:endParaRPr lang="en-US"/>
          </a:p>
        </p:txBody>
      </p:sp>
      <p:grpSp>
        <p:nvGrpSpPr>
          <p:cNvPr id="3" name="Group 2" descr="Open Inverted Commas">
            <a:extLst>
              <a:ext uri="{FF2B5EF4-FFF2-40B4-BE49-F238E27FC236}">
                <a16:creationId xmlns:a16="http://schemas.microsoft.com/office/drawing/2014/main" id="{D688044C-D123-476A-9EC1-504929E4CB82}"/>
              </a:ext>
            </a:extLst>
          </p:cNvPr>
          <p:cNvGrpSpPr/>
          <p:nvPr userDrawn="1"/>
        </p:nvGrpSpPr>
        <p:grpSpPr>
          <a:xfrm>
            <a:off x="5265057" y="585788"/>
            <a:ext cx="841301" cy="534628"/>
            <a:chOff x="5265057" y="585788"/>
            <a:chExt cx="841301" cy="534628"/>
          </a:xfrm>
        </p:grpSpPr>
        <p:sp>
          <p:nvSpPr>
            <p:cNvPr id="10" name="Freeform: Shape 9">
              <a:extLst>
                <a:ext uri="{FF2B5EF4-FFF2-40B4-BE49-F238E27FC236}">
                  <a16:creationId xmlns:a16="http://schemas.microsoft.com/office/drawing/2014/main" id="{EA62064D-BB7D-4C3B-9C90-5C30AE067098}"/>
                </a:ext>
                <a:ext uri="{C183D7F6-B498-43B3-948B-1728B52AA6E4}">
                  <adec:decorative xmlns:adec="http://schemas.microsoft.com/office/drawing/2017/decorative" val="1"/>
                </a:ext>
              </a:extLst>
            </p:cNvPr>
            <p:cNvSpPr/>
            <p:nvPr/>
          </p:nvSpPr>
          <p:spPr>
            <a:xfrm>
              <a:off x="5265057" y="585788"/>
              <a:ext cx="390007" cy="534628"/>
            </a:xfrm>
            <a:custGeom>
              <a:avLst/>
              <a:gdLst>
                <a:gd name="connsiteX0" fmla="*/ 390007 w 390007"/>
                <a:gd name="connsiteY0" fmla="*/ 194472 h 534628"/>
                <a:gd name="connsiteX1" fmla="*/ 195535 w 390007"/>
                <a:gd name="connsiteY1" fmla="*/ 0 h 534628"/>
                <a:gd name="connsiteX2" fmla="*/ 1063 w 390007"/>
                <a:gd name="connsiteY2" fmla="*/ 191091 h 534628"/>
                <a:gd name="connsiteX3" fmla="*/ 261858 w 390007"/>
                <a:gd name="connsiteY3" fmla="*/ 534629 h 534628"/>
                <a:gd name="connsiteX4" fmla="*/ 168732 w 390007"/>
                <a:gd name="connsiteY4" fmla="*/ 386810 h 534628"/>
                <a:gd name="connsiteX5" fmla="*/ 195535 w 390007"/>
                <a:gd name="connsiteY5" fmla="*/ 388944 h 534628"/>
                <a:gd name="connsiteX6" fmla="*/ 390007 w 390007"/>
                <a:gd name="connsiteY6" fmla="*/ 194472 h 534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0007" h="534628">
                  <a:moveTo>
                    <a:pt x="390007" y="194472"/>
                  </a:moveTo>
                  <a:cubicBezTo>
                    <a:pt x="390007" y="87068"/>
                    <a:pt x="302949" y="0"/>
                    <a:pt x="195535" y="0"/>
                  </a:cubicBezTo>
                  <a:cubicBezTo>
                    <a:pt x="88122" y="0"/>
                    <a:pt x="10160" y="84068"/>
                    <a:pt x="1063" y="191091"/>
                  </a:cubicBezTo>
                  <a:cubicBezTo>
                    <a:pt x="-12824" y="354397"/>
                    <a:pt x="111239" y="491128"/>
                    <a:pt x="261858" y="534629"/>
                  </a:cubicBezTo>
                  <a:cubicBezTo>
                    <a:pt x="210518" y="503587"/>
                    <a:pt x="174704" y="449599"/>
                    <a:pt x="168732" y="386810"/>
                  </a:cubicBezTo>
                  <a:cubicBezTo>
                    <a:pt x="177523" y="388058"/>
                    <a:pt x="186420" y="388944"/>
                    <a:pt x="195535" y="388944"/>
                  </a:cubicBezTo>
                  <a:cubicBezTo>
                    <a:pt x="302949" y="388944"/>
                    <a:pt x="390007" y="301885"/>
                    <a:pt x="390007" y="194472"/>
                  </a:cubicBezTo>
                  <a:close/>
                </a:path>
              </a:pathLst>
            </a:custGeom>
            <a:solidFill>
              <a:schemeClr val="accent1"/>
            </a:solid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52B98C00-3588-4920-9ADD-EF3F7235A5D5}"/>
                </a:ext>
                <a:ext uri="{C183D7F6-B498-43B3-948B-1728B52AA6E4}">
                  <adec:decorative xmlns:adec="http://schemas.microsoft.com/office/drawing/2017/decorative" val="1"/>
                </a:ext>
              </a:extLst>
            </p:cNvPr>
            <p:cNvSpPr/>
            <p:nvPr/>
          </p:nvSpPr>
          <p:spPr>
            <a:xfrm>
              <a:off x="5675851" y="585788"/>
              <a:ext cx="390026" cy="534628"/>
            </a:xfrm>
            <a:custGeom>
              <a:avLst/>
              <a:gdLst>
                <a:gd name="connsiteX0" fmla="*/ 390026 w 390026"/>
                <a:gd name="connsiteY0" fmla="*/ 194472 h 534628"/>
                <a:gd name="connsiteX1" fmla="*/ 195545 w 390026"/>
                <a:gd name="connsiteY1" fmla="*/ 0 h 534628"/>
                <a:gd name="connsiteX2" fmla="*/ 1063 w 390026"/>
                <a:gd name="connsiteY2" fmla="*/ 191091 h 534628"/>
                <a:gd name="connsiteX3" fmla="*/ 261867 w 390026"/>
                <a:gd name="connsiteY3" fmla="*/ 534629 h 534628"/>
                <a:gd name="connsiteX4" fmla="*/ 168741 w 390026"/>
                <a:gd name="connsiteY4" fmla="*/ 386810 h 534628"/>
                <a:gd name="connsiteX5" fmla="*/ 195545 w 390026"/>
                <a:gd name="connsiteY5" fmla="*/ 388944 h 534628"/>
                <a:gd name="connsiteX6" fmla="*/ 390026 w 390026"/>
                <a:gd name="connsiteY6" fmla="*/ 194472 h 534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0026" h="534628">
                  <a:moveTo>
                    <a:pt x="390026" y="194472"/>
                  </a:moveTo>
                  <a:cubicBezTo>
                    <a:pt x="390026" y="87068"/>
                    <a:pt x="302968" y="0"/>
                    <a:pt x="195545" y="0"/>
                  </a:cubicBezTo>
                  <a:cubicBezTo>
                    <a:pt x="88141" y="0"/>
                    <a:pt x="10169" y="84068"/>
                    <a:pt x="1063" y="191091"/>
                  </a:cubicBezTo>
                  <a:cubicBezTo>
                    <a:pt x="-12824" y="354397"/>
                    <a:pt x="111239" y="491128"/>
                    <a:pt x="261867" y="534629"/>
                  </a:cubicBezTo>
                  <a:cubicBezTo>
                    <a:pt x="210527" y="503587"/>
                    <a:pt x="174723" y="449599"/>
                    <a:pt x="168741" y="386810"/>
                  </a:cubicBezTo>
                  <a:cubicBezTo>
                    <a:pt x="177533" y="388058"/>
                    <a:pt x="186439" y="388944"/>
                    <a:pt x="195545" y="388944"/>
                  </a:cubicBezTo>
                  <a:cubicBezTo>
                    <a:pt x="302968" y="388944"/>
                    <a:pt x="390026" y="301885"/>
                    <a:pt x="390026" y="194472"/>
                  </a:cubicBezTo>
                  <a:close/>
                </a:path>
              </a:pathLst>
            </a:custGeom>
            <a:solidFill>
              <a:schemeClr val="accent1"/>
            </a:solid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DD94CF74-C705-4A7A-977D-53501A75DB5C}"/>
                </a:ext>
                <a:ext uri="{C183D7F6-B498-43B3-948B-1728B52AA6E4}">
                  <adec:decorative xmlns:adec="http://schemas.microsoft.com/office/drawing/2017/decorative" val="1"/>
                </a:ext>
              </a:extLst>
            </p:cNvPr>
            <p:cNvSpPr/>
            <p:nvPr/>
          </p:nvSpPr>
          <p:spPr>
            <a:xfrm>
              <a:off x="5305538" y="585788"/>
              <a:ext cx="390007" cy="534628"/>
            </a:xfrm>
            <a:custGeom>
              <a:avLst/>
              <a:gdLst>
                <a:gd name="connsiteX0" fmla="*/ 390007 w 390007"/>
                <a:gd name="connsiteY0" fmla="*/ 194472 h 534628"/>
                <a:gd name="connsiteX1" fmla="*/ 195535 w 390007"/>
                <a:gd name="connsiteY1" fmla="*/ 0 h 534628"/>
                <a:gd name="connsiteX2" fmla="*/ 1063 w 390007"/>
                <a:gd name="connsiteY2" fmla="*/ 191091 h 534628"/>
                <a:gd name="connsiteX3" fmla="*/ 261858 w 390007"/>
                <a:gd name="connsiteY3" fmla="*/ 534629 h 534628"/>
                <a:gd name="connsiteX4" fmla="*/ 168732 w 390007"/>
                <a:gd name="connsiteY4" fmla="*/ 386810 h 534628"/>
                <a:gd name="connsiteX5" fmla="*/ 195535 w 390007"/>
                <a:gd name="connsiteY5" fmla="*/ 388944 h 534628"/>
                <a:gd name="connsiteX6" fmla="*/ 390007 w 390007"/>
                <a:gd name="connsiteY6" fmla="*/ 194472 h 534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0007" h="534628">
                  <a:moveTo>
                    <a:pt x="390007" y="194472"/>
                  </a:moveTo>
                  <a:cubicBezTo>
                    <a:pt x="390007" y="87068"/>
                    <a:pt x="302949" y="0"/>
                    <a:pt x="195535" y="0"/>
                  </a:cubicBezTo>
                  <a:cubicBezTo>
                    <a:pt x="88122" y="0"/>
                    <a:pt x="10160" y="84068"/>
                    <a:pt x="1063" y="191091"/>
                  </a:cubicBezTo>
                  <a:cubicBezTo>
                    <a:pt x="-12824" y="354397"/>
                    <a:pt x="111239" y="491128"/>
                    <a:pt x="261858" y="534629"/>
                  </a:cubicBezTo>
                  <a:cubicBezTo>
                    <a:pt x="210518" y="503587"/>
                    <a:pt x="174704" y="449599"/>
                    <a:pt x="168732" y="386810"/>
                  </a:cubicBezTo>
                  <a:cubicBezTo>
                    <a:pt x="177523" y="388058"/>
                    <a:pt x="186420" y="388944"/>
                    <a:pt x="195535" y="388944"/>
                  </a:cubicBezTo>
                  <a:cubicBezTo>
                    <a:pt x="302949" y="388944"/>
                    <a:pt x="390007" y="301885"/>
                    <a:pt x="390007" y="194472"/>
                  </a:cubicBezTo>
                  <a:close/>
                </a:path>
              </a:pathLst>
            </a:custGeom>
            <a:solidFill>
              <a:schemeClr val="accent1">
                <a:alpha val="30000"/>
              </a:schemeClr>
            </a:solid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7DBF2C1B-22BE-4472-B08C-72B7A237A009}"/>
                </a:ext>
                <a:ext uri="{C183D7F6-B498-43B3-948B-1728B52AA6E4}">
                  <adec:decorative xmlns:adec="http://schemas.microsoft.com/office/drawing/2017/decorative" val="1"/>
                </a:ext>
              </a:extLst>
            </p:cNvPr>
            <p:cNvSpPr/>
            <p:nvPr/>
          </p:nvSpPr>
          <p:spPr>
            <a:xfrm>
              <a:off x="5716332" y="585788"/>
              <a:ext cx="390026" cy="534628"/>
            </a:xfrm>
            <a:custGeom>
              <a:avLst/>
              <a:gdLst>
                <a:gd name="connsiteX0" fmla="*/ 390026 w 390026"/>
                <a:gd name="connsiteY0" fmla="*/ 194472 h 534628"/>
                <a:gd name="connsiteX1" fmla="*/ 195545 w 390026"/>
                <a:gd name="connsiteY1" fmla="*/ 0 h 534628"/>
                <a:gd name="connsiteX2" fmla="*/ 1063 w 390026"/>
                <a:gd name="connsiteY2" fmla="*/ 191091 h 534628"/>
                <a:gd name="connsiteX3" fmla="*/ 261867 w 390026"/>
                <a:gd name="connsiteY3" fmla="*/ 534629 h 534628"/>
                <a:gd name="connsiteX4" fmla="*/ 168741 w 390026"/>
                <a:gd name="connsiteY4" fmla="*/ 386810 h 534628"/>
                <a:gd name="connsiteX5" fmla="*/ 195545 w 390026"/>
                <a:gd name="connsiteY5" fmla="*/ 388944 h 534628"/>
                <a:gd name="connsiteX6" fmla="*/ 390026 w 390026"/>
                <a:gd name="connsiteY6" fmla="*/ 194472 h 534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0026" h="534628">
                  <a:moveTo>
                    <a:pt x="390026" y="194472"/>
                  </a:moveTo>
                  <a:cubicBezTo>
                    <a:pt x="390026" y="87068"/>
                    <a:pt x="302968" y="0"/>
                    <a:pt x="195545" y="0"/>
                  </a:cubicBezTo>
                  <a:cubicBezTo>
                    <a:pt x="88141" y="0"/>
                    <a:pt x="10169" y="84068"/>
                    <a:pt x="1063" y="191091"/>
                  </a:cubicBezTo>
                  <a:cubicBezTo>
                    <a:pt x="-12824" y="354397"/>
                    <a:pt x="111239" y="491128"/>
                    <a:pt x="261867" y="534629"/>
                  </a:cubicBezTo>
                  <a:cubicBezTo>
                    <a:pt x="210527" y="503587"/>
                    <a:pt x="174723" y="449599"/>
                    <a:pt x="168741" y="386810"/>
                  </a:cubicBezTo>
                  <a:cubicBezTo>
                    <a:pt x="177533" y="388058"/>
                    <a:pt x="186439" y="388944"/>
                    <a:pt x="195545" y="388944"/>
                  </a:cubicBezTo>
                  <a:cubicBezTo>
                    <a:pt x="302968" y="388944"/>
                    <a:pt x="390026" y="301885"/>
                    <a:pt x="390026" y="194472"/>
                  </a:cubicBezTo>
                  <a:close/>
                </a:path>
              </a:pathLst>
            </a:custGeom>
            <a:solidFill>
              <a:schemeClr val="accent1">
                <a:alpha val="30000"/>
              </a:schemeClr>
            </a:solidFill>
            <a:ln w="9525" cap="flat">
              <a:noFill/>
              <a:prstDash val="solid"/>
              <a:miter/>
            </a:ln>
          </p:spPr>
          <p:txBody>
            <a:bodyPr rtlCol="0" anchor="ctr"/>
            <a:lstStyle/>
            <a:p>
              <a:endParaRPr lang="en-US"/>
            </a:p>
          </p:txBody>
        </p:sp>
      </p:grpSp>
      <p:sp>
        <p:nvSpPr>
          <p:cNvPr id="7" name="Title 1">
            <a:extLst>
              <a:ext uri="{FF2B5EF4-FFF2-40B4-BE49-F238E27FC236}">
                <a16:creationId xmlns:a16="http://schemas.microsoft.com/office/drawing/2014/main" id="{89F65E91-FAFD-244C-A86D-629BF5974C9C}"/>
              </a:ext>
            </a:extLst>
          </p:cNvPr>
          <p:cNvSpPr>
            <a:spLocks noGrp="1"/>
          </p:cNvSpPr>
          <p:nvPr>
            <p:ph type="title" hasCustomPrompt="1"/>
          </p:nvPr>
        </p:nvSpPr>
        <p:spPr>
          <a:xfrm>
            <a:off x="5265057" y="1250497"/>
            <a:ext cx="6344331" cy="553998"/>
          </a:xfrm>
        </p:spPr>
        <p:txBody>
          <a:bodyPr anchor="t"/>
          <a:lstStyle>
            <a:lvl1pPr>
              <a:defRPr>
                <a:solidFill>
                  <a:schemeClr val="tx1"/>
                </a:solidFill>
              </a:defRPr>
            </a:lvl1pPr>
          </a:lstStyle>
          <a:p>
            <a:r>
              <a:rPr lang="en-US"/>
              <a:t>Add quote text here</a:t>
            </a:r>
          </a:p>
        </p:txBody>
      </p:sp>
      <p:sp>
        <p:nvSpPr>
          <p:cNvPr id="4" name="Text Placeholder 3">
            <a:extLst>
              <a:ext uri="{FF2B5EF4-FFF2-40B4-BE49-F238E27FC236}">
                <a16:creationId xmlns:a16="http://schemas.microsoft.com/office/drawing/2014/main" id="{549D697E-24D0-AB42-8E18-256C047E4063}"/>
              </a:ext>
            </a:extLst>
          </p:cNvPr>
          <p:cNvSpPr>
            <a:spLocks noGrp="1"/>
          </p:cNvSpPr>
          <p:nvPr>
            <p:ph type="body" sz="quarter" idx="18" hasCustomPrompt="1"/>
          </p:nvPr>
        </p:nvSpPr>
        <p:spPr>
          <a:xfrm>
            <a:off x="8129814" y="5469003"/>
            <a:ext cx="3478213" cy="276999"/>
          </a:xfrm>
        </p:spPr>
        <p:txBody>
          <a:bodyPr/>
          <a:lstStyle>
            <a:lvl1pPr marL="0" indent="0" algn="r">
              <a:spcBef>
                <a:spcPts val="0"/>
              </a:spcBef>
              <a:buNone/>
              <a:defRPr sz="1800">
                <a:solidFill>
                  <a:schemeClr val="tx1"/>
                </a:solidFill>
                <a:latin typeface="+mj-lt"/>
              </a:defRPr>
            </a:lvl1pPr>
          </a:lstStyle>
          <a:p>
            <a:pPr lvl="0"/>
            <a:r>
              <a:rPr lang="en-US"/>
              <a:t>Name attribute</a:t>
            </a:r>
          </a:p>
        </p:txBody>
      </p:sp>
      <p:sp>
        <p:nvSpPr>
          <p:cNvPr id="6" name="Text Placeholder 3">
            <a:extLst>
              <a:ext uri="{FF2B5EF4-FFF2-40B4-BE49-F238E27FC236}">
                <a16:creationId xmlns:a16="http://schemas.microsoft.com/office/drawing/2014/main" id="{BA94D27E-F2D3-4E43-B280-E6CF5DAAF0EF}"/>
              </a:ext>
            </a:extLst>
          </p:cNvPr>
          <p:cNvSpPr>
            <a:spLocks noGrp="1"/>
          </p:cNvSpPr>
          <p:nvPr>
            <p:ph type="body" sz="quarter" idx="20" hasCustomPrompt="1"/>
          </p:nvPr>
        </p:nvSpPr>
        <p:spPr>
          <a:xfrm>
            <a:off x="8129814" y="5911725"/>
            <a:ext cx="3478213" cy="215444"/>
          </a:xfrm>
        </p:spPr>
        <p:txBody>
          <a:bodyPr/>
          <a:lstStyle>
            <a:lvl1pPr marL="0" indent="0" algn="r">
              <a:spcBef>
                <a:spcPts val="0"/>
              </a:spcBef>
              <a:buNone/>
              <a:defRPr sz="1400">
                <a:solidFill>
                  <a:schemeClr val="tx1"/>
                </a:solidFill>
                <a:latin typeface="+mn-lt"/>
              </a:defRPr>
            </a:lvl1pPr>
          </a:lstStyle>
          <a:p>
            <a:pPr lvl="0"/>
            <a:r>
              <a:rPr lang="en-US"/>
              <a:t>Job title or another attribute</a:t>
            </a:r>
          </a:p>
        </p:txBody>
      </p:sp>
    </p:spTree>
    <p:extLst>
      <p:ext uri="{BB962C8B-B14F-4D97-AF65-F5344CB8AC3E}">
        <p14:creationId xmlns:p14="http://schemas.microsoft.com/office/powerpoint/2010/main" val="2241666348"/>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2" pos="2561">
          <p15:clr>
            <a:srgbClr val="A4A3A4"/>
          </p15:clr>
        </p15:guide>
        <p15:guide id="13" pos="2744">
          <p15:clr>
            <a:srgbClr val="A4A3A4"/>
          </p15:clr>
        </p15:guide>
        <p15:guide id="20" pos="4937">
          <p15:clr>
            <a:srgbClr val="A4A3A4"/>
          </p15:clr>
        </p15:guide>
        <p15:guide id="21" pos="5120">
          <p15:clr>
            <a:srgbClr val="A4A3A4"/>
          </p15:clr>
        </p15:guide>
        <p15:guide id="22" pos="2682">
          <p15:clr>
            <a:srgbClr val="F26B43"/>
          </p15:clr>
        </p15:guide>
        <p15:guide id="23" pos="4998">
          <p15:clr>
            <a:srgbClr val="F26B43"/>
          </p15:clr>
        </p15:guide>
        <p15:guide id="24" pos="733">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Section Divider _1">
    <p:bg>
      <p:bgRef idx="1001">
        <a:schemeClr val="bg2"/>
      </p:bgRef>
    </p:bg>
    <p:spTree>
      <p:nvGrpSpPr>
        <p:cNvPr id="1" name=""/>
        <p:cNvGrpSpPr/>
        <p:nvPr/>
      </p:nvGrpSpPr>
      <p:grpSpPr>
        <a:xfrm>
          <a:off x="0" y="0"/>
          <a:ext cx="0" cy="0"/>
          <a:chOff x="0" y="0"/>
          <a:chExt cx="0" cy="0"/>
        </a:xfrm>
      </p:grpSpPr>
      <p:pic>
        <p:nvPicPr>
          <p:cNvPr id="15" name="Picture 14" descr="A man sitting down at a table and he is working with a surface laptop and pen ">
            <a:extLst>
              <a:ext uri="{FF2B5EF4-FFF2-40B4-BE49-F238E27FC236}">
                <a16:creationId xmlns:a16="http://schemas.microsoft.com/office/drawing/2014/main" id="{F1FC2350-BF9E-4738-B0A4-CA0FB711107F}"/>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0" y="1"/>
            <a:ext cx="12206513" cy="6857999"/>
          </a:xfrm>
          <a:custGeom>
            <a:avLst/>
            <a:gdLst>
              <a:gd name="connsiteX0" fmla="*/ 0 w 12206513"/>
              <a:gd name="connsiteY0" fmla="*/ 0 h 6857999"/>
              <a:gd name="connsiteX1" fmla="*/ 12206513 w 12206513"/>
              <a:gd name="connsiteY1" fmla="*/ 0 h 6857999"/>
              <a:gd name="connsiteX2" fmla="*/ 12206513 w 12206513"/>
              <a:gd name="connsiteY2" fmla="*/ 6857999 h 6857999"/>
              <a:gd name="connsiteX3" fmla="*/ 0 w 12206513"/>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12206513" h="6857999">
                <a:moveTo>
                  <a:pt x="0" y="0"/>
                </a:moveTo>
                <a:lnTo>
                  <a:pt x="12206513" y="0"/>
                </a:lnTo>
                <a:lnTo>
                  <a:pt x="12206513" y="6857999"/>
                </a:lnTo>
                <a:lnTo>
                  <a:pt x="0" y="6857999"/>
                </a:lnTo>
                <a:close/>
              </a:path>
            </a:pathLst>
          </a:custGeom>
        </p:spPr>
      </p:pic>
      <p:sp>
        <p:nvSpPr>
          <p:cNvPr id="2" name="Title 1"/>
          <p:cNvSpPr>
            <a:spLocks noGrp="1"/>
          </p:cNvSpPr>
          <p:nvPr>
            <p:ph type="title" hasCustomPrompt="1"/>
          </p:nvPr>
        </p:nvSpPr>
        <p:spPr>
          <a:xfrm>
            <a:off x="585216" y="3033223"/>
            <a:ext cx="3943241"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accent3"/>
                </a:solidFill>
                <a:effectLst/>
                <a:latin typeface="+mj-lt"/>
                <a:ea typeface="+mn-ea"/>
                <a:cs typeface="Segoe UI" pitchFamily="34" charset="0"/>
              </a:defRPr>
            </a:lvl1pPr>
          </a:lstStyle>
          <a:p>
            <a:r>
              <a:rPr lang="en-US"/>
              <a:t>Section Divider</a:t>
            </a:r>
          </a:p>
        </p:txBody>
      </p:sp>
      <p:sp>
        <p:nvSpPr>
          <p:cNvPr id="5" name="Text Placeholder 4"/>
          <p:cNvSpPr>
            <a:spLocks noGrp="1"/>
          </p:cNvSpPr>
          <p:nvPr>
            <p:ph type="body" sz="quarter" idx="12" hasCustomPrompt="1"/>
          </p:nvPr>
        </p:nvSpPr>
        <p:spPr>
          <a:xfrm>
            <a:off x="585216" y="3977319"/>
            <a:ext cx="3943241" cy="338554"/>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Subtitle</a:t>
            </a:r>
          </a:p>
        </p:txBody>
      </p:sp>
    </p:spTree>
    <p:extLst>
      <p:ext uri="{BB962C8B-B14F-4D97-AF65-F5344CB8AC3E}">
        <p14:creationId xmlns:p14="http://schemas.microsoft.com/office/powerpoint/2010/main" val="19392443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36">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Section Divider _2">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71945"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accent3"/>
                </a:solidFill>
                <a:effectLst/>
                <a:latin typeface="+mj-lt"/>
                <a:ea typeface="+mn-ea"/>
                <a:cs typeface="Segoe UI" pitchFamily="34" charset="0"/>
              </a:defRPr>
            </a:lvl1pPr>
          </a:lstStyle>
          <a:p>
            <a:r>
              <a:rPr lang="en-US"/>
              <a:t>Section Divider</a:t>
            </a:r>
          </a:p>
        </p:txBody>
      </p:sp>
      <p:sp>
        <p:nvSpPr>
          <p:cNvPr id="5" name="Text Placeholder 4"/>
          <p:cNvSpPr>
            <a:spLocks noGrp="1"/>
          </p:cNvSpPr>
          <p:nvPr>
            <p:ph type="body" sz="quarter" idx="12" hasCustomPrompt="1"/>
          </p:nvPr>
        </p:nvSpPr>
        <p:spPr>
          <a:xfrm>
            <a:off x="585216" y="3977319"/>
            <a:ext cx="4171945" cy="338554"/>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Subtitle</a:t>
            </a:r>
          </a:p>
        </p:txBody>
      </p:sp>
      <p:pic>
        <p:nvPicPr>
          <p:cNvPr id="8" name="Picture 7">
            <a:extLst>
              <a:ext uri="{FF2B5EF4-FFF2-40B4-BE49-F238E27FC236}">
                <a16:creationId xmlns:a16="http://schemas.microsoft.com/office/drawing/2014/main" id="{3EB42CAC-6962-4A88-AC3F-925F3BF51137}"/>
              </a:ext>
              <a:ext uri="{C183D7F6-B498-43B3-948B-1728B52AA6E4}">
                <adec:decorative xmlns:adec="http://schemas.microsoft.com/office/drawing/2017/decorative" val="1"/>
              </a:ext>
            </a:extLst>
          </p:cNvPr>
          <p:cNvPicPr>
            <a:picLocks noChangeAspect="1"/>
          </p:cNvPicPr>
          <p:nvPr/>
        </p:nvPicPr>
        <p:blipFill>
          <a:blip r:embed="rId2" cstate="email">
            <a:extLst>
              <a:ext uri="{28A0092B-C50C-407E-A947-70E740481C1C}">
                <a14:useLocalDpi xmlns:a14="http://schemas.microsoft.com/office/drawing/2010/main"/>
              </a:ext>
            </a:extLst>
          </a:blip>
          <a:srcRect t="15396" r="35410" b="15396"/>
          <a:stretch>
            <a:fillRect/>
          </a:stretch>
        </p:blipFill>
        <p:spPr>
          <a:xfrm>
            <a:off x="5791640" y="0"/>
            <a:ext cx="6400361" cy="6858000"/>
          </a:xfrm>
          <a:custGeom>
            <a:avLst/>
            <a:gdLst>
              <a:gd name="connsiteX0" fmla="*/ 0 w 6400361"/>
              <a:gd name="connsiteY0" fmla="*/ 0 h 6858000"/>
              <a:gd name="connsiteX1" fmla="*/ 6400361 w 6400361"/>
              <a:gd name="connsiteY1" fmla="*/ 0 h 6858000"/>
              <a:gd name="connsiteX2" fmla="*/ 6400361 w 6400361"/>
              <a:gd name="connsiteY2" fmla="*/ 6858000 h 6858000"/>
              <a:gd name="connsiteX3" fmla="*/ 0 w 640036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400361" h="6858000">
                <a:moveTo>
                  <a:pt x="0" y="0"/>
                </a:moveTo>
                <a:lnTo>
                  <a:pt x="6400361" y="0"/>
                </a:lnTo>
                <a:lnTo>
                  <a:pt x="6400361" y="6858000"/>
                </a:lnTo>
                <a:lnTo>
                  <a:pt x="0" y="6858000"/>
                </a:lnTo>
                <a:close/>
              </a:path>
            </a:pathLst>
          </a:custGeom>
        </p:spPr>
      </p:pic>
      <p:pic>
        <p:nvPicPr>
          <p:cNvPr id="9" name="Picture 8" descr="A snapshot of the &quot;Team Rubicon&quot; team">
            <a:extLst>
              <a:ext uri="{FF2B5EF4-FFF2-40B4-BE49-F238E27FC236}">
                <a16:creationId xmlns:a16="http://schemas.microsoft.com/office/drawing/2014/main" id="{06587177-0D53-4EA4-9B09-FE1B878D1A2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304601" y="1"/>
            <a:ext cx="5887401" cy="6857998"/>
          </a:xfrm>
          <a:custGeom>
            <a:avLst/>
            <a:gdLst>
              <a:gd name="connsiteX0" fmla="*/ 1619636 w 5858825"/>
              <a:gd name="connsiteY0" fmla="*/ 0 h 6857998"/>
              <a:gd name="connsiteX1" fmla="*/ 5858825 w 5858825"/>
              <a:gd name="connsiteY1" fmla="*/ 0 h 6857998"/>
              <a:gd name="connsiteX2" fmla="*/ 5858825 w 5858825"/>
              <a:gd name="connsiteY2" fmla="*/ 6857998 h 6857998"/>
              <a:gd name="connsiteX3" fmla="*/ 1621106 w 5858825"/>
              <a:gd name="connsiteY3" fmla="*/ 6857998 h 6857998"/>
              <a:gd name="connsiteX4" fmla="*/ 1595448 w 5858825"/>
              <a:gd name="connsiteY4" fmla="*/ 6837959 h 6857998"/>
              <a:gd name="connsiteX5" fmla="*/ 0 w 5858825"/>
              <a:gd name="connsiteY5" fmla="*/ 3428425 h 6857998"/>
              <a:gd name="connsiteX6" fmla="*/ 1595448 w 5858825"/>
              <a:gd name="connsiteY6" fmla="*/ 18892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58825" h="6857998">
                <a:moveTo>
                  <a:pt x="1619636" y="0"/>
                </a:moveTo>
                <a:lnTo>
                  <a:pt x="5858825" y="0"/>
                </a:lnTo>
                <a:lnTo>
                  <a:pt x="5858825" y="6857998"/>
                </a:lnTo>
                <a:lnTo>
                  <a:pt x="1621106" y="6857998"/>
                </a:lnTo>
                <a:lnTo>
                  <a:pt x="1595448" y="6837959"/>
                </a:lnTo>
                <a:cubicBezTo>
                  <a:pt x="620345" y="6023395"/>
                  <a:pt x="0" y="4798355"/>
                  <a:pt x="0" y="3428425"/>
                </a:cubicBezTo>
                <a:cubicBezTo>
                  <a:pt x="0" y="2058496"/>
                  <a:pt x="620345" y="833456"/>
                  <a:pt x="1595448" y="18892"/>
                </a:cubicBezTo>
                <a:close/>
              </a:path>
            </a:pathLst>
          </a:custGeom>
        </p:spPr>
      </p:pic>
      <p:sp>
        <p:nvSpPr>
          <p:cNvPr id="17" name="Picture Placeholder 16" descr="This photo is a 'placeholder' only. Drag or drop your photo here, or click and tap the center to insert a photo.">
            <a:extLst>
              <a:ext uri="{FF2B5EF4-FFF2-40B4-BE49-F238E27FC236}">
                <a16:creationId xmlns:a16="http://schemas.microsoft.com/office/drawing/2014/main" id="{006A0AEA-9D51-4868-9BCB-14CD8A01370F}"/>
              </a:ext>
            </a:extLst>
          </p:cNvPr>
          <p:cNvSpPr>
            <a:spLocks noGrp="1"/>
          </p:cNvSpPr>
          <p:nvPr>
            <p:ph type="pic" sz="quarter" idx="13"/>
          </p:nvPr>
        </p:nvSpPr>
        <p:spPr>
          <a:xfrm>
            <a:off x="6304601" y="0"/>
            <a:ext cx="5887399" cy="6858000"/>
          </a:xfrm>
          <a:custGeom>
            <a:avLst/>
            <a:gdLst>
              <a:gd name="connsiteX0" fmla="*/ 1616037 w 5858823"/>
              <a:gd name="connsiteY0" fmla="*/ 0 h 6858000"/>
              <a:gd name="connsiteX1" fmla="*/ 5858823 w 5858823"/>
              <a:gd name="connsiteY1" fmla="*/ 0 h 6858000"/>
              <a:gd name="connsiteX2" fmla="*/ 5858823 w 5858823"/>
              <a:gd name="connsiteY2" fmla="*/ 6858000 h 6858000"/>
              <a:gd name="connsiteX3" fmla="*/ 1618711 w 5858823"/>
              <a:gd name="connsiteY3" fmla="*/ 6858000 h 6858000"/>
              <a:gd name="connsiteX4" fmla="*/ 1562553 w 5858823"/>
              <a:gd name="connsiteY4" fmla="*/ 6814613 h 6858000"/>
              <a:gd name="connsiteX5" fmla="*/ 0 w 5858823"/>
              <a:gd name="connsiteY5" fmla="*/ 3427967 h 6858000"/>
              <a:gd name="connsiteX6" fmla="*/ 1562553 w 5858823"/>
              <a:gd name="connsiteY6" fmla="*/ 413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58823" h="6858000">
                <a:moveTo>
                  <a:pt x="1616037" y="0"/>
                </a:moveTo>
                <a:lnTo>
                  <a:pt x="5858823" y="0"/>
                </a:lnTo>
                <a:lnTo>
                  <a:pt x="5858823" y="6858000"/>
                </a:lnTo>
                <a:lnTo>
                  <a:pt x="1618711" y="6858000"/>
                </a:lnTo>
                <a:lnTo>
                  <a:pt x="1562553" y="6814613"/>
                </a:lnTo>
                <a:cubicBezTo>
                  <a:pt x="613987" y="6043905"/>
                  <a:pt x="0" y="4813836"/>
                  <a:pt x="0" y="3427967"/>
                </a:cubicBezTo>
                <a:cubicBezTo>
                  <a:pt x="0" y="2042098"/>
                  <a:pt x="613987" y="812029"/>
                  <a:pt x="1562553" y="41321"/>
                </a:cubicBezTo>
                <a:close/>
              </a:path>
            </a:pathLst>
          </a:custGeom>
          <a:ln>
            <a:noFill/>
          </a:ln>
        </p:spPr>
        <p:txBody>
          <a:bodyPr wrap="square" anchor="ctr">
            <a:noAutofit/>
          </a:bodyPr>
          <a:lstStyle>
            <a:lvl1pPr marL="0" indent="0" algn="ctr">
              <a:buNone/>
              <a:defRPr/>
            </a:lvl1pPr>
          </a:lstStyle>
          <a:p>
            <a:r>
              <a:rPr lang="en-IN"/>
              <a:t>Click icon to add picture</a:t>
            </a:r>
            <a:endParaRPr lang="en-US"/>
          </a:p>
        </p:txBody>
      </p:sp>
    </p:spTree>
    <p:extLst>
      <p:ext uri="{BB962C8B-B14F-4D97-AF65-F5344CB8AC3E}">
        <p14:creationId xmlns:p14="http://schemas.microsoft.com/office/powerpoint/2010/main" val="200915109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Section Divider_3">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5963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accent3"/>
                </a:solidFill>
                <a:effectLst/>
                <a:latin typeface="+mj-lt"/>
                <a:ea typeface="+mn-ea"/>
                <a:cs typeface="Segoe UI" pitchFamily="34" charset="0"/>
              </a:defRPr>
            </a:lvl1pPr>
          </a:lstStyle>
          <a:p>
            <a:r>
              <a:rPr lang="en-US"/>
              <a:t>Section Divider</a:t>
            </a:r>
          </a:p>
        </p:txBody>
      </p:sp>
      <p:sp>
        <p:nvSpPr>
          <p:cNvPr id="5" name="Text Placeholder 4"/>
          <p:cNvSpPr>
            <a:spLocks noGrp="1"/>
          </p:cNvSpPr>
          <p:nvPr>
            <p:ph type="body" sz="quarter" idx="12" hasCustomPrompt="1"/>
          </p:nvPr>
        </p:nvSpPr>
        <p:spPr>
          <a:xfrm>
            <a:off x="585216" y="3977319"/>
            <a:ext cx="4596384" cy="338554"/>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Subtitle</a:t>
            </a:r>
          </a:p>
        </p:txBody>
      </p:sp>
      <p:pic>
        <p:nvPicPr>
          <p:cNvPr id="3" name="Picture 2" descr="A collage of people from different ethnicities">
            <a:extLst>
              <a:ext uri="{FF2B5EF4-FFF2-40B4-BE49-F238E27FC236}">
                <a16:creationId xmlns:a16="http://schemas.microsoft.com/office/drawing/2014/main" id="{5D5B93A1-8E7B-407B-9065-A38A695BFEE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748527" y="0"/>
            <a:ext cx="6443473" cy="6858000"/>
          </a:xfrm>
          <a:prstGeom prst="rect">
            <a:avLst/>
          </a:prstGeom>
        </p:spPr>
      </p:pic>
    </p:spTree>
    <p:extLst>
      <p:ext uri="{BB962C8B-B14F-4D97-AF65-F5344CB8AC3E}">
        <p14:creationId xmlns:p14="http://schemas.microsoft.com/office/powerpoint/2010/main" val="240881676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le Slide_6">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425780"/>
            <a:ext cx="4894262" cy="1107996"/>
          </a:xfrm>
          <a:noFill/>
        </p:spPr>
        <p:txBody>
          <a:bodyPr wrap="square" lIns="0" tIns="0" rIns="0" bIns="0" anchor="b" anchorCtr="0">
            <a:spAutoFit/>
          </a:bodyPr>
          <a:lstStyle>
            <a:lvl1pPr>
              <a:defRPr sz="3600" spc="-50" baseline="0">
                <a:solidFill>
                  <a:schemeClr val="accent3"/>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4894262"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pic>
        <p:nvPicPr>
          <p:cNvPr id="3" name="Picture 2" descr="A collage snapshot of teams from different non profit organizations ">
            <a:extLst>
              <a:ext uri="{FF2B5EF4-FFF2-40B4-BE49-F238E27FC236}">
                <a16:creationId xmlns:a16="http://schemas.microsoft.com/office/drawing/2014/main" id="{1E9005B7-F5ED-4F0E-8195-3EA467093EF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78437" y="88900"/>
            <a:ext cx="6680200" cy="6680200"/>
          </a:xfrm>
          <a:prstGeom prst="rect">
            <a:avLst/>
          </a:prstGeom>
        </p:spPr>
      </p:pic>
    </p:spTree>
    <p:extLst>
      <p:ext uri="{BB962C8B-B14F-4D97-AF65-F5344CB8AC3E}">
        <p14:creationId xmlns:p14="http://schemas.microsoft.com/office/powerpoint/2010/main" val="131772416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Section Divider _4">
    <p:bg>
      <p:bgRef idx="1001">
        <a:schemeClr val="bg2"/>
      </p:bgRef>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70DFCFF0-DC0E-4E39-9273-D9547E3D953B}"/>
              </a:ext>
            </a:extLst>
          </p:cNvPr>
          <p:cNvGrpSpPr/>
          <p:nvPr userDrawn="1"/>
        </p:nvGrpSpPr>
        <p:grpSpPr>
          <a:xfrm>
            <a:off x="0" y="0"/>
            <a:ext cx="2987546" cy="2417986"/>
            <a:chOff x="0" y="0"/>
            <a:chExt cx="2987546" cy="2417986"/>
          </a:xfrm>
        </p:grpSpPr>
        <p:sp>
          <p:nvSpPr>
            <p:cNvPr id="8" name="Freeform: Shape 7">
              <a:extLst>
                <a:ext uri="{FF2B5EF4-FFF2-40B4-BE49-F238E27FC236}">
                  <a16:creationId xmlns:a16="http://schemas.microsoft.com/office/drawing/2014/main" id="{B13271F6-D163-4AA5-8E4D-BFE3AD821771}"/>
                </a:ext>
                <a:ext uri="{C183D7F6-B498-43B3-948B-1728B52AA6E4}">
                  <adec:decorative xmlns:adec="http://schemas.microsoft.com/office/drawing/2017/decorative" val="1"/>
                </a:ext>
              </a:extLst>
            </p:cNvPr>
            <p:cNvSpPr/>
            <p:nvPr/>
          </p:nvSpPr>
          <p:spPr bwMode="auto">
            <a:xfrm>
              <a:off x="0" y="1"/>
              <a:ext cx="2987546" cy="2417985"/>
            </a:xfrm>
            <a:custGeom>
              <a:avLst/>
              <a:gdLst>
                <a:gd name="connsiteX0" fmla="*/ 0 w 2987546"/>
                <a:gd name="connsiteY0" fmla="*/ 0 h 2417985"/>
                <a:gd name="connsiteX1" fmla="*/ 2910323 w 2987546"/>
                <a:gd name="connsiteY1" fmla="*/ 0 h 2417985"/>
                <a:gd name="connsiteX2" fmla="*/ 2949219 w 2987546"/>
                <a:gd name="connsiteY2" fmla="*/ 151272 h 2417985"/>
                <a:gd name="connsiteX3" fmla="*/ 2987546 w 2987546"/>
                <a:gd name="connsiteY3" fmla="*/ 531470 h 2417985"/>
                <a:gd name="connsiteX4" fmla="*/ 1101032 w 2987546"/>
                <a:gd name="connsiteY4" fmla="*/ 2417985 h 2417985"/>
                <a:gd name="connsiteX5" fmla="*/ 46264 w 2987546"/>
                <a:gd name="connsiteY5" fmla="*/ 2095798 h 2417985"/>
                <a:gd name="connsiteX6" fmla="*/ 0 w 2987546"/>
                <a:gd name="connsiteY6" fmla="*/ 2061202 h 2417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87546" h="2417985">
                  <a:moveTo>
                    <a:pt x="0" y="0"/>
                  </a:moveTo>
                  <a:lnTo>
                    <a:pt x="2910323" y="0"/>
                  </a:lnTo>
                  <a:lnTo>
                    <a:pt x="2949219" y="151272"/>
                  </a:lnTo>
                  <a:cubicBezTo>
                    <a:pt x="2974349" y="274079"/>
                    <a:pt x="2987546" y="401233"/>
                    <a:pt x="2987546" y="531470"/>
                  </a:cubicBezTo>
                  <a:cubicBezTo>
                    <a:pt x="2987546" y="1573363"/>
                    <a:pt x="2142925" y="2417985"/>
                    <a:pt x="1101032" y="2417985"/>
                  </a:cubicBezTo>
                  <a:cubicBezTo>
                    <a:pt x="710322" y="2417985"/>
                    <a:pt x="347354" y="2299210"/>
                    <a:pt x="46264" y="2095798"/>
                  </a:cubicBezTo>
                  <a:lnTo>
                    <a:pt x="0" y="2061202"/>
                  </a:lnTo>
                  <a:close/>
                </a:path>
              </a:pathLst>
            </a:custGeom>
            <a:solidFill>
              <a:schemeClr val="accent1">
                <a:alpha val="40000"/>
              </a:schemeClr>
            </a:solidFill>
            <a:ln>
              <a:no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sp>
          <p:nvSpPr>
            <p:cNvPr id="9" name="Freeform: Shape 8">
              <a:extLst>
                <a:ext uri="{FF2B5EF4-FFF2-40B4-BE49-F238E27FC236}">
                  <a16:creationId xmlns:a16="http://schemas.microsoft.com/office/drawing/2014/main" id="{4EB93473-B1A0-4FB7-A50B-18C62336B743}"/>
                </a:ext>
                <a:ext uri="{C183D7F6-B498-43B3-948B-1728B52AA6E4}">
                  <adec:decorative xmlns:adec="http://schemas.microsoft.com/office/drawing/2017/decorative" val="1"/>
                </a:ext>
              </a:extLst>
            </p:cNvPr>
            <p:cNvSpPr/>
            <p:nvPr/>
          </p:nvSpPr>
          <p:spPr bwMode="auto">
            <a:xfrm>
              <a:off x="0" y="1"/>
              <a:ext cx="2531044" cy="2125641"/>
            </a:xfrm>
            <a:custGeom>
              <a:avLst/>
              <a:gdLst>
                <a:gd name="connsiteX0" fmla="*/ 0 w 2531044"/>
                <a:gd name="connsiteY0" fmla="*/ 0 h 2125641"/>
                <a:gd name="connsiteX1" fmla="*/ 2463110 w 2531044"/>
                <a:gd name="connsiteY1" fmla="*/ 0 h 2125641"/>
                <a:gd name="connsiteX2" fmla="*/ 2497354 w 2531044"/>
                <a:gd name="connsiteY2" fmla="*/ 133180 h 2125641"/>
                <a:gd name="connsiteX3" fmla="*/ 2531044 w 2531044"/>
                <a:gd name="connsiteY3" fmla="*/ 467378 h 2125641"/>
                <a:gd name="connsiteX4" fmla="*/ 872781 w 2531044"/>
                <a:gd name="connsiteY4" fmla="*/ 2125641 h 2125641"/>
                <a:gd name="connsiteX5" fmla="*/ 82355 w 2531044"/>
                <a:gd name="connsiteY5" fmla="*/ 1925498 h 2125641"/>
                <a:gd name="connsiteX6" fmla="*/ 0 w 2531044"/>
                <a:gd name="connsiteY6" fmla="*/ 1875466 h 2125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31044" h="2125641">
                  <a:moveTo>
                    <a:pt x="0" y="0"/>
                  </a:moveTo>
                  <a:lnTo>
                    <a:pt x="2463110" y="0"/>
                  </a:lnTo>
                  <a:lnTo>
                    <a:pt x="2497354" y="133180"/>
                  </a:lnTo>
                  <a:cubicBezTo>
                    <a:pt x="2519444" y="241129"/>
                    <a:pt x="2531044" y="352899"/>
                    <a:pt x="2531044" y="467378"/>
                  </a:cubicBezTo>
                  <a:cubicBezTo>
                    <a:pt x="2531044" y="1383211"/>
                    <a:pt x="1788614" y="2125641"/>
                    <a:pt x="872781" y="2125641"/>
                  </a:cubicBezTo>
                  <a:cubicBezTo>
                    <a:pt x="586583" y="2125641"/>
                    <a:pt x="317319" y="2053138"/>
                    <a:pt x="82355" y="1925498"/>
                  </a:cubicBezTo>
                  <a:lnTo>
                    <a:pt x="0" y="1875466"/>
                  </a:lnTo>
                  <a:close/>
                </a:path>
              </a:pathLst>
            </a:custGeom>
            <a:solidFill>
              <a:schemeClr val="accent1">
                <a:alpha val="40000"/>
              </a:schemeClr>
            </a:solidFill>
            <a:ln>
              <a:no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sp>
          <p:nvSpPr>
            <p:cNvPr id="10" name="Freeform: Shape 9">
              <a:extLst>
                <a:ext uri="{FF2B5EF4-FFF2-40B4-BE49-F238E27FC236}">
                  <a16:creationId xmlns:a16="http://schemas.microsoft.com/office/drawing/2014/main" id="{A2FAD923-8AD9-42D8-BB9A-A66C2BCBDE98}"/>
                </a:ext>
                <a:ext uri="{C183D7F6-B498-43B3-948B-1728B52AA6E4}">
                  <adec:decorative xmlns:adec="http://schemas.microsoft.com/office/drawing/2017/decorative" val="1"/>
                </a:ext>
              </a:extLst>
            </p:cNvPr>
            <p:cNvSpPr/>
            <p:nvPr/>
          </p:nvSpPr>
          <p:spPr bwMode="auto">
            <a:xfrm>
              <a:off x="0" y="0"/>
              <a:ext cx="1967238" cy="1721194"/>
            </a:xfrm>
            <a:custGeom>
              <a:avLst/>
              <a:gdLst>
                <a:gd name="connsiteX0" fmla="*/ 0 w 1967238"/>
                <a:gd name="connsiteY0" fmla="*/ 0 h 1721194"/>
                <a:gd name="connsiteX1" fmla="*/ 1918338 w 1967238"/>
                <a:gd name="connsiteY1" fmla="*/ 0 h 1721194"/>
                <a:gd name="connsiteX2" fmla="*/ 1939276 w 1967238"/>
                <a:gd name="connsiteY2" fmla="*/ 67449 h 1721194"/>
                <a:gd name="connsiteX3" fmla="*/ 1967238 w 1967238"/>
                <a:gd name="connsiteY3" fmla="*/ 344834 h 1721194"/>
                <a:gd name="connsiteX4" fmla="*/ 590878 w 1967238"/>
                <a:gd name="connsiteY4" fmla="*/ 1721194 h 1721194"/>
                <a:gd name="connsiteX5" fmla="*/ 55136 w 1967238"/>
                <a:gd name="connsiteY5" fmla="*/ 1613033 h 1721194"/>
                <a:gd name="connsiteX6" fmla="*/ 0 w 1967238"/>
                <a:gd name="connsiteY6" fmla="*/ 1586472 h 1721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7238" h="1721194">
                  <a:moveTo>
                    <a:pt x="0" y="0"/>
                  </a:moveTo>
                  <a:lnTo>
                    <a:pt x="1918338" y="0"/>
                  </a:lnTo>
                  <a:lnTo>
                    <a:pt x="1939276" y="67449"/>
                  </a:lnTo>
                  <a:cubicBezTo>
                    <a:pt x="1957610" y="157047"/>
                    <a:pt x="1967238" y="249816"/>
                    <a:pt x="1967238" y="344834"/>
                  </a:cubicBezTo>
                  <a:cubicBezTo>
                    <a:pt x="1967238" y="1104977"/>
                    <a:pt x="1351021" y="1721194"/>
                    <a:pt x="590878" y="1721194"/>
                  </a:cubicBezTo>
                  <a:cubicBezTo>
                    <a:pt x="400842" y="1721194"/>
                    <a:pt x="219802" y="1682681"/>
                    <a:pt x="55136" y="1613033"/>
                  </a:cubicBezTo>
                  <a:lnTo>
                    <a:pt x="0" y="1586472"/>
                  </a:lnTo>
                  <a:close/>
                </a:path>
              </a:pathLst>
            </a:custGeom>
            <a:solidFill>
              <a:schemeClr val="accent1">
                <a:alpha val="40000"/>
              </a:schemeClr>
            </a:solidFill>
            <a:ln>
              <a:no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grpSp>
      <p:sp>
        <p:nvSpPr>
          <p:cNvPr id="2" name="Title 1"/>
          <p:cNvSpPr>
            <a:spLocks noGrp="1"/>
          </p:cNvSpPr>
          <p:nvPr>
            <p:ph type="title" hasCustomPrompt="1"/>
          </p:nvPr>
        </p:nvSpPr>
        <p:spPr>
          <a:xfrm>
            <a:off x="585216" y="3033223"/>
            <a:ext cx="7297505"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accent3"/>
                </a:solidFill>
                <a:effectLst/>
                <a:latin typeface="+mj-lt"/>
                <a:ea typeface="+mn-ea"/>
                <a:cs typeface="Segoe UI" pitchFamily="34" charset="0"/>
              </a:defRPr>
            </a:lvl1pPr>
          </a:lstStyle>
          <a:p>
            <a:r>
              <a:rPr lang="en-US"/>
              <a:t>Section Divider</a:t>
            </a:r>
          </a:p>
        </p:txBody>
      </p:sp>
      <p:sp>
        <p:nvSpPr>
          <p:cNvPr id="5" name="Text Placeholder 4"/>
          <p:cNvSpPr>
            <a:spLocks noGrp="1"/>
          </p:cNvSpPr>
          <p:nvPr>
            <p:ph type="body" sz="quarter" idx="12" hasCustomPrompt="1"/>
          </p:nvPr>
        </p:nvSpPr>
        <p:spPr>
          <a:xfrm>
            <a:off x="585216" y="3977319"/>
            <a:ext cx="7297505" cy="338554"/>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Subtitle</a:t>
            </a:r>
          </a:p>
        </p:txBody>
      </p:sp>
      <p:grpSp>
        <p:nvGrpSpPr>
          <p:cNvPr id="11" name="Group 10">
            <a:extLst>
              <a:ext uri="{FF2B5EF4-FFF2-40B4-BE49-F238E27FC236}">
                <a16:creationId xmlns:a16="http://schemas.microsoft.com/office/drawing/2014/main" id="{F8883535-0874-476D-BF5A-1F2F9CA309C7}"/>
              </a:ext>
            </a:extLst>
          </p:cNvPr>
          <p:cNvGrpSpPr/>
          <p:nvPr userDrawn="1"/>
        </p:nvGrpSpPr>
        <p:grpSpPr>
          <a:xfrm>
            <a:off x="7882721" y="2417984"/>
            <a:ext cx="4309279" cy="4440016"/>
            <a:chOff x="7882721" y="2417984"/>
            <a:chExt cx="4309279" cy="4440016"/>
          </a:xfrm>
        </p:grpSpPr>
        <p:sp>
          <p:nvSpPr>
            <p:cNvPr id="4" name="Freeform: Shape 3">
              <a:extLst>
                <a:ext uri="{FF2B5EF4-FFF2-40B4-BE49-F238E27FC236}">
                  <a16:creationId xmlns:a16="http://schemas.microsoft.com/office/drawing/2014/main" id="{A3A1F3CC-1995-4BB0-8FD8-B73CAC2C5FDF}"/>
                </a:ext>
                <a:ext uri="{C183D7F6-B498-43B3-948B-1728B52AA6E4}">
                  <adec:decorative xmlns:adec="http://schemas.microsoft.com/office/drawing/2017/decorative" val="1"/>
                </a:ext>
              </a:extLst>
            </p:cNvPr>
            <p:cNvSpPr/>
            <p:nvPr/>
          </p:nvSpPr>
          <p:spPr bwMode="auto">
            <a:xfrm rot="10800000">
              <a:off x="7882721" y="2417984"/>
              <a:ext cx="4309279" cy="4440016"/>
            </a:xfrm>
            <a:custGeom>
              <a:avLst/>
              <a:gdLst>
                <a:gd name="connsiteX0" fmla="*/ 1699368 w 4309279"/>
                <a:gd name="connsiteY0" fmla="*/ 4440016 h 4440016"/>
                <a:gd name="connsiteX1" fmla="*/ 39222 w 4309279"/>
                <a:gd name="connsiteY1" fmla="*/ 3844039 h 4440016"/>
                <a:gd name="connsiteX2" fmla="*/ 0 w 4309279"/>
                <a:gd name="connsiteY2" fmla="*/ 3808392 h 4440016"/>
                <a:gd name="connsiteX3" fmla="*/ 0 w 4309279"/>
                <a:gd name="connsiteY3" fmla="*/ 0 h 4440016"/>
                <a:gd name="connsiteX4" fmla="*/ 3558834 w 4309279"/>
                <a:gd name="connsiteY4" fmla="*/ 0 h 4440016"/>
                <a:gd name="connsiteX5" fmla="*/ 3713302 w 4309279"/>
                <a:gd name="connsiteY5" fmla="*/ 169958 h 4440016"/>
                <a:gd name="connsiteX6" fmla="*/ 4309279 w 4309279"/>
                <a:gd name="connsiteY6" fmla="*/ 1830104 h 4440016"/>
                <a:gd name="connsiteX7" fmla="*/ 1699368 w 4309279"/>
                <a:gd name="connsiteY7" fmla="*/ 4440016 h 4440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09279" h="4440016">
                  <a:moveTo>
                    <a:pt x="1699368" y="4440016"/>
                  </a:moveTo>
                  <a:cubicBezTo>
                    <a:pt x="1068749" y="4440016"/>
                    <a:pt x="490369" y="4216358"/>
                    <a:pt x="39222" y="3844039"/>
                  </a:cubicBezTo>
                  <a:lnTo>
                    <a:pt x="0" y="3808392"/>
                  </a:lnTo>
                  <a:lnTo>
                    <a:pt x="0" y="0"/>
                  </a:lnTo>
                  <a:lnTo>
                    <a:pt x="3558834" y="0"/>
                  </a:lnTo>
                  <a:lnTo>
                    <a:pt x="3713302" y="169958"/>
                  </a:lnTo>
                  <a:cubicBezTo>
                    <a:pt x="4085621" y="621104"/>
                    <a:pt x="4309279" y="1199485"/>
                    <a:pt x="4309279" y="1830104"/>
                  </a:cubicBezTo>
                  <a:cubicBezTo>
                    <a:pt x="4309279" y="3271519"/>
                    <a:pt x="3140782" y="4440016"/>
                    <a:pt x="1699368" y="4440016"/>
                  </a:cubicBezTo>
                  <a:close/>
                </a:path>
              </a:pathLst>
            </a:custGeom>
            <a:solidFill>
              <a:schemeClr val="accent1">
                <a:alpha val="40000"/>
              </a:schemeClr>
            </a:solidFill>
            <a:ln>
              <a:no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sp>
          <p:nvSpPr>
            <p:cNvPr id="6" name="Freeform: Shape 5">
              <a:extLst>
                <a:ext uri="{FF2B5EF4-FFF2-40B4-BE49-F238E27FC236}">
                  <a16:creationId xmlns:a16="http://schemas.microsoft.com/office/drawing/2014/main" id="{C088D21A-DA5B-426B-9E64-D1253951C036}"/>
                </a:ext>
                <a:ext uri="{C183D7F6-B498-43B3-948B-1728B52AA6E4}">
                  <adec:decorative xmlns:adec="http://schemas.microsoft.com/office/drawing/2017/decorative" val="1"/>
                </a:ext>
              </a:extLst>
            </p:cNvPr>
            <p:cNvSpPr/>
            <p:nvPr/>
          </p:nvSpPr>
          <p:spPr bwMode="auto">
            <a:xfrm rot="10800000">
              <a:off x="8514273" y="2822428"/>
              <a:ext cx="3677727" cy="4035572"/>
            </a:xfrm>
            <a:custGeom>
              <a:avLst/>
              <a:gdLst>
                <a:gd name="connsiteX0" fmla="*/ 1383592 w 3677727"/>
                <a:gd name="connsiteY0" fmla="*/ 4035572 h 4035572"/>
                <a:gd name="connsiteX1" fmla="*/ 100919 w 3677727"/>
                <a:gd name="connsiteY1" fmla="*/ 3643770 h 4035572"/>
                <a:gd name="connsiteX2" fmla="*/ 0 w 3677727"/>
                <a:gd name="connsiteY2" fmla="*/ 3568303 h 4035572"/>
                <a:gd name="connsiteX3" fmla="*/ 0 w 3677727"/>
                <a:gd name="connsiteY3" fmla="*/ 0 h 4035572"/>
                <a:gd name="connsiteX4" fmla="*/ 2874597 w 3677727"/>
                <a:gd name="connsiteY4" fmla="*/ 0 h 4035572"/>
                <a:gd name="connsiteX5" fmla="*/ 3005790 w 3677727"/>
                <a:gd name="connsiteY5" fmla="*/ 119237 h 4035572"/>
                <a:gd name="connsiteX6" fmla="*/ 3677727 w 3677727"/>
                <a:gd name="connsiteY6" fmla="*/ 1741436 h 4035572"/>
                <a:gd name="connsiteX7" fmla="*/ 1383592 w 3677727"/>
                <a:gd name="connsiteY7" fmla="*/ 4035572 h 4035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77727" h="4035572">
                  <a:moveTo>
                    <a:pt x="1383592" y="4035572"/>
                  </a:moveTo>
                  <a:cubicBezTo>
                    <a:pt x="908461" y="4035572"/>
                    <a:pt x="467065" y="3891133"/>
                    <a:pt x="100919" y="3643770"/>
                  </a:cubicBezTo>
                  <a:lnTo>
                    <a:pt x="0" y="3568303"/>
                  </a:lnTo>
                  <a:lnTo>
                    <a:pt x="0" y="0"/>
                  </a:lnTo>
                  <a:lnTo>
                    <a:pt x="2874597" y="0"/>
                  </a:lnTo>
                  <a:lnTo>
                    <a:pt x="3005790" y="119237"/>
                  </a:lnTo>
                  <a:cubicBezTo>
                    <a:pt x="3420947" y="534394"/>
                    <a:pt x="3677727" y="1107928"/>
                    <a:pt x="3677727" y="1741436"/>
                  </a:cubicBezTo>
                  <a:cubicBezTo>
                    <a:pt x="3677727" y="3008452"/>
                    <a:pt x="2650608" y="4035572"/>
                    <a:pt x="1383592" y="4035572"/>
                  </a:cubicBezTo>
                  <a:close/>
                </a:path>
              </a:pathLst>
            </a:custGeom>
            <a:solidFill>
              <a:schemeClr val="accent1">
                <a:alpha val="40000"/>
              </a:schemeClr>
            </a:solidFill>
            <a:ln>
              <a:no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sp>
          <p:nvSpPr>
            <p:cNvPr id="7" name="Freeform: Shape 6">
              <a:extLst>
                <a:ext uri="{FF2B5EF4-FFF2-40B4-BE49-F238E27FC236}">
                  <a16:creationId xmlns:a16="http://schemas.microsoft.com/office/drawing/2014/main" id="{18442074-9B83-40BA-9C83-98AE45872721}"/>
                </a:ext>
                <a:ext uri="{C183D7F6-B498-43B3-948B-1728B52AA6E4}">
                  <adec:decorative xmlns:adec="http://schemas.microsoft.com/office/drawing/2017/decorative" val="1"/>
                </a:ext>
              </a:extLst>
            </p:cNvPr>
            <p:cNvSpPr/>
            <p:nvPr/>
          </p:nvSpPr>
          <p:spPr bwMode="auto">
            <a:xfrm rot="10800000">
              <a:off x="9294273" y="3381964"/>
              <a:ext cx="2897727" cy="3476036"/>
            </a:xfrm>
            <a:custGeom>
              <a:avLst/>
              <a:gdLst>
                <a:gd name="connsiteX0" fmla="*/ 993592 w 2897727"/>
                <a:gd name="connsiteY0" fmla="*/ 3476036 h 3476036"/>
                <a:gd name="connsiteX1" fmla="*/ 85968 w 2897727"/>
                <a:gd name="connsiteY1" fmla="*/ 3246217 h 3476036"/>
                <a:gd name="connsiteX2" fmla="*/ 0 w 2897727"/>
                <a:gd name="connsiteY2" fmla="*/ 3193990 h 3476036"/>
                <a:gd name="connsiteX3" fmla="*/ 0 w 2897727"/>
                <a:gd name="connsiteY3" fmla="*/ 0 h 3476036"/>
                <a:gd name="connsiteX4" fmla="*/ 2067624 w 2897727"/>
                <a:gd name="connsiteY4" fmla="*/ 0 h 3476036"/>
                <a:gd name="connsiteX5" fmla="*/ 2204799 w 2897727"/>
                <a:gd name="connsiteY5" fmla="*/ 102578 h 3476036"/>
                <a:gd name="connsiteX6" fmla="*/ 2897727 w 2897727"/>
                <a:gd name="connsiteY6" fmla="*/ 1571901 h 3476036"/>
                <a:gd name="connsiteX7" fmla="*/ 993592 w 2897727"/>
                <a:gd name="connsiteY7" fmla="*/ 3476036 h 3476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97727" h="3476036">
                  <a:moveTo>
                    <a:pt x="993592" y="3476036"/>
                  </a:moveTo>
                  <a:cubicBezTo>
                    <a:pt x="664959" y="3476036"/>
                    <a:pt x="355771" y="3392783"/>
                    <a:pt x="85968" y="3246217"/>
                  </a:cubicBezTo>
                  <a:lnTo>
                    <a:pt x="0" y="3193990"/>
                  </a:lnTo>
                  <a:lnTo>
                    <a:pt x="0" y="0"/>
                  </a:lnTo>
                  <a:lnTo>
                    <a:pt x="2067624" y="0"/>
                  </a:lnTo>
                  <a:lnTo>
                    <a:pt x="2204799" y="102578"/>
                  </a:lnTo>
                  <a:cubicBezTo>
                    <a:pt x="2627988" y="451824"/>
                    <a:pt x="2897727" y="980362"/>
                    <a:pt x="2897727" y="1571901"/>
                  </a:cubicBezTo>
                  <a:cubicBezTo>
                    <a:pt x="2897727" y="2623526"/>
                    <a:pt x="2045217" y="3476036"/>
                    <a:pt x="993592" y="3476036"/>
                  </a:cubicBezTo>
                  <a:close/>
                </a:path>
              </a:pathLst>
            </a:custGeom>
            <a:solidFill>
              <a:schemeClr val="accent1">
                <a:alpha val="40000"/>
              </a:schemeClr>
            </a:solidFill>
            <a:ln>
              <a:no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grpSp>
    </p:spTree>
    <p:extLst>
      <p:ext uri="{BB962C8B-B14F-4D97-AF65-F5344CB8AC3E}">
        <p14:creationId xmlns:p14="http://schemas.microsoft.com/office/powerpoint/2010/main" val="426625488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Section divider_5">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7034811"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accent3"/>
                </a:solidFill>
                <a:effectLst/>
                <a:latin typeface="+mj-lt"/>
                <a:ea typeface="+mn-ea"/>
                <a:cs typeface="Segoe UI" pitchFamily="34" charset="0"/>
              </a:defRPr>
            </a:lvl1pPr>
          </a:lstStyle>
          <a:p>
            <a:r>
              <a:rPr lang="en-US"/>
              <a:t>Section Divider</a:t>
            </a:r>
          </a:p>
        </p:txBody>
      </p:sp>
      <p:sp>
        <p:nvSpPr>
          <p:cNvPr id="5" name="Text Placeholder 4"/>
          <p:cNvSpPr>
            <a:spLocks noGrp="1"/>
          </p:cNvSpPr>
          <p:nvPr>
            <p:ph type="body" sz="quarter" idx="12" hasCustomPrompt="1"/>
          </p:nvPr>
        </p:nvSpPr>
        <p:spPr>
          <a:xfrm>
            <a:off x="585216" y="3977319"/>
            <a:ext cx="7034811" cy="338554"/>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Subtitle</a:t>
            </a:r>
          </a:p>
        </p:txBody>
      </p:sp>
      <p:grpSp>
        <p:nvGrpSpPr>
          <p:cNvPr id="3" name="Group 2">
            <a:extLst>
              <a:ext uri="{FF2B5EF4-FFF2-40B4-BE49-F238E27FC236}">
                <a16:creationId xmlns:a16="http://schemas.microsoft.com/office/drawing/2014/main" id="{8F7AF2CE-2B4D-4D15-8AA4-AC0BFB20A70C}"/>
              </a:ext>
              <a:ext uri="{C183D7F6-B498-43B3-948B-1728B52AA6E4}">
                <adec:decorative xmlns:adec="http://schemas.microsoft.com/office/drawing/2017/decorative" val="1"/>
              </a:ext>
            </a:extLst>
          </p:cNvPr>
          <p:cNvGrpSpPr/>
          <p:nvPr userDrawn="1"/>
        </p:nvGrpSpPr>
        <p:grpSpPr>
          <a:xfrm>
            <a:off x="7546495" y="1918561"/>
            <a:ext cx="4822113" cy="5119943"/>
            <a:chOff x="7546495" y="1918561"/>
            <a:chExt cx="4822113" cy="5119943"/>
          </a:xfrm>
        </p:grpSpPr>
        <p:sp>
          <p:nvSpPr>
            <p:cNvPr id="6" name="Freeform: Shape 5">
              <a:extLst>
                <a:ext uri="{FF2B5EF4-FFF2-40B4-BE49-F238E27FC236}">
                  <a16:creationId xmlns:a16="http://schemas.microsoft.com/office/drawing/2014/main" id="{54181284-973E-4439-BFA8-E6386ADC661B}"/>
                </a:ext>
                <a:ext uri="{C183D7F6-B498-43B3-948B-1728B52AA6E4}">
                  <adec:decorative xmlns:adec="http://schemas.microsoft.com/office/drawing/2017/decorative" val="1"/>
                </a:ext>
              </a:extLst>
            </p:cNvPr>
            <p:cNvSpPr/>
            <p:nvPr/>
          </p:nvSpPr>
          <p:spPr bwMode="auto">
            <a:xfrm rot="271800">
              <a:off x="7637553" y="2032154"/>
              <a:ext cx="4731055" cy="5006350"/>
            </a:xfrm>
            <a:custGeom>
              <a:avLst/>
              <a:gdLst>
                <a:gd name="connsiteX0" fmla="*/ 3452539 w 4731055"/>
                <a:gd name="connsiteY0" fmla="*/ 19855 h 5006350"/>
                <a:gd name="connsiteX1" fmla="*/ 3845744 w 4731055"/>
                <a:gd name="connsiteY1" fmla="*/ 0 h 5006350"/>
                <a:gd name="connsiteX2" fmla="*/ 4238950 w 4731055"/>
                <a:gd name="connsiteY2" fmla="*/ 19855 h 5006350"/>
                <a:gd name="connsiteX3" fmla="*/ 4365833 w 4731055"/>
                <a:gd name="connsiteY3" fmla="*/ 35978 h 5006350"/>
                <a:gd name="connsiteX4" fmla="*/ 4731055 w 4731055"/>
                <a:gd name="connsiteY4" fmla="*/ 4645706 h 5006350"/>
                <a:gd name="connsiteX5" fmla="*/ 179119 w 4731055"/>
                <a:gd name="connsiteY5" fmla="*/ 5006350 h 5006350"/>
                <a:gd name="connsiteX6" fmla="*/ 172897 w 4731055"/>
                <a:gd name="connsiteY6" fmla="*/ 4989351 h 5006350"/>
                <a:gd name="connsiteX7" fmla="*/ 0 w 4731055"/>
                <a:gd name="connsiteY7" fmla="*/ 3845744 h 5006350"/>
                <a:gd name="connsiteX8" fmla="*/ 3452539 w 4731055"/>
                <a:gd name="connsiteY8" fmla="*/ 19855 h 5006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31055" h="5006350">
                  <a:moveTo>
                    <a:pt x="3452539" y="19855"/>
                  </a:moveTo>
                  <a:cubicBezTo>
                    <a:pt x="3581822" y="6726"/>
                    <a:pt x="3712997" y="0"/>
                    <a:pt x="3845744" y="0"/>
                  </a:cubicBezTo>
                  <a:cubicBezTo>
                    <a:pt x="3978491" y="0"/>
                    <a:pt x="4109667" y="6726"/>
                    <a:pt x="4238950" y="19855"/>
                  </a:cubicBezTo>
                  <a:lnTo>
                    <a:pt x="4365833" y="35978"/>
                  </a:lnTo>
                  <a:lnTo>
                    <a:pt x="4731055" y="4645706"/>
                  </a:lnTo>
                  <a:lnTo>
                    <a:pt x="179119" y="5006350"/>
                  </a:lnTo>
                  <a:lnTo>
                    <a:pt x="172897" y="4989351"/>
                  </a:lnTo>
                  <a:cubicBezTo>
                    <a:pt x="60532" y="4628086"/>
                    <a:pt x="0" y="4243984"/>
                    <a:pt x="0" y="3845744"/>
                  </a:cubicBezTo>
                  <a:cubicBezTo>
                    <a:pt x="0" y="1854545"/>
                    <a:pt x="1513300" y="216796"/>
                    <a:pt x="3452539" y="19855"/>
                  </a:cubicBezTo>
                  <a:close/>
                </a:path>
              </a:pathLst>
            </a:custGeom>
            <a:solidFill>
              <a:schemeClr val="accent1">
                <a:alpha val="40000"/>
              </a:schemeClr>
            </a:solidFill>
            <a:ln>
              <a:noFill/>
              <a:headEnd type="none" w="med" len="med"/>
              <a:tailEnd type="none" w="med" len="med"/>
            </a:ln>
            <a:effectLst>
              <a:outerShdw blurRad="63500" algn="ctr"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7" name="Freeform: Shape 6">
              <a:extLst>
                <a:ext uri="{FF2B5EF4-FFF2-40B4-BE49-F238E27FC236}">
                  <a16:creationId xmlns:a16="http://schemas.microsoft.com/office/drawing/2014/main" id="{DDF7EEE7-CB1D-4AFC-827E-FC4A2D88211C}"/>
                </a:ext>
                <a:ext uri="{C183D7F6-B498-43B3-948B-1728B52AA6E4}">
                  <adec:decorative xmlns:adec="http://schemas.microsoft.com/office/drawing/2017/decorative" val="1"/>
                </a:ext>
              </a:extLst>
            </p:cNvPr>
            <p:cNvSpPr/>
            <p:nvPr/>
          </p:nvSpPr>
          <p:spPr bwMode="auto">
            <a:xfrm rot="271800">
              <a:off x="8118675" y="2322251"/>
              <a:ext cx="4239750" cy="4702690"/>
            </a:xfrm>
            <a:custGeom>
              <a:avLst/>
              <a:gdLst>
                <a:gd name="connsiteX0" fmla="*/ 3452539 w 4239750"/>
                <a:gd name="connsiteY0" fmla="*/ 19855 h 4702690"/>
                <a:gd name="connsiteX1" fmla="*/ 3845744 w 4239750"/>
                <a:gd name="connsiteY1" fmla="*/ 0 h 4702690"/>
                <a:gd name="connsiteX2" fmla="*/ 3893248 w 4239750"/>
                <a:gd name="connsiteY2" fmla="*/ 1201 h 4702690"/>
                <a:gd name="connsiteX3" fmla="*/ 4239750 w 4239750"/>
                <a:gd name="connsiteY3" fmla="*/ 4374639 h 4702690"/>
                <a:gd name="connsiteX4" fmla="*/ 99189 w 4239750"/>
                <a:gd name="connsiteY4" fmla="*/ 4702690 h 4702690"/>
                <a:gd name="connsiteX5" fmla="*/ 78131 w 4239750"/>
                <a:gd name="connsiteY5" fmla="*/ 4620796 h 4702690"/>
                <a:gd name="connsiteX6" fmla="*/ 0 w 4239750"/>
                <a:gd name="connsiteY6" fmla="*/ 3845744 h 4702690"/>
                <a:gd name="connsiteX7" fmla="*/ 3452539 w 4239750"/>
                <a:gd name="connsiteY7" fmla="*/ 19855 h 4702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39750" h="4702690">
                  <a:moveTo>
                    <a:pt x="3452539" y="19855"/>
                  </a:moveTo>
                  <a:cubicBezTo>
                    <a:pt x="3581822" y="6726"/>
                    <a:pt x="3712997" y="0"/>
                    <a:pt x="3845744" y="0"/>
                  </a:cubicBezTo>
                  <a:lnTo>
                    <a:pt x="3893248" y="1201"/>
                  </a:lnTo>
                  <a:lnTo>
                    <a:pt x="4239750" y="4374639"/>
                  </a:lnTo>
                  <a:lnTo>
                    <a:pt x="99189" y="4702690"/>
                  </a:lnTo>
                  <a:lnTo>
                    <a:pt x="78131" y="4620796"/>
                  </a:lnTo>
                  <a:cubicBezTo>
                    <a:pt x="26903" y="4370447"/>
                    <a:pt x="0" y="4111237"/>
                    <a:pt x="0" y="3845744"/>
                  </a:cubicBezTo>
                  <a:cubicBezTo>
                    <a:pt x="0" y="1854545"/>
                    <a:pt x="1513300" y="216796"/>
                    <a:pt x="3452539" y="19855"/>
                  </a:cubicBezTo>
                  <a:close/>
                </a:path>
              </a:pathLst>
            </a:custGeom>
            <a:solidFill>
              <a:schemeClr val="accent1">
                <a:alpha val="40000"/>
              </a:schemeClr>
            </a:solidFill>
            <a:ln>
              <a:noFill/>
              <a:headEnd type="none" w="med" len="med"/>
              <a:tailEnd type="none" w="med" len="med"/>
            </a:ln>
            <a:effectLst>
              <a:outerShdw blurRad="63500" algn="ctr"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8" name="Freeform: Shape 7">
              <a:extLst>
                <a:ext uri="{FF2B5EF4-FFF2-40B4-BE49-F238E27FC236}">
                  <a16:creationId xmlns:a16="http://schemas.microsoft.com/office/drawing/2014/main" id="{B2454684-CD9A-4912-B199-A81DAA3380E0}"/>
                </a:ext>
                <a:ext uri="{C183D7F6-B498-43B3-948B-1728B52AA6E4}">
                  <adec:decorative xmlns:adec="http://schemas.microsoft.com/office/drawing/2017/decorative" val="1"/>
                </a:ext>
              </a:extLst>
            </p:cNvPr>
            <p:cNvSpPr/>
            <p:nvPr/>
          </p:nvSpPr>
          <p:spPr bwMode="auto">
            <a:xfrm rot="271800">
              <a:off x="8598952" y="2635646"/>
              <a:ext cx="3748445" cy="4373739"/>
            </a:xfrm>
            <a:custGeom>
              <a:avLst/>
              <a:gdLst>
                <a:gd name="connsiteX0" fmla="*/ 3425173 w 3748445"/>
                <a:gd name="connsiteY0" fmla="*/ 0 h 4373739"/>
                <a:gd name="connsiteX1" fmla="*/ 3748445 w 3748445"/>
                <a:gd name="connsiteY1" fmla="*/ 4080240 h 4373739"/>
                <a:gd name="connsiteX2" fmla="*/ 43987 w 3748445"/>
                <a:gd name="connsiteY2" fmla="*/ 4373739 h 4373739"/>
                <a:gd name="connsiteX3" fmla="*/ 19855 w 3748445"/>
                <a:gd name="connsiteY3" fmla="*/ 4215616 h 4373739"/>
                <a:gd name="connsiteX4" fmla="*/ 0 w 3748445"/>
                <a:gd name="connsiteY4" fmla="*/ 3822411 h 4373739"/>
                <a:gd name="connsiteX5" fmla="*/ 3260075 w 3748445"/>
                <a:gd name="connsiteY5" fmla="*/ 20979 h 4373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48445" h="4373739">
                  <a:moveTo>
                    <a:pt x="3425173" y="0"/>
                  </a:moveTo>
                  <a:lnTo>
                    <a:pt x="3748445" y="4080240"/>
                  </a:lnTo>
                  <a:lnTo>
                    <a:pt x="43987" y="4373739"/>
                  </a:lnTo>
                  <a:lnTo>
                    <a:pt x="19855" y="4215616"/>
                  </a:lnTo>
                  <a:cubicBezTo>
                    <a:pt x="6726" y="4086333"/>
                    <a:pt x="1" y="3955158"/>
                    <a:pt x="0" y="3822411"/>
                  </a:cubicBezTo>
                  <a:cubicBezTo>
                    <a:pt x="1" y="1897585"/>
                    <a:pt x="1414094" y="303039"/>
                    <a:pt x="3260075" y="20979"/>
                  </a:cubicBezTo>
                  <a:close/>
                </a:path>
              </a:pathLst>
            </a:custGeom>
            <a:solidFill>
              <a:schemeClr val="accent1">
                <a:alpha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9" name="Freeform: Shape 8">
              <a:extLst>
                <a:ext uri="{FF2B5EF4-FFF2-40B4-BE49-F238E27FC236}">
                  <a16:creationId xmlns:a16="http://schemas.microsoft.com/office/drawing/2014/main" id="{136B154A-B949-4F2E-81F6-1943C1CCC79C}"/>
                </a:ext>
                <a:ext uri="{C183D7F6-B498-43B3-948B-1728B52AA6E4}">
                  <adec:decorative xmlns:adec="http://schemas.microsoft.com/office/drawing/2017/decorative" val="1"/>
                </a:ext>
              </a:extLst>
            </p:cNvPr>
            <p:cNvSpPr/>
            <p:nvPr/>
          </p:nvSpPr>
          <p:spPr bwMode="auto">
            <a:xfrm rot="271800">
              <a:off x="7546495" y="1918561"/>
              <a:ext cx="4453395" cy="5109365"/>
            </a:xfrm>
            <a:custGeom>
              <a:avLst/>
              <a:gdLst>
                <a:gd name="connsiteX0" fmla="*/ 3538045 w 4826300"/>
                <a:gd name="connsiteY0" fmla="*/ 20347 h 5109365"/>
                <a:gd name="connsiteX1" fmla="*/ 3940988 w 4826300"/>
                <a:gd name="connsiteY1" fmla="*/ 0 h 5109365"/>
                <a:gd name="connsiteX2" fmla="*/ 4343931 w 4826300"/>
                <a:gd name="connsiteY2" fmla="*/ 20347 h 5109365"/>
                <a:gd name="connsiteX3" fmla="*/ 4453395 w 4826300"/>
                <a:gd name="connsiteY3" fmla="*/ 34257 h 5109365"/>
                <a:gd name="connsiteX4" fmla="*/ 4826300 w 4826300"/>
                <a:gd name="connsiteY4" fmla="*/ 4740949 h 5109365"/>
                <a:gd name="connsiteX5" fmla="*/ 176265 w 4826300"/>
                <a:gd name="connsiteY5" fmla="*/ 5109365 h 5109365"/>
                <a:gd name="connsiteX6" fmla="*/ 80067 w 4826300"/>
                <a:gd name="connsiteY6" fmla="*/ 4735235 h 5109365"/>
                <a:gd name="connsiteX7" fmla="*/ 0 w 4826300"/>
                <a:gd name="connsiteY7" fmla="*/ 3940988 h 5109365"/>
                <a:gd name="connsiteX8" fmla="*/ 3538045 w 4826300"/>
                <a:gd name="connsiteY8" fmla="*/ 20347 h 5109365"/>
                <a:gd name="connsiteX0" fmla="*/ 4826300 w 4917740"/>
                <a:gd name="connsiteY0" fmla="*/ 4740949 h 5109365"/>
                <a:gd name="connsiteX1" fmla="*/ 176265 w 4917740"/>
                <a:gd name="connsiteY1" fmla="*/ 5109365 h 5109365"/>
                <a:gd name="connsiteX2" fmla="*/ 80067 w 4917740"/>
                <a:gd name="connsiteY2" fmla="*/ 4735235 h 5109365"/>
                <a:gd name="connsiteX3" fmla="*/ 0 w 4917740"/>
                <a:gd name="connsiteY3" fmla="*/ 3940988 h 5109365"/>
                <a:gd name="connsiteX4" fmla="*/ 3538045 w 4917740"/>
                <a:gd name="connsiteY4" fmla="*/ 20347 h 5109365"/>
                <a:gd name="connsiteX5" fmla="*/ 3940988 w 4917740"/>
                <a:gd name="connsiteY5" fmla="*/ 0 h 5109365"/>
                <a:gd name="connsiteX6" fmla="*/ 4343931 w 4917740"/>
                <a:gd name="connsiteY6" fmla="*/ 20347 h 5109365"/>
                <a:gd name="connsiteX7" fmla="*/ 4453395 w 4917740"/>
                <a:gd name="connsiteY7" fmla="*/ 34257 h 5109365"/>
                <a:gd name="connsiteX8" fmla="*/ 4917740 w 4917740"/>
                <a:gd name="connsiteY8" fmla="*/ 4832389 h 5109365"/>
                <a:gd name="connsiteX0" fmla="*/ 4826300 w 4826300"/>
                <a:gd name="connsiteY0" fmla="*/ 4740949 h 5109365"/>
                <a:gd name="connsiteX1" fmla="*/ 176265 w 4826300"/>
                <a:gd name="connsiteY1" fmla="*/ 5109365 h 5109365"/>
                <a:gd name="connsiteX2" fmla="*/ 80067 w 4826300"/>
                <a:gd name="connsiteY2" fmla="*/ 4735235 h 5109365"/>
                <a:gd name="connsiteX3" fmla="*/ 0 w 4826300"/>
                <a:gd name="connsiteY3" fmla="*/ 3940988 h 5109365"/>
                <a:gd name="connsiteX4" fmla="*/ 3538045 w 4826300"/>
                <a:gd name="connsiteY4" fmla="*/ 20347 h 5109365"/>
                <a:gd name="connsiteX5" fmla="*/ 3940988 w 4826300"/>
                <a:gd name="connsiteY5" fmla="*/ 0 h 5109365"/>
                <a:gd name="connsiteX6" fmla="*/ 4343931 w 4826300"/>
                <a:gd name="connsiteY6" fmla="*/ 20347 h 5109365"/>
                <a:gd name="connsiteX7" fmla="*/ 4453395 w 4826300"/>
                <a:gd name="connsiteY7" fmla="*/ 34257 h 5109365"/>
                <a:gd name="connsiteX0" fmla="*/ 176265 w 4453395"/>
                <a:gd name="connsiteY0" fmla="*/ 5109365 h 5109365"/>
                <a:gd name="connsiteX1" fmla="*/ 80067 w 4453395"/>
                <a:gd name="connsiteY1" fmla="*/ 4735235 h 5109365"/>
                <a:gd name="connsiteX2" fmla="*/ 0 w 4453395"/>
                <a:gd name="connsiteY2" fmla="*/ 3940988 h 5109365"/>
                <a:gd name="connsiteX3" fmla="*/ 3538045 w 4453395"/>
                <a:gd name="connsiteY3" fmla="*/ 20347 h 5109365"/>
                <a:gd name="connsiteX4" fmla="*/ 3940988 w 4453395"/>
                <a:gd name="connsiteY4" fmla="*/ 0 h 5109365"/>
                <a:gd name="connsiteX5" fmla="*/ 4343931 w 4453395"/>
                <a:gd name="connsiteY5" fmla="*/ 20347 h 5109365"/>
                <a:gd name="connsiteX6" fmla="*/ 4453395 w 4453395"/>
                <a:gd name="connsiteY6" fmla="*/ 34257 h 5109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3395" h="5109365">
                  <a:moveTo>
                    <a:pt x="176265" y="5109365"/>
                  </a:moveTo>
                  <a:lnTo>
                    <a:pt x="80067" y="4735235"/>
                  </a:lnTo>
                  <a:cubicBezTo>
                    <a:pt x="27570" y="4478686"/>
                    <a:pt x="0" y="4213057"/>
                    <a:pt x="0" y="3940988"/>
                  </a:cubicBezTo>
                  <a:cubicBezTo>
                    <a:pt x="0" y="1900474"/>
                    <a:pt x="1550778" y="222165"/>
                    <a:pt x="3538045" y="20347"/>
                  </a:cubicBezTo>
                  <a:cubicBezTo>
                    <a:pt x="3670529" y="6893"/>
                    <a:pt x="3804954" y="0"/>
                    <a:pt x="3940988" y="0"/>
                  </a:cubicBezTo>
                  <a:cubicBezTo>
                    <a:pt x="4077023" y="0"/>
                    <a:pt x="4211447" y="6893"/>
                    <a:pt x="4343931" y="20347"/>
                  </a:cubicBezTo>
                  <a:lnTo>
                    <a:pt x="4453395" y="34257"/>
                  </a:lnTo>
                </a:path>
              </a:pathLst>
            </a:custGeom>
            <a:noFill/>
            <a:ln w="28575">
              <a:solidFill>
                <a:schemeClr val="accent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spTree>
    <p:extLst>
      <p:ext uri="{BB962C8B-B14F-4D97-AF65-F5344CB8AC3E}">
        <p14:creationId xmlns:p14="http://schemas.microsoft.com/office/powerpoint/2010/main" val="386133491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Section divider_6">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367ABFD-8C1E-4B3F-881F-C10DB9F6AE0D}"/>
              </a:ext>
              <a:ext uri="{C183D7F6-B498-43B3-948B-1728B52AA6E4}">
                <adec:decorative xmlns:adec="http://schemas.microsoft.com/office/drawing/2017/decorative" val="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a:xfrm>
            <a:off x="585216" y="3033223"/>
            <a:ext cx="7615355"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Divider</a:t>
            </a:r>
          </a:p>
        </p:txBody>
      </p:sp>
      <p:sp>
        <p:nvSpPr>
          <p:cNvPr id="5" name="Text Placeholder 4"/>
          <p:cNvSpPr>
            <a:spLocks noGrp="1"/>
          </p:cNvSpPr>
          <p:nvPr>
            <p:ph type="body" sz="quarter" idx="12" hasCustomPrompt="1"/>
          </p:nvPr>
        </p:nvSpPr>
        <p:spPr>
          <a:xfrm>
            <a:off x="585216" y="3977319"/>
            <a:ext cx="7615355" cy="338554"/>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Subtitle</a:t>
            </a:r>
          </a:p>
        </p:txBody>
      </p:sp>
    </p:spTree>
    <p:extLst>
      <p:ext uri="{BB962C8B-B14F-4D97-AF65-F5344CB8AC3E}">
        <p14:creationId xmlns:p14="http://schemas.microsoft.com/office/powerpoint/2010/main" val="65774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Section Divider_7">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accent3"/>
                </a:solidFill>
                <a:effectLst/>
                <a:latin typeface="+mj-lt"/>
                <a:ea typeface="+mn-ea"/>
                <a:cs typeface="Segoe UI" pitchFamily="34" charset="0"/>
              </a:defRPr>
            </a:lvl1pPr>
          </a:lstStyle>
          <a:p>
            <a:r>
              <a:rPr lang="en-US"/>
              <a:t>Section Divider</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Subtitle</a:t>
            </a:r>
          </a:p>
        </p:txBody>
      </p:sp>
      <p:grpSp>
        <p:nvGrpSpPr>
          <p:cNvPr id="3" name="Group 2">
            <a:extLst>
              <a:ext uri="{FF2B5EF4-FFF2-40B4-BE49-F238E27FC236}">
                <a16:creationId xmlns:a16="http://schemas.microsoft.com/office/drawing/2014/main" id="{E61116B4-3B81-4220-8E6C-C3572F2D8E41}"/>
              </a:ext>
            </a:extLst>
          </p:cNvPr>
          <p:cNvGrpSpPr/>
          <p:nvPr userDrawn="1"/>
        </p:nvGrpSpPr>
        <p:grpSpPr>
          <a:xfrm>
            <a:off x="0" y="4507303"/>
            <a:ext cx="12192000" cy="2350700"/>
            <a:chOff x="0" y="4507303"/>
            <a:chExt cx="12192000" cy="2350700"/>
          </a:xfrm>
        </p:grpSpPr>
        <p:sp>
          <p:nvSpPr>
            <p:cNvPr id="4" name="Freeform: Shape 3">
              <a:extLst>
                <a:ext uri="{FF2B5EF4-FFF2-40B4-BE49-F238E27FC236}">
                  <a16:creationId xmlns:a16="http://schemas.microsoft.com/office/drawing/2014/main" id="{5A349C3D-1997-4821-9229-81357199D97C}"/>
                </a:ext>
                <a:ext uri="{C183D7F6-B498-43B3-948B-1728B52AA6E4}">
                  <adec:decorative xmlns:adec="http://schemas.microsoft.com/office/drawing/2017/decorative" val="1"/>
                </a:ext>
              </a:extLst>
            </p:cNvPr>
            <p:cNvSpPr/>
            <p:nvPr/>
          </p:nvSpPr>
          <p:spPr bwMode="auto">
            <a:xfrm>
              <a:off x="0" y="4507303"/>
              <a:ext cx="12192000" cy="2062765"/>
            </a:xfrm>
            <a:custGeom>
              <a:avLst/>
              <a:gdLst>
                <a:gd name="connsiteX0" fmla="*/ 0 w 12192000"/>
                <a:gd name="connsiteY0" fmla="*/ 0 h 2062765"/>
                <a:gd name="connsiteX1" fmla="*/ 497397 w 12192000"/>
                <a:gd name="connsiteY1" fmla="*/ 125937 h 2062765"/>
                <a:gd name="connsiteX2" fmla="*/ 7005484 w 12192000"/>
                <a:gd name="connsiteY2" fmla="*/ 843564 h 2062765"/>
                <a:gd name="connsiteX3" fmla="*/ 11890852 w 12192000"/>
                <a:gd name="connsiteY3" fmla="*/ 454027 h 2062765"/>
                <a:gd name="connsiteX4" fmla="*/ 12192000 w 12192000"/>
                <a:gd name="connsiteY4" fmla="*/ 400256 h 2062765"/>
                <a:gd name="connsiteX5" fmla="*/ 12192000 w 12192000"/>
                <a:gd name="connsiteY5" fmla="*/ 1234479 h 2062765"/>
                <a:gd name="connsiteX6" fmla="*/ 11962352 w 12192000"/>
                <a:gd name="connsiteY6" fmla="*/ 1449631 h 2062765"/>
                <a:gd name="connsiteX7" fmla="*/ 11373201 w 12192000"/>
                <a:gd name="connsiteY7" fmla="*/ 1927915 h 2062765"/>
                <a:gd name="connsiteX8" fmla="*/ 11181090 w 12192000"/>
                <a:gd name="connsiteY8" fmla="*/ 2062765 h 2062765"/>
                <a:gd name="connsiteX9" fmla="*/ 1010910 w 12192000"/>
                <a:gd name="connsiteY9" fmla="*/ 2062765 h 2062765"/>
                <a:gd name="connsiteX10" fmla="*/ 818799 w 12192000"/>
                <a:gd name="connsiteY10" fmla="*/ 1927915 h 2062765"/>
                <a:gd name="connsiteX11" fmla="*/ 229648 w 12192000"/>
                <a:gd name="connsiteY11" fmla="*/ 1449631 h 2062765"/>
                <a:gd name="connsiteX12" fmla="*/ 0 w 12192000"/>
                <a:gd name="connsiteY12" fmla="*/ 1234479 h 2062765"/>
                <a:gd name="connsiteX13" fmla="*/ 0 w 12192000"/>
                <a:gd name="connsiteY13" fmla="*/ 0 h 2062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000" h="2062765">
                  <a:moveTo>
                    <a:pt x="0" y="0"/>
                  </a:moveTo>
                  <a:lnTo>
                    <a:pt x="497397" y="125937"/>
                  </a:lnTo>
                  <a:cubicBezTo>
                    <a:pt x="2395052" y="581325"/>
                    <a:pt x="4622727" y="843564"/>
                    <a:pt x="7005484" y="843564"/>
                  </a:cubicBezTo>
                  <a:cubicBezTo>
                    <a:pt x="8738399" y="843564"/>
                    <a:pt x="10389286" y="704859"/>
                    <a:pt x="11890852" y="454027"/>
                  </a:cubicBezTo>
                  <a:lnTo>
                    <a:pt x="12192000" y="400256"/>
                  </a:lnTo>
                  <a:lnTo>
                    <a:pt x="12192000" y="1234479"/>
                  </a:lnTo>
                  <a:lnTo>
                    <a:pt x="11962352" y="1449631"/>
                  </a:lnTo>
                  <a:cubicBezTo>
                    <a:pt x="11774686" y="1617259"/>
                    <a:pt x="11578071" y="1776894"/>
                    <a:pt x="11373201" y="1927915"/>
                  </a:cubicBezTo>
                  <a:lnTo>
                    <a:pt x="11181090" y="2062765"/>
                  </a:lnTo>
                  <a:lnTo>
                    <a:pt x="1010910" y="2062765"/>
                  </a:lnTo>
                  <a:lnTo>
                    <a:pt x="818799" y="1927915"/>
                  </a:lnTo>
                  <a:cubicBezTo>
                    <a:pt x="613929" y="1776894"/>
                    <a:pt x="417314" y="1617259"/>
                    <a:pt x="229648" y="1449631"/>
                  </a:cubicBezTo>
                  <a:lnTo>
                    <a:pt x="0" y="1234479"/>
                  </a:lnTo>
                  <a:lnTo>
                    <a:pt x="0" y="0"/>
                  </a:lnTo>
                  <a:close/>
                </a:path>
              </a:pathLst>
            </a:custGeom>
            <a:solidFill>
              <a:schemeClr val="accent4">
                <a:lumMod val="75000"/>
              </a:schemeClr>
            </a:solidFill>
            <a:ln>
              <a:noFill/>
              <a:headEnd type="none" w="med" len="med"/>
              <a:tailEnd type="none" w="med" len="med"/>
            </a:ln>
            <a:effectLst>
              <a:outerShdw blurRad="101600" dist="12700" dir="16200000"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grpSp>
          <p:nvGrpSpPr>
            <p:cNvPr id="6" name="Group 5">
              <a:extLst>
                <a:ext uri="{FF2B5EF4-FFF2-40B4-BE49-F238E27FC236}">
                  <a16:creationId xmlns:a16="http://schemas.microsoft.com/office/drawing/2014/main" id="{D55A5B51-A18B-47F9-892B-42D72636067A}"/>
                </a:ext>
                <a:ext uri="{C183D7F6-B498-43B3-948B-1728B52AA6E4}">
                  <adec:decorative xmlns:adec="http://schemas.microsoft.com/office/drawing/2017/decorative" val="1"/>
                </a:ext>
              </a:extLst>
            </p:cNvPr>
            <p:cNvGrpSpPr/>
            <p:nvPr/>
          </p:nvGrpSpPr>
          <p:grpSpPr>
            <a:xfrm>
              <a:off x="0" y="4795238"/>
              <a:ext cx="12192000" cy="2062765"/>
              <a:chOff x="0" y="4795238"/>
              <a:chExt cx="12192000" cy="2062765"/>
            </a:xfrm>
          </p:grpSpPr>
          <p:sp>
            <p:nvSpPr>
              <p:cNvPr id="7" name="Freeform: Shape 6">
                <a:extLst>
                  <a:ext uri="{FF2B5EF4-FFF2-40B4-BE49-F238E27FC236}">
                    <a16:creationId xmlns:a16="http://schemas.microsoft.com/office/drawing/2014/main" id="{F050DB28-309B-4C6A-91E4-F7B22817C514}"/>
                  </a:ext>
                </a:extLst>
              </p:cNvPr>
              <p:cNvSpPr/>
              <p:nvPr/>
            </p:nvSpPr>
            <p:spPr bwMode="auto">
              <a:xfrm>
                <a:off x="0" y="4795238"/>
                <a:ext cx="12192000" cy="2062765"/>
              </a:xfrm>
              <a:custGeom>
                <a:avLst/>
                <a:gdLst>
                  <a:gd name="connsiteX0" fmla="*/ 0 w 12192000"/>
                  <a:gd name="connsiteY0" fmla="*/ 0 h 2062765"/>
                  <a:gd name="connsiteX1" fmla="*/ 497397 w 12192000"/>
                  <a:gd name="connsiteY1" fmla="*/ 125937 h 2062765"/>
                  <a:gd name="connsiteX2" fmla="*/ 7005484 w 12192000"/>
                  <a:gd name="connsiteY2" fmla="*/ 843564 h 2062765"/>
                  <a:gd name="connsiteX3" fmla="*/ 11890852 w 12192000"/>
                  <a:gd name="connsiteY3" fmla="*/ 454027 h 2062765"/>
                  <a:gd name="connsiteX4" fmla="*/ 12192000 w 12192000"/>
                  <a:gd name="connsiteY4" fmla="*/ 400256 h 2062765"/>
                  <a:gd name="connsiteX5" fmla="*/ 12192000 w 12192000"/>
                  <a:gd name="connsiteY5" fmla="*/ 1234479 h 2062765"/>
                  <a:gd name="connsiteX6" fmla="*/ 11962352 w 12192000"/>
                  <a:gd name="connsiteY6" fmla="*/ 1449631 h 2062765"/>
                  <a:gd name="connsiteX7" fmla="*/ 11373201 w 12192000"/>
                  <a:gd name="connsiteY7" fmla="*/ 1927915 h 2062765"/>
                  <a:gd name="connsiteX8" fmla="*/ 11181090 w 12192000"/>
                  <a:gd name="connsiteY8" fmla="*/ 2062765 h 2062765"/>
                  <a:gd name="connsiteX9" fmla="*/ 1010910 w 12192000"/>
                  <a:gd name="connsiteY9" fmla="*/ 2062765 h 2062765"/>
                  <a:gd name="connsiteX10" fmla="*/ 1010909 w 12192000"/>
                  <a:gd name="connsiteY10" fmla="*/ 2062764 h 2062765"/>
                  <a:gd name="connsiteX11" fmla="*/ 0 w 12192000"/>
                  <a:gd name="connsiteY11" fmla="*/ 2062764 h 2062765"/>
                  <a:gd name="connsiteX12" fmla="*/ 0 w 12192000"/>
                  <a:gd name="connsiteY12" fmla="*/ 1234479 h 2062765"/>
                  <a:gd name="connsiteX13" fmla="*/ 0 w 12192000"/>
                  <a:gd name="connsiteY13" fmla="*/ 1234478 h 2062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000" h="2062765">
                    <a:moveTo>
                      <a:pt x="0" y="0"/>
                    </a:moveTo>
                    <a:lnTo>
                      <a:pt x="497397" y="125937"/>
                    </a:lnTo>
                    <a:cubicBezTo>
                      <a:pt x="2395052" y="581325"/>
                      <a:pt x="4622727" y="843564"/>
                      <a:pt x="7005484" y="843564"/>
                    </a:cubicBezTo>
                    <a:cubicBezTo>
                      <a:pt x="8738399" y="843564"/>
                      <a:pt x="10389286" y="704859"/>
                      <a:pt x="11890852" y="454027"/>
                    </a:cubicBezTo>
                    <a:lnTo>
                      <a:pt x="12192000" y="400256"/>
                    </a:lnTo>
                    <a:lnTo>
                      <a:pt x="12192000" y="1234479"/>
                    </a:lnTo>
                    <a:lnTo>
                      <a:pt x="11962352" y="1449631"/>
                    </a:lnTo>
                    <a:cubicBezTo>
                      <a:pt x="11774686" y="1617259"/>
                      <a:pt x="11578071" y="1776894"/>
                      <a:pt x="11373201" y="1927915"/>
                    </a:cubicBezTo>
                    <a:lnTo>
                      <a:pt x="11181090" y="2062765"/>
                    </a:lnTo>
                    <a:lnTo>
                      <a:pt x="1010910" y="2062765"/>
                    </a:lnTo>
                    <a:lnTo>
                      <a:pt x="1010909" y="2062764"/>
                    </a:lnTo>
                    <a:lnTo>
                      <a:pt x="0" y="2062764"/>
                    </a:lnTo>
                    <a:lnTo>
                      <a:pt x="0" y="1234479"/>
                    </a:lnTo>
                    <a:lnTo>
                      <a:pt x="0" y="1234478"/>
                    </a:lnTo>
                    <a:close/>
                  </a:path>
                </a:pathLst>
              </a:custGeom>
              <a:solidFill>
                <a:schemeClr val="accent4"/>
              </a:solidFill>
              <a:ln>
                <a:noFill/>
                <a:headEnd type="none" w="med" len="med"/>
                <a:tailEnd type="none" w="med" len="med"/>
              </a:ln>
              <a:effectLst>
                <a:outerShdw blurRad="101600" dist="12700" dir="16200000"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8" name="Rectangle 7">
                <a:extLst>
                  <a:ext uri="{FF2B5EF4-FFF2-40B4-BE49-F238E27FC236}">
                    <a16:creationId xmlns:a16="http://schemas.microsoft.com/office/drawing/2014/main" id="{28F96E65-0B80-437C-B5A8-EFDC02A8E4B4}"/>
                  </a:ext>
                </a:extLst>
              </p:cNvPr>
              <p:cNvSpPr/>
              <p:nvPr/>
            </p:nvSpPr>
            <p:spPr bwMode="auto">
              <a:xfrm>
                <a:off x="11088914" y="5807117"/>
                <a:ext cx="1103086" cy="1050883"/>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grpSp>
    </p:spTree>
    <p:extLst>
      <p:ext uri="{BB962C8B-B14F-4D97-AF65-F5344CB8AC3E}">
        <p14:creationId xmlns:p14="http://schemas.microsoft.com/office/powerpoint/2010/main" val="398802530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20">
          <p15:clr>
            <a:srgbClr val="5ACBF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Section Divider_8">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Divider</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Subtitle</a:t>
            </a:r>
          </a:p>
        </p:txBody>
      </p:sp>
    </p:spTree>
    <p:extLst>
      <p:ext uri="{BB962C8B-B14F-4D97-AF65-F5344CB8AC3E}">
        <p14:creationId xmlns:p14="http://schemas.microsoft.com/office/powerpoint/2010/main" val="314636621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Section Divider_9">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Divider</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Subtitle</a:t>
            </a:r>
          </a:p>
        </p:txBody>
      </p:sp>
    </p:spTree>
    <p:extLst>
      <p:ext uri="{BB962C8B-B14F-4D97-AF65-F5344CB8AC3E}">
        <p14:creationId xmlns:p14="http://schemas.microsoft.com/office/powerpoint/2010/main" val="375960514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Section Divider_10">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accent3"/>
                </a:solidFill>
                <a:effectLst/>
                <a:latin typeface="+mj-lt"/>
                <a:ea typeface="+mn-ea"/>
                <a:cs typeface="Segoe UI" pitchFamily="34" charset="0"/>
              </a:defRPr>
            </a:lvl1pPr>
          </a:lstStyle>
          <a:p>
            <a:r>
              <a:rPr lang="en-US"/>
              <a:t>Section Divider</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Subtitle</a:t>
            </a:r>
          </a:p>
        </p:txBody>
      </p:sp>
    </p:spTree>
    <p:extLst>
      <p:ext uri="{BB962C8B-B14F-4D97-AF65-F5344CB8AC3E}">
        <p14:creationId xmlns:p14="http://schemas.microsoft.com/office/powerpoint/2010/main" val="384735221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Demo slide_1">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accent3"/>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212321046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Demo slide_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189101121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Header Line 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nchor="ctr"/>
          <a:lstStyle>
            <a:lvl1pPr>
              <a:defRPr>
                <a:solidFill>
                  <a:schemeClr val="tx1"/>
                </a:solidFill>
              </a:defRPr>
            </a:lvl1pPr>
          </a:lstStyle>
          <a:p>
            <a:r>
              <a:rPr lang="en-US"/>
              <a:t>Click to edit Master title style</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7" name="Straight Connector 6">
            <a:extLst>
              <a:ext uri="{FF2B5EF4-FFF2-40B4-BE49-F238E27FC236}">
                <a16:creationId xmlns:a16="http://schemas.microsoft.com/office/drawing/2014/main" id="{8EDAE969-6DFB-AD4B-A4BB-4C9D04F1489D}"/>
              </a:ext>
              <a:ext uri="{C183D7F6-B498-43B3-948B-1728B52AA6E4}">
                <adec:decorative xmlns:adec="http://schemas.microsoft.com/office/drawing/2017/decorative" val="1"/>
              </a:ext>
            </a:extLst>
          </p:cNvPr>
          <p:cNvCxnSpPr/>
          <p:nvPr/>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69746608"/>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le Slide_7">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323776337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Header Line 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nchor="ctr"/>
          <a:lstStyle>
            <a:lvl1pPr>
              <a:defRPr>
                <a:solidFill>
                  <a:schemeClr val="tx1"/>
                </a:solidFill>
              </a:defRPr>
            </a:lvl1pPr>
          </a:lstStyle>
          <a:p>
            <a:r>
              <a:rPr lang="en-US"/>
              <a:t>Click to edit Master title style</a:t>
            </a:r>
          </a:p>
        </p:txBody>
      </p:sp>
      <p:cxnSp>
        <p:nvCxnSpPr>
          <p:cNvPr id="8" name="Straight Connector 7">
            <a:extLst>
              <a:ext uri="{FF2B5EF4-FFF2-40B4-BE49-F238E27FC236}">
                <a16:creationId xmlns:a16="http://schemas.microsoft.com/office/drawing/2014/main" id="{AE9361ED-1B01-E94D-9CDA-29127BEC918D}"/>
              </a:ext>
            </a:extLst>
          </p:cNvPr>
          <p:cNvCxnSpPr/>
          <p:nvPr/>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15299708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Header Line 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nchor="ctr"/>
          <a:lstStyle>
            <a:lvl1pPr>
              <a:defRPr>
                <a:solidFill>
                  <a:schemeClr val="tx1"/>
                </a:solidFill>
              </a:defRPr>
            </a:lvl1pPr>
          </a:lstStyle>
          <a:p>
            <a:r>
              <a:rPr lang="en-US"/>
              <a:t>Click to edit Master title style</a:t>
            </a:r>
          </a:p>
        </p:txBody>
      </p:sp>
      <p:cxnSp>
        <p:nvCxnSpPr>
          <p:cNvPr id="8" name="Straight Connector 7">
            <a:extLst>
              <a:ext uri="{FF2B5EF4-FFF2-40B4-BE49-F238E27FC236}">
                <a16:creationId xmlns:a16="http://schemas.microsoft.com/office/drawing/2014/main" id="{6161C8D7-A314-D146-8B0F-88DAD8C243A2}"/>
              </a:ext>
            </a:extLst>
          </p:cNvPr>
          <p:cNvCxnSpPr/>
          <p:nvPr/>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1893588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1_Header Background 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nchor="ctr">
            <a:spAutoFit/>
          </a:bodyPr>
          <a:lstStyle>
            <a:lvl1pPr>
              <a:defRPr>
                <a:solidFill>
                  <a:schemeClr val="tx1"/>
                </a:solidFill>
              </a:defRPr>
            </a:lvl1pPr>
          </a:lstStyle>
          <a:p>
            <a:r>
              <a:rPr lang="en-US"/>
              <a:t>Click to edit Master title style</a:t>
            </a:r>
          </a:p>
        </p:txBody>
      </p:sp>
      <p:cxnSp>
        <p:nvCxnSpPr>
          <p:cNvPr id="8" name="Straight Connector 7">
            <a:extLst>
              <a:ext uri="{FF2B5EF4-FFF2-40B4-BE49-F238E27FC236}">
                <a16:creationId xmlns:a16="http://schemas.microsoft.com/office/drawing/2014/main" id="{B52B4BDF-7433-F544-8549-B08FCF3FD2A9}"/>
              </a:ext>
            </a:extLst>
          </p:cNvPr>
          <p:cNvCxnSpPr/>
          <p:nvPr/>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43174"/>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7699"/>
            <a:ext cx="5214937" cy="3773352"/>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3"/>
            <a:ext cx="5214937" cy="3779838"/>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4417193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162">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Header Line 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nchor="ctr">
            <a:spAutoFit/>
          </a:bodyPr>
          <a:lstStyle>
            <a:lvl1pPr>
              <a:defRPr>
                <a:solidFill>
                  <a:schemeClr val="tx1"/>
                </a:solidFill>
              </a:defRPr>
            </a:lvl1pPr>
          </a:lstStyle>
          <a:p>
            <a:r>
              <a:rPr lang="en-US"/>
              <a:t>Click to edit Master title style</a:t>
            </a:r>
          </a:p>
        </p:txBody>
      </p:sp>
      <p:cxnSp>
        <p:nvCxnSpPr>
          <p:cNvPr id="10" name="Straight Connector 9">
            <a:extLst>
              <a:ext uri="{FF2B5EF4-FFF2-40B4-BE49-F238E27FC236}">
                <a16:creationId xmlns:a16="http://schemas.microsoft.com/office/drawing/2014/main" id="{CF841732-6515-3E42-A4B2-E3983B953B2A}"/>
              </a:ext>
            </a:extLst>
          </p:cNvPr>
          <p:cNvCxnSpPr/>
          <p:nvPr/>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31416512"/>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Header Line 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nchor="ctr">
            <a:spAutoFit/>
          </a:bodyPr>
          <a:lstStyle>
            <a:lvl1pPr>
              <a:defRPr>
                <a:solidFill>
                  <a:schemeClr val="tx1"/>
                </a:solidFill>
              </a:defRPr>
            </a:lvl1pPr>
          </a:lstStyle>
          <a:p>
            <a:r>
              <a:rPr lang="en-US"/>
              <a:t>Click to edit Master title style</a:t>
            </a:r>
          </a:p>
        </p:txBody>
      </p:sp>
      <p:cxnSp>
        <p:nvCxnSpPr>
          <p:cNvPr id="12" name="Straight Connector 11">
            <a:extLst>
              <a:ext uri="{FF2B5EF4-FFF2-40B4-BE49-F238E27FC236}">
                <a16:creationId xmlns:a16="http://schemas.microsoft.com/office/drawing/2014/main" id="{F6A269D7-BC15-0043-AAC1-8EE9E66292B3}"/>
              </a:ext>
            </a:extLst>
          </p:cNvPr>
          <p:cNvCxnSpPr/>
          <p:nvPr/>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93149417"/>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Header Line Four Column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nchor="ctr">
            <a:spAutoFit/>
          </a:bodyPr>
          <a:lstStyle>
            <a:lvl1pPr>
              <a:defRPr>
                <a:solidFill>
                  <a:schemeClr val="tx1"/>
                </a:solidFill>
              </a:defRPr>
            </a:lvl1pPr>
          </a:lstStyle>
          <a:p>
            <a:r>
              <a:rPr lang="en-US"/>
              <a:t>Click to edit Master title style</a:t>
            </a:r>
          </a:p>
        </p:txBody>
      </p:sp>
      <p:cxnSp>
        <p:nvCxnSpPr>
          <p:cNvPr id="12" name="Straight Connector 11">
            <a:extLst>
              <a:ext uri="{FF2B5EF4-FFF2-40B4-BE49-F238E27FC236}">
                <a16:creationId xmlns:a16="http://schemas.microsoft.com/office/drawing/2014/main" id="{F6A269D7-BC15-0043-AAC1-8EE9E66292B3}"/>
              </a:ext>
            </a:extLst>
          </p:cNvPr>
          <p:cNvCxnSpPr/>
          <p:nvPr/>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57856599"/>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Header Line Blank">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11018520" cy="553998"/>
          </a:xfrm>
        </p:spPr>
        <p:txBody>
          <a:bodyPr anchor="ctr">
            <a:spAutoFit/>
          </a:bodyPr>
          <a:lstStyle>
            <a:lvl1pPr>
              <a:defRPr>
                <a:solidFill>
                  <a:schemeClr val="tx1"/>
                </a:solidFill>
              </a:defRPr>
            </a:lvl1pPr>
          </a:lstStyle>
          <a:p>
            <a:r>
              <a:rPr lang="en-US"/>
              <a:t>Click to edit Master title style</a:t>
            </a:r>
          </a:p>
        </p:txBody>
      </p:sp>
      <p:cxnSp>
        <p:nvCxnSpPr>
          <p:cNvPr id="3" name="Straight Connector 2">
            <a:extLst>
              <a:ext uri="{FF2B5EF4-FFF2-40B4-BE49-F238E27FC236}">
                <a16:creationId xmlns:a16="http://schemas.microsoft.com/office/drawing/2014/main" id="{2502F9BD-EF25-7144-AB08-9EDFAA5C2CEA}"/>
              </a:ext>
            </a:extLst>
          </p:cNvPr>
          <p:cNvCxnSpPr/>
          <p:nvPr/>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5715588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354724298"/>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326075121"/>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203285845"/>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itle Slide_8">
    <p:bg>
      <p:bgRef idx="1001">
        <a:schemeClr val="bg2"/>
      </p:bgRef>
    </p:bg>
    <p:spTree>
      <p:nvGrpSpPr>
        <p:cNvPr id="1" name=""/>
        <p:cNvGrpSpPr/>
        <p:nvPr/>
      </p:nvGrpSpPr>
      <p:grpSpPr>
        <a:xfrm>
          <a:off x="0" y="0"/>
          <a:ext cx="0" cy="0"/>
          <a:chOff x="0" y="0"/>
          <a:chExt cx="0" cy="0"/>
        </a:xfrm>
      </p:grpSpPr>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accent3"/>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spTree>
    <p:extLst>
      <p:ext uri="{BB962C8B-B14F-4D97-AF65-F5344CB8AC3E}">
        <p14:creationId xmlns:p14="http://schemas.microsoft.com/office/powerpoint/2010/main" val="232705507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Photo full bleed upp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cstate="email">
              <a:extLst>
                <a:ext uri="{28A0092B-C50C-407E-A947-70E740481C1C}">
                  <a14:useLocalDpi xmlns:a14="http://schemas.microsoft.com/office/drawing/2010/main"/>
                </a:ext>
              </a:extLst>
            </a:blip>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585789"/>
            <a:ext cx="12192000" cy="1362282"/>
          </a:xfrm>
          <a:noFill/>
        </p:spPr>
        <p:txBody>
          <a:bodyPr lIns="585216" tIns="0" rIns="585216" bIns="586800" anchor="t"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588904676"/>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cstate="email">
              <a:extLst>
                <a:ext uri="{28A0092B-C50C-407E-A947-70E740481C1C}">
                  <a14:useLocalDpi xmlns:a14="http://schemas.microsoft.com/office/drawing/2010/main"/>
                </a:ext>
              </a:extLst>
            </a:blip>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186860634"/>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cstate="email">
              <a:extLst>
                <a:ext uri="{28A0092B-C50C-407E-A947-70E740481C1C}">
                  <a14:useLocalDpi xmlns:a14="http://schemas.microsoft.com/office/drawing/2010/main"/>
                </a:ext>
              </a:extLst>
            </a:blip>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893699289"/>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cstate="email">
              <a:extLst>
                <a:ext uri="{28A0092B-C50C-407E-A947-70E740481C1C}">
                  <a14:useLocalDpi xmlns:a14="http://schemas.microsoft.com/office/drawing/2010/main"/>
                </a:ext>
              </a:extLst>
            </a:blip>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a:ln>
            <a:noFill/>
          </a:ln>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600960078"/>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a:extLst>
              <a:ext uri="{FF2B5EF4-FFF2-40B4-BE49-F238E27FC236}">
                <a16:creationId xmlns:a16="http://schemas.microsoft.com/office/drawing/2014/main" id="{FEB5B31F-7AD9-4BC6-8D61-62AD8011666E}"/>
              </a:ext>
              <a:ext uri="{C183D7F6-B498-43B3-948B-1728B52AA6E4}">
                <adec:decorative xmlns:adec="http://schemas.microsoft.com/office/drawing/2017/decorative" val="1"/>
              </a:ext>
            </a:extLst>
          </p:cNvPr>
          <p:cNvSpPr>
            <a:spLocks noGrp="1"/>
          </p:cNvSpPr>
          <p:nvPr>
            <p:ph type="pic" sz="quarter" idx="11" hasCustomPrompt="1"/>
          </p:nvPr>
        </p:nvSpPr>
        <p:spPr bwMode="ltGray">
          <a:xfrm>
            <a:off x="0" y="0"/>
            <a:ext cx="12192000" cy="4572000"/>
          </a:xfrm>
          <a:blipFill>
            <a:blip r:embed="rId2" cstate="email">
              <a:extLst>
                <a:ext uri="{28A0092B-C50C-407E-A947-70E740481C1C}">
                  <a14:useLocalDpi xmlns:a14="http://schemas.microsoft.com/office/drawing/2010/main"/>
                </a:ext>
              </a:extLst>
            </a:blip>
            <a:stretch>
              <a:fillRect/>
            </a:stretch>
          </a:blipFill>
        </p:spPr>
        <p:txBody>
          <a:bodyPr vert="horz" wrap="square" lIns="0" tIns="128016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436198557"/>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cstate="email">
              <a:extLst>
                <a:ext uri="{28A0092B-C50C-407E-A947-70E740481C1C}">
                  <a14:useLocalDpi xmlns:a14="http://schemas.microsoft.com/office/drawing/2010/main"/>
                </a:ext>
              </a:extLst>
            </a:blip>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353714405"/>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Bottom horizontal photo and title 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866287"/>
            <a:ext cx="11018520" cy="553998"/>
          </a:xfrm>
        </p:spPr>
        <p:txBody>
          <a:bodyPr anchor="ctr"/>
          <a:lstStyle>
            <a:lvl1pPr algn="l">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cstate="email">
              <a:extLst>
                <a:ext uri="{28A0092B-C50C-407E-A947-70E740481C1C}">
                  <a14:useLocalDpi xmlns:a14="http://schemas.microsoft.com/office/drawing/2010/main"/>
                </a:ext>
              </a:extLst>
            </a:blip>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95276908"/>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681624708"/>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490899992"/>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427853476"/>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Masters/_rels/slideMaster1.xml.rels><?xml version="1.0" encoding="UTF-8" standalone="yes"?>
<Relationships xmlns="http://schemas.openxmlformats.org/package/2006/relationships"><Relationship Id="rId117" Type="http://schemas.openxmlformats.org/officeDocument/2006/relationships/slideLayout" Target="../slideLayouts/slideLayout117.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63" Type="http://schemas.openxmlformats.org/officeDocument/2006/relationships/slideLayout" Target="../slideLayouts/slideLayout63.xml"/><Relationship Id="rId84" Type="http://schemas.openxmlformats.org/officeDocument/2006/relationships/slideLayout" Target="../slideLayouts/slideLayout84.xml"/><Relationship Id="rId138" Type="http://schemas.openxmlformats.org/officeDocument/2006/relationships/slideLayout" Target="../slideLayouts/slideLayout138.xml"/><Relationship Id="rId159" Type="http://schemas.openxmlformats.org/officeDocument/2006/relationships/slideLayout" Target="../slideLayouts/slideLayout159.xml"/><Relationship Id="rId107" Type="http://schemas.openxmlformats.org/officeDocument/2006/relationships/slideLayout" Target="../slideLayouts/slideLayout107.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53" Type="http://schemas.openxmlformats.org/officeDocument/2006/relationships/slideLayout" Target="../slideLayouts/slideLayout53.xml"/><Relationship Id="rId74" Type="http://schemas.openxmlformats.org/officeDocument/2006/relationships/slideLayout" Target="../slideLayouts/slideLayout74.xml"/><Relationship Id="rId128" Type="http://schemas.openxmlformats.org/officeDocument/2006/relationships/slideLayout" Target="../slideLayouts/slideLayout128.xml"/><Relationship Id="rId149" Type="http://schemas.openxmlformats.org/officeDocument/2006/relationships/slideLayout" Target="../slideLayouts/slideLayout149.xml"/><Relationship Id="rId5" Type="http://schemas.openxmlformats.org/officeDocument/2006/relationships/slideLayout" Target="../slideLayouts/slideLayout5.xml"/><Relationship Id="rId95" Type="http://schemas.openxmlformats.org/officeDocument/2006/relationships/slideLayout" Target="../slideLayouts/slideLayout95.xml"/><Relationship Id="rId160" Type="http://schemas.openxmlformats.org/officeDocument/2006/relationships/slideLayout" Target="../slideLayouts/slideLayout160.xml"/><Relationship Id="rId22" Type="http://schemas.openxmlformats.org/officeDocument/2006/relationships/slideLayout" Target="../slideLayouts/slideLayout22.xml"/><Relationship Id="rId43" Type="http://schemas.openxmlformats.org/officeDocument/2006/relationships/slideLayout" Target="../slideLayouts/slideLayout43.xml"/><Relationship Id="rId64" Type="http://schemas.openxmlformats.org/officeDocument/2006/relationships/slideLayout" Target="../slideLayouts/slideLayout64.xml"/><Relationship Id="rId118" Type="http://schemas.openxmlformats.org/officeDocument/2006/relationships/slideLayout" Target="../slideLayouts/slideLayout118.xml"/><Relationship Id="rId139" Type="http://schemas.openxmlformats.org/officeDocument/2006/relationships/slideLayout" Target="../slideLayouts/slideLayout139.xml"/><Relationship Id="rId85" Type="http://schemas.openxmlformats.org/officeDocument/2006/relationships/slideLayout" Target="../slideLayouts/slideLayout85.xml"/><Relationship Id="rId150" Type="http://schemas.openxmlformats.org/officeDocument/2006/relationships/slideLayout" Target="../slideLayouts/slideLayout150.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59" Type="http://schemas.openxmlformats.org/officeDocument/2006/relationships/slideLayout" Target="../slideLayouts/slideLayout59.xml"/><Relationship Id="rId103" Type="http://schemas.openxmlformats.org/officeDocument/2006/relationships/slideLayout" Target="../slideLayouts/slideLayout103.xml"/><Relationship Id="rId108" Type="http://schemas.openxmlformats.org/officeDocument/2006/relationships/slideLayout" Target="../slideLayouts/slideLayout108.xml"/><Relationship Id="rId124" Type="http://schemas.openxmlformats.org/officeDocument/2006/relationships/slideLayout" Target="../slideLayouts/slideLayout124.xml"/><Relationship Id="rId129" Type="http://schemas.openxmlformats.org/officeDocument/2006/relationships/slideLayout" Target="../slideLayouts/slideLayout129.xml"/><Relationship Id="rId54" Type="http://schemas.openxmlformats.org/officeDocument/2006/relationships/slideLayout" Target="../slideLayouts/slideLayout54.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91" Type="http://schemas.openxmlformats.org/officeDocument/2006/relationships/slideLayout" Target="../slideLayouts/slideLayout91.xml"/><Relationship Id="rId96" Type="http://schemas.openxmlformats.org/officeDocument/2006/relationships/slideLayout" Target="../slideLayouts/slideLayout96.xml"/><Relationship Id="rId140" Type="http://schemas.openxmlformats.org/officeDocument/2006/relationships/slideLayout" Target="../slideLayouts/slideLayout140.xml"/><Relationship Id="rId145" Type="http://schemas.openxmlformats.org/officeDocument/2006/relationships/slideLayout" Target="../slideLayouts/slideLayout145.xml"/><Relationship Id="rId161" Type="http://schemas.openxmlformats.org/officeDocument/2006/relationships/slideLayout" Target="../slideLayouts/slideLayout161.xml"/><Relationship Id="rId166"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49" Type="http://schemas.openxmlformats.org/officeDocument/2006/relationships/slideLayout" Target="../slideLayouts/slideLayout49.xml"/><Relationship Id="rId114" Type="http://schemas.openxmlformats.org/officeDocument/2006/relationships/slideLayout" Target="../slideLayouts/slideLayout114.xml"/><Relationship Id="rId119" Type="http://schemas.openxmlformats.org/officeDocument/2006/relationships/slideLayout" Target="../slideLayouts/slideLayout119.xml"/><Relationship Id="rId44" Type="http://schemas.openxmlformats.org/officeDocument/2006/relationships/slideLayout" Target="../slideLayouts/slideLayout44.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130" Type="http://schemas.openxmlformats.org/officeDocument/2006/relationships/slideLayout" Target="../slideLayouts/slideLayout130.xml"/><Relationship Id="rId135" Type="http://schemas.openxmlformats.org/officeDocument/2006/relationships/slideLayout" Target="../slideLayouts/slideLayout135.xml"/><Relationship Id="rId151" Type="http://schemas.openxmlformats.org/officeDocument/2006/relationships/slideLayout" Target="../slideLayouts/slideLayout151.xml"/><Relationship Id="rId156" Type="http://schemas.openxmlformats.org/officeDocument/2006/relationships/slideLayout" Target="../slideLayouts/slideLayout156.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109" Type="http://schemas.openxmlformats.org/officeDocument/2006/relationships/slideLayout" Target="../slideLayouts/slideLayout10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slideLayout" Target="../slideLayouts/slideLayout97.xml"/><Relationship Id="rId104" Type="http://schemas.openxmlformats.org/officeDocument/2006/relationships/slideLayout" Target="../slideLayouts/slideLayout104.xml"/><Relationship Id="rId120" Type="http://schemas.openxmlformats.org/officeDocument/2006/relationships/slideLayout" Target="../slideLayouts/slideLayout120.xml"/><Relationship Id="rId125" Type="http://schemas.openxmlformats.org/officeDocument/2006/relationships/slideLayout" Target="../slideLayouts/slideLayout125.xml"/><Relationship Id="rId141" Type="http://schemas.openxmlformats.org/officeDocument/2006/relationships/slideLayout" Target="../slideLayouts/slideLayout141.xml"/><Relationship Id="rId146" Type="http://schemas.openxmlformats.org/officeDocument/2006/relationships/slideLayout" Target="../slideLayouts/slideLayout146.xml"/><Relationship Id="rId167" Type="http://schemas.openxmlformats.org/officeDocument/2006/relationships/image" Target="../media/image2.emf"/><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162" Type="http://schemas.openxmlformats.org/officeDocument/2006/relationships/slideLayout" Target="../slideLayouts/slideLayout16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110" Type="http://schemas.openxmlformats.org/officeDocument/2006/relationships/slideLayout" Target="../slideLayouts/slideLayout110.xml"/><Relationship Id="rId115" Type="http://schemas.openxmlformats.org/officeDocument/2006/relationships/slideLayout" Target="../slideLayouts/slideLayout115.xml"/><Relationship Id="rId131" Type="http://schemas.openxmlformats.org/officeDocument/2006/relationships/slideLayout" Target="../slideLayouts/slideLayout131.xml"/><Relationship Id="rId136" Type="http://schemas.openxmlformats.org/officeDocument/2006/relationships/slideLayout" Target="../slideLayouts/slideLayout136.xml"/><Relationship Id="rId157" Type="http://schemas.openxmlformats.org/officeDocument/2006/relationships/slideLayout" Target="../slideLayouts/slideLayout157.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52" Type="http://schemas.openxmlformats.org/officeDocument/2006/relationships/slideLayout" Target="../slideLayouts/slideLayout15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 Id="rId100" Type="http://schemas.openxmlformats.org/officeDocument/2006/relationships/slideLayout" Target="../slideLayouts/slideLayout100.xml"/><Relationship Id="rId105" Type="http://schemas.openxmlformats.org/officeDocument/2006/relationships/slideLayout" Target="../slideLayouts/slideLayout105.xml"/><Relationship Id="rId126" Type="http://schemas.openxmlformats.org/officeDocument/2006/relationships/slideLayout" Target="../slideLayouts/slideLayout126.xml"/><Relationship Id="rId147" Type="http://schemas.openxmlformats.org/officeDocument/2006/relationships/slideLayout" Target="../slideLayouts/slideLayout14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slideLayout" Target="../slideLayouts/slideLayout93.xml"/><Relationship Id="rId98" Type="http://schemas.openxmlformats.org/officeDocument/2006/relationships/slideLayout" Target="../slideLayouts/slideLayout98.xml"/><Relationship Id="rId121" Type="http://schemas.openxmlformats.org/officeDocument/2006/relationships/slideLayout" Target="../slideLayouts/slideLayout121.xml"/><Relationship Id="rId142" Type="http://schemas.openxmlformats.org/officeDocument/2006/relationships/slideLayout" Target="../slideLayouts/slideLayout142.xml"/><Relationship Id="rId163" Type="http://schemas.openxmlformats.org/officeDocument/2006/relationships/theme" Target="../theme/theme1.xml"/><Relationship Id="rId3" Type="http://schemas.openxmlformats.org/officeDocument/2006/relationships/slideLayout" Target="../slideLayouts/slideLayout3.xml"/><Relationship Id="rId25" Type="http://schemas.openxmlformats.org/officeDocument/2006/relationships/slideLayout" Target="../slideLayouts/slideLayout25.xml"/><Relationship Id="rId46" Type="http://schemas.openxmlformats.org/officeDocument/2006/relationships/slideLayout" Target="../slideLayouts/slideLayout46.xml"/><Relationship Id="rId67" Type="http://schemas.openxmlformats.org/officeDocument/2006/relationships/slideLayout" Target="../slideLayouts/slideLayout67.xml"/><Relationship Id="rId116" Type="http://schemas.openxmlformats.org/officeDocument/2006/relationships/slideLayout" Target="../slideLayouts/slideLayout116.xml"/><Relationship Id="rId137" Type="http://schemas.openxmlformats.org/officeDocument/2006/relationships/slideLayout" Target="../slideLayouts/slideLayout137.xml"/><Relationship Id="rId158" Type="http://schemas.openxmlformats.org/officeDocument/2006/relationships/slideLayout" Target="../slideLayouts/slideLayout158.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62" Type="http://schemas.openxmlformats.org/officeDocument/2006/relationships/slideLayout" Target="../slideLayouts/slideLayout62.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111" Type="http://schemas.openxmlformats.org/officeDocument/2006/relationships/slideLayout" Target="../slideLayouts/slideLayout111.xml"/><Relationship Id="rId132" Type="http://schemas.openxmlformats.org/officeDocument/2006/relationships/slideLayout" Target="../slideLayouts/slideLayout132.xml"/><Relationship Id="rId153" Type="http://schemas.openxmlformats.org/officeDocument/2006/relationships/slideLayout" Target="../slideLayouts/slideLayout153.xml"/><Relationship Id="rId15" Type="http://schemas.openxmlformats.org/officeDocument/2006/relationships/slideLayout" Target="../slideLayouts/slideLayout15.xml"/><Relationship Id="rId36" Type="http://schemas.openxmlformats.org/officeDocument/2006/relationships/slideLayout" Target="../slideLayouts/slideLayout36.xml"/><Relationship Id="rId57" Type="http://schemas.openxmlformats.org/officeDocument/2006/relationships/slideLayout" Target="../slideLayouts/slideLayout57.xml"/><Relationship Id="rId106" Type="http://schemas.openxmlformats.org/officeDocument/2006/relationships/slideLayout" Target="../slideLayouts/slideLayout106.xml"/><Relationship Id="rId127" Type="http://schemas.openxmlformats.org/officeDocument/2006/relationships/slideLayout" Target="../slideLayouts/slideLayout12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52" Type="http://schemas.openxmlformats.org/officeDocument/2006/relationships/slideLayout" Target="../slideLayouts/slideLayout52.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94" Type="http://schemas.openxmlformats.org/officeDocument/2006/relationships/slideLayout" Target="../slideLayouts/slideLayout94.xml"/><Relationship Id="rId99" Type="http://schemas.openxmlformats.org/officeDocument/2006/relationships/slideLayout" Target="../slideLayouts/slideLayout99.xml"/><Relationship Id="rId101" Type="http://schemas.openxmlformats.org/officeDocument/2006/relationships/slideLayout" Target="../slideLayouts/slideLayout101.xml"/><Relationship Id="rId122" Type="http://schemas.openxmlformats.org/officeDocument/2006/relationships/slideLayout" Target="../slideLayouts/slideLayout122.xml"/><Relationship Id="rId143" Type="http://schemas.openxmlformats.org/officeDocument/2006/relationships/slideLayout" Target="../slideLayouts/slideLayout143.xml"/><Relationship Id="rId148" Type="http://schemas.openxmlformats.org/officeDocument/2006/relationships/slideLayout" Target="../slideLayouts/slideLayout148.xml"/><Relationship Id="rId164" Type="http://schemas.openxmlformats.org/officeDocument/2006/relationships/tags" Target="../tags/tag1.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47" Type="http://schemas.openxmlformats.org/officeDocument/2006/relationships/slideLayout" Target="../slideLayouts/slideLayout47.xml"/><Relationship Id="rId68" Type="http://schemas.openxmlformats.org/officeDocument/2006/relationships/slideLayout" Target="../slideLayouts/slideLayout68.xml"/><Relationship Id="rId89" Type="http://schemas.openxmlformats.org/officeDocument/2006/relationships/slideLayout" Target="../slideLayouts/slideLayout89.xml"/><Relationship Id="rId112" Type="http://schemas.openxmlformats.org/officeDocument/2006/relationships/slideLayout" Target="../slideLayouts/slideLayout112.xml"/><Relationship Id="rId133" Type="http://schemas.openxmlformats.org/officeDocument/2006/relationships/slideLayout" Target="../slideLayouts/slideLayout133.xml"/><Relationship Id="rId154" Type="http://schemas.openxmlformats.org/officeDocument/2006/relationships/slideLayout" Target="../slideLayouts/slideLayout154.xml"/><Relationship Id="rId16" Type="http://schemas.openxmlformats.org/officeDocument/2006/relationships/slideLayout" Target="../slideLayouts/slideLayout16.xml"/><Relationship Id="rId37" Type="http://schemas.openxmlformats.org/officeDocument/2006/relationships/slideLayout" Target="../slideLayouts/slideLayout37.xml"/><Relationship Id="rId58" Type="http://schemas.openxmlformats.org/officeDocument/2006/relationships/slideLayout" Target="../slideLayouts/slideLayout58.xml"/><Relationship Id="rId79" Type="http://schemas.openxmlformats.org/officeDocument/2006/relationships/slideLayout" Target="../slideLayouts/slideLayout79.xml"/><Relationship Id="rId102" Type="http://schemas.openxmlformats.org/officeDocument/2006/relationships/slideLayout" Target="../slideLayouts/slideLayout102.xml"/><Relationship Id="rId123" Type="http://schemas.openxmlformats.org/officeDocument/2006/relationships/slideLayout" Target="../slideLayouts/slideLayout123.xml"/><Relationship Id="rId144" Type="http://schemas.openxmlformats.org/officeDocument/2006/relationships/slideLayout" Target="../slideLayouts/slideLayout144.xml"/><Relationship Id="rId90" Type="http://schemas.openxmlformats.org/officeDocument/2006/relationships/slideLayout" Target="../slideLayouts/slideLayout90.xml"/><Relationship Id="rId165" Type="http://schemas.openxmlformats.org/officeDocument/2006/relationships/oleObject" Target="../embeddings/oleObject1.bin"/><Relationship Id="rId27" Type="http://schemas.openxmlformats.org/officeDocument/2006/relationships/slideLayout" Target="../slideLayouts/slideLayout27.xml"/><Relationship Id="rId48" Type="http://schemas.openxmlformats.org/officeDocument/2006/relationships/slideLayout" Target="../slideLayouts/slideLayout48.xml"/><Relationship Id="rId69" Type="http://schemas.openxmlformats.org/officeDocument/2006/relationships/slideLayout" Target="../slideLayouts/slideLayout69.xml"/><Relationship Id="rId113" Type="http://schemas.openxmlformats.org/officeDocument/2006/relationships/slideLayout" Target="../slideLayouts/slideLayout113.xml"/><Relationship Id="rId134" Type="http://schemas.openxmlformats.org/officeDocument/2006/relationships/slideLayout" Target="../slideLayouts/slideLayout134.xml"/><Relationship Id="rId80" Type="http://schemas.openxmlformats.org/officeDocument/2006/relationships/slideLayout" Target="../slideLayouts/slideLayout80.xml"/><Relationship Id="rId155" Type="http://schemas.openxmlformats.org/officeDocument/2006/relationships/slideLayout" Target="../slideLayouts/slideLayout15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0.xml"/><Relationship Id="rId13" Type="http://schemas.openxmlformats.org/officeDocument/2006/relationships/slideLayout" Target="../slideLayouts/slideLayout175.xml"/><Relationship Id="rId18" Type="http://schemas.openxmlformats.org/officeDocument/2006/relationships/oleObject" Target="../embeddings/oleObject2.bin"/><Relationship Id="rId3" Type="http://schemas.openxmlformats.org/officeDocument/2006/relationships/slideLayout" Target="../slideLayouts/slideLayout165.xml"/><Relationship Id="rId7" Type="http://schemas.openxmlformats.org/officeDocument/2006/relationships/slideLayout" Target="../slideLayouts/slideLayout169.xml"/><Relationship Id="rId12" Type="http://schemas.openxmlformats.org/officeDocument/2006/relationships/slideLayout" Target="../slideLayouts/slideLayout174.xml"/><Relationship Id="rId17" Type="http://schemas.openxmlformats.org/officeDocument/2006/relationships/tags" Target="../tags/tag2.xml"/><Relationship Id="rId2" Type="http://schemas.openxmlformats.org/officeDocument/2006/relationships/slideLayout" Target="../slideLayouts/slideLayout164.xml"/><Relationship Id="rId16" Type="http://schemas.openxmlformats.org/officeDocument/2006/relationships/theme" Target="../theme/theme2.xml"/><Relationship Id="rId20" Type="http://schemas.openxmlformats.org/officeDocument/2006/relationships/image" Target="../media/image2.emf"/><Relationship Id="rId1" Type="http://schemas.openxmlformats.org/officeDocument/2006/relationships/slideLayout" Target="../slideLayouts/slideLayout163.xml"/><Relationship Id="rId6" Type="http://schemas.openxmlformats.org/officeDocument/2006/relationships/slideLayout" Target="../slideLayouts/slideLayout168.xml"/><Relationship Id="rId11" Type="http://schemas.openxmlformats.org/officeDocument/2006/relationships/slideLayout" Target="../slideLayouts/slideLayout173.xml"/><Relationship Id="rId5" Type="http://schemas.openxmlformats.org/officeDocument/2006/relationships/slideLayout" Target="../slideLayouts/slideLayout167.xml"/><Relationship Id="rId15" Type="http://schemas.openxmlformats.org/officeDocument/2006/relationships/slideLayout" Target="../slideLayouts/slideLayout177.xml"/><Relationship Id="rId10" Type="http://schemas.openxmlformats.org/officeDocument/2006/relationships/slideLayout" Target="../slideLayouts/slideLayout172.xml"/><Relationship Id="rId19" Type="http://schemas.openxmlformats.org/officeDocument/2006/relationships/image" Target="../media/image1.emf"/><Relationship Id="rId4" Type="http://schemas.openxmlformats.org/officeDocument/2006/relationships/slideLayout" Target="../slideLayouts/slideLayout166.xml"/><Relationship Id="rId9" Type="http://schemas.openxmlformats.org/officeDocument/2006/relationships/slideLayout" Target="../slideLayouts/slideLayout171.xml"/><Relationship Id="rId14" Type="http://schemas.openxmlformats.org/officeDocument/2006/relationships/slideLayout" Target="../slideLayouts/slideLayout176.xml"/></Relationships>
</file>

<file path=ppt/slideMasters/_rels/slideMaster3.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heme" Target="../theme/theme3.xml"/><Relationship Id="rId1" Type="http://schemas.openxmlformats.org/officeDocument/2006/relationships/slideLayout" Target="../slideLayouts/slideLayout178.xml"/><Relationship Id="rId6" Type="http://schemas.openxmlformats.org/officeDocument/2006/relationships/image" Target="../media/image2.emf"/><Relationship Id="rId5" Type="http://schemas.openxmlformats.org/officeDocument/2006/relationships/image" Target="../media/image1.emf"/><Relationship Id="rId4" Type="http://schemas.openxmlformats.org/officeDocument/2006/relationships/oleObject" Target="../embeddings/oleObject3.bin"/></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86.xml"/><Relationship Id="rId13" Type="http://schemas.openxmlformats.org/officeDocument/2006/relationships/slideLayout" Target="../slideLayouts/slideLayout191.xml"/><Relationship Id="rId18" Type="http://schemas.openxmlformats.org/officeDocument/2006/relationships/image" Target="../media/image2.emf"/><Relationship Id="rId3" Type="http://schemas.openxmlformats.org/officeDocument/2006/relationships/slideLayout" Target="../slideLayouts/slideLayout181.xml"/><Relationship Id="rId7" Type="http://schemas.openxmlformats.org/officeDocument/2006/relationships/slideLayout" Target="../slideLayouts/slideLayout185.xml"/><Relationship Id="rId12" Type="http://schemas.openxmlformats.org/officeDocument/2006/relationships/slideLayout" Target="../slideLayouts/slideLayout190.xml"/><Relationship Id="rId17" Type="http://schemas.openxmlformats.org/officeDocument/2006/relationships/image" Target="../media/image1.emf"/><Relationship Id="rId2" Type="http://schemas.openxmlformats.org/officeDocument/2006/relationships/slideLayout" Target="../slideLayouts/slideLayout180.xml"/><Relationship Id="rId16" Type="http://schemas.openxmlformats.org/officeDocument/2006/relationships/oleObject" Target="../embeddings/oleObject4.bin"/><Relationship Id="rId1" Type="http://schemas.openxmlformats.org/officeDocument/2006/relationships/slideLayout" Target="../slideLayouts/slideLayout179.xml"/><Relationship Id="rId6" Type="http://schemas.openxmlformats.org/officeDocument/2006/relationships/slideLayout" Target="../slideLayouts/slideLayout184.xml"/><Relationship Id="rId11" Type="http://schemas.openxmlformats.org/officeDocument/2006/relationships/slideLayout" Target="../slideLayouts/slideLayout189.xml"/><Relationship Id="rId5" Type="http://schemas.openxmlformats.org/officeDocument/2006/relationships/slideLayout" Target="../slideLayouts/slideLayout183.xml"/><Relationship Id="rId15" Type="http://schemas.openxmlformats.org/officeDocument/2006/relationships/tags" Target="../tags/tag4.xml"/><Relationship Id="rId10" Type="http://schemas.openxmlformats.org/officeDocument/2006/relationships/slideLayout" Target="../slideLayouts/slideLayout188.xml"/><Relationship Id="rId4" Type="http://schemas.openxmlformats.org/officeDocument/2006/relationships/slideLayout" Target="../slideLayouts/slideLayout182.xml"/><Relationship Id="rId9" Type="http://schemas.openxmlformats.org/officeDocument/2006/relationships/slideLayout" Target="../slideLayouts/slideLayout187.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theme" Target="../theme/theme5.xml"/><Relationship Id="rId1" Type="http://schemas.openxmlformats.org/officeDocument/2006/relationships/slideLayout" Target="../slideLayouts/slideLayout192.xml"/></Relationships>
</file>

<file path=ppt/slideMasters/_rels/slideMaster6.xml.rels><?xml version="1.0" encoding="UTF-8" standalone="yes"?>
<Relationships xmlns="http://schemas.openxmlformats.org/package/2006/relationships"><Relationship Id="rId117" Type="http://schemas.openxmlformats.org/officeDocument/2006/relationships/slideLayout" Target="../slideLayouts/slideLayout309.xml"/><Relationship Id="rId21" Type="http://schemas.openxmlformats.org/officeDocument/2006/relationships/slideLayout" Target="../slideLayouts/slideLayout213.xml"/><Relationship Id="rId42" Type="http://schemas.openxmlformats.org/officeDocument/2006/relationships/slideLayout" Target="../slideLayouts/slideLayout234.xml"/><Relationship Id="rId63" Type="http://schemas.openxmlformats.org/officeDocument/2006/relationships/slideLayout" Target="../slideLayouts/slideLayout255.xml"/><Relationship Id="rId84" Type="http://schemas.openxmlformats.org/officeDocument/2006/relationships/slideLayout" Target="../slideLayouts/slideLayout276.xml"/><Relationship Id="rId138" Type="http://schemas.openxmlformats.org/officeDocument/2006/relationships/slideLayout" Target="../slideLayouts/slideLayout330.xml"/><Relationship Id="rId107" Type="http://schemas.openxmlformats.org/officeDocument/2006/relationships/slideLayout" Target="../slideLayouts/slideLayout299.xml"/><Relationship Id="rId11" Type="http://schemas.openxmlformats.org/officeDocument/2006/relationships/slideLayout" Target="../slideLayouts/slideLayout203.xml"/><Relationship Id="rId32" Type="http://schemas.openxmlformats.org/officeDocument/2006/relationships/slideLayout" Target="../slideLayouts/slideLayout224.xml"/><Relationship Id="rId53" Type="http://schemas.openxmlformats.org/officeDocument/2006/relationships/slideLayout" Target="../slideLayouts/slideLayout245.xml"/><Relationship Id="rId74" Type="http://schemas.openxmlformats.org/officeDocument/2006/relationships/slideLayout" Target="../slideLayouts/slideLayout266.xml"/><Relationship Id="rId128" Type="http://schemas.openxmlformats.org/officeDocument/2006/relationships/slideLayout" Target="../slideLayouts/slideLayout320.xml"/><Relationship Id="rId5" Type="http://schemas.openxmlformats.org/officeDocument/2006/relationships/slideLayout" Target="../slideLayouts/slideLayout197.xml"/><Relationship Id="rId90" Type="http://schemas.openxmlformats.org/officeDocument/2006/relationships/slideLayout" Target="../slideLayouts/slideLayout282.xml"/><Relationship Id="rId95" Type="http://schemas.openxmlformats.org/officeDocument/2006/relationships/slideLayout" Target="../slideLayouts/slideLayout287.xml"/><Relationship Id="rId22" Type="http://schemas.openxmlformats.org/officeDocument/2006/relationships/slideLayout" Target="../slideLayouts/slideLayout214.xml"/><Relationship Id="rId27" Type="http://schemas.openxmlformats.org/officeDocument/2006/relationships/slideLayout" Target="../slideLayouts/slideLayout219.xml"/><Relationship Id="rId43" Type="http://schemas.openxmlformats.org/officeDocument/2006/relationships/slideLayout" Target="../slideLayouts/slideLayout235.xml"/><Relationship Id="rId48" Type="http://schemas.openxmlformats.org/officeDocument/2006/relationships/slideLayout" Target="../slideLayouts/slideLayout240.xml"/><Relationship Id="rId64" Type="http://schemas.openxmlformats.org/officeDocument/2006/relationships/slideLayout" Target="../slideLayouts/slideLayout256.xml"/><Relationship Id="rId69" Type="http://schemas.openxmlformats.org/officeDocument/2006/relationships/slideLayout" Target="../slideLayouts/slideLayout261.xml"/><Relationship Id="rId113" Type="http://schemas.openxmlformats.org/officeDocument/2006/relationships/slideLayout" Target="../slideLayouts/slideLayout305.xml"/><Relationship Id="rId118" Type="http://schemas.openxmlformats.org/officeDocument/2006/relationships/slideLayout" Target="../slideLayouts/slideLayout310.xml"/><Relationship Id="rId134" Type="http://schemas.openxmlformats.org/officeDocument/2006/relationships/slideLayout" Target="../slideLayouts/slideLayout326.xml"/><Relationship Id="rId139" Type="http://schemas.openxmlformats.org/officeDocument/2006/relationships/slideLayout" Target="../slideLayouts/slideLayout331.xml"/><Relationship Id="rId80" Type="http://schemas.openxmlformats.org/officeDocument/2006/relationships/slideLayout" Target="../slideLayouts/slideLayout272.xml"/><Relationship Id="rId85" Type="http://schemas.openxmlformats.org/officeDocument/2006/relationships/slideLayout" Target="../slideLayouts/slideLayout277.xml"/><Relationship Id="rId12" Type="http://schemas.openxmlformats.org/officeDocument/2006/relationships/slideLayout" Target="../slideLayouts/slideLayout204.xml"/><Relationship Id="rId17" Type="http://schemas.openxmlformats.org/officeDocument/2006/relationships/slideLayout" Target="../slideLayouts/slideLayout209.xml"/><Relationship Id="rId33" Type="http://schemas.openxmlformats.org/officeDocument/2006/relationships/slideLayout" Target="../slideLayouts/slideLayout225.xml"/><Relationship Id="rId38" Type="http://schemas.openxmlformats.org/officeDocument/2006/relationships/slideLayout" Target="../slideLayouts/slideLayout230.xml"/><Relationship Id="rId59" Type="http://schemas.openxmlformats.org/officeDocument/2006/relationships/slideLayout" Target="../slideLayouts/slideLayout251.xml"/><Relationship Id="rId103" Type="http://schemas.openxmlformats.org/officeDocument/2006/relationships/slideLayout" Target="../slideLayouts/slideLayout295.xml"/><Relationship Id="rId108" Type="http://schemas.openxmlformats.org/officeDocument/2006/relationships/slideLayout" Target="../slideLayouts/slideLayout300.xml"/><Relationship Id="rId124" Type="http://schemas.openxmlformats.org/officeDocument/2006/relationships/slideLayout" Target="../slideLayouts/slideLayout316.xml"/><Relationship Id="rId129" Type="http://schemas.openxmlformats.org/officeDocument/2006/relationships/slideLayout" Target="../slideLayouts/slideLayout321.xml"/><Relationship Id="rId54" Type="http://schemas.openxmlformats.org/officeDocument/2006/relationships/slideLayout" Target="../slideLayouts/slideLayout246.xml"/><Relationship Id="rId70" Type="http://schemas.openxmlformats.org/officeDocument/2006/relationships/slideLayout" Target="../slideLayouts/slideLayout262.xml"/><Relationship Id="rId75" Type="http://schemas.openxmlformats.org/officeDocument/2006/relationships/slideLayout" Target="../slideLayouts/slideLayout267.xml"/><Relationship Id="rId91" Type="http://schemas.openxmlformats.org/officeDocument/2006/relationships/slideLayout" Target="../slideLayouts/slideLayout283.xml"/><Relationship Id="rId96" Type="http://schemas.openxmlformats.org/officeDocument/2006/relationships/slideLayout" Target="../slideLayouts/slideLayout288.xml"/><Relationship Id="rId140" Type="http://schemas.openxmlformats.org/officeDocument/2006/relationships/slideLayout" Target="../slideLayouts/slideLayout332.xml"/><Relationship Id="rId145" Type="http://schemas.openxmlformats.org/officeDocument/2006/relationships/image" Target="../media/image2.emf"/><Relationship Id="rId1" Type="http://schemas.openxmlformats.org/officeDocument/2006/relationships/slideLayout" Target="../slideLayouts/slideLayout193.xml"/><Relationship Id="rId6" Type="http://schemas.openxmlformats.org/officeDocument/2006/relationships/slideLayout" Target="../slideLayouts/slideLayout198.xml"/><Relationship Id="rId23" Type="http://schemas.openxmlformats.org/officeDocument/2006/relationships/slideLayout" Target="../slideLayouts/slideLayout215.xml"/><Relationship Id="rId28" Type="http://schemas.openxmlformats.org/officeDocument/2006/relationships/slideLayout" Target="../slideLayouts/slideLayout220.xml"/><Relationship Id="rId49" Type="http://schemas.openxmlformats.org/officeDocument/2006/relationships/slideLayout" Target="../slideLayouts/slideLayout241.xml"/><Relationship Id="rId114" Type="http://schemas.openxmlformats.org/officeDocument/2006/relationships/slideLayout" Target="../slideLayouts/slideLayout306.xml"/><Relationship Id="rId119" Type="http://schemas.openxmlformats.org/officeDocument/2006/relationships/slideLayout" Target="../slideLayouts/slideLayout311.xml"/><Relationship Id="rId44" Type="http://schemas.openxmlformats.org/officeDocument/2006/relationships/slideLayout" Target="../slideLayouts/slideLayout236.xml"/><Relationship Id="rId60" Type="http://schemas.openxmlformats.org/officeDocument/2006/relationships/slideLayout" Target="../slideLayouts/slideLayout252.xml"/><Relationship Id="rId65" Type="http://schemas.openxmlformats.org/officeDocument/2006/relationships/slideLayout" Target="../slideLayouts/slideLayout257.xml"/><Relationship Id="rId81" Type="http://schemas.openxmlformats.org/officeDocument/2006/relationships/slideLayout" Target="../slideLayouts/slideLayout273.xml"/><Relationship Id="rId86" Type="http://schemas.openxmlformats.org/officeDocument/2006/relationships/slideLayout" Target="../slideLayouts/slideLayout278.xml"/><Relationship Id="rId130" Type="http://schemas.openxmlformats.org/officeDocument/2006/relationships/slideLayout" Target="../slideLayouts/slideLayout322.xml"/><Relationship Id="rId135" Type="http://schemas.openxmlformats.org/officeDocument/2006/relationships/slideLayout" Target="../slideLayouts/slideLayout327.xml"/><Relationship Id="rId13" Type="http://schemas.openxmlformats.org/officeDocument/2006/relationships/slideLayout" Target="../slideLayouts/slideLayout205.xml"/><Relationship Id="rId18" Type="http://schemas.openxmlformats.org/officeDocument/2006/relationships/slideLayout" Target="../slideLayouts/slideLayout210.xml"/><Relationship Id="rId39" Type="http://schemas.openxmlformats.org/officeDocument/2006/relationships/slideLayout" Target="../slideLayouts/slideLayout231.xml"/><Relationship Id="rId109" Type="http://schemas.openxmlformats.org/officeDocument/2006/relationships/slideLayout" Target="../slideLayouts/slideLayout301.xml"/><Relationship Id="rId34" Type="http://schemas.openxmlformats.org/officeDocument/2006/relationships/slideLayout" Target="../slideLayouts/slideLayout226.xml"/><Relationship Id="rId50" Type="http://schemas.openxmlformats.org/officeDocument/2006/relationships/slideLayout" Target="../slideLayouts/slideLayout242.xml"/><Relationship Id="rId55" Type="http://schemas.openxmlformats.org/officeDocument/2006/relationships/slideLayout" Target="../slideLayouts/slideLayout247.xml"/><Relationship Id="rId76" Type="http://schemas.openxmlformats.org/officeDocument/2006/relationships/slideLayout" Target="../slideLayouts/slideLayout268.xml"/><Relationship Id="rId97" Type="http://schemas.openxmlformats.org/officeDocument/2006/relationships/slideLayout" Target="../slideLayouts/slideLayout289.xml"/><Relationship Id="rId104" Type="http://schemas.openxmlformats.org/officeDocument/2006/relationships/slideLayout" Target="../slideLayouts/slideLayout296.xml"/><Relationship Id="rId120" Type="http://schemas.openxmlformats.org/officeDocument/2006/relationships/slideLayout" Target="../slideLayouts/slideLayout312.xml"/><Relationship Id="rId125" Type="http://schemas.openxmlformats.org/officeDocument/2006/relationships/slideLayout" Target="../slideLayouts/slideLayout317.xml"/><Relationship Id="rId141" Type="http://schemas.openxmlformats.org/officeDocument/2006/relationships/theme" Target="../theme/theme6.xml"/><Relationship Id="rId7" Type="http://schemas.openxmlformats.org/officeDocument/2006/relationships/slideLayout" Target="../slideLayouts/slideLayout199.xml"/><Relationship Id="rId71" Type="http://schemas.openxmlformats.org/officeDocument/2006/relationships/slideLayout" Target="../slideLayouts/slideLayout263.xml"/><Relationship Id="rId92" Type="http://schemas.openxmlformats.org/officeDocument/2006/relationships/slideLayout" Target="../slideLayouts/slideLayout284.xml"/><Relationship Id="rId2" Type="http://schemas.openxmlformats.org/officeDocument/2006/relationships/slideLayout" Target="../slideLayouts/slideLayout194.xml"/><Relationship Id="rId29" Type="http://schemas.openxmlformats.org/officeDocument/2006/relationships/slideLayout" Target="../slideLayouts/slideLayout221.xml"/><Relationship Id="rId24" Type="http://schemas.openxmlformats.org/officeDocument/2006/relationships/slideLayout" Target="../slideLayouts/slideLayout216.xml"/><Relationship Id="rId40" Type="http://schemas.openxmlformats.org/officeDocument/2006/relationships/slideLayout" Target="../slideLayouts/slideLayout232.xml"/><Relationship Id="rId45" Type="http://schemas.openxmlformats.org/officeDocument/2006/relationships/slideLayout" Target="../slideLayouts/slideLayout237.xml"/><Relationship Id="rId66" Type="http://schemas.openxmlformats.org/officeDocument/2006/relationships/slideLayout" Target="../slideLayouts/slideLayout258.xml"/><Relationship Id="rId87" Type="http://schemas.openxmlformats.org/officeDocument/2006/relationships/slideLayout" Target="../slideLayouts/slideLayout279.xml"/><Relationship Id="rId110" Type="http://schemas.openxmlformats.org/officeDocument/2006/relationships/slideLayout" Target="../slideLayouts/slideLayout302.xml"/><Relationship Id="rId115" Type="http://schemas.openxmlformats.org/officeDocument/2006/relationships/slideLayout" Target="../slideLayouts/slideLayout307.xml"/><Relationship Id="rId131" Type="http://schemas.openxmlformats.org/officeDocument/2006/relationships/slideLayout" Target="../slideLayouts/slideLayout323.xml"/><Relationship Id="rId136" Type="http://schemas.openxmlformats.org/officeDocument/2006/relationships/slideLayout" Target="../slideLayouts/slideLayout328.xml"/><Relationship Id="rId61" Type="http://schemas.openxmlformats.org/officeDocument/2006/relationships/slideLayout" Target="../slideLayouts/slideLayout253.xml"/><Relationship Id="rId82" Type="http://schemas.openxmlformats.org/officeDocument/2006/relationships/slideLayout" Target="../slideLayouts/slideLayout274.xml"/><Relationship Id="rId19" Type="http://schemas.openxmlformats.org/officeDocument/2006/relationships/slideLayout" Target="../slideLayouts/slideLayout211.xml"/><Relationship Id="rId14" Type="http://schemas.openxmlformats.org/officeDocument/2006/relationships/slideLayout" Target="../slideLayouts/slideLayout206.xml"/><Relationship Id="rId30" Type="http://schemas.openxmlformats.org/officeDocument/2006/relationships/slideLayout" Target="../slideLayouts/slideLayout222.xml"/><Relationship Id="rId35" Type="http://schemas.openxmlformats.org/officeDocument/2006/relationships/slideLayout" Target="../slideLayouts/slideLayout227.xml"/><Relationship Id="rId56" Type="http://schemas.openxmlformats.org/officeDocument/2006/relationships/slideLayout" Target="../slideLayouts/slideLayout248.xml"/><Relationship Id="rId77" Type="http://schemas.openxmlformats.org/officeDocument/2006/relationships/slideLayout" Target="../slideLayouts/slideLayout269.xml"/><Relationship Id="rId100" Type="http://schemas.openxmlformats.org/officeDocument/2006/relationships/slideLayout" Target="../slideLayouts/slideLayout292.xml"/><Relationship Id="rId105" Type="http://schemas.openxmlformats.org/officeDocument/2006/relationships/slideLayout" Target="../slideLayouts/slideLayout297.xml"/><Relationship Id="rId126" Type="http://schemas.openxmlformats.org/officeDocument/2006/relationships/slideLayout" Target="../slideLayouts/slideLayout318.xml"/><Relationship Id="rId8" Type="http://schemas.openxmlformats.org/officeDocument/2006/relationships/slideLayout" Target="../slideLayouts/slideLayout200.xml"/><Relationship Id="rId51" Type="http://schemas.openxmlformats.org/officeDocument/2006/relationships/slideLayout" Target="../slideLayouts/slideLayout243.xml"/><Relationship Id="rId72" Type="http://schemas.openxmlformats.org/officeDocument/2006/relationships/slideLayout" Target="../slideLayouts/slideLayout264.xml"/><Relationship Id="rId93" Type="http://schemas.openxmlformats.org/officeDocument/2006/relationships/slideLayout" Target="../slideLayouts/slideLayout285.xml"/><Relationship Id="rId98" Type="http://schemas.openxmlformats.org/officeDocument/2006/relationships/slideLayout" Target="../slideLayouts/slideLayout290.xml"/><Relationship Id="rId121" Type="http://schemas.openxmlformats.org/officeDocument/2006/relationships/slideLayout" Target="../slideLayouts/slideLayout313.xml"/><Relationship Id="rId142" Type="http://schemas.openxmlformats.org/officeDocument/2006/relationships/tags" Target="../tags/tag5.xml"/><Relationship Id="rId3" Type="http://schemas.openxmlformats.org/officeDocument/2006/relationships/slideLayout" Target="../slideLayouts/slideLayout195.xml"/><Relationship Id="rId25" Type="http://schemas.openxmlformats.org/officeDocument/2006/relationships/slideLayout" Target="../slideLayouts/slideLayout217.xml"/><Relationship Id="rId46" Type="http://schemas.openxmlformats.org/officeDocument/2006/relationships/slideLayout" Target="../slideLayouts/slideLayout238.xml"/><Relationship Id="rId67" Type="http://schemas.openxmlformats.org/officeDocument/2006/relationships/slideLayout" Target="../slideLayouts/slideLayout259.xml"/><Relationship Id="rId116" Type="http://schemas.openxmlformats.org/officeDocument/2006/relationships/slideLayout" Target="../slideLayouts/slideLayout308.xml"/><Relationship Id="rId137" Type="http://schemas.openxmlformats.org/officeDocument/2006/relationships/slideLayout" Target="../slideLayouts/slideLayout329.xml"/><Relationship Id="rId20" Type="http://schemas.openxmlformats.org/officeDocument/2006/relationships/slideLayout" Target="../slideLayouts/slideLayout212.xml"/><Relationship Id="rId41" Type="http://schemas.openxmlformats.org/officeDocument/2006/relationships/slideLayout" Target="../slideLayouts/slideLayout233.xml"/><Relationship Id="rId62" Type="http://schemas.openxmlformats.org/officeDocument/2006/relationships/slideLayout" Target="../slideLayouts/slideLayout254.xml"/><Relationship Id="rId83" Type="http://schemas.openxmlformats.org/officeDocument/2006/relationships/slideLayout" Target="../slideLayouts/slideLayout275.xml"/><Relationship Id="rId88" Type="http://schemas.openxmlformats.org/officeDocument/2006/relationships/slideLayout" Target="../slideLayouts/slideLayout280.xml"/><Relationship Id="rId111" Type="http://schemas.openxmlformats.org/officeDocument/2006/relationships/slideLayout" Target="../slideLayouts/slideLayout303.xml"/><Relationship Id="rId132" Type="http://schemas.openxmlformats.org/officeDocument/2006/relationships/slideLayout" Target="../slideLayouts/slideLayout324.xml"/><Relationship Id="rId15" Type="http://schemas.openxmlformats.org/officeDocument/2006/relationships/slideLayout" Target="../slideLayouts/slideLayout207.xml"/><Relationship Id="rId36" Type="http://schemas.openxmlformats.org/officeDocument/2006/relationships/slideLayout" Target="../slideLayouts/slideLayout228.xml"/><Relationship Id="rId57" Type="http://schemas.openxmlformats.org/officeDocument/2006/relationships/slideLayout" Target="../slideLayouts/slideLayout249.xml"/><Relationship Id="rId106" Type="http://schemas.openxmlformats.org/officeDocument/2006/relationships/slideLayout" Target="../slideLayouts/slideLayout298.xml"/><Relationship Id="rId127" Type="http://schemas.openxmlformats.org/officeDocument/2006/relationships/slideLayout" Target="../slideLayouts/slideLayout319.xml"/><Relationship Id="rId10" Type="http://schemas.openxmlformats.org/officeDocument/2006/relationships/slideLayout" Target="../slideLayouts/slideLayout202.xml"/><Relationship Id="rId31" Type="http://schemas.openxmlformats.org/officeDocument/2006/relationships/slideLayout" Target="../slideLayouts/slideLayout223.xml"/><Relationship Id="rId52" Type="http://schemas.openxmlformats.org/officeDocument/2006/relationships/slideLayout" Target="../slideLayouts/slideLayout244.xml"/><Relationship Id="rId73" Type="http://schemas.openxmlformats.org/officeDocument/2006/relationships/slideLayout" Target="../slideLayouts/slideLayout265.xml"/><Relationship Id="rId78" Type="http://schemas.openxmlformats.org/officeDocument/2006/relationships/slideLayout" Target="../slideLayouts/slideLayout270.xml"/><Relationship Id="rId94" Type="http://schemas.openxmlformats.org/officeDocument/2006/relationships/slideLayout" Target="../slideLayouts/slideLayout286.xml"/><Relationship Id="rId99" Type="http://schemas.openxmlformats.org/officeDocument/2006/relationships/slideLayout" Target="../slideLayouts/slideLayout291.xml"/><Relationship Id="rId101" Type="http://schemas.openxmlformats.org/officeDocument/2006/relationships/slideLayout" Target="../slideLayouts/slideLayout293.xml"/><Relationship Id="rId122" Type="http://schemas.openxmlformats.org/officeDocument/2006/relationships/slideLayout" Target="../slideLayouts/slideLayout314.xml"/><Relationship Id="rId143" Type="http://schemas.openxmlformats.org/officeDocument/2006/relationships/oleObject" Target="../embeddings/oleObject5.bin"/><Relationship Id="rId4" Type="http://schemas.openxmlformats.org/officeDocument/2006/relationships/slideLayout" Target="../slideLayouts/slideLayout196.xml"/><Relationship Id="rId9" Type="http://schemas.openxmlformats.org/officeDocument/2006/relationships/slideLayout" Target="../slideLayouts/slideLayout201.xml"/><Relationship Id="rId26" Type="http://schemas.openxmlformats.org/officeDocument/2006/relationships/slideLayout" Target="../slideLayouts/slideLayout218.xml"/><Relationship Id="rId47" Type="http://schemas.openxmlformats.org/officeDocument/2006/relationships/slideLayout" Target="../slideLayouts/slideLayout239.xml"/><Relationship Id="rId68" Type="http://schemas.openxmlformats.org/officeDocument/2006/relationships/slideLayout" Target="../slideLayouts/slideLayout260.xml"/><Relationship Id="rId89" Type="http://schemas.openxmlformats.org/officeDocument/2006/relationships/slideLayout" Target="../slideLayouts/slideLayout281.xml"/><Relationship Id="rId112" Type="http://schemas.openxmlformats.org/officeDocument/2006/relationships/slideLayout" Target="../slideLayouts/slideLayout304.xml"/><Relationship Id="rId133" Type="http://schemas.openxmlformats.org/officeDocument/2006/relationships/slideLayout" Target="../slideLayouts/slideLayout325.xml"/><Relationship Id="rId16" Type="http://schemas.openxmlformats.org/officeDocument/2006/relationships/slideLayout" Target="../slideLayouts/slideLayout208.xml"/><Relationship Id="rId37" Type="http://schemas.openxmlformats.org/officeDocument/2006/relationships/slideLayout" Target="../slideLayouts/slideLayout229.xml"/><Relationship Id="rId58" Type="http://schemas.openxmlformats.org/officeDocument/2006/relationships/slideLayout" Target="../slideLayouts/slideLayout250.xml"/><Relationship Id="rId79" Type="http://schemas.openxmlformats.org/officeDocument/2006/relationships/slideLayout" Target="../slideLayouts/slideLayout271.xml"/><Relationship Id="rId102" Type="http://schemas.openxmlformats.org/officeDocument/2006/relationships/slideLayout" Target="../slideLayouts/slideLayout294.xml"/><Relationship Id="rId123" Type="http://schemas.openxmlformats.org/officeDocument/2006/relationships/slideLayout" Target="../slideLayouts/slideLayout315.xml"/><Relationship Id="rId144"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AEA99AA8-EAAA-4F74-9E09-F80497B441AF}"/>
              </a:ext>
            </a:extLst>
          </p:cNvPr>
          <p:cNvGraphicFramePr>
            <a:graphicFrameLocks noChangeAspect="1"/>
          </p:cNvGraphicFramePr>
          <p:nvPr>
            <p:custDataLst>
              <p:tags r:id="rId164"/>
            </p:custDataLst>
            <p:extLst>
              <p:ext uri="{D42A27DB-BD31-4B8C-83A1-F6EECF244321}">
                <p14:modId xmlns:p14="http://schemas.microsoft.com/office/powerpoint/2010/main" val="413431165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65" imgW="425" imgH="424" progId="TCLayout.ActiveDocument.1">
                  <p:embed/>
                </p:oleObj>
              </mc:Choice>
              <mc:Fallback>
                <p:oleObj name="think-cell Slide" r:id="rId165" imgW="425" imgH="424" progId="TCLayout.ActiveDocument.1">
                  <p:embed/>
                  <p:pic>
                    <p:nvPicPr>
                      <p:cNvPr id="6" name="Object 5" hidden="1">
                        <a:extLst>
                          <a:ext uri="{FF2B5EF4-FFF2-40B4-BE49-F238E27FC236}">
                            <a16:creationId xmlns:a16="http://schemas.microsoft.com/office/drawing/2014/main" id="{AEA99AA8-EAAA-4F74-9E09-F80497B441AF}"/>
                          </a:ext>
                        </a:extLst>
                      </p:cNvPr>
                      <p:cNvPicPr/>
                      <p:nvPr/>
                    </p:nvPicPr>
                    <p:blipFill>
                      <a:blip r:embed="rId166"/>
                      <a:stretch>
                        <a:fillRect/>
                      </a:stretch>
                    </p:blipFill>
                    <p:spPr>
                      <a:xfrm>
                        <a:off x="1588" y="1588"/>
                        <a:ext cx="1588" cy="1588"/>
                      </a:xfrm>
                      <a:prstGeom prst="rect">
                        <a:avLst/>
                      </a:prstGeom>
                    </p:spPr>
                  </p:pic>
                </p:oleObj>
              </mc:Fallback>
            </mc:AlternateContent>
          </a:graphicData>
        </a:graphic>
      </p:graphicFrame>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p:nvPicPr>
        <p:blipFill rotWithShape="1">
          <a:blip r:embed="rId167" cstate="email">
            <a:extLst>
              <a:ext uri="{28A0092B-C50C-407E-A947-70E740481C1C}">
                <a14:useLocalDpi xmlns:a14="http://schemas.microsoft.com/office/drawing/2010/main"/>
              </a:ext>
            </a:extLst>
          </a:blip>
          <a:srcRect l="762"/>
          <a:stretch/>
        </p:blipFill>
        <p:spPr>
          <a:xfrm rot="5400000">
            <a:off x="9509760" y="2843773"/>
            <a:ext cx="6858000" cy="1170455"/>
          </a:xfrm>
          <a:prstGeom prst="rect">
            <a:avLst/>
          </a:prstGeom>
        </p:spPr>
      </p:pic>
    </p:spTree>
    <p:extLst>
      <p:ext uri="{BB962C8B-B14F-4D97-AF65-F5344CB8AC3E}">
        <p14:creationId xmlns:p14="http://schemas.microsoft.com/office/powerpoint/2010/main" val="358734561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92511"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92512"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 id="2147483707" r:id="rId47"/>
    <p:sldLayoutId id="2147483708" r:id="rId48"/>
    <p:sldLayoutId id="2147483709" r:id="rId49"/>
    <p:sldLayoutId id="2147483710" r:id="rId50"/>
    <p:sldLayoutId id="2147483711" r:id="rId51"/>
    <p:sldLayoutId id="2147483712" r:id="rId52"/>
    <p:sldLayoutId id="2147483713" r:id="rId53"/>
    <p:sldLayoutId id="2147483714" r:id="rId54"/>
    <p:sldLayoutId id="2147483715" r:id="rId55"/>
    <p:sldLayoutId id="2147483716" r:id="rId56"/>
    <p:sldLayoutId id="2147483717" r:id="rId57"/>
    <p:sldLayoutId id="2147483718" r:id="rId58"/>
    <p:sldLayoutId id="2147483719" r:id="rId59"/>
    <p:sldLayoutId id="2147483720" r:id="rId60"/>
    <p:sldLayoutId id="2147483721" r:id="rId61"/>
    <p:sldLayoutId id="2147492513" r:id="rId62"/>
    <p:sldLayoutId id="2147483722" r:id="rId63"/>
    <p:sldLayoutId id="2147483723" r:id="rId64"/>
    <p:sldLayoutId id="2147483724" r:id="rId65"/>
    <p:sldLayoutId id="2147483725" r:id="rId66"/>
    <p:sldLayoutId id="2147483726" r:id="rId67"/>
    <p:sldLayoutId id="2147483727" r:id="rId68"/>
    <p:sldLayoutId id="2147483728" r:id="rId69"/>
    <p:sldLayoutId id="2147483729" r:id="rId70"/>
    <p:sldLayoutId id="2147483730" r:id="rId71"/>
    <p:sldLayoutId id="2147483731" r:id="rId72"/>
    <p:sldLayoutId id="2147483732" r:id="rId73"/>
    <p:sldLayoutId id="2147483733" r:id="rId74"/>
    <p:sldLayoutId id="2147483734" r:id="rId75"/>
    <p:sldLayoutId id="2147483735" r:id="rId76"/>
    <p:sldLayoutId id="2147483736" r:id="rId77"/>
    <p:sldLayoutId id="2147483737" r:id="rId78"/>
    <p:sldLayoutId id="2147483738" r:id="rId79"/>
    <p:sldLayoutId id="2147483739" r:id="rId80"/>
    <p:sldLayoutId id="2147483740" r:id="rId81"/>
    <p:sldLayoutId id="2147483741" r:id="rId82"/>
    <p:sldLayoutId id="2147483742" r:id="rId83"/>
    <p:sldLayoutId id="2147483743" r:id="rId84"/>
    <p:sldLayoutId id="2147483744" r:id="rId85"/>
    <p:sldLayoutId id="2147483745" r:id="rId86"/>
    <p:sldLayoutId id="2147483746" r:id="rId87"/>
    <p:sldLayoutId id="2147483747" r:id="rId88"/>
    <p:sldLayoutId id="2147483748" r:id="rId89"/>
    <p:sldLayoutId id="2147483749" r:id="rId90"/>
    <p:sldLayoutId id="2147483750" r:id="rId91"/>
    <p:sldLayoutId id="2147483751" r:id="rId92"/>
    <p:sldLayoutId id="2147483752" r:id="rId93"/>
    <p:sldLayoutId id="2147483753" r:id="rId94"/>
    <p:sldLayoutId id="2147483754" r:id="rId95"/>
    <p:sldLayoutId id="2147483755" r:id="rId96"/>
    <p:sldLayoutId id="2147483756" r:id="rId97"/>
    <p:sldLayoutId id="2147483757" r:id="rId98"/>
    <p:sldLayoutId id="2147483758" r:id="rId99"/>
    <p:sldLayoutId id="2147483759" r:id="rId100"/>
    <p:sldLayoutId id="2147483760" r:id="rId101"/>
    <p:sldLayoutId id="2147483761" r:id="rId102"/>
    <p:sldLayoutId id="2147483762" r:id="rId103"/>
    <p:sldLayoutId id="2147483763" r:id="rId104"/>
    <p:sldLayoutId id="2147483764" r:id="rId105"/>
    <p:sldLayoutId id="2147483765" r:id="rId106"/>
    <p:sldLayoutId id="2147483766" r:id="rId107"/>
    <p:sldLayoutId id="2147483767" r:id="rId108"/>
    <p:sldLayoutId id="2147483768" r:id="rId109"/>
    <p:sldLayoutId id="2147483769" r:id="rId110"/>
    <p:sldLayoutId id="2147483770" r:id="rId111"/>
    <p:sldLayoutId id="2147483771" r:id="rId112"/>
    <p:sldLayoutId id="2147483772" r:id="rId113"/>
    <p:sldLayoutId id="2147483773" r:id="rId114"/>
    <p:sldLayoutId id="2147483774" r:id="rId115"/>
    <p:sldLayoutId id="2147483775" r:id="rId116"/>
    <p:sldLayoutId id="2147483776" r:id="rId117"/>
    <p:sldLayoutId id="2147483777" r:id="rId118"/>
    <p:sldLayoutId id="2147483778" r:id="rId119"/>
    <p:sldLayoutId id="2147483779" r:id="rId120"/>
    <p:sldLayoutId id="2147483780" r:id="rId121"/>
    <p:sldLayoutId id="2147483781" r:id="rId122"/>
    <p:sldLayoutId id="2147483782" r:id="rId123"/>
    <p:sldLayoutId id="2147483783" r:id="rId124"/>
    <p:sldLayoutId id="2147483784" r:id="rId125"/>
    <p:sldLayoutId id="2147483785" r:id="rId126"/>
    <p:sldLayoutId id="2147483786" r:id="rId127"/>
    <p:sldLayoutId id="2147483787" r:id="rId128"/>
    <p:sldLayoutId id="2147483788" r:id="rId129"/>
    <p:sldLayoutId id="2147483789" r:id="rId130"/>
    <p:sldLayoutId id="2147483790" r:id="rId131"/>
    <p:sldLayoutId id="2147483791" r:id="rId132"/>
    <p:sldLayoutId id="2147483792" r:id="rId133"/>
    <p:sldLayoutId id="2147483793" r:id="rId134"/>
    <p:sldLayoutId id="2147483794" r:id="rId135"/>
    <p:sldLayoutId id="2147483795" r:id="rId136"/>
    <p:sldLayoutId id="2147483796" r:id="rId137"/>
    <p:sldLayoutId id="2147483797" r:id="rId138"/>
    <p:sldLayoutId id="2147483798" r:id="rId139"/>
    <p:sldLayoutId id="2147483799" r:id="rId140"/>
    <p:sldLayoutId id="2147483800" r:id="rId141"/>
    <p:sldLayoutId id="2147483801" r:id="rId142"/>
    <p:sldLayoutId id="2147483802" r:id="rId143"/>
    <p:sldLayoutId id="2147483803" r:id="rId144"/>
    <p:sldLayoutId id="2147483804" r:id="rId145"/>
    <p:sldLayoutId id="2147483805" r:id="rId146"/>
    <p:sldLayoutId id="2147483806" r:id="rId147"/>
    <p:sldLayoutId id="2147483807" r:id="rId148"/>
    <p:sldLayoutId id="2147483808" r:id="rId149"/>
    <p:sldLayoutId id="2147483809" r:id="rId150"/>
    <p:sldLayoutId id="2147483810" r:id="rId151"/>
    <p:sldLayoutId id="2147483811" r:id="rId152"/>
    <p:sldLayoutId id="2147483812" r:id="rId153"/>
    <p:sldLayoutId id="2147483813" r:id="rId154"/>
    <p:sldLayoutId id="2147483814" r:id="rId155"/>
    <p:sldLayoutId id="2147483815" r:id="rId156"/>
    <p:sldLayoutId id="2147483816" r:id="rId157"/>
    <p:sldLayoutId id="2147483817" r:id="rId158"/>
    <p:sldLayoutId id="2147483818" r:id="rId159"/>
    <p:sldLayoutId id="2147483819" r:id="rId160"/>
    <p:sldLayoutId id="2147483820" r:id="rId161"/>
    <p:sldLayoutId id="2147483836" r:id="rId162"/>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AEA99AA8-EAAA-4F74-9E09-F80497B441AF}"/>
              </a:ext>
            </a:extLst>
          </p:cNvPr>
          <p:cNvGraphicFramePr>
            <a:graphicFrameLocks noChangeAspect="1"/>
          </p:cNvGraphicFramePr>
          <p:nvPr>
            <p:custDataLst>
              <p:tags r:id="rId17"/>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8" imgW="425" imgH="424" progId="TCLayout.ActiveDocument.1">
                  <p:embed/>
                </p:oleObj>
              </mc:Choice>
              <mc:Fallback>
                <p:oleObj name="think-cell Slide" r:id="rId18" imgW="425" imgH="424" progId="TCLayout.ActiveDocument.1">
                  <p:embed/>
                  <p:pic>
                    <p:nvPicPr>
                      <p:cNvPr id="6" name="Object 5" hidden="1">
                        <a:extLst>
                          <a:ext uri="{FF2B5EF4-FFF2-40B4-BE49-F238E27FC236}">
                            <a16:creationId xmlns:a16="http://schemas.microsoft.com/office/drawing/2014/main" id="{AEA99AA8-EAAA-4F74-9E09-F80497B441AF}"/>
                          </a:ext>
                        </a:extLst>
                      </p:cNvPr>
                      <p:cNvPicPr/>
                      <p:nvPr/>
                    </p:nvPicPr>
                    <p:blipFill>
                      <a:blip r:embed="rId19"/>
                      <a:stretch>
                        <a:fillRect/>
                      </a:stretch>
                    </p:blipFill>
                    <p:spPr>
                      <a:xfrm>
                        <a:off x="1588" y="1588"/>
                        <a:ext cx="1588" cy="1588"/>
                      </a:xfrm>
                      <a:prstGeom prst="rect">
                        <a:avLst/>
                      </a:prstGeom>
                    </p:spPr>
                  </p:pic>
                </p:oleObj>
              </mc:Fallback>
            </mc:AlternateContent>
          </a:graphicData>
        </a:graphic>
      </p:graphicFrame>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p:nvPicPr>
        <p:blipFill rotWithShape="1">
          <a:blip r:embed="rId20" cstate="email">
            <a:extLst>
              <a:ext uri="{28A0092B-C50C-407E-A947-70E740481C1C}">
                <a14:useLocalDpi xmlns:a14="http://schemas.microsoft.com/office/drawing/2010/main"/>
              </a:ext>
            </a:extLst>
          </a:blip>
          <a:srcRect l="762"/>
          <a:stretch/>
        </p:blipFill>
        <p:spPr>
          <a:xfrm rot="5400000">
            <a:off x="9509760" y="2843773"/>
            <a:ext cx="6858000" cy="1170455"/>
          </a:xfrm>
          <a:prstGeom prst="rect">
            <a:avLst/>
          </a:prstGeom>
        </p:spPr>
      </p:pic>
    </p:spTree>
    <p:extLst>
      <p:ext uri="{BB962C8B-B14F-4D97-AF65-F5344CB8AC3E}">
        <p14:creationId xmlns:p14="http://schemas.microsoft.com/office/powerpoint/2010/main" val="3588427678"/>
      </p:ext>
    </p:extLst>
  </p:cSld>
  <p:clrMap bg1="lt1" tx1="dk1" bg2="lt2" tx2="dk2" accent1="accent1" accent2="accent2" accent3="accent3" accent4="accent4" accent5="accent5" accent6="accent6" hlink="hlink" folHlink="folHlink"/>
  <p:sldLayoutIdLst>
    <p:sldLayoutId id="2147485895" r:id="rId1"/>
    <p:sldLayoutId id="2147492496" r:id="rId2"/>
    <p:sldLayoutId id="2147492495" r:id="rId3"/>
    <p:sldLayoutId id="2147485478" r:id="rId4"/>
    <p:sldLayoutId id="2147485460" r:id="rId5"/>
    <p:sldLayoutId id="2147484671" r:id="rId6"/>
    <p:sldLayoutId id="2147484839" r:id="rId7"/>
    <p:sldLayoutId id="2147485457" r:id="rId8"/>
    <p:sldLayoutId id="2147485452" r:id="rId9"/>
    <p:sldLayoutId id="2147485451" r:id="rId10"/>
    <p:sldLayoutId id="2147485450" r:id="rId11"/>
    <p:sldLayoutId id="2147485439" r:id="rId12"/>
    <p:sldLayoutId id="2147484639" r:id="rId13"/>
    <p:sldLayoutId id="2147492352" r:id="rId14"/>
    <p:sldLayoutId id="2147492353" r:id="rId15"/>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AEA99AA8-EAAA-4F74-9E09-F80497B441AF}"/>
              </a:ext>
            </a:extLst>
          </p:cNvPr>
          <p:cNvGraphicFramePr>
            <a:graphicFrameLocks noChangeAspect="1"/>
          </p:cNvGraphicFramePr>
          <p:nvPr>
            <p:custDataLst>
              <p:tags r:id="rId3"/>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4" progId="TCLayout.ActiveDocument.1">
                  <p:embed/>
                </p:oleObj>
              </mc:Choice>
              <mc:Fallback>
                <p:oleObj name="think-cell Slide" r:id="rId4" imgW="425" imgH="424" progId="TCLayout.ActiveDocument.1">
                  <p:embed/>
                  <p:pic>
                    <p:nvPicPr>
                      <p:cNvPr id="6" name="Object 5" hidden="1">
                        <a:extLst>
                          <a:ext uri="{FF2B5EF4-FFF2-40B4-BE49-F238E27FC236}">
                            <a16:creationId xmlns:a16="http://schemas.microsoft.com/office/drawing/2014/main" id="{AEA99AA8-EAAA-4F74-9E09-F80497B441A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l="762"/>
          <a:stretch/>
        </p:blipFill>
        <p:spPr>
          <a:xfrm rot="5400000">
            <a:off x="9509760" y="2843773"/>
            <a:ext cx="6858000" cy="1170455"/>
          </a:xfrm>
          <a:prstGeom prst="rect">
            <a:avLst/>
          </a:prstGeom>
        </p:spPr>
      </p:pic>
    </p:spTree>
    <p:extLst>
      <p:ext uri="{BB962C8B-B14F-4D97-AF65-F5344CB8AC3E}">
        <p14:creationId xmlns:p14="http://schemas.microsoft.com/office/powerpoint/2010/main" val="3206446391"/>
      </p:ext>
    </p:extLst>
  </p:cSld>
  <p:clrMap bg1="lt1" tx1="dk1" bg2="lt2" tx2="dk2" accent1="accent1" accent2="accent2" accent3="accent3" accent4="accent4" accent5="accent5" accent6="accent6" hlink="hlink" folHlink="folHlink"/>
  <p:sldLayoutIdLst>
    <p:sldLayoutId id="2147491020" r:id="rId1"/>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AEA99AA8-EAAA-4F74-9E09-F80497B441AF}"/>
              </a:ext>
            </a:extLst>
          </p:cNvPr>
          <p:cNvGraphicFramePr>
            <a:graphicFrameLocks noChangeAspect="1"/>
          </p:cNvGraphicFramePr>
          <p:nvPr>
            <p:custDataLst>
              <p:tags r:id="rId15"/>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6" imgW="425" imgH="424" progId="TCLayout.ActiveDocument.1">
                  <p:embed/>
                </p:oleObj>
              </mc:Choice>
              <mc:Fallback>
                <p:oleObj name="think-cell Slide" r:id="rId16" imgW="425" imgH="424" progId="TCLayout.ActiveDocument.1">
                  <p:embed/>
                  <p:pic>
                    <p:nvPicPr>
                      <p:cNvPr id="6" name="Object 5" hidden="1">
                        <a:extLst>
                          <a:ext uri="{FF2B5EF4-FFF2-40B4-BE49-F238E27FC236}">
                            <a16:creationId xmlns:a16="http://schemas.microsoft.com/office/drawing/2014/main" id="{AEA99AA8-EAAA-4F74-9E09-F80497B441AF}"/>
                          </a:ext>
                        </a:extLst>
                      </p:cNvPr>
                      <p:cNvPicPr/>
                      <p:nvPr/>
                    </p:nvPicPr>
                    <p:blipFill>
                      <a:blip r:embed="rId17"/>
                      <a:stretch>
                        <a:fillRect/>
                      </a:stretch>
                    </p:blipFill>
                    <p:spPr>
                      <a:xfrm>
                        <a:off x="1588" y="1588"/>
                        <a:ext cx="1588" cy="1588"/>
                      </a:xfrm>
                      <a:prstGeom prst="rect">
                        <a:avLst/>
                      </a:prstGeom>
                    </p:spPr>
                  </p:pic>
                </p:oleObj>
              </mc:Fallback>
            </mc:AlternateContent>
          </a:graphicData>
        </a:graphic>
      </p:graphicFrame>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p:nvPicPr>
        <p:blipFill rotWithShape="1">
          <a:blip r:embed="rId18" cstate="email">
            <a:extLst>
              <a:ext uri="{28A0092B-C50C-407E-A947-70E740481C1C}">
                <a14:useLocalDpi xmlns:a14="http://schemas.microsoft.com/office/drawing/2010/main"/>
              </a:ext>
            </a:extLst>
          </a:blip>
          <a:srcRect l="762"/>
          <a:stretch/>
        </p:blipFill>
        <p:spPr>
          <a:xfrm rot="5400000">
            <a:off x="9509760" y="2843773"/>
            <a:ext cx="6858000" cy="1170455"/>
          </a:xfrm>
          <a:prstGeom prst="rect">
            <a:avLst/>
          </a:prstGeom>
        </p:spPr>
      </p:pic>
    </p:spTree>
    <p:extLst>
      <p:ext uri="{BB962C8B-B14F-4D97-AF65-F5344CB8AC3E}">
        <p14:creationId xmlns:p14="http://schemas.microsoft.com/office/powerpoint/2010/main" val="336106618"/>
      </p:ext>
    </p:extLst>
  </p:cSld>
  <p:clrMap bg1="lt1" tx1="dk1" bg2="lt2" tx2="dk2" accent1="accent1" accent2="accent2" accent3="accent3" accent4="accent4" accent5="accent5" accent6="accent6" hlink="hlink" folHlink="folHlink"/>
  <p:sldLayoutIdLst>
    <p:sldLayoutId id="2147492498" r:id="rId1"/>
    <p:sldLayoutId id="2147492499" r:id="rId2"/>
    <p:sldLayoutId id="2147492500" r:id="rId3"/>
    <p:sldLayoutId id="2147492501" r:id="rId4"/>
    <p:sldLayoutId id="2147492502" r:id="rId5"/>
    <p:sldLayoutId id="2147492503" r:id="rId6"/>
    <p:sldLayoutId id="2147492504" r:id="rId7"/>
    <p:sldLayoutId id="2147492505" r:id="rId8"/>
    <p:sldLayoutId id="2147492506" r:id="rId9"/>
    <p:sldLayoutId id="2147492507" r:id="rId10"/>
    <p:sldLayoutId id="2147492508" r:id="rId11"/>
    <p:sldLayoutId id="2147492509" r:id="rId12"/>
    <p:sldLayoutId id="2147492510" r:id="rId13"/>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762"/>
          <a:stretch/>
        </p:blipFill>
        <p:spPr>
          <a:xfrm rot="5400000">
            <a:off x="9509760" y="2843773"/>
            <a:ext cx="6858000" cy="1170455"/>
          </a:xfrm>
          <a:prstGeom prst="rect">
            <a:avLst/>
          </a:prstGeom>
        </p:spPr>
      </p:pic>
    </p:spTree>
    <p:extLst>
      <p:ext uri="{BB962C8B-B14F-4D97-AF65-F5344CB8AC3E}">
        <p14:creationId xmlns:p14="http://schemas.microsoft.com/office/powerpoint/2010/main" val="3672794737"/>
      </p:ext>
    </p:extLst>
  </p:cSld>
  <p:clrMap bg1="lt1" tx1="dk1" bg2="lt2" tx2="dk2" accent1="accent1" accent2="accent2" accent3="accent3" accent4="accent4" accent5="accent5" accent6="accent6" hlink="hlink" folHlink="folHlink"/>
  <p:sldLayoutIdLst>
    <p:sldLayoutId id="2147483683" r:id="rId1"/>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AEA99AA8-EAAA-4F74-9E09-F80497B441AF}"/>
              </a:ext>
            </a:extLst>
          </p:cNvPr>
          <p:cNvGraphicFramePr>
            <a:graphicFrameLocks noChangeAspect="1"/>
          </p:cNvGraphicFramePr>
          <p:nvPr>
            <p:custDataLst>
              <p:tags r:id="rId142"/>
            </p:custDataLst>
            <p:extLst>
              <p:ext uri="{D42A27DB-BD31-4B8C-83A1-F6EECF244321}">
                <p14:modId xmlns:p14="http://schemas.microsoft.com/office/powerpoint/2010/main" val="3047756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43" imgW="425" imgH="424" progId="TCLayout.ActiveDocument.1">
                  <p:embed/>
                </p:oleObj>
              </mc:Choice>
              <mc:Fallback>
                <p:oleObj name="think-cell Slide" r:id="rId143" imgW="425" imgH="424" progId="TCLayout.ActiveDocument.1">
                  <p:embed/>
                  <p:pic>
                    <p:nvPicPr>
                      <p:cNvPr id="6" name="Object 5" hidden="1">
                        <a:extLst>
                          <a:ext uri="{FF2B5EF4-FFF2-40B4-BE49-F238E27FC236}">
                            <a16:creationId xmlns:a16="http://schemas.microsoft.com/office/drawing/2014/main" id="{AEA99AA8-EAAA-4F74-9E09-F80497B441AF}"/>
                          </a:ext>
                        </a:extLst>
                      </p:cNvPr>
                      <p:cNvPicPr/>
                      <p:nvPr/>
                    </p:nvPicPr>
                    <p:blipFill>
                      <a:blip r:embed="rId144"/>
                      <a:stretch>
                        <a:fillRect/>
                      </a:stretch>
                    </p:blipFill>
                    <p:spPr>
                      <a:xfrm>
                        <a:off x="1588" y="1588"/>
                        <a:ext cx="1588" cy="1588"/>
                      </a:xfrm>
                      <a:prstGeom prst="rect">
                        <a:avLst/>
                      </a:prstGeom>
                    </p:spPr>
                  </p:pic>
                </p:oleObj>
              </mc:Fallback>
            </mc:AlternateContent>
          </a:graphicData>
        </a:graphic>
      </p:graphicFrame>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p:nvPicPr>
        <p:blipFill rotWithShape="1">
          <a:blip r:embed="rId145" cstate="email">
            <a:extLst>
              <a:ext uri="{28A0092B-C50C-407E-A947-70E740481C1C}">
                <a14:useLocalDpi xmlns:a14="http://schemas.microsoft.com/office/drawing/2010/main"/>
              </a:ext>
            </a:extLst>
          </a:blip>
          <a:srcRect l="762"/>
          <a:stretch/>
        </p:blipFill>
        <p:spPr>
          <a:xfrm rot="5400000">
            <a:off x="9509760" y="2843773"/>
            <a:ext cx="6858000" cy="1170455"/>
          </a:xfrm>
          <a:prstGeom prst="rect">
            <a:avLst/>
          </a:prstGeom>
        </p:spPr>
      </p:pic>
    </p:spTree>
    <p:extLst>
      <p:ext uri="{BB962C8B-B14F-4D97-AF65-F5344CB8AC3E}">
        <p14:creationId xmlns:p14="http://schemas.microsoft.com/office/powerpoint/2010/main" val="3661874245"/>
      </p:ext>
    </p:extLst>
  </p:cSld>
  <p:clrMap bg1="lt1" tx1="dk1" bg2="lt2" tx2="dk2" accent1="accent1" accent2="accent2" accent3="accent3" accent4="accent4" accent5="accent5" accent6="accent6" hlink="hlink" folHlink="folHlink"/>
  <p:sldLayoutIdLst>
    <p:sldLayoutId id="2147492355" r:id="rId1"/>
    <p:sldLayoutId id="2147492356" r:id="rId2"/>
    <p:sldLayoutId id="2147492357" r:id="rId3"/>
    <p:sldLayoutId id="2147492358" r:id="rId4"/>
    <p:sldLayoutId id="2147492359" r:id="rId5"/>
    <p:sldLayoutId id="2147492360" r:id="rId6"/>
    <p:sldLayoutId id="2147492361" r:id="rId7"/>
    <p:sldLayoutId id="2147492362" r:id="rId8"/>
    <p:sldLayoutId id="2147492363" r:id="rId9"/>
    <p:sldLayoutId id="2147492364" r:id="rId10"/>
    <p:sldLayoutId id="2147492365" r:id="rId11"/>
    <p:sldLayoutId id="2147492366" r:id="rId12"/>
    <p:sldLayoutId id="2147492367" r:id="rId13"/>
    <p:sldLayoutId id="2147492368" r:id="rId14"/>
    <p:sldLayoutId id="2147492369" r:id="rId15"/>
    <p:sldLayoutId id="2147492370" r:id="rId16"/>
    <p:sldLayoutId id="2147492371" r:id="rId17"/>
    <p:sldLayoutId id="2147492372" r:id="rId18"/>
    <p:sldLayoutId id="2147492373" r:id="rId19"/>
    <p:sldLayoutId id="2147492374" r:id="rId20"/>
    <p:sldLayoutId id="2147492375" r:id="rId21"/>
    <p:sldLayoutId id="2147492376" r:id="rId22"/>
    <p:sldLayoutId id="2147492377" r:id="rId23"/>
    <p:sldLayoutId id="2147492378" r:id="rId24"/>
    <p:sldLayoutId id="2147492379" r:id="rId25"/>
    <p:sldLayoutId id="2147492380" r:id="rId26"/>
    <p:sldLayoutId id="2147492381" r:id="rId27"/>
    <p:sldLayoutId id="2147492382" r:id="rId28"/>
    <p:sldLayoutId id="2147492383" r:id="rId29"/>
    <p:sldLayoutId id="2147492384" r:id="rId30"/>
    <p:sldLayoutId id="2147492385" r:id="rId31"/>
    <p:sldLayoutId id="2147492386" r:id="rId32"/>
    <p:sldLayoutId id="2147492387" r:id="rId33"/>
    <p:sldLayoutId id="2147492388" r:id="rId34"/>
    <p:sldLayoutId id="2147492389" r:id="rId35"/>
    <p:sldLayoutId id="2147492390" r:id="rId36"/>
    <p:sldLayoutId id="2147492391" r:id="rId37"/>
    <p:sldLayoutId id="2147492392" r:id="rId38"/>
    <p:sldLayoutId id="2147492393" r:id="rId39"/>
    <p:sldLayoutId id="2147492394" r:id="rId40"/>
    <p:sldLayoutId id="2147492395" r:id="rId41"/>
    <p:sldLayoutId id="2147492396" r:id="rId42"/>
    <p:sldLayoutId id="2147492397" r:id="rId43"/>
    <p:sldLayoutId id="2147492398" r:id="rId44"/>
    <p:sldLayoutId id="2147492399" r:id="rId45"/>
    <p:sldLayoutId id="2147492400" r:id="rId46"/>
    <p:sldLayoutId id="2147492401" r:id="rId47"/>
    <p:sldLayoutId id="2147492402" r:id="rId48"/>
    <p:sldLayoutId id="2147492403" r:id="rId49"/>
    <p:sldLayoutId id="2147492404" r:id="rId50"/>
    <p:sldLayoutId id="2147492405" r:id="rId51"/>
    <p:sldLayoutId id="2147492406" r:id="rId52"/>
    <p:sldLayoutId id="2147492407" r:id="rId53"/>
    <p:sldLayoutId id="2147492408" r:id="rId54"/>
    <p:sldLayoutId id="2147492409" r:id="rId55"/>
    <p:sldLayoutId id="2147492410" r:id="rId56"/>
    <p:sldLayoutId id="2147492411" r:id="rId57"/>
    <p:sldLayoutId id="2147492412" r:id="rId58"/>
    <p:sldLayoutId id="2147492413" r:id="rId59"/>
    <p:sldLayoutId id="2147492414" r:id="rId60"/>
    <p:sldLayoutId id="2147492415" r:id="rId61"/>
    <p:sldLayoutId id="2147492416" r:id="rId62"/>
    <p:sldLayoutId id="2147492417" r:id="rId63"/>
    <p:sldLayoutId id="2147492418" r:id="rId64"/>
    <p:sldLayoutId id="2147492419" r:id="rId65"/>
    <p:sldLayoutId id="2147492420" r:id="rId66"/>
    <p:sldLayoutId id="2147492421" r:id="rId67"/>
    <p:sldLayoutId id="2147492422" r:id="rId68"/>
    <p:sldLayoutId id="2147492423" r:id="rId69"/>
    <p:sldLayoutId id="2147492424" r:id="rId70"/>
    <p:sldLayoutId id="2147492425" r:id="rId71"/>
    <p:sldLayoutId id="2147492426" r:id="rId72"/>
    <p:sldLayoutId id="2147492427" r:id="rId73"/>
    <p:sldLayoutId id="2147492428" r:id="rId74"/>
    <p:sldLayoutId id="2147492429" r:id="rId75"/>
    <p:sldLayoutId id="2147492430" r:id="rId76"/>
    <p:sldLayoutId id="2147492431" r:id="rId77"/>
    <p:sldLayoutId id="2147492432" r:id="rId78"/>
    <p:sldLayoutId id="2147492433" r:id="rId79"/>
    <p:sldLayoutId id="2147492434" r:id="rId80"/>
    <p:sldLayoutId id="2147492435" r:id="rId81"/>
    <p:sldLayoutId id="2147492436" r:id="rId82"/>
    <p:sldLayoutId id="2147492437" r:id="rId83"/>
    <p:sldLayoutId id="2147492438" r:id="rId84"/>
    <p:sldLayoutId id="2147492439" r:id="rId85"/>
    <p:sldLayoutId id="2147492440" r:id="rId86"/>
    <p:sldLayoutId id="2147492441" r:id="rId87"/>
    <p:sldLayoutId id="2147492442" r:id="rId88"/>
    <p:sldLayoutId id="2147492443" r:id="rId89"/>
    <p:sldLayoutId id="2147492444" r:id="rId90"/>
    <p:sldLayoutId id="2147492445" r:id="rId91"/>
    <p:sldLayoutId id="2147492446" r:id="rId92"/>
    <p:sldLayoutId id="2147492447" r:id="rId93"/>
    <p:sldLayoutId id="2147492448" r:id="rId94"/>
    <p:sldLayoutId id="2147492449" r:id="rId95"/>
    <p:sldLayoutId id="2147492450" r:id="rId96"/>
    <p:sldLayoutId id="2147492451" r:id="rId97"/>
    <p:sldLayoutId id="2147492452" r:id="rId98"/>
    <p:sldLayoutId id="2147492453" r:id="rId99"/>
    <p:sldLayoutId id="2147492454" r:id="rId100"/>
    <p:sldLayoutId id="2147492455" r:id="rId101"/>
    <p:sldLayoutId id="2147492456" r:id="rId102"/>
    <p:sldLayoutId id="2147492457" r:id="rId103"/>
    <p:sldLayoutId id="2147492458" r:id="rId104"/>
    <p:sldLayoutId id="2147492459" r:id="rId105"/>
    <p:sldLayoutId id="2147492460" r:id="rId106"/>
    <p:sldLayoutId id="2147492461" r:id="rId107"/>
    <p:sldLayoutId id="2147492462" r:id="rId108"/>
    <p:sldLayoutId id="2147492463" r:id="rId109"/>
    <p:sldLayoutId id="2147492464" r:id="rId110"/>
    <p:sldLayoutId id="2147492465" r:id="rId111"/>
    <p:sldLayoutId id="2147492466" r:id="rId112"/>
    <p:sldLayoutId id="2147492467" r:id="rId113"/>
    <p:sldLayoutId id="2147492468" r:id="rId114"/>
    <p:sldLayoutId id="2147492469" r:id="rId115"/>
    <p:sldLayoutId id="2147492470" r:id="rId116"/>
    <p:sldLayoutId id="2147492471" r:id="rId117"/>
    <p:sldLayoutId id="2147492472" r:id="rId118"/>
    <p:sldLayoutId id="2147492473" r:id="rId119"/>
    <p:sldLayoutId id="2147492474" r:id="rId120"/>
    <p:sldLayoutId id="2147492475" r:id="rId121"/>
    <p:sldLayoutId id="2147492476" r:id="rId122"/>
    <p:sldLayoutId id="2147492477" r:id="rId123"/>
    <p:sldLayoutId id="2147492478" r:id="rId124"/>
    <p:sldLayoutId id="2147492479" r:id="rId125"/>
    <p:sldLayoutId id="2147492480" r:id="rId126"/>
    <p:sldLayoutId id="2147492481" r:id="rId127"/>
    <p:sldLayoutId id="2147492482" r:id="rId128"/>
    <p:sldLayoutId id="2147492483" r:id="rId129"/>
    <p:sldLayoutId id="2147492484" r:id="rId130"/>
    <p:sldLayoutId id="2147492485" r:id="rId131"/>
    <p:sldLayoutId id="2147492486" r:id="rId132"/>
    <p:sldLayoutId id="2147492487" r:id="rId133"/>
    <p:sldLayoutId id="2147492488" r:id="rId134"/>
    <p:sldLayoutId id="2147492489" r:id="rId135"/>
    <p:sldLayoutId id="2147492490" r:id="rId136"/>
    <p:sldLayoutId id="2147492491" r:id="rId137"/>
    <p:sldLayoutId id="2147492492" r:id="rId138"/>
    <p:sldLayoutId id="2147492493" r:id="rId139"/>
    <p:sldLayoutId id="2147492494" r:id="rId140"/>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65.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8.png"/><Relationship Id="rId5" Type="http://schemas.openxmlformats.org/officeDocument/2006/relationships/image" Target="../media/image3.emf"/><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65.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164.xml"/></Relationships>
</file>

<file path=ppt/slides/_rels/slide12.xml.rels><?xml version="1.0" encoding="UTF-8" standalone="yes"?>
<Relationships xmlns="http://schemas.openxmlformats.org/package/2006/relationships"><Relationship Id="rId8" Type="http://schemas.openxmlformats.org/officeDocument/2006/relationships/image" Target="../media/image94.png"/><Relationship Id="rId13" Type="http://schemas.openxmlformats.org/officeDocument/2006/relationships/image" Target="../media/image99.png"/><Relationship Id="rId18" Type="http://schemas.openxmlformats.org/officeDocument/2006/relationships/image" Target="../media/image104.png"/><Relationship Id="rId26" Type="http://schemas.openxmlformats.org/officeDocument/2006/relationships/image" Target="../media/image111.png"/><Relationship Id="rId3" Type="http://schemas.openxmlformats.org/officeDocument/2006/relationships/image" Target="../media/image89.png"/><Relationship Id="rId21" Type="http://schemas.openxmlformats.org/officeDocument/2006/relationships/image" Target="../media/image107.png"/><Relationship Id="rId7" Type="http://schemas.openxmlformats.org/officeDocument/2006/relationships/image" Target="../media/image93.png"/><Relationship Id="rId12" Type="http://schemas.openxmlformats.org/officeDocument/2006/relationships/image" Target="../media/image98.png"/><Relationship Id="rId17" Type="http://schemas.openxmlformats.org/officeDocument/2006/relationships/image" Target="../media/image103.png"/><Relationship Id="rId25" Type="http://schemas.openxmlformats.org/officeDocument/2006/relationships/image" Target="../media/image110.png"/><Relationship Id="rId2" Type="http://schemas.openxmlformats.org/officeDocument/2006/relationships/notesSlide" Target="../notesSlides/notesSlide12.xml"/><Relationship Id="rId16" Type="http://schemas.openxmlformats.org/officeDocument/2006/relationships/image" Target="../media/image102.png"/><Relationship Id="rId20" Type="http://schemas.openxmlformats.org/officeDocument/2006/relationships/image" Target="../media/image106.png"/><Relationship Id="rId1" Type="http://schemas.openxmlformats.org/officeDocument/2006/relationships/slideLayout" Target="../slideLayouts/slideLayout175.xml"/><Relationship Id="rId6" Type="http://schemas.openxmlformats.org/officeDocument/2006/relationships/image" Target="../media/image92.png"/><Relationship Id="rId11" Type="http://schemas.openxmlformats.org/officeDocument/2006/relationships/image" Target="../media/image97.png"/><Relationship Id="rId24" Type="http://schemas.openxmlformats.org/officeDocument/2006/relationships/image" Target="../media/image109.png"/><Relationship Id="rId5" Type="http://schemas.openxmlformats.org/officeDocument/2006/relationships/image" Target="../media/image91.png"/><Relationship Id="rId15" Type="http://schemas.openxmlformats.org/officeDocument/2006/relationships/image" Target="../media/image101.png"/><Relationship Id="rId23" Type="http://schemas.openxmlformats.org/officeDocument/2006/relationships/image" Target="../media/image7.png"/><Relationship Id="rId10" Type="http://schemas.openxmlformats.org/officeDocument/2006/relationships/image" Target="../media/image96.png"/><Relationship Id="rId19" Type="http://schemas.openxmlformats.org/officeDocument/2006/relationships/image" Target="../media/image105.png"/><Relationship Id="rId4" Type="http://schemas.openxmlformats.org/officeDocument/2006/relationships/image" Target="../media/image90.png"/><Relationship Id="rId9" Type="http://schemas.openxmlformats.org/officeDocument/2006/relationships/image" Target="../media/image95.png"/><Relationship Id="rId14" Type="http://schemas.openxmlformats.org/officeDocument/2006/relationships/image" Target="../media/image100.png"/><Relationship Id="rId22" Type="http://schemas.openxmlformats.org/officeDocument/2006/relationships/image" Target="../media/image108.svg"/><Relationship Id="rId27" Type="http://schemas.openxmlformats.org/officeDocument/2006/relationships/image" Target="../media/image112.pn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164.xml"/></Relationships>
</file>

<file path=ppt/slides/_rels/slide14.xml.rels><?xml version="1.0" encoding="UTF-8" standalone="yes"?>
<Relationships xmlns="http://schemas.openxmlformats.org/package/2006/relationships"><Relationship Id="rId8" Type="http://schemas.openxmlformats.org/officeDocument/2006/relationships/image" Target="../media/image94.png"/><Relationship Id="rId13" Type="http://schemas.openxmlformats.org/officeDocument/2006/relationships/image" Target="../media/image99.png"/><Relationship Id="rId18" Type="http://schemas.openxmlformats.org/officeDocument/2006/relationships/image" Target="../media/image104.png"/><Relationship Id="rId26" Type="http://schemas.openxmlformats.org/officeDocument/2006/relationships/image" Target="../media/image111.png"/><Relationship Id="rId3" Type="http://schemas.openxmlformats.org/officeDocument/2006/relationships/image" Target="../media/image89.png"/><Relationship Id="rId21" Type="http://schemas.openxmlformats.org/officeDocument/2006/relationships/image" Target="../media/image107.png"/><Relationship Id="rId7" Type="http://schemas.openxmlformats.org/officeDocument/2006/relationships/image" Target="../media/image93.png"/><Relationship Id="rId12" Type="http://schemas.openxmlformats.org/officeDocument/2006/relationships/image" Target="../media/image98.png"/><Relationship Id="rId17" Type="http://schemas.openxmlformats.org/officeDocument/2006/relationships/image" Target="../media/image103.png"/><Relationship Id="rId25" Type="http://schemas.openxmlformats.org/officeDocument/2006/relationships/image" Target="../media/image110.png"/><Relationship Id="rId2" Type="http://schemas.openxmlformats.org/officeDocument/2006/relationships/notesSlide" Target="../notesSlides/notesSlide14.xml"/><Relationship Id="rId16" Type="http://schemas.openxmlformats.org/officeDocument/2006/relationships/image" Target="../media/image102.png"/><Relationship Id="rId20" Type="http://schemas.openxmlformats.org/officeDocument/2006/relationships/image" Target="../media/image106.png"/><Relationship Id="rId1" Type="http://schemas.openxmlformats.org/officeDocument/2006/relationships/slideLayout" Target="../slideLayouts/slideLayout175.xml"/><Relationship Id="rId6" Type="http://schemas.openxmlformats.org/officeDocument/2006/relationships/image" Target="../media/image92.png"/><Relationship Id="rId11" Type="http://schemas.openxmlformats.org/officeDocument/2006/relationships/image" Target="../media/image97.png"/><Relationship Id="rId24" Type="http://schemas.openxmlformats.org/officeDocument/2006/relationships/image" Target="../media/image109.png"/><Relationship Id="rId5" Type="http://schemas.openxmlformats.org/officeDocument/2006/relationships/image" Target="../media/image91.png"/><Relationship Id="rId15" Type="http://schemas.openxmlformats.org/officeDocument/2006/relationships/image" Target="../media/image101.png"/><Relationship Id="rId23" Type="http://schemas.openxmlformats.org/officeDocument/2006/relationships/image" Target="../media/image7.png"/><Relationship Id="rId10" Type="http://schemas.openxmlformats.org/officeDocument/2006/relationships/image" Target="../media/image96.png"/><Relationship Id="rId19" Type="http://schemas.openxmlformats.org/officeDocument/2006/relationships/image" Target="../media/image105.png"/><Relationship Id="rId4" Type="http://schemas.openxmlformats.org/officeDocument/2006/relationships/image" Target="../media/image90.png"/><Relationship Id="rId9" Type="http://schemas.openxmlformats.org/officeDocument/2006/relationships/image" Target="../media/image95.png"/><Relationship Id="rId14" Type="http://schemas.openxmlformats.org/officeDocument/2006/relationships/image" Target="../media/image100.png"/><Relationship Id="rId22" Type="http://schemas.openxmlformats.org/officeDocument/2006/relationships/image" Target="../media/image108.svg"/><Relationship Id="rId27" Type="http://schemas.openxmlformats.org/officeDocument/2006/relationships/image" Target="../media/image112.png"/></Relationships>
</file>

<file path=ppt/slides/_rels/slide15.xml.rels><?xml version="1.0" encoding="UTF-8" standalone="yes"?>
<Relationships xmlns="http://schemas.openxmlformats.org/package/2006/relationships"><Relationship Id="rId8" Type="http://schemas.openxmlformats.org/officeDocument/2006/relationships/image" Target="../media/image118.png"/><Relationship Id="rId3" Type="http://schemas.openxmlformats.org/officeDocument/2006/relationships/image" Target="../media/image113.png"/><Relationship Id="rId7" Type="http://schemas.openxmlformats.org/officeDocument/2006/relationships/image" Target="../media/image117.png"/><Relationship Id="rId2" Type="http://schemas.openxmlformats.org/officeDocument/2006/relationships/notesSlide" Target="../notesSlides/notesSlide15.xml"/><Relationship Id="rId1" Type="http://schemas.openxmlformats.org/officeDocument/2006/relationships/slideLayout" Target="../slideLayouts/slideLayout175.xml"/><Relationship Id="rId6" Type="http://schemas.openxmlformats.org/officeDocument/2006/relationships/image" Target="../media/image116.png"/><Relationship Id="rId11" Type="http://schemas.openxmlformats.org/officeDocument/2006/relationships/image" Target="../media/image121.png"/><Relationship Id="rId5" Type="http://schemas.openxmlformats.org/officeDocument/2006/relationships/image" Target="../media/image115.png"/><Relationship Id="rId10" Type="http://schemas.openxmlformats.org/officeDocument/2006/relationships/image" Target="../media/image120.svg"/><Relationship Id="rId4" Type="http://schemas.openxmlformats.org/officeDocument/2006/relationships/image" Target="../media/image114.png"/><Relationship Id="rId9" Type="http://schemas.openxmlformats.org/officeDocument/2006/relationships/image" Target="../media/image119.pn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25.svg"/><Relationship Id="rId2" Type="http://schemas.openxmlformats.org/officeDocument/2006/relationships/notesSlide" Target="../notesSlides/notesSlide16.xml"/><Relationship Id="rId1" Type="http://schemas.openxmlformats.org/officeDocument/2006/relationships/slideLayout" Target="../slideLayouts/slideLayout175.xml"/><Relationship Id="rId6" Type="http://schemas.openxmlformats.org/officeDocument/2006/relationships/image" Target="../media/image124.png"/><Relationship Id="rId5" Type="http://schemas.openxmlformats.org/officeDocument/2006/relationships/image" Target="../media/image123.svg"/><Relationship Id="rId4" Type="http://schemas.openxmlformats.org/officeDocument/2006/relationships/image" Target="../media/image122.png"/></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29.svg"/><Relationship Id="rId2" Type="http://schemas.openxmlformats.org/officeDocument/2006/relationships/notesSlide" Target="../notesSlides/notesSlide17.xml"/><Relationship Id="rId1" Type="http://schemas.openxmlformats.org/officeDocument/2006/relationships/slideLayout" Target="../slideLayouts/slideLayout175.xml"/><Relationship Id="rId6" Type="http://schemas.openxmlformats.org/officeDocument/2006/relationships/image" Target="../media/image128.png"/><Relationship Id="rId5" Type="http://schemas.openxmlformats.org/officeDocument/2006/relationships/image" Target="../media/image127.svg"/><Relationship Id="rId4" Type="http://schemas.openxmlformats.org/officeDocument/2006/relationships/image" Target="../media/image126.png"/></Relationships>
</file>

<file path=ppt/slides/_rels/slide18.xml.rels><?xml version="1.0" encoding="UTF-8" standalone="yes"?>
<Relationships xmlns="http://schemas.openxmlformats.org/package/2006/relationships"><Relationship Id="rId8" Type="http://schemas.openxmlformats.org/officeDocument/2006/relationships/image" Target="../media/image134.jpeg"/><Relationship Id="rId3" Type="http://schemas.openxmlformats.org/officeDocument/2006/relationships/image" Target="../media/image7.png"/><Relationship Id="rId7" Type="http://schemas.openxmlformats.org/officeDocument/2006/relationships/image" Target="../media/image133.jpeg"/><Relationship Id="rId2" Type="http://schemas.openxmlformats.org/officeDocument/2006/relationships/notesSlide" Target="../notesSlides/notesSlide18.xml"/><Relationship Id="rId1" Type="http://schemas.openxmlformats.org/officeDocument/2006/relationships/slideLayout" Target="../slideLayouts/slideLayout175.xml"/><Relationship Id="rId6" Type="http://schemas.openxmlformats.org/officeDocument/2006/relationships/image" Target="../media/image132.png"/><Relationship Id="rId5" Type="http://schemas.openxmlformats.org/officeDocument/2006/relationships/image" Target="../media/image131.png"/><Relationship Id="rId4" Type="http://schemas.openxmlformats.org/officeDocument/2006/relationships/image" Target="../media/image130.png"/></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9.xml"/><Relationship Id="rId1" Type="http://schemas.openxmlformats.org/officeDocument/2006/relationships/slideLayout" Target="../slideLayouts/slideLayout175.xml"/><Relationship Id="rId6" Type="http://schemas.openxmlformats.org/officeDocument/2006/relationships/image" Target="../media/image137.png"/><Relationship Id="rId5" Type="http://schemas.openxmlformats.org/officeDocument/2006/relationships/image" Target="../media/image136.png"/><Relationship Id="rId4" Type="http://schemas.openxmlformats.org/officeDocument/2006/relationships/image" Target="../media/image135.png"/></Relationships>
</file>

<file path=ppt/slides/_rels/slide2.xml.rels><?xml version="1.0" encoding="UTF-8" standalone="yes"?>
<Relationships xmlns="http://schemas.openxmlformats.org/package/2006/relationships"><Relationship Id="rId8" Type="http://schemas.openxmlformats.org/officeDocument/2006/relationships/image" Target="../media/image71.svg"/><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notesSlide" Target="../notesSlides/notesSlide2.xml"/><Relationship Id="rId1" Type="http://schemas.openxmlformats.org/officeDocument/2006/relationships/slideLayout" Target="../slideLayouts/slideLayout63.xml"/><Relationship Id="rId6" Type="http://schemas.openxmlformats.org/officeDocument/2006/relationships/image" Target="../media/image69.svg"/><Relationship Id="rId5" Type="http://schemas.openxmlformats.org/officeDocument/2006/relationships/image" Target="../media/image68.png"/><Relationship Id="rId10" Type="http://schemas.openxmlformats.org/officeDocument/2006/relationships/image" Target="../media/image73.svg"/><Relationship Id="rId4" Type="http://schemas.openxmlformats.org/officeDocument/2006/relationships/image" Target="../media/image67.svg"/><Relationship Id="rId9" Type="http://schemas.openxmlformats.org/officeDocument/2006/relationships/image" Target="../media/image72.png"/></Relationships>
</file>

<file path=ppt/slides/_rels/slide20.xml.rels><?xml version="1.0" encoding="UTF-8" standalone="yes"?>
<Relationships xmlns="http://schemas.openxmlformats.org/package/2006/relationships"><Relationship Id="rId8" Type="http://schemas.openxmlformats.org/officeDocument/2006/relationships/image" Target="../media/image142.png"/><Relationship Id="rId3" Type="http://schemas.openxmlformats.org/officeDocument/2006/relationships/image" Target="../media/image7.png"/><Relationship Id="rId7" Type="http://schemas.openxmlformats.org/officeDocument/2006/relationships/image" Target="../media/image141.png"/><Relationship Id="rId2" Type="http://schemas.openxmlformats.org/officeDocument/2006/relationships/notesSlide" Target="../notesSlides/notesSlide20.xml"/><Relationship Id="rId1" Type="http://schemas.openxmlformats.org/officeDocument/2006/relationships/slideLayout" Target="../slideLayouts/slideLayout175.xml"/><Relationship Id="rId6" Type="http://schemas.openxmlformats.org/officeDocument/2006/relationships/image" Target="../media/image140.png"/><Relationship Id="rId5" Type="http://schemas.openxmlformats.org/officeDocument/2006/relationships/image" Target="../media/image139.png"/><Relationship Id="rId4" Type="http://schemas.openxmlformats.org/officeDocument/2006/relationships/image" Target="../media/image138.png"/><Relationship Id="rId9" Type="http://schemas.openxmlformats.org/officeDocument/2006/relationships/image" Target="../media/image143.png"/></Relationships>
</file>

<file path=ppt/slides/_rels/slide21.xml.rels><?xml version="1.0" encoding="UTF-8" standalone="yes"?>
<Relationships xmlns="http://schemas.openxmlformats.org/package/2006/relationships"><Relationship Id="rId8" Type="http://schemas.openxmlformats.org/officeDocument/2006/relationships/image" Target="../media/image148.jpeg"/><Relationship Id="rId3" Type="http://schemas.openxmlformats.org/officeDocument/2006/relationships/image" Target="../media/image7.png"/><Relationship Id="rId7" Type="http://schemas.openxmlformats.org/officeDocument/2006/relationships/image" Target="../media/image147.jpeg"/><Relationship Id="rId2" Type="http://schemas.openxmlformats.org/officeDocument/2006/relationships/notesSlide" Target="../notesSlides/notesSlide21.xml"/><Relationship Id="rId1" Type="http://schemas.openxmlformats.org/officeDocument/2006/relationships/slideLayout" Target="../slideLayouts/slideLayout175.xml"/><Relationship Id="rId6" Type="http://schemas.openxmlformats.org/officeDocument/2006/relationships/image" Target="../media/image146.jpeg"/><Relationship Id="rId5" Type="http://schemas.openxmlformats.org/officeDocument/2006/relationships/image" Target="../media/image145.jpeg"/><Relationship Id="rId4" Type="http://schemas.openxmlformats.org/officeDocument/2006/relationships/image" Target="../media/image144.jpeg"/></Relationships>
</file>

<file path=ppt/slides/_rels/slide22.xml.rels><?xml version="1.0" encoding="UTF-8" standalone="yes"?>
<Relationships xmlns="http://schemas.openxmlformats.org/package/2006/relationships"><Relationship Id="rId3" Type="http://schemas.openxmlformats.org/officeDocument/2006/relationships/hyperlink" Target="https://partner.microsoft.com/en-us/solutions/nonprofit" TargetMode="External"/><Relationship Id="rId2" Type="http://schemas.openxmlformats.org/officeDocument/2006/relationships/notesSlide" Target="../notesSlides/notesSlide22.xml"/><Relationship Id="rId1" Type="http://schemas.openxmlformats.org/officeDocument/2006/relationships/slideLayout" Target="../slideLayouts/slideLayout189.xml"/><Relationship Id="rId4" Type="http://schemas.openxmlformats.org/officeDocument/2006/relationships/image" Target="../media/image149.png"/></Relationships>
</file>

<file path=ppt/slides/_rels/slide23.xml.rels><?xml version="1.0" encoding="UTF-8" standalone="yes"?>
<Relationships xmlns="http://schemas.openxmlformats.org/package/2006/relationships"><Relationship Id="rId8" Type="http://schemas.openxmlformats.org/officeDocument/2006/relationships/image" Target="../media/image71.svg"/><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notesSlide" Target="../notesSlides/notesSlide23.xml"/><Relationship Id="rId1" Type="http://schemas.openxmlformats.org/officeDocument/2006/relationships/slideLayout" Target="../slideLayouts/slideLayout190.xml"/><Relationship Id="rId6" Type="http://schemas.openxmlformats.org/officeDocument/2006/relationships/image" Target="../media/image69.svg"/><Relationship Id="rId5" Type="http://schemas.openxmlformats.org/officeDocument/2006/relationships/image" Target="../media/image68.png"/><Relationship Id="rId10" Type="http://schemas.openxmlformats.org/officeDocument/2006/relationships/image" Target="../media/image73.svg"/><Relationship Id="rId4" Type="http://schemas.openxmlformats.org/officeDocument/2006/relationships/image" Target="../media/image67.svg"/><Relationship Id="rId9" Type="http://schemas.openxmlformats.org/officeDocument/2006/relationships/image" Target="../media/image72.png"/></Relationships>
</file>

<file path=ppt/slides/_rels/slide2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24.xml"/><Relationship Id="rId1" Type="http://schemas.openxmlformats.org/officeDocument/2006/relationships/slideLayout" Target="../slideLayouts/slideLayout191.xml"/><Relationship Id="rId4" Type="http://schemas.openxmlformats.org/officeDocument/2006/relationships/image" Target="../media/image150.jpeg"/></Relationships>
</file>

<file path=ppt/slides/_rels/slide3.xml.rels><?xml version="1.0" encoding="UTF-8" standalone="yes"?>
<Relationships xmlns="http://schemas.openxmlformats.org/package/2006/relationships"><Relationship Id="rId8" Type="http://schemas.openxmlformats.org/officeDocument/2006/relationships/image" Target="../media/image79.svg"/><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notesSlide" Target="../notesSlides/notesSlide3.xml"/><Relationship Id="rId1" Type="http://schemas.openxmlformats.org/officeDocument/2006/relationships/slideLayout" Target="../slideLayouts/slideLayout43.xml"/><Relationship Id="rId6" Type="http://schemas.openxmlformats.org/officeDocument/2006/relationships/image" Target="../media/image77.svg"/><Relationship Id="rId5" Type="http://schemas.openxmlformats.org/officeDocument/2006/relationships/image" Target="../media/image76.png"/><Relationship Id="rId4" Type="http://schemas.openxmlformats.org/officeDocument/2006/relationships/image" Target="../media/image75.svg"/></Relationships>
</file>

<file path=ppt/slides/_rels/slide4.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4.xml"/><Relationship Id="rId1" Type="http://schemas.openxmlformats.org/officeDocument/2006/relationships/slideLayout" Target="../slideLayouts/slideLayout104.xml"/><Relationship Id="rId5" Type="http://schemas.openxmlformats.org/officeDocument/2006/relationships/image" Target="../media/image82.jpeg"/><Relationship Id="rId4" Type="http://schemas.openxmlformats.org/officeDocument/2006/relationships/image" Target="../media/image81.jpeg"/></Relationships>
</file>

<file path=ppt/slides/_rels/slide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5.xml"/><Relationship Id="rId1" Type="http://schemas.openxmlformats.org/officeDocument/2006/relationships/slideLayout" Target="../slideLayouts/slideLayout175.xml"/><Relationship Id="rId6" Type="http://schemas.openxmlformats.org/officeDocument/2006/relationships/image" Target="../media/image86.svg"/><Relationship Id="rId5" Type="http://schemas.openxmlformats.org/officeDocument/2006/relationships/image" Target="../media/image85.png"/><Relationship Id="rId4" Type="http://schemas.openxmlformats.org/officeDocument/2006/relationships/image" Target="../media/image84.png"/></Relationships>
</file>

<file path=ppt/slides/_rels/slide6.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6.xml"/><Relationship Id="rId1" Type="http://schemas.openxmlformats.org/officeDocument/2006/relationships/slideLayout" Target="../slideLayouts/slideLayout8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66.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175.xml"/><Relationship Id="rId4" Type="http://schemas.openxmlformats.org/officeDocument/2006/relationships/image" Target="../media/image88.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6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AE91F5-CEAB-44A3-BBBA-E1079EDB536D}"/>
              </a:ext>
            </a:extLst>
          </p:cNvPr>
          <p:cNvSpPr>
            <a:spLocks noGrp="1"/>
          </p:cNvSpPr>
          <p:nvPr>
            <p:ph type="title"/>
          </p:nvPr>
        </p:nvSpPr>
        <p:spPr>
          <a:xfrm>
            <a:off x="584200" y="1317785"/>
            <a:ext cx="4246880" cy="2215991"/>
          </a:xfrm>
        </p:spPr>
        <p:txBody>
          <a:bodyPr vert="horz"/>
          <a:lstStyle/>
          <a:p>
            <a:r>
              <a:rPr lang="en-US"/>
              <a:t>Solution Partners for Business Applications in the Nonprofit Sector</a:t>
            </a:r>
          </a:p>
        </p:txBody>
      </p:sp>
      <p:sp>
        <p:nvSpPr>
          <p:cNvPr id="92" name="Text Placeholder 91">
            <a:extLst>
              <a:ext uri="{FF2B5EF4-FFF2-40B4-BE49-F238E27FC236}">
                <a16:creationId xmlns:a16="http://schemas.microsoft.com/office/drawing/2014/main" id="{620ACDA8-6DD5-45F9-9680-95B43B024B5B}"/>
              </a:ext>
            </a:extLst>
          </p:cNvPr>
          <p:cNvSpPr>
            <a:spLocks noGrp="1"/>
          </p:cNvSpPr>
          <p:nvPr>
            <p:ph type="body" sz="quarter" idx="12"/>
          </p:nvPr>
        </p:nvSpPr>
        <p:spPr>
          <a:xfrm>
            <a:off x="584200" y="3962400"/>
            <a:ext cx="4775200" cy="677108"/>
          </a:xfrm>
        </p:spPr>
        <p:txBody>
          <a:bodyPr vert="horz" wrap="square" lIns="0" tIns="0" rIns="0" bIns="0" rtlCol="0" anchor="t">
            <a:spAutoFit/>
          </a:bodyPr>
          <a:lstStyle/>
          <a:p>
            <a:r>
              <a:rPr lang="en-US">
                <a:cs typeface="Segoe UI"/>
              </a:rPr>
              <a:t>Henrik Krogh Andersen</a:t>
            </a:r>
          </a:p>
          <a:p>
            <a:r>
              <a:rPr lang="en-US">
                <a:cs typeface="Segoe UI"/>
              </a:rPr>
              <a:t>SMB Sales</a:t>
            </a:r>
            <a:endParaRPr lang="en-US"/>
          </a:p>
        </p:txBody>
      </p:sp>
      <p:sp>
        <p:nvSpPr>
          <p:cNvPr id="6" name="Text Placeholder 2">
            <a:extLst>
              <a:ext uri="{FF2B5EF4-FFF2-40B4-BE49-F238E27FC236}">
                <a16:creationId xmlns:a16="http://schemas.microsoft.com/office/drawing/2014/main" id="{B9D7D452-222F-4BDC-8A76-BC189FD1C0C7}"/>
              </a:ext>
            </a:extLst>
          </p:cNvPr>
          <p:cNvSpPr>
            <a:spLocks noGrp="1"/>
          </p:cNvSpPr>
          <p:nvPr>
            <p:ph type="body" sz="quarter" idx="13"/>
          </p:nvPr>
        </p:nvSpPr>
        <p:spPr>
          <a:xfrm>
            <a:off x="584200" y="4948953"/>
            <a:ext cx="4775200" cy="677108"/>
          </a:xfrm>
        </p:spPr>
        <p:txBody>
          <a:bodyPr vert="horz" wrap="square" lIns="0" tIns="0" rIns="0" bIns="0" rtlCol="0" anchor="t">
            <a:spAutoFit/>
          </a:bodyPr>
          <a:lstStyle/>
          <a:p>
            <a:pPr marL="0" lvl="0" indent="0">
              <a:spcBef>
                <a:spcPts val="0"/>
              </a:spcBef>
              <a:buNone/>
              <a:defRPr/>
            </a:pPr>
            <a:r>
              <a:rPr lang="en-US" sz="2200" dirty="0">
                <a:cs typeface="Segoe UI"/>
              </a:rPr>
              <a:t>Bryan Allen</a:t>
            </a:r>
          </a:p>
          <a:p>
            <a:pPr marL="0" indent="0">
              <a:spcBef>
                <a:spcPts val="0"/>
              </a:spcBef>
              <a:buNone/>
              <a:defRPr/>
            </a:pPr>
            <a:r>
              <a:rPr lang="en-US" sz="2200" dirty="0">
                <a:cs typeface="Segoe UI"/>
              </a:rPr>
              <a:t>Territory Channel Manager</a:t>
            </a:r>
          </a:p>
        </p:txBody>
      </p:sp>
      <p:pic>
        <p:nvPicPr>
          <p:cNvPr id="4" name="MS logo white - EMF" descr="Microsoft logo">
            <a:extLst>
              <a:ext uri="{FF2B5EF4-FFF2-40B4-BE49-F238E27FC236}">
                <a16:creationId xmlns:a16="http://schemas.microsoft.com/office/drawing/2014/main" id="{CDC34345-4C36-4B4B-A87B-E9D7F3E1ACA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pic>
        <p:nvPicPr>
          <p:cNvPr id="5" name="Picture 4" descr="Collage depicting a woman wearing a cap leaning against a table holding an item with a view of carton and clothes on hanger in the background; man and woman wearing aprons, masks and gloves engaged in some activity; woman wearing mask and holding a bag, child sitting and smiling radiantly with people in the background; two medical professionals wearing net caps comforting at a patient lying in fornt of them; person wearing a hard hat working near a fence using a hammer; and three young girls engaged in a conversation.">
            <a:extLst>
              <a:ext uri="{FF2B5EF4-FFF2-40B4-BE49-F238E27FC236}">
                <a16:creationId xmlns:a16="http://schemas.microsoft.com/office/drawing/2014/main" id="{BEDCA518-C9E6-40E3-9567-B4BAF075FC07}"/>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5478462" y="0"/>
            <a:ext cx="6713538" cy="6858000"/>
          </a:xfrm>
          <a:prstGeom prst="rect">
            <a:avLst/>
          </a:prstGeom>
        </p:spPr>
      </p:pic>
      <p:pic>
        <p:nvPicPr>
          <p:cNvPr id="68" name="Audio 67">
            <a:hlinkClick r:id="" action="ppaction://media"/>
            <a:extLst>
              <a:ext uri="{FF2B5EF4-FFF2-40B4-BE49-F238E27FC236}">
                <a16:creationId xmlns:a16="http://schemas.microsoft.com/office/drawing/2014/main" id="{1354F0E2-A7FE-3408-F25D-D2B3F330208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501723304"/>
      </p:ext>
    </p:extLst>
  </p:cSld>
  <p:clrMapOvr>
    <a:masterClrMapping/>
  </p:clrMapOvr>
  <mc:AlternateContent xmlns:mc="http://schemas.openxmlformats.org/markup-compatibility/2006" xmlns:p14="http://schemas.microsoft.com/office/powerpoint/2010/main">
    <mc:Choice Requires="p14">
      <p:transition spd="med" p14:dur="700" advTm="20572">
        <p:fade/>
      </p:transition>
    </mc:Choice>
    <mc:Fallback xmlns="">
      <p:transition spd="med" advTm="2057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8" name="Title 57">
            <a:extLst>
              <a:ext uri="{FF2B5EF4-FFF2-40B4-BE49-F238E27FC236}">
                <a16:creationId xmlns:a16="http://schemas.microsoft.com/office/drawing/2014/main" id="{DDC690C8-D10F-6660-1C0A-5F54899C2247}"/>
              </a:ext>
            </a:extLst>
          </p:cNvPr>
          <p:cNvSpPr>
            <a:spLocks noGrp="1"/>
          </p:cNvSpPr>
          <p:nvPr>
            <p:ph type="title" idx="4294967295"/>
          </p:nvPr>
        </p:nvSpPr>
        <p:spPr>
          <a:xfrm>
            <a:off x="588263" y="-553998"/>
            <a:ext cx="11018520" cy="553998"/>
          </a:xfrm>
        </p:spPr>
        <p:txBody>
          <a:bodyPr vert="horz" wrap="square" lIns="0" tIns="0" rIns="0" bIns="0" rtlCol="0" anchor="b">
            <a:spAutoFit/>
          </a:bodyPr>
          <a:lstStyle/>
          <a:p>
            <a:r>
              <a:rPr lang="en-IN">
                <a:solidFill>
                  <a:schemeClr val="bg1"/>
                </a:solidFill>
              </a:rPr>
              <a:t>CRM and ERP   </a:t>
            </a:r>
          </a:p>
        </p:txBody>
      </p:sp>
      <p:sp>
        <p:nvSpPr>
          <p:cNvPr id="3" name="!!CRM" descr="The broken block showing CRM morphs into a lined box labeled Front Office.&#10;&#10;These apps are specifically under &quot;Front Office&quot;: Customer Service, Customer Insights, Customer Voice, Marketing, Sales.&#10;&#10;These apps are overlapped with the Back Office: Commerce, Fraud Protection, Field Service.">
            <a:extLst>
              <a:ext uri="{FF2B5EF4-FFF2-40B4-BE49-F238E27FC236}">
                <a16:creationId xmlns:a16="http://schemas.microsoft.com/office/drawing/2014/main" id="{AA35E7F8-EF1A-0F4C-A35E-DEA7C8408F51}"/>
              </a:ext>
            </a:extLst>
          </p:cNvPr>
          <p:cNvSpPr/>
          <p:nvPr/>
        </p:nvSpPr>
        <p:spPr bwMode="auto">
          <a:xfrm>
            <a:off x="723900" y="1036785"/>
            <a:ext cx="6427374" cy="4643287"/>
          </a:xfrm>
          <a:prstGeom prst="roundRect">
            <a:avLst>
              <a:gd name="adj" fmla="val 5100"/>
            </a:avLst>
          </a:prstGeom>
          <a:gradFill>
            <a:gsLst>
              <a:gs pos="61000">
                <a:srgbClr val="0078D4">
                  <a:alpha val="30000"/>
                </a:srgbClr>
              </a:gs>
              <a:gs pos="100000">
                <a:srgbClr val="0078D4">
                  <a:alpha val="0"/>
                </a:srgbClr>
              </a:gs>
            </a:gsLst>
            <a:lin ang="5400000" scaled="0"/>
          </a:gradFill>
          <a:ln w="19050">
            <a:solidFill>
              <a:srgbClr val="0078D4"/>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84" name="Transform">
            <a:extLst>
              <a:ext uri="{FF2B5EF4-FFF2-40B4-BE49-F238E27FC236}">
                <a16:creationId xmlns:a16="http://schemas.microsoft.com/office/drawing/2014/main" id="{E416A29A-A67B-4F7B-B615-9599074A7E70}"/>
              </a:ext>
              <a:ext uri="{C183D7F6-B498-43B3-948B-1728B52AA6E4}">
                <adec:decorative xmlns:adec="http://schemas.microsoft.com/office/drawing/2017/decorative" val="1"/>
              </a:ext>
            </a:extLst>
          </p:cNvPr>
          <p:cNvSpPr txBox="1">
            <a:spLocks/>
          </p:cNvSpPr>
          <p:nvPr/>
        </p:nvSpPr>
        <p:spPr>
          <a:xfrm>
            <a:off x="973129" y="1527220"/>
            <a:ext cx="1940223" cy="1918582"/>
          </a:xfrm>
          <a:prstGeom prst="roundRect">
            <a:avLst>
              <a:gd name="adj" fmla="val 5100"/>
            </a:avLst>
          </a:prstGeom>
          <a:solidFill>
            <a:schemeClr val="accent2">
              <a:alpha val="15000"/>
            </a:schemeClr>
          </a:solidFill>
          <a:ln w="25400" cap="rnd">
            <a:noFill/>
          </a:ln>
          <a:effectLst/>
        </p:spPr>
        <p:txBody>
          <a:bodyPr wrap="square" lIns="0" tIns="0" rIns="0" bIns="0" rtlCol="0" anchor="ctr" anchorCtr="0">
            <a:noAutofit/>
          </a:bodyPr>
          <a:lstStyle>
            <a:defPPr>
              <a:defRPr lang="en-US"/>
            </a:defPPr>
            <a:lvl1pPr algn="ctr" defTabSz="914102" fontAlgn="base">
              <a:lnSpc>
                <a:spcPct val="90000"/>
              </a:lnSpc>
              <a:spcBef>
                <a:spcPts val="2239"/>
              </a:spcBef>
              <a:spcAft>
                <a:spcPct val="0"/>
              </a:spcAft>
              <a:buSzPct val="90000"/>
              <a:defRPr sz="1400" kern="0">
                <a:gradFill>
                  <a:gsLst>
                    <a:gs pos="24211">
                      <a:srgbClr val="FFFFFF">
                        <a:alpha val="50000"/>
                      </a:srgbClr>
                    </a:gs>
                    <a:gs pos="50000">
                      <a:srgbClr val="FFFFFF">
                        <a:alpha val="50000"/>
                      </a:srgbClr>
                    </a:gs>
                  </a:gsLst>
                  <a:lin ang="18900000" scaled="0"/>
                </a:gradFill>
                <a:latin typeface="Segoe UI Semibold"/>
                <a:cs typeface="Segoe UI" panose="020B0502040204020203" pitchFamily="34" charset="0"/>
              </a:defRPr>
            </a:lvl1pPr>
            <a:lvl2pPr marL="228600" marR="0" indent="0" defTabSz="932742" fontAlgn="auto">
              <a:lnSpc>
                <a:spcPct val="100000"/>
              </a:lnSpc>
              <a:spcBef>
                <a:spcPct val="20000"/>
              </a:spcBef>
              <a:spcAft>
                <a:spcPts val="0"/>
              </a:spcAft>
              <a:buClrTx/>
              <a:buSzPct val="90000"/>
              <a:buFont typeface="Wingdings" panose="05000000000000000000" pitchFamily="2" charset="2"/>
              <a:buNone/>
              <a:tabLst/>
              <a:defRPr sz="2000" spc="0" baseline="0">
                <a:gradFill>
                  <a:gsLst>
                    <a:gs pos="1250">
                      <a:schemeClr val="tx1"/>
                    </a:gs>
                    <a:gs pos="100000">
                      <a:schemeClr val="tx1"/>
                    </a:gs>
                  </a:gsLst>
                  <a:lin ang="5400000" scaled="0"/>
                </a:gradFill>
              </a:defRPr>
            </a:lvl2pPr>
            <a:lvl3pPr marL="457200" marR="0" indent="0" defTabSz="932742" fontAlgn="auto">
              <a:lnSpc>
                <a:spcPct val="100000"/>
              </a:lnSpc>
              <a:spcBef>
                <a:spcPct val="20000"/>
              </a:spcBef>
              <a:spcAft>
                <a:spcPts val="0"/>
              </a:spcAft>
              <a:buClrTx/>
              <a:buSzPct val="90000"/>
              <a:buFont typeface="Wingdings" panose="05000000000000000000" pitchFamily="2" charset="2"/>
              <a:buNone/>
              <a:tabLst/>
              <a:defRPr sz="1600" spc="0" baseline="0">
                <a:gradFill>
                  <a:gsLst>
                    <a:gs pos="1250">
                      <a:schemeClr val="tx1"/>
                    </a:gs>
                    <a:gs pos="100000">
                      <a:schemeClr val="tx1"/>
                    </a:gs>
                  </a:gsLst>
                  <a:lin ang="5400000" scaled="0"/>
                </a:gradFill>
              </a:defRPr>
            </a:lvl3pPr>
            <a:lvl4pPr marL="661988" marR="0" indent="0" defTabSz="932742" fontAlgn="auto">
              <a:lnSpc>
                <a:spcPct val="100000"/>
              </a:lnSpc>
              <a:spcBef>
                <a:spcPct val="20000"/>
              </a:spcBef>
              <a:spcAft>
                <a:spcPts val="0"/>
              </a:spcAft>
              <a:buClrTx/>
              <a:buSzPct val="90000"/>
              <a:buFont typeface="Wingdings" panose="05000000000000000000" pitchFamily="2" charset="2"/>
              <a:buNone/>
              <a:tabLst/>
              <a:defRPr sz="1400" spc="0" baseline="0">
                <a:gradFill>
                  <a:gsLst>
                    <a:gs pos="1250">
                      <a:schemeClr val="tx1"/>
                    </a:gs>
                    <a:gs pos="100000">
                      <a:schemeClr val="tx1"/>
                    </a:gs>
                  </a:gsLst>
                  <a:lin ang="5400000" scaled="0"/>
                </a:gradFill>
              </a:defRPr>
            </a:lvl4pPr>
            <a:lvl5pPr marL="855663" marR="0" indent="0" defTabSz="932742" fontAlgn="auto">
              <a:lnSpc>
                <a:spcPct val="100000"/>
              </a:lnSpc>
              <a:spcBef>
                <a:spcPct val="20000"/>
              </a:spcBef>
              <a:spcAft>
                <a:spcPts val="0"/>
              </a:spcAft>
              <a:buClrTx/>
              <a:buSzPct val="90000"/>
              <a:buFont typeface="Wingdings" panose="05000000000000000000" pitchFamily="2" charset="2"/>
              <a:buNone/>
              <a:tabLst/>
              <a:defRPr sz="1400" spc="0" baseline="0">
                <a:gradFill>
                  <a:gsLst>
                    <a:gs pos="1250">
                      <a:schemeClr val="tx1"/>
                    </a:gs>
                    <a:gs pos="100000">
                      <a:schemeClr val="tx1"/>
                    </a:gs>
                  </a:gsLst>
                  <a:lin ang="5400000" scaled="0"/>
                </a:gradFill>
              </a:defRPr>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marL="0" marR="0" lvl="0" indent="0" algn="ctr" defTabSz="914102" rtl="0" eaLnBrk="1" fontAlgn="base" latinLnBrk="0" hangingPunct="1">
              <a:lnSpc>
                <a:spcPct val="90000"/>
              </a:lnSpc>
              <a:spcBef>
                <a:spcPts val="2239"/>
              </a:spcBef>
              <a:spcAft>
                <a:spcPct val="0"/>
              </a:spcAft>
              <a:buClrTx/>
              <a:buSzPct val="90000"/>
              <a:buFontTx/>
              <a:buNone/>
              <a:tabLst/>
              <a:defRPr/>
            </a:pPr>
            <a:endParaRPr kumimoji="0" lang="en-US" sz="1200" b="0" i="0" u="none" strike="noStrike" kern="0" cap="none" spc="0" normalizeH="0" baseline="0" noProof="0">
              <a:ln>
                <a:noFill/>
              </a:ln>
              <a:gradFill>
                <a:gsLst>
                  <a:gs pos="24211">
                    <a:srgbClr val="FFFFFF"/>
                  </a:gs>
                  <a:gs pos="50000">
                    <a:srgbClr val="FFFFFF"/>
                  </a:gs>
                </a:gsLst>
                <a:lin ang="18900000" scaled="0"/>
              </a:gradFill>
              <a:effectLst/>
              <a:uLnTx/>
              <a:uFillTx/>
              <a:latin typeface="Segoe UI"/>
              <a:ea typeface="+mn-ea"/>
              <a:cs typeface="Segoe UI" panose="020B0502040204020203" pitchFamily="34" charset="0"/>
            </a:endParaRPr>
          </a:p>
        </p:txBody>
      </p:sp>
      <p:sp>
        <p:nvSpPr>
          <p:cNvPr id="57" name="Financial_E7BB">
            <a:extLst>
              <a:ext uri="{FF2B5EF4-FFF2-40B4-BE49-F238E27FC236}">
                <a16:creationId xmlns:a16="http://schemas.microsoft.com/office/drawing/2014/main" id="{03C65933-A5A0-B1C3-5117-2EF3238A9C6C}"/>
              </a:ext>
              <a:ext uri="{C183D7F6-B498-43B3-948B-1728B52AA6E4}">
                <adec:decorative xmlns:adec="http://schemas.microsoft.com/office/drawing/2017/decorative" val="1"/>
              </a:ext>
            </a:extLst>
          </p:cNvPr>
          <p:cNvSpPr>
            <a:spLocks noEditPoints="1"/>
          </p:cNvSpPr>
          <p:nvPr/>
        </p:nvSpPr>
        <p:spPr bwMode="auto">
          <a:xfrm>
            <a:off x="1681276" y="2170767"/>
            <a:ext cx="523928" cy="467360"/>
          </a:xfrm>
          <a:custGeom>
            <a:avLst/>
            <a:gdLst>
              <a:gd name="T0" fmla="*/ 47 w 4770"/>
              <a:gd name="T1" fmla="*/ 4255 h 4255"/>
              <a:gd name="T2" fmla="*/ 47 w 4770"/>
              <a:gd name="T3" fmla="*/ 3626 h 4255"/>
              <a:gd name="T4" fmla="*/ 676 w 4770"/>
              <a:gd name="T5" fmla="*/ 4255 h 4255"/>
              <a:gd name="T6" fmla="*/ 676 w 4770"/>
              <a:gd name="T7" fmla="*/ 2996 h 4255"/>
              <a:gd name="T8" fmla="*/ 1306 w 4770"/>
              <a:gd name="T9" fmla="*/ 4255 h 4255"/>
              <a:gd name="T10" fmla="*/ 1306 w 4770"/>
              <a:gd name="T11" fmla="*/ 2366 h 4255"/>
              <a:gd name="T12" fmla="*/ 1935 w 4770"/>
              <a:gd name="T13" fmla="*/ 4255 h 4255"/>
              <a:gd name="T14" fmla="*/ 1935 w 4770"/>
              <a:gd name="T15" fmla="*/ 1736 h 4255"/>
              <a:gd name="T16" fmla="*/ 2564 w 4770"/>
              <a:gd name="T17" fmla="*/ 4255 h 4255"/>
              <a:gd name="T18" fmla="*/ 2564 w 4770"/>
              <a:gd name="T19" fmla="*/ 1736 h 4255"/>
              <a:gd name="T20" fmla="*/ 3194 w 4770"/>
              <a:gd name="T21" fmla="*/ 4255 h 4255"/>
              <a:gd name="T22" fmla="*/ 3194 w 4770"/>
              <a:gd name="T23" fmla="*/ 2361 h 4255"/>
              <a:gd name="T24" fmla="*/ 3823 w 4770"/>
              <a:gd name="T25" fmla="*/ 4255 h 4255"/>
              <a:gd name="T26" fmla="*/ 3823 w 4770"/>
              <a:gd name="T27" fmla="*/ 1736 h 4255"/>
              <a:gd name="T28" fmla="*/ 4453 w 4770"/>
              <a:gd name="T29" fmla="*/ 4255 h 4255"/>
              <a:gd name="T30" fmla="*/ 4453 w 4770"/>
              <a:gd name="T31" fmla="*/ 1424 h 4255"/>
              <a:gd name="T32" fmla="*/ 4760 w 4770"/>
              <a:gd name="T33" fmla="*/ 5 h 4255"/>
              <a:gd name="T34" fmla="*/ 3191 w 4770"/>
              <a:gd name="T35" fmla="*/ 1575 h 4255"/>
              <a:gd name="T36" fmla="*/ 2247 w 4770"/>
              <a:gd name="T37" fmla="*/ 630 h 4255"/>
              <a:gd name="T38" fmla="*/ 0 w 4770"/>
              <a:gd name="T39" fmla="*/ 2879 h 4255"/>
              <a:gd name="T40" fmla="*/ 4770 w 4770"/>
              <a:gd name="T41" fmla="*/ 948 h 4255"/>
              <a:gd name="T42" fmla="*/ 4770 w 4770"/>
              <a:gd name="T43" fmla="*/ 0 h 4255"/>
              <a:gd name="T44" fmla="*/ 3818 w 4770"/>
              <a:gd name="T45" fmla="*/ 0 h 4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770" h="4255">
                <a:moveTo>
                  <a:pt x="47" y="4255"/>
                </a:moveTo>
                <a:lnTo>
                  <a:pt x="47" y="3626"/>
                </a:lnTo>
                <a:moveTo>
                  <a:pt x="676" y="4255"/>
                </a:moveTo>
                <a:lnTo>
                  <a:pt x="676" y="2996"/>
                </a:lnTo>
                <a:moveTo>
                  <a:pt x="1306" y="4255"/>
                </a:moveTo>
                <a:lnTo>
                  <a:pt x="1306" y="2366"/>
                </a:lnTo>
                <a:moveTo>
                  <a:pt x="1935" y="4255"/>
                </a:moveTo>
                <a:lnTo>
                  <a:pt x="1935" y="1736"/>
                </a:lnTo>
                <a:moveTo>
                  <a:pt x="2564" y="4255"/>
                </a:moveTo>
                <a:lnTo>
                  <a:pt x="2564" y="1736"/>
                </a:lnTo>
                <a:moveTo>
                  <a:pt x="3194" y="4255"/>
                </a:moveTo>
                <a:lnTo>
                  <a:pt x="3194" y="2361"/>
                </a:lnTo>
                <a:moveTo>
                  <a:pt x="3823" y="4255"/>
                </a:moveTo>
                <a:lnTo>
                  <a:pt x="3823" y="1736"/>
                </a:lnTo>
                <a:moveTo>
                  <a:pt x="4453" y="4255"/>
                </a:moveTo>
                <a:lnTo>
                  <a:pt x="4453" y="1424"/>
                </a:lnTo>
                <a:moveTo>
                  <a:pt x="4760" y="5"/>
                </a:moveTo>
                <a:lnTo>
                  <a:pt x="3191" y="1575"/>
                </a:lnTo>
                <a:lnTo>
                  <a:pt x="2247" y="630"/>
                </a:lnTo>
                <a:lnTo>
                  <a:pt x="0" y="2879"/>
                </a:lnTo>
                <a:moveTo>
                  <a:pt x="4770" y="948"/>
                </a:moveTo>
                <a:lnTo>
                  <a:pt x="4770" y="0"/>
                </a:lnTo>
                <a:lnTo>
                  <a:pt x="3818" y="0"/>
                </a:lnTo>
              </a:path>
            </a:pathLst>
          </a:custGeom>
          <a:noFill/>
          <a:ln w="12700" cap="sq">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lin ang="5400000" scaled="1"/>
              </a:gradFill>
            </a:endParaRPr>
          </a:p>
        </p:txBody>
      </p:sp>
      <p:sp>
        <p:nvSpPr>
          <p:cNvPr id="85" name="Rectangle 84">
            <a:extLst>
              <a:ext uri="{FF2B5EF4-FFF2-40B4-BE49-F238E27FC236}">
                <a16:creationId xmlns:a16="http://schemas.microsoft.com/office/drawing/2014/main" id="{D78CCD3A-DCEF-4DA1-B506-6A64A5BBAA7E}"/>
              </a:ext>
            </a:extLst>
          </p:cNvPr>
          <p:cNvSpPr>
            <a:spLocks/>
          </p:cNvSpPr>
          <p:nvPr/>
        </p:nvSpPr>
        <p:spPr bwMode="invGray">
          <a:xfrm>
            <a:off x="989707" y="2629660"/>
            <a:ext cx="1907067" cy="828145"/>
          </a:xfrm>
          <a:prstGeom prst="rect">
            <a:avLst/>
          </a:prstGeom>
          <a:noFill/>
          <a:ln>
            <a:noFill/>
            <a:prstDash val="sysDash"/>
          </a:ln>
        </p:spPr>
        <p:txBody>
          <a:bodyPr wrap="square" lIns="0" tIns="0" rIns="0" bIns="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a:ln>
                  <a:noFill/>
                </a:ln>
                <a:effectLst/>
                <a:uLnTx/>
                <a:uFillTx/>
                <a:latin typeface="+mj-lt"/>
                <a:ea typeface="+mn-ea"/>
                <a:cs typeface="+mn-cs"/>
              </a:rPr>
              <a:t>Sales</a:t>
            </a:r>
          </a:p>
        </p:txBody>
      </p:sp>
      <p:sp>
        <p:nvSpPr>
          <p:cNvPr id="74" name="Transform">
            <a:extLst>
              <a:ext uri="{FF2B5EF4-FFF2-40B4-BE49-F238E27FC236}">
                <a16:creationId xmlns:a16="http://schemas.microsoft.com/office/drawing/2014/main" id="{DBE16719-A8AA-4C60-BE27-B6BA392BFDE2}"/>
              </a:ext>
              <a:ext uri="{C183D7F6-B498-43B3-948B-1728B52AA6E4}">
                <adec:decorative xmlns:adec="http://schemas.microsoft.com/office/drawing/2017/decorative" val="1"/>
              </a:ext>
            </a:extLst>
          </p:cNvPr>
          <p:cNvSpPr txBox="1">
            <a:spLocks/>
          </p:cNvSpPr>
          <p:nvPr/>
        </p:nvSpPr>
        <p:spPr>
          <a:xfrm>
            <a:off x="973129" y="3555264"/>
            <a:ext cx="1940223" cy="1918582"/>
          </a:xfrm>
          <a:prstGeom prst="roundRect">
            <a:avLst>
              <a:gd name="adj" fmla="val 5100"/>
            </a:avLst>
          </a:prstGeom>
          <a:solidFill>
            <a:schemeClr val="accent2">
              <a:alpha val="15000"/>
            </a:schemeClr>
          </a:solidFill>
          <a:ln w="25400" cap="rnd">
            <a:noFill/>
          </a:ln>
          <a:effectLst/>
        </p:spPr>
        <p:txBody>
          <a:bodyPr wrap="square" lIns="0" tIns="0" rIns="0" bIns="0" rtlCol="0" anchor="ctr" anchorCtr="0">
            <a:noAutofit/>
          </a:bodyPr>
          <a:lstStyle>
            <a:defPPr>
              <a:defRPr lang="en-US"/>
            </a:defPPr>
            <a:lvl1pPr algn="ctr" defTabSz="914102" fontAlgn="base">
              <a:lnSpc>
                <a:spcPct val="90000"/>
              </a:lnSpc>
              <a:spcBef>
                <a:spcPts val="2239"/>
              </a:spcBef>
              <a:spcAft>
                <a:spcPct val="0"/>
              </a:spcAft>
              <a:buSzPct val="90000"/>
              <a:defRPr sz="1400" kern="0">
                <a:gradFill>
                  <a:gsLst>
                    <a:gs pos="24211">
                      <a:srgbClr val="FFFFFF">
                        <a:alpha val="50000"/>
                      </a:srgbClr>
                    </a:gs>
                    <a:gs pos="50000">
                      <a:srgbClr val="FFFFFF">
                        <a:alpha val="50000"/>
                      </a:srgbClr>
                    </a:gs>
                  </a:gsLst>
                  <a:lin ang="18900000" scaled="0"/>
                </a:gradFill>
                <a:latin typeface="Segoe UI Semibold"/>
                <a:cs typeface="Segoe UI" panose="020B0502040204020203" pitchFamily="34" charset="0"/>
              </a:defRPr>
            </a:lvl1pPr>
            <a:lvl2pPr marL="228600" marR="0" indent="0" defTabSz="932742" fontAlgn="auto">
              <a:lnSpc>
                <a:spcPct val="100000"/>
              </a:lnSpc>
              <a:spcBef>
                <a:spcPct val="20000"/>
              </a:spcBef>
              <a:spcAft>
                <a:spcPts val="0"/>
              </a:spcAft>
              <a:buClrTx/>
              <a:buSzPct val="90000"/>
              <a:buFont typeface="Wingdings" panose="05000000000000000000" pitchFamily="2" charset="2"/>
              <a:buNone/>
              <a:tabLst/>
              <a:defRPr sz="2000" spc="0" baseline="0">
                <a:gradFill>
                  <a:gsLst>
                    <a:gs pos="1250">
                      <a:schemeClr val="tx1"/>
                    </a:gs>
                    <a:gs pos="100000">
                      <a:schemeClr val="tx1"/>
                    </a:gs>
                  </a:gsLst>
                  <a:lin ang="5400000" scaled="0"/>
                </a:gradFill>
              </a:defRPr>
            </a:lvl2pPr>
            <a:lvl3pPr marL="457200" marR="0" indent="0" defTabSz="932742" fontAlgn="auto">
              <a:lnSpc>
                <a:spcPct val="100000"/>
              </a:lnSpc>
              <a:spcBef>
                <a:spcPct val="20000"/>
              </a:spcBef>
              <a:spcAft>
                <a:spcPts val="0"/>
              </a:spcAft>
              <a:buClrTx/>
              <a:buSzPct val="90000"/>
              <a:buFont typeface="Wingdings" panose="05000000000000000000" pitchFamily="2" charset="2"/>
              <a:buNone/>
              <a:tabLst/>
              <a:defRPr sz="1600" spc="0" baseline="0">
                <a:gradFill>
                  <a:gsLst>
                    <a:gs pos="1250">
                      <a:schemeClr val="tx1"/>
                    </a:gs>
                    <a:gs pos="100000">
                      <a:schemeClr val="tx1"/>
                    </a:gs>
                  </a:gsLst>
                  <a:lin ang="5400000" scaled="0"/>
                </a:gradFill>
              </a:defRPr>
            </a:lvl3pPr>
            <a:lvl4pPr marL="661988" marR="0" indent="0" defTabSz="932742" fontAlgn="auto">
              <a:lnSpc>
                <a:spcPct val="100000"/>
              </a:lnSpc>
              <a:spcBef>
                <a:spcPct val="20000"/>
              </a:spcBef>
              <a:spcAft>
                <a:spcPts val="0"/>
              </a:spcAft>
              <a:buClrTx/>
              <a:buSzPct val="90000"/>
              <a:buFont typeface="Wingdings" panose="05000000000000000000" pitchFamily="2" charset="2"/>
              <a:buNone/>
              <a:tabLst/>
              <a:defRPr sz="1400" spc="0" baseline="0">
                <a:gradFill>
                  <a:gsLst>
                    <a:gs pos="1250">
                      <a:schemeClr val="tx1"/>
                    </a:gs>
                    <a:gs pos="100000">
                      <a:schemeClr val="tx1"/>
                    </a:gs>
                  </a:gsLst>
                  <a:lin ang="5400000" scaled="0"/>
                </a:gradFill>
              </a:defRPr>
            </a:lvl4pPr>
            <a:lvl5pPr marL="855663" marR="0" indent="0" defTabSz="932742" fontAlgn="auto">
              <a:lnSpc>
                <a:spcPct val="100000"/>
              </a:lnSpc>
              <a:spcBef>
                <a:spcPct val="20000"/>
              </a:spcBef>
              <a:spcAft>
                <a:spcPts val="0"/>
              </a:spcAft>
              <a:buClrTx/>
              <a:buSzPct val="90000"/>
              <a:buFont typeface="Wingdings" panose="05000000000000000000" pitchFamily="2" charset="2"/>
              <a:buNone/>
              <a:tabLst/>
              <a:defRPr sz="1400" spc="0" baseline="0">
                <a:gradFill>
                  <a:gsLst>
                    <a:gs pos="1250">
                      <a:schemeClr val="tx1"/>
                    </a:gs>
                    <a:gs pos="100000">
                      <a:schemeClr val="tx1"/>
                    </a:gs>
                  </a:gsLst>
                  <a:lin ang="5400000" scaled="0"/>
                </a:gradFill>
              </a:defRPr>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marL="0" marR="0" lvl="0" indent="0" algn="ctr" defTabSz="914102" rtl="0" eaLnBrk="1" fontAlgn="base" latinLnBrk="0" hangingPunct="1">
              <a:lnSpc>
                <a:spcPct val="90000"/>
              </a:lnSpc>
              <a:spcBef>
                <a:spcPts val="2239"/>
              </a:spcBef>
              <a:spcAft>
                <a:spcPct val="0"/>
              </a:spcAft>
              <a:buClrTx/>
              <a:buSzPct val="90000"/>
              <a:buFontTx/>
              <a:buNone/>
              <a:tabLst/>
              <a:defRPr/>
            </a:pPr>
            <a:endParaRPr kumimoji="0" lang="en-US" sz="1200" b="0" i="0" u="none" strike="noStrike" kern="0" cap="none" spc="0" normalizeH="0" baseline="0" noProof="0">
              <a:ln>
                <a:noFill/>
              </a:ln>
              <a:gradFill>
                <a:gsLst>
                  <a:gs pos="24211">
                    <a:srgbClr val="FFFFFF"/>
                  </a:gs>
                  <a:gs pos="50000">
                    <a:srgbClr val="FFFFFF"/>
                  </a:gs>
                </a:gsLst>
                <a:lin ang="18900000" scaled="0"/>
              </a:gradFill>
              <a:effectLst/>
              <a:uLnTx/>
              <a:uFillTx/>
              <a:latin typeface="Segoe UI"/>
              <a:ea typeface="+mn-ea"/>
              <a:cs typeface="Segoe UI" panose="020B0502040204020203" pitchFamily="34" charset="0"/>
            </a:endParaRPr>
          </a:p>
        </p:txBody>
      </p:sp>
      <p:sp>
        <p:nvSpPr>
          <p:cNvPr id="61" name="people_4">
            <a:extLst>
              <a:ext uri="{FF2B5EF4-FFF2-40B4-BE49-F238E27FC236}">
                <a16:creationId xmlns:a16="http://schemas.microsoft.com/office/drawing/2014/main" id="{0AAFF6BD-99DC-6FB4-4E8A-904960FBBCDA}"/>
              </a:ext>
              <a:ext uri="{C183D7F6-B498-43B3-948B-1728B52AA6E4}">
                <adec:decorative xmlns:adec="http://schemas.microsoft.com/office/drawing/2017/decorative" val="1"/>
              </a:ext>
            </a:extLst>
          </p:cNvPr>
          <p:cNvSpPr>
            <a:spLocks noEditPoints="1"/>
          </p:cNvSpPr>
          <p:nvPr/>
        </p:nvSpPr>
        <p:spPr bwMode="auto">
          <a:xfrm>
            <a:off x="1705255" y="4075847"/>
            <a:ext cx="475970" cy="532124"/>
          </a:xfrm>
          <a:custGeom>
            <a:avLst/>
            <a:gdLst>
              <a:gd name="T0" fmla="*/ 48 w 246"/>
              <a:gd name="T1" fmla="*/ 76 h 275"/>
              <a:gd name="T2" fmla="*/ 124 w 246"/>
              <a:gd name="T3" fmla="*/ 0 h 275"/>
              <a:gd name="T4" fmla="*/ 201 w 246"/>
              <a:gd name="T5" fmla="*/ 76 h 275"/>
              <a:gd name="T6" fmla="*/ 124 w 246"/>
              <a:gd name="T7" fmla="*/ 152 h 275"/>
              <a:gd name="T8" fmla="*/ 48 w 246"/>
              <a:gd name="T9" fmla="*/ 76 h 275"/>
              <a:gd name="T10" fmla="*/ 246 w 246"/>
              <a:gd name="T11" fmla="*/ 275 h 275"/>
              <a:gd name="T12" fmla="*/ 123 w 246"/>
              <a:gd name="T13" fmla="*/ 152 h 275"/>
              <a:gd name="T14" fmla="*/ 0 w 246"/>
              <a:gd name="T15" fmla="*/ 275 h 2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6" h="275">
                <a:moveTo>
                  <a:pt x="48" y="76"/>
                </a:moveTo>
                <a:cubicBezTo>
                  <a:pt x="48" y="34"/>
                  <a:pt x="82" y="0"/>
                  <a:pt x="124" y="0"/>
                </a:cubicBezTo>
                <a:cubicBezTo>
                  <a:pt x="166" y="0"/>
                  <a:pt x="201" y="34"/>
                  <a:pt x="201" y="76"/>
                </a:cubicBezTo>
                <a:cubicBezTo>
                  <a:pt x="201" y="118"/>
                  <a:pt x="166" y="152"/>
                  <a:pt x="124" y="152"/>
                </a:cubicBezTo>
                <a:cubicBezTo>
                  <a:pt x="82" y="152"/>
                  <a:pt x="48" y="118"/>
                  <a:pt x="48" y="76"/>
                </a:cubicBezTo>
                <a:close/>
                <a:moveTo>
                  <a:pt x="246" y="275"/>
                </a:moveTo>
                <a:cubicBezTo>
                  <a:pt x="246" y="207"/>
                  <a:pt x="191" y="152"/>
                  <a:pt x="123" y="152"/>
                </a:cubicBezTo>
                <a:cubicBezTo>
                  <a:pt x="55" y="152"/>
                  <a:pt x="0" y="207"/>
                  <a:pt x="0" y="275"/>
                </a:cubicBezTo>
              </a:path>
            </a:pathLst>
          </a:custGeom>
          <a:noFill/>
          <a:ln w="12700"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lin ang="5400000" scaled="1"/>
              </a:gradFill>
            </a:endParaRPr>
          </a:p>
        </p:txBody>
      </p:sp>
      <p:sp>
        <p:nvSpPr>
          <p:cNvPr id="71" name="Rectangle 70">
            <a:extLst>
              <a:ext uri="{FF2B5EF4-FFF2-40B4-BE49-F238E27FC236}">
                <a16:creationId xmlns:a16="http://schemas.microsoft.com/office/drawing/2014/main" id="{40AA194A-EAAB-4B54-9915-F3E5B88E5D04}"/>
              </a:ext>
            </a:extLst>
          </p:cNvPr>
          <p:cNvSpPr>
            <a:spLocks/>
          </p:cNvSpPr>
          <p:nvPr/>
        </p:nvSpPr>
        <p:spPr bwMode="invGray">
          <a:xfrm>
            <a:off x="989707" y="4578423"/>
            <a:ext cx="1907067" cy="828145"/>
          </a:xfrm>
          <a:prstGeom prst="rect">
            <a:avLst/>
          </a:prstGeom>
          <a:noFill/>
          <a:ln>
            <a:noFill/>
            <a:prstDash val="sysDash"/>
          </a:ln>
        </p:spPr>
        <p:txBody>
          <a:bodyPr wrap="square" lIns="0" tIns="0" rIns="0" bIns="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effectLst/>
                <a:uLnTx/>
                <a:uFillTx/>
                <a:latin typeface="+mj-lt"/>
                <a:ea typeface="+mn-ea"/>
                <a:cs typeface="+mn-cs"/>
              </a:rPr>
              <a:t>Customer Service</a:t>
            </a:r>
          </a:p>
        </p:txBody>
      </p:sp>
      <p:sp>
        <p:nvSpPr>
          <p:cNvPr id="134" name="Transform">
            <a:extLst>
              <a:ext uri="{FF2B5EF4-FFF2-40B4-BE49-F238E27FC236}">
                <a16:creationId xmlns:a16="http://schemas.microsoft.com/office/drawing/2014/main" id="{60B9B781-1268-47C9-9EC0-A0EB79C90A10}"/>
              </a:ext>
              <a:ext uri="{C183D7F6-B498-43B3-948B-1728B52AA6E4}">
                <adec:decorative xmlns:adec="http://schemas.microsoft.com/office/drawing/2017/decorative" val="1"/>
              </a:ext>
            </a:extLst>
          </p:cNvPr>
          <p:cNvSpPr txBox="1">
            <a:spLocks/>
          </p:cNvSpPr>
          <p:nvPr/>
        </p:nvSpPr>
        <p:spPr>
          <a:xfrm>
            <a:off x="3010808" y="1527220"/>
            <a:ext cx="1940223" cy="1918582"/>
          </a:xfrm>
          <a:prstGeom prst="roundRect">
            <a:avLst>
              <a:gd name="adj" fmla="val 5100"/>
            </a:avLst>
          </a:prstGeom>
          <a:solidFill>
            <a:schemeClr val="accent2">
              <a:alpha val="15000"/>
            </a:schemeClr>
          </a:solidFill>
          <a:ln w="25400" cap="rnd">
            <a:noFill/>
          </a:ln>
          <a:effectLst/>
        </p:spPr>
        <p:txBody>
          <a:bodyPr wrap="square" lIns="0" tIns="0" rIns="0" bIns="0" rtlCol="0" anchor="ctr" anchorCtr="0">
            <a:noAutofit/>
          </a:bodyPr>
          <a:lstStyle>
            <a:defPPr>
              <a:defRPr lang="en-US"/>
            </a:defPPr>
            <a:lvl1pPr algn="ctr" defTabSz="914102" fontAlgn="base">
              <a:lnSpc>
                <a:spcPct val="90000"/>
              </a:lnSpc>
              <a:spcBef>
                <a:spcPts val="2239"/>
              </a:spcBef>
              <a:spcAft>
                <a:spcPct val="0"/>
              </a:spcAft>
              <a:buSzPct val="90000"/>
              <a:defRPr sz="1400" kern="0">
                <a:gradFill>
                  <a:gsLst>
                    <a:gs pos="24211">
                      <a:srgbClr val="FFFFFF">
                        <a:alpha val="50000"/>
                      </a:srgbClr>
                    </a:gs>
                    <a:gs pos="50000">
                      <a:srgbClr val="FFFFFF">
                        <a:alpha val="50000"/>
                      </a:srgbClr>
                    </a:gs>
                  </a:gsLst>
                  <a:lin ang="18900000" scaled="0"/>
                </a:gradFill>
                <a:latin typeface="Segoe UI Semibold"/>
                <a:cs typeface="Segoe UI" panose="020B0502040204020203" pitchFamily="34" charset="0"/>
              </a:defRPr>
            </a:lvl1pPr>
            <a:lvl2pPr marL="228600" marR="0" indent="0" defTabSz="932742" fontAlgn="auto">
              <a:lnSpc>
                <a:spcPct val="100000"/>
              </a:lnSpc>
              <a:spcBef>
                <a:spcPct val="20000"/>
              </a:spcBef>
              <a:spcAft>
                <a:spcPts val="0"/>
              </a:spcAft>
              <a:buClrTx/>
              <a:buSzPct val="90000"/>
              <a:buFont typeface="Wingdings" panose="05000000000000000000" pitchFamily="2" charset="2"/>
              <a:buNone/>
              <a:tabLst/>
              <a:defRPr sz="2000" spc="0" baseline="0">
                <a:gradFill>
                  <a:gsLst>
                    <a:gs pos="1250">
                      <a:schemeClr val="tx1"/>
                    </a:gs>
                    <a:gs pos="100000">
                      <a:schemeClr val="tx1"/>
                    </a:gs>
                  </a:gsLst>
                  <a:lin ang="5400000" scaled="0"/>
                </a:gradFill>
              </a:defRPr>
            </a:lvl2pPr>
            <a:lvl3pPr marL="457200" marR="0" indent="0" defTabSz="932742" fontAlgn="auto">
              <a:lnSpc>
                <a:spcPct val="100000"/>
              </a:lnSpc>
              <a:spcBef>
                <a:spcPct val="20000"/>
              </a:spcBef>
              <a:spcAft>
                <a:spcPts val="0"/>
              </a:spcAft>
              <a:buClrTx/>
              <a:buSzPct val="90000"/>
              <a:buFont typeface="Wingdings" panose="05000000000000000000" pitchFamily="2" charset="2"/>
              <a:buNone/>
              <a:tabLst/>
              <a:defRPr sz="1600" spc="0" baseline="0">
                <a:gradFill>
                  <a:gsLst>
                    <a:gs pos="1250">
                      <a:schemeClr val="tx1"/>
                    </a:gs>
                    <a:gs pos="100000">
                      <a:schemeClr val="tx1"/>
                    </a:gs>
                  </a:gsLst>
                  <a:lin ang="5400000" scaled="0"/>
                </a:gradFill>
              </a:defRPr>
            </a:lvl3pPr>
            <a:lvl4pPr marL="661988" marR="0" indent="0" defTabSz="932742" fontAlgn="auto">
              <a:lnSpc>
                <a:spcPct val="100000"/>
              </a:lnSpc>
              <a:spcBef>
                <a:spcPct val="20000"/>
              </a:spcBef>
              <a:spcAft>
                <a:spcPts val="0"/>
              </a:spcAft>
              <a:buClrTx/>
              <a:buSzPct val="90000"/>
              <a:buFont typeface="Wingdings" panose="05000000000000000000" pitchFamily="2" charset="2"/>
              <a:buNone/>
              <a:tabLst/>
              <a:defRPr sz="1400" spc="0" baseline="0">
                <a:gradFill>
                  <a:gsLst>
                    <a:gs pos="1250">
                      <a:schemeClr val="tx1"/>
                    </a:gs>
                    <a:gs pos="100000">
                      <a:schemeClr val="tx1"/>
                    </a:gs>
                  </a:gsLst>
                  <a:lin ang="5400000" scaled="0"/>
                </a:gradFill>
              </a:defRPr>
            </a:lvl4pPr>
            <a:lvl5pPr marL="855663" marR="0" indent="0" defTabSz="932742" fontAlgn="auto">
              <a:lnSpc>
                <a:spcPct val="100000"/>
              </a:lnSpc>
              <a:spcBef>
                <a:spcPct val="20000"/>
              </a:spcBef>
              <a:spcAft>
                <a:spcPts val="0"/>
              </a:spcAft>
              <a:buClrTx/>
              <a:buSzPct val="90000"/>
              <a:buFont typeface="Wingdings" panose="05000000000000000000" pitchFamily="2" charset="2"/>
              <a:buNone/>
              <a:tabLst/>
              <a:defRPr sz="1400" spc="0" baseline="0">
                <a:gradFill>
                  <a:gsLst>
                    <a:gs pos="1250">
                      <a:schemeClr val="tx1"/>
                    </a:gs>
                    <a:gs pos="100000">
                      <a:schemeClr val="tx1"/>
                    </a:gs>
                  </a:gsLst>
                  <a:lin ang="5400000" scaled="0"/>
                </a:gradFill>
              </a:defRPr>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marL="0" marR="0" lvl="0" indent="0" algn="ctr" defTabSz="914102" rtl="0" eaLnBrk="1" fontAlgn="base" latinLnBrk="0" hangingPunct="1">
              <a:lnSpc>
                <a:spcPct val="90000"/>
              </a:lnSpc>
              <a:spcBef>
                <a:spcPts val="2239"/>
              </a:spcBef>
              <a:spcAft>
                <a:spcPct val="0"/>
              </a:spcAft>
              <a:buClrTx/>
              <a:buSzPct val="90000"/>
              <a:buFontTx/>
              <a:buNone/>
              <a:tabLst/>
              <a:defRPr/>
            </a:pPr>
            <a:endParaRPr kumimoji="0" lang="en-US" sz="1200" b="0" i="0" u="none" strike="noStrike" kern="0" cap="none" spc="0" normalizeH="0" baseline="0" noProof="0">
              <a:ln>
                <a:noFill/>
              </a:ln>
              <a:gradFill>
                <a:gsLst>
                  <a:gs pos="24211">
                    <a:srgbClr val="FFFFFF"/>
                  </a:gs>
                  <a:gs pos="50000">
                    <a:srgbClr val="FFFFFF"/>
                  </a:gs>
                </a:gsLst>
                <a:lin ang="18900000" scaled="0"/>
              </a:gradFill>
              <a:effectLst/>
              <a:uLnTx/>
              <a:uFillTx/>
              <a:latin typeface="Segoe UI"/>
              <a:ea typeface="+mn-ea"/>
              <a:cs typeface="Segoe UI" panose="020B0502040204020203" pitchFamily="34" charset="0"/>
            </a:endParaRPr>
          </a:p>
        </p:txBody>
      </p:sp>
      <p:sp>
        <p:nvSpPr>
          <p:cNvPr id="87" name="megaphone">
            <a:extLst>
              <a:ext uri="{FF2B5EF4-FFF2-40B4-BE49-F238E27FC236}">
                <a16:creationId xmlns:a16="http://schemas.microsoft.com/office/drawing/2014/main" id="{779493B3-624F-3E2E-BBD4-383C77DE0207}"/>
              </a:ext>
              <a:ext uri="{C183D7F6-B498-43B3-948B-1728B52AA6E4}">
                <adec:decorative xmlns:adec="http://schemas.microsoft.com/office/drawing/2017/decorative" val="1"/>
              </a:ext>
            </a:extLst>
          </p:cNvPr>
          <p:cNvSpPr>
            <a:spLocks noEditPoints="1"/>
          </p:cNvSpPr>
          <p:nvPr/>
        </p:nvSpPr>
        <p:spPr bwMode="auto">
          <a:xfrm>
            <a:off x="3681597" y="2292506"/>
            <a:ext cx="598644" cy="368016"/>
          </a:xfrm>
          <a:custGeom>
            <a:avLst/>
            <a:gdLst>
              <a:gd name="T0" fmla="*/ 0 w 338"/>
              <a:gd name="T1" fmla="*/ 60 h 205"/>
              <a:gd name="T2" fmla="*/ 338 w 338"/>
              <a:gd name="T3" fmla="*/ 0 h 205"/>
              <a:gd name="T4" fmla="*/ 338 w 338"/>
              <a:gd name="T5" fmla="*/ 186 h 205"/>
              <a:gd name="T6" fmla="*/ 0 w 338"/>
              <a:gd name="T7" fmla="*/ 126 h 205"/>
              <a:gd name="T8" fmla="*/ 0 w 338"/>
              <a:gd name="T9" fmla="*/ 60 h 205"/>
              <a:gd name="T10" fmla="*/ 94 w 338"/>
              <a:gd name="T11" fmla="*/ 143 h 205"/>
              <a:gd name="T12" fmla="*/ 91 w 338"/>
              <a:gd name="T13" fmla="*/ 160 h 205"/>
              <a:gd name="T14" fmla="*/ 136 w 338"/>
              <a:gd name="T15" fmla="*/ 205 h 205"/>
              <a:gd name="T16" fmla="*/ 181 w 338"/>
              <a:gd name="T17" fmla="*/ 158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8" h="205">
                <a:moveTo>
                  <a:pt x="0" y="60"/>
                </a:moveTo>
                <a:cubicBezTo>
                  <a:pt x="338" y="0"/>
                  <a:pt x="338" y="0"/>
                  <a:pt x="338" y="0"/>
                </a:cubicBezTo>
                <a:cubicBezTo>
                  <a:pt x="338" y="186"/>
                  <a:pt x="338" y="186"/>
                  <a:pt x="338" y="186"/>
                </a:cubicBezTo>
                <a:cubicBezTo>
                  <a:pt x="0" y="126"/>
                  <a:pt x="0" y="126"/>
                  <a:pt x="0" y="126"/>
                </a:cubicBezTo>
                <a:lnTo>
                  <a:pt x="0" y="60"/>
                </a:lnTo>
                <a:close/>
                <a:moveTo>
                  <a:pt x="94" y="143"/>
                </a:moveTo>
                <a:cubicBezTo>
                  <a:pt x="92" y="148"/>
                  <a:pt x="91" y="154"/>
                  <a:pt x="91" y="160"/>
                </a:cubicBezTo>
                <a:cubicBezTo>
                  <a:pt x="91" y="185"/>
                  <a:pt x="111" y="205"/>
                  <a:pt x="136" y="205"/>
                </a:cubicBezTo>
                <a:cubicBezTo>
                  <a:pt x="161" y="205"/>
                  <a:pt x="181" y="183"/>
                  <a:pt x="181" y="158"/>
                </a:cubicBezTo>
              </a:path>
            </a:pathLst>
          </a:custGeom>
          <a:noFill/>
          <a:ln w="12700" cap="sq">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lin ang="5400000" scaled="1"/>
              </a:gradFill>
            </a:endParaRPr>
          </a:p>
        </p:txBody>
      </p:sp>
      <p:sp>
        <p:nvSpPr>
          <p:cNvPr id="136" name="Rectangle 135">
            <a:extLst>
              <a:ext uri="{FF2B5EF4-FFF2-40B4-BE49-F238E27FC236}">
                <a16:creationId xmlns:a16="http://schemas.microsoft.com/office/drawing/2014/main" id="{09C0DAD2-188D-47FF-8CD3-41D0D5236557}"/>
              </a:ext>
            </a:extLst>
          </p:cNvPr>
          <p:cNvSpPr>
            <a:spLocks/>
          </p:cNvSpPr>
          <p:nvPr/>
        </p:nvSpPr>
        <p:spPr bwMode="invGray">
          <a:xfrm>
            <a:off x="3027386" y="2629660"/>
            <a:ext cx="1907067" cy="828145"/>
          </a:xfrm>
          <a:prstGeom prst="rect">
            <a:avLst/>
          </a:prstGeom>
          <a:noFill/>
          <a:ln>
            <a:noFill/>
            <a:prstDash val="sysDash"/>
          </a:ln>
        </p:spPr>
        <p:txBody>
          <a:bodyPr wrap="square" lIns="0" tIns="0" rIns="0" bIns="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a:ln>
                  <a:noFill/>
                </a:ln>
                <a:effectLst/>
                <a:uLnTx/>
                <a:uFillTx/>
                <a:latin typeface="+mj-lt"/>
                <a:ea typeface="+mn-ea"/>
                <a:cs typeface="+mn-cs"/>
              </a:rPr>
              <a:t>Marketing</a:t>
            </a:r>
          </a:p>
        </p:txBody>
      </p:sp>
      <p:sp>
        <p:nvSpPr>
          <p:cNvPr id="88" name="Transform">
            <a:extLst>
              <a:ext uri="{FF2B5EF4-FFF2-40B4-BE49-F238E27FC236}">
                <a16:creationId xmlns:a16="http://schemas.microsoft.com/office/drawing/2014/main" id="{3201CBCF-3805-426F-B67A-596E5DC0A9AC}"/>
              </a:ext>
              <a:ext uri="{C183D7F6-B498-43B3-948B-1728B52AA6E4}">
                <adec:decorative xmlns:adec="http://schemas.microsoft.com/office/drawing/2017/decorative" val="1"/>
              </a:ext>
            </a:extLst>
          </p:cNvPr>
          <p:cNvSpPr txBox="1">
            <a:spLocks/>
          </p:cNvSpPr>
          <p:nvPr/>
        </p:nvSpPr>
        <p:spPr>
          <a:xfrm>
            <a:off x="3010808" y="3555264"/>
            <a:ext cx="1940223" cy="1918582"/>
          </a:xfrm>
          <a:prstGeom prst="roundRect">
            <a:avLst>
              <a:gd name="adj" fmla="val 5100"/>
            </a:avLst>
          </a:prstGeom>
          <a:solidFill>
            <a:schemeClr val="accent2">
              <a:alpha val="15000"/>
            </a:schemeClr>
          </a:solidFill>
          <a:ln w="25400" cap="rnd">
            <a:noFill/>
          </a:ln>
          <a:effectLst/>
        </p:spPr>
        <p:txBody>
          <a:bodyPr wrap="square" lIns="0" tIns="0" rIns="0" bIns="0" rtlCol="0" anchor="ctr" anchorCtr="0">
            <a:noAutofit/>
          </a:bodyPr>
          <a:lstStyle>
            <a:defPPr>
              <a:defRPr lang="en-US"/>
            </a:defPPr>
            <a:lvl1pPr algn="ctr" defTabSz="914102" fontAlgn="base">
              <a:lnSpc>
                <a:spcPct val="90000"/>
              </a:lnSpc>
              <a:spcBef>
                <a:spcPts val="2239"/>
              </a:spcBef>
              <a:spcAft>
                <a:spcPct val="0"/>
              </a:spcAft>
              <a:buSzPct val="90000"/>
              <a:defRPr sz="1400" kern="0">
                <a:gradFill>
                  <a:gsLst>
                    <a:gs pos="24211">
                      <a:srgbClr val="FFFFFF">
                        <a:alpha val="50000"/>
                      </a:srgbClr>
                    </a:gs>
                    <a:gs pos="50000">
                      <a:srgbClr val="FFFFFF">
                        <a:alpha val="50000"/>
                      </a:srgbClr>
                    </a:gs>
                  </a:gsLst>
                  <a:lin ang="18900000" scaled="0"/>
                </a:gradFill>
                <a:latin typeface="Segoe UI Semibold"/>
                <a:cs typeface="Segoe UI" panose="020B0502040204020203" pitchFamily="34" charset="0"/>
              </a:defRPr>
            </a:lvl1pPr>
            <a:lvl2pPr marL="228600" marR="0" indent="0" defTabSz="932742" fontAlgn="auto">
              <a:lnSpc>
                <a:spcPct val="100000"/>
              </a:lnSpc>
              <a:spcBef>
                <a:spcPct val="20000"/>
              </a:spcBef>
              <a:spcAft>
                <a:spcPts val="0"/>
              </a:spcAft>
              <a:buClrTx/>
              <a:buSzPct val="90000"/>
              <a:buFont typeface="Wingdings" panose="05000000000000000000" pitchFamily="2" charset="2"/>
              <a:buNone/>
              <a:tabLst/>
              <a:defRPr sz="2000" spc="0" baseline="0">
                <a:gradFill>
                  <a:gsLst>
                    <a:gs pos="1250">
                      <a:schemeClr val="tx1"/>
                    </a:gs>
                    <a:gs pos="100000">
                      <a:schemeClr val="tx1"/>
                    </a:gs>
                  </a:gsLst>
                  <a:lin ang="5400000" scaled="0"/>
                </a:gradFill>
              </a:defRPr>
            </a:lvl2pPr>
            <a:lvl3pPr marL="457200" marR="0" indent="0" defTabSz="932742" fontAlgn="auto">
              <a:lnSpc>
                <a:spcPct val="100000"/>
              </a:lnSpc>
              <a:spcBef>
                <a:spcPct val="20000"/>
              </a:spcBef>
              <a:spcAft>
                <a:spcPts val="0"/>
              </a:spcAft>
              <a:buClrTx/>
              <a:buSzPct val="90000"/>
              <a:buFont typeface="Wingdings" panose="05000000000000000000" pitchFamily="2" charset="2"/>
              <a:buNone/>
              <a:tabLst/>
              <a:defRPr sz="1600" spc="0" baseline="0">
                <a:gradFill>
                  <a:gsLst>
                    <a:gs pos="1250">
                      <a:schemeClr val="tx1"/>
                    </a:gs>
                    <a:gs pos="100000">
                      <a:schemeClr val="tx1"/>
                    </a:gs>
                  </a:gsLst>
                  <a:lin ang="5400000" scaled="0"/>
                </a:gradFill>
              </a:defRPr>
            </a:lvl3pPr>
            <a:lvl4pPr marL="661988" marR="0" indent="0" defTabSz="932742" fontAlgn="auto">
              <a:lnSpc>
                <a:spcPct val="100000"/>
              </a:lnSpc>
              <a:spcBef>
                <a:spcPct val="20000"/>
              </a:spcBef>
              <a:spcAft>
                <a:spcPts val="0"/>
              </a:spcAft>
              <a:buClrTx/>
              <a:buSzPct val="90000"/>
              <a:buFont typeface="Wingdings" panose="05000000000000000000" pitchFamily="2" charset="2"/>
              <a:buNone/>
              <a:tabLst/>
              <a:defRPr sz="1400" spc="0" baseline="0">
                <a:gradFill>
                  <a:gsLst>
                    <a:gs pos="1250">
                      <a:schemeClr val="tx1"/>
                    </a:gs>
                    <a:gs pos="100000">
                      <a:schemeClr val="tx1"/>
                    </a:gs>
                  </a:gsLst>
                  <a:lin ang="5400000" scaled="0"/>
                </a:gradFill>
              </a:defRPr>
            </a:lvl4pPr>
            <a:lvl5pPr marL="855663" marR="0" indent="0" defTabSz="932742" fontAlgn="auto">
              <a:lnSpc>
                <a:spcPct val="100000"/>
              </a:lnSpc>
              <a:spcBef>
                <a:spcPct val="20000"/>
              </a:spcBef>
              <a:spcAft>
                <a:spcPts val="0"/>
              </a:spcAft>
              <a:buClrTx/>
              <a:buSzPct val="90000"/>
              <a:buFont typeface="Wingdings" panose="05000000000000000000" pitchFamily="2" charset="2"/>
              <a:buNone/>
              <a:tabLst/>
              <a:defRPr sz="1400" spc="0" baseline="0">
                <a:gradFill>
                  <a:gsLst>
                    <a:gs pos="1250">
                      <a:schemeClr val="tx1"/>
                    </a:gs>
                    <a:gs pos="100000">
                      <a:schemeClr val="tx1"/>
                    </a:gs>
                  </a:gsLst>
                  <a:lin ang="5400000" scaled="0"/>
                </a:gradFill>
              </a:defRPr>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marL="0" marR="0" lvl="0" indent="0" algn="ctr" defTabSz="914102" rtl="0" eaLnBrk="1" fontAlgn="base" latinLnBrk="0" hangingPunct="1">
              <a:lnSpc>
                <a:spcPct val="90000"/>
              </a:lnSpc>
              <a:spcBef>
                <a:spcPts val="2239"/>
              </a:spcBef>
              <a:spcAft>
                <a:spcPct val="0"/>
              </a:spcAft>
              <a:buClrTx/>
              <a:buSzPct val="90000"/>
              <a:buFontTx/>
              <a:buNone/>
              <a:tabLst/>
              <a:defRPr/>
            </a:pPr>
            <a:endParaRPr kumimoji="0" lang="en-US" sz="1200" b="0" i="0" u="none" strike="noStrike" kern="0" cap="none" spc="0" normalizeH="0" baseline="0" noProof="0">
              <a:ln>
                <a:noFill/>
              </a:ln>
              <a:gradFill>
                <a:gsLst>
                  <a:gs pos="24211">
                    <a:srgbClr val="FFFFFF"/>
                  </a:gs>
                  <a:gs pos="50000">
                    <a:srgbClr val="FFFFFF"/>
                  </a:gs>
                </a:gsLst>
                <a:lin ang="18900000" scaled="0"/>
              </a:gradFill>
              <a:effectLst/>
              <a:uLnTx/>
              <a:uFillTx/>
              <a:latin typeface="Segoe UI"/>
              <a:ea typeface="+mn-ea"/>
              <a:cs typeface="Segoe UI" panose="020B0502040204020203" pitchFamily="34" charset="0"/>
            </a:endParaRPr>
          </a:p>
        </p:txBody>
      </p:sp>
      <p:sp>
        <p:nvSpPr>
          <p:cNvPr id="94" name="Truck">
            <a:extLst>
              <a:ext uri="{FF2B5EF4-FFF2-40B4-BE49-F238E27FC236}">
                <a16:creationId xmlns:a16="http://schemas.microsoft.com/office/drawing/2014/main" id="{6B12A473-0C50-A92A-3473-4D48706C57DE}"/>
              </a:ext>
              <a:ext uri="{C183D7F6-B498-43B3-948B-1728B52AA6E4}">
                <adec:decorative xmlns:adec="http://schemas.microsoft.com/office/drawing/2017/decorative" val="1"/>
              </a:ext>
            </a:extLst>
          </p:cNvPr>
          <p:cNvSpPr>
            <a:spLocks noEditPoints="1"/>
          </p:cNvSpPr>
          <p:nvPr/>
        </p:nvSpPr>
        <p:spPr bwMode="auto">
          <a:xfrm>
            <a:off x="3571978" y="4201261"/>
            <a:ext cx="817882" cy="374328"/>
          </a:xfrm>
          <a:custGeom>
            <a:avLst/>
            <a:gdLst>
              <a:gd name="T0" fmla="*/ 294 w 360"/>
              <a:gd name="T1" fmla="*/ 148 h 163"/>
              <a:gd name="T2" fmla="*/ 309 w 360"/>
              <a:gd name="T3" fmla="*/ 133 h 163"/>
              <a:gd name="T4" fmla="*/ 324 w 360"/>
              <a:gd name="T5" fmla="*/ 148 h 163"/>
              <a:gd name="T6" fmla="*/ 309 w 360"/>
              <a:gd name="T7" fmla="*/ 163 h 163"/>
              <a:gd name="T8" fmla="*/ 294 w 360"/>
              <a:gd name="T9" fmla="*/ 148 h 163"/>
              <a:gd name="T10" fmla="*/ 80 w 360"/>
              <a:gd name="T11" fmla="*/ 163 h 163"/>
              <a:gd name="T12" fmla="*/ 95 w 360"/>
              <a:gd name="T13" fmla="*/ 148 h 163"/>
              <a:gd name="T14" fmla="*/ 80 w 360"/>
              <a:gd name="T15" fmla="*/ 133 h 163"/>
              <a:gd name="T16" fmla="*/ 65 w 360"/>
              <a:gd name="T17" fmla="*/ 148 h 163"/>
              <a:gd name="T18" fmla="*/ 80 w 360"/>
              <a:gd name="T19" fmla="*/ 163 h 163"/>
              <a:gd name="T20" fmla="*/ 346 w 360"/>
              <a:gd name="T21" fmla="*/ 148 h 163"/>
              <a:gd name="T22" fmla="*/ 346 w 360"/>
              <a:gd name="T23" fmla="*/ 110 h 163"/>
              <a:gd name="T24" fmla="*/ 333 w 360"/>
              <a:gd name="T25" fmla="*/ 97 h 163"/>
              <a:gd name="T26" fmla="*/ 207 w 360"/>
              <a:gd name="T27" fmla="*/ 97 h 163"/>
              <a:gd name="T28" fmla="*/ 95 w 360"/>
              <a:gd name="T29" fmla="*/ 148 h 163"/>
              <a:gd name="T30" fmla="*/ 294 w 360"/>
              <a:gd name="T31" fmla="*/ 148 h 163"/>
              <a:gd name="T32" fmla="*/ 324 w 360"/>
              <a:gd name="T33" fmla="*/ 148 h 163"/>
              <a:gd name="T34" fmla="*/ 360 w 360"/>
              <a:gd name="T35" fmla="*/ 148 h 163"/>
              <a:gd name="T36" fmla="*/ 207 w 360"/>
              <a:gd name="T37" fmla="*/ 148 h 163"/>
              <a:gd name="T38" fmla="*/ 207 w 360"/>
              <a:gd name="T39" fmla="*/ 0 h 163"/>
              <a:gd name="T40" fmla="*/ 22 w 360"/>
              <a:gd name="T41" fmla="*/ 0 h 163"/>
              <a:gd name="T42" fmla="*/ 22 w 360"/>
              <a:gd name="T43" fmla="*/ 148 h 163"/>
              <a:gd name="T44" fmla="*/ 65 w 360"/>
              <a:gd name="T45" fmla="*/ 148 h 163"/>
              <a:gd name="T46" fmla="*/ 295 w 360"/>
              <a:gd name="T47" fmla="*/ 97 h 163"/>
              <a:gd name="T48" fmla="*/ 251 w 360"/>
              <a:gd name="T49" fmla="*/ 52 h 163"/>
              <a:gd name="T50" fmla="*/ 207 w 360"/>
              <a:gd name="T51" fmla="*/ 52 h 163"/>
              <a:gd name="T52" fmla="*/ 22 w 360"/>
              <a:gd name="T53" fmla="*/ 133 h 163"/>
              <a:gd name="T54" fmla="*/ 0 w 360"/>
              <a:gd name="T55" fmla="*/ 133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60" h="163">
                <a:moveTo>
                  <a:pt x="294" y="148"/>
                </a:moveTo>
                <a:cubicBezTo>
                  <a:pt x="294" y="139"/>
                  <a:pt x="301" y="133"/>
                  <a:pt x="309" y="133"/>
                </a:cubicBezTo>
                <a:cubicBezTo>
                  <a:pt x="317" y="133"/>
                  <a:pt x="324" y="139"/>
                  <a:pt x="324" y="148"/>
                </a:cubicBezTo>
                <a:cubicBezTo>
                  <a:pt x="324" y="156"/>
                  <a:pt x="317" y="163"/>
                  <a:pt x="309" y="163"/>
                </a:cubicBezTo>
                <a:cubicBezTo>
                  <a:pt x="301" y="163"/>
                  <a:pt x="294" y="156"/>
                  <a:pt x="294" y="148"/>
                </a:cubicBezTo>
                <a:close/>
                <a:moveTo>
                  <a:pt x="80" y="163"/>
                </a:moveTo>
                <a:cubicBezTo>
                  <a:pt x="88" y="163"/>
                  <a:pt x="95" y="156"/>
                  <a:pt x="95" y="148"/>
                </a:cubicBezTo>
                <a:cubicBezTo>
                  <a:pt x="95" y="139"/>
                  <a:pt x="88" y="133"/>
                  <a:pt x="80" y="133"/>
                </a:cubicBezTo>
                <a:cubicBezTo>
                  <a:pt x="72" y="133"/>
                  <a:pt x="65" y="139"/>
                  <a:pt x="65" y="148"/>
                </a:cubicBezTo>
                <a:cubicBezTo>
                  <a:pt x="65" y="156"/>
                  <a:pt x="72" y="163"/>
                  <a:pt x="80" y="163"/>
                </a:cubicBezTo>
                <a:close/>
                <a:moveTo>
                  <a:pt x="346" y="148"/>
                </a:moveTo>
                <a:cubicBezTo>
                  <a:pt x="346" y="110"/>
                  <a:pt x="346" y="110"/>
                  <a:pt x="346" y="110"/>
                </a:cubicBezTo>
                <a:cubicBezTo>
                  <a:pt x="346" y="103"/>
                  <a:pt x="340" y="97"/>
                  <a:pt x="333" y="97"/>
                </a:cubicBezTo>
                <a:cubicBezTo>
                  <a:pt x="207" y="97"/>
                  <a:pt x="207" y="97"/>
                  <a:pt x="207" y="97"/>
                </a:cubicBezTo>
                <a:moveTo>
                  <a:pt x="95" y="148"/>
                </a:moveTo>
                <a:cubicBezTo>
                  <a:pt x="294" y="148"/>
                  <a:pt x="294" y="148"/>
                  <a:pt x="294" y="148"/>
                </a:cubicBezTo>
                <a:moveTo>
                  <a:pt x="324" y="148"/>
                </a:moveTo>
                <a:cubicBezTo>
                  <a:pt x="360" y="148"/>
                  <a:pt x="360" y="148"/>
                  <a:pt x="360" y="148"/>
                </a:cubicBezTo>
                <a:moveTo>
                  <a:pt x="207" y="148"/>
                </a:moveTo>
                <a:cubicBezTo>
                  <a:pt x="207" y="0"/>
                  <a:pt x="207" y="0"/>
                  <a:pt x="207" y="0"/>
                </a:cubicBezTo>
                <a:cubicBezTo>
                  <a:pt x="22" y="0"/>
                  <a:pt x="22" y="0"/>
                  <a:pt x="22" y="0"/>
                </a:cubicBezTo>
                <a:cubicBezTo>
                  <a:pt x="22" y="148"/>
                  <a:pt x="22" y="148"/>
                  <a:pt x="22" y="148"/>
                </a:cubicBezTo>
                <a:cubicBezTo>
                  <a:pt x="65" y="148"/>
                  <a:pt x="65" y="148"/>
                  <a:pt x="65" y="148"/>
                </a:cubicBezTo>
                <a:moveTo>
                  <a:pt x="295" y="97"/>
                </a:moveTo>
                <a:cubicBezTo>
                  <a:pt x="251" y="52"/>
                  <a:pt x="251" y="52"/>
                  <a:pt x="251" y="52"/>
                </a:cubicBezTo>
                <a:cubicBezTo>
                  <a:pt x="207" y="52"/>
                  <a:pt x="207" y="52"/>
                  <a:pt x="207" y="52"/>
                </a:cubicBezTo>
                <a:moveTo>
                  <a:pt x="22" y="133"/>
                </a:moveTo>
                <a:cubicBezTo>
                  <a:pt x="0" y="133"/>
                  <a:pt x="0" y="133"/>
                  <a:pt x="0" y="133"/>
                </a:cubicBezTo>
              </a:path>
            </a:pathLst>
          </a:custGeom>
          <a:noFill/>
          <a:ln w="12700" cap="sq">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lin ang="5400000" scaled="1"/>
              </a:gradFill>
            </a:endParaRPr>
          </a:p>
        </p:txBody>
      </p:sp>
      <p:sp>
        <p:nvSpPr>
          <p:cNvPr id="89" name="Rectangle 88">
            <a:extLst>
              <a:ext uri="{FF2B5EF4-FFF2-40B4-BE49-F238E27FC236}">
                <a16:creationId xmlns:a16="http://schemas.microsoft.com/office/drawing/2014/main" id="{A4DE6424-DFA8-41F5-BDB3-4F83D871E2E2}"/>
              </a:ext>
            </a:extLst>
          </p:cNvPr>
          <p:cNvSpPr/>
          <p:nvPr/>
        </p:nvSpPr>
        <p:spPr bwMode="invGray">
          <a:xfrm>
            <a:off x="3027386" y="4578423"/>
            <a:ext cx="1907067" cy="828145"/>
          </a:xfrm>
          <a:prstGeom prst="rect">
            <a:avLst/>
          </a:prstGeom>
          <a:noFill/>
          <a:ln>
            <a:noFill/>
            <a:prstDash val="sysDash"/>
          </a:ln>
        </p:spPr>
        <p:txBody>
          <a:bodyPr wrap="square" lIns="0" tIns="0" rIns="0" bIns="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effectLst/>
                <a:uLnTx/>
                <a:uFillTx/>
                <a:latin typeface="+mj-lt"/>
                <a:ea typeface="+mn-ea"/>
                <a:cs typeface="+mn-cs"/>
              </a:rPr>
              <a:t>Field Technicians</a:t>
            </a:r>
          </a:p>
        </p:txBody>
      </p:sp>
      <p:sp>
        <p:nvSpPr>
          <p:cNvPr id="198" name="Freeform 7">
            <a:extLst>
              <a:ext uri="{FF2B5EF4-FFF2-40B4-BE49-F238E27FC236}">
                <a16:creationId xmlns:a16="http://schemas.microsoft.com/office/drawing/2014/main" id="{847CADA9-CB43-4892-BC3B-A72AE76659D0}"/>
              </a:ext>
              <a:ext uri="{C183D7F6-B498-43B3-948B-1728B52AA6E4}">
                <adec:decorative xmlns:adec="http://schemas.microsoft.com/office/drawing/2017/decorative" val="1"/>
              </a:ext>
            </a:extLst>
          </p:cNvPr>
          <p:cNvSpPr/>
          <p:nvPr/>
        </p:nvSpPr>
        <p:spPr bwMode="auto">
          <a:xfrm>
            <a:off x="5056646" y="1287681"/>
            <a:ext cx="6411454" cy="4591590"/>
          </a:xfrm>
          <a:prstGeom prst="roundRect">
            <a:avLst>
              <a:gd name="adj" fmla="val 5100"/>
            </a:avLst>
          </a:prstGeom>
          <a:solidFill>
            <a:srgbClr val="008575">
              <a:alpha val="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4" name="!!ERP" descr="The broken block showing ERP morphs into a lined box labeled Back Office.&#10;&#10;These apps are specifically under &quot;Back Office&quot;: Connected Store, Supply Chain Management, Guides, Intelligent Order Management, Project Operations, Remote Assist, Business Central, Human Resources, Finance.&#10;&#10;These apps are overlapped with the Front Office: Commerce, Fraud Protection, Field Service.">
            <a:extLst>
              <a:ext uri="{FF2B5EF4-FFF2-40B4-BE49-F238E27FC236}">
                <a16:creationId xmlns:a16="http://schemas.microsoft.com/office/drawing/2014/main" id="{363B7F88-A8D0-B141-9C49-94C70849C58A}"/>
              </a:ext>
            </a:extLst>
          </p:cNvPr>
          <p:cNvSpPr>
            <a:spLocks/>
          </p:cNvSpPr>
          <p:nvPr/>
        </p:nvSpPr>
        <p:spPr bwMode="auto">
          <a:xfrm>
            <a:off x="5040726" y="1287679"/>
            <a:ext cx="6427374" cy="4591590"/>
          </a:xfrm>
          <a:prstGeom prst="roundRect">
            <a:avLst>
              <a:gd name="adj" fmla="val 5100"/>
            </a:avLst>
          </a:prstGeom>
          <a:gradFill>
            <a:gsLst>
              <a:gs pos="0">
                <a:srgbClr val="008575">
                  <a:alpha val="0"/>
                </a:srgbClr>
              </a:gs>
              <a:gs pos="32000">
                <a:srgbClr val="008575">
                  <a:alpha val="30000"/>
                </a:srgbClr>
              </a:gs>
            </a:gsLst>
            <a:lin ang="5400000" scaled="0"/>
          </a:gradFill>
          <a:ln w="19050">
            <a:solidFill>
              <a:srgbClr val="008575"/>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114" name="Transform">
            <a:extLst>
              <a:ext uri="{FF2B5EF4-FFF2-40B4-BE49-F238E27FC236}">
                <a16:creationId xmlns:a16="http://schemas.microsoft.com/office/drawing/2014/main" id="{6DE8CDCD-789F-4846-9547-510F08DBA729}"/>
              </a:ext>
              <a:ext uri="{C183D7F6-B498-43B3-948B-1728B52AA6E4}">
                <adec:decorative xmlns:adec="http://schemas.microsoft.com/office/drawing/2017/decorative" val="1"/>
              </a:ext>
            </a:extLst>
          </p:cNvPr>
          <p:cNvSpPr txBox="1">
            <a:spLocks/>
          </p:cNvSpPr>
          <p:nvPr/>
        </p:nvSpPr>
        <p:spPr>
          <a:xfrm>
            <a:off x="5140553" y="1533222"/>
            <a:ext cx="1940223" cy="1918582"/>
          </a:xfrm>
          <a:prstGeom prst="roundRect">
            <a:avLst>
              <a:gd name="adj" fmla="val 5100"/>
            </a:avLst>
          </a:prstGeom>
          <a:solidFill>
            <a:schemeClr val="accent1">
              <a:alpha val="10000"/>
            </a:schemeClr>
          </a:solidFill>
          <a:ln w="25400" cap="rnd">
            <a:noFill/>
          </a:ln>
          <a:effectLst/>
        </p:spPr>
        <p:txBody>
          <a:bodyPr wrap="square" lIns="0" tIns="0" rIns="0" bIns="0" rtlCol="0" anchor="ctr" anchorCtr="0">
            <a:noAutofit/>
          </a:bodyPr>
          <a:lstStyle>
            <a:defPPr>
              <a:defRPr lang="en-US"/>
            </a:defPPr>
            <a:lvl1pPr algn="ctr" defTabSz="914102" fontAlgn="base">
              <a:lnSpc>
                <a:spcPct val="90000"/>
              </a:lnSpc>
              <a:spcBef>
                <a:spcPts val="2239"/>
              </a:spcBef>
              <a:spcAft>
                <a:spcPct val="0"/>
              </a:spcAft>
              <a:buSzPct val="90000"/>
              <a:defRPr sz="1200" kern="0">
                <a:gradFill>
                  <a:gsLst>
                    <a:gs pos="24211">
                      <a:srgbClr val="FFFFFF"/>
                    </a:gs>
                    <a:gs pos="50000">
                      <a:srgbClr val="FFFFFF"/>
                    </a:gs>
                  </a:gsLst>
                  <a:lin ang="18900000" scaled="0"/>
                </a:gradFill>
                <a:cs typeface="Segoe UI" panose="020B0502040204020203" pitchFamily="34" charset="0"/>
              </a:defRPr>
            </a:lvl1pPr>
            <a:lvl2pPr marL="228600" marR="0" indent="0" defTabSz="932742" fontAlgn="auto">
              <a:lnSpc>
                <a:spcPct val="100000"/>
              </a:lnSpc>
              <a:spcBef>
                <a:spcPct val="20000"/>
              </a:spcBef>
              <a:spcAft>
                <a:spcPts val="0"/>
              </a:spcAft>
              <a:buClrTx/>
              <a:buSzPct val="90000"/>
              <a:buFont typeface="Wingdings" panose="05000000000000000000" pitchFamily="2" charset="2"/>
              <a:buNone/>
              <a:tabLst/>
              <a:defRPr sz="2000" spc="0" baseline="0">
                <a:gradFill>
                  <a:gsLst>
                    <a:gs pos="1250">
                      <a:schemeClr val="tx1"/>
                    </a:gs>
                    <a:gs pos="100000">
                      <a:schemeClr val="tx1"/>
                    </a:gs>
                  </a:gsLst>
                  <a:lin ang="5400000" scaled="0"/>
                </a:gradFill>
              </a:defRPr>
            </a:lvl2pPr>
            <a:lvl3pPr marL="457200" marR="0" indent="0" defTabSz="932742" fontAlgn="auto">
              <a:lnSpc>
                <a:spcPct val="100000"/>
              </a:lnSpc>
              <a:spcBef>
                <a:spcPct val="20000"/>
              </a:spcBef>
              <a:spcAft>
                <a:spcPts val="0"/>
              </a:spcAft>
              <a:buClrTx/>
              <a:buSzPct val="90000"/>
              <a:buFont typeface="Wingdings" panose="05000000000000000000" pitchFamily="2" charset="2"/>
              <a:buNone/>
              <a:tabLst/>
              <a:defRPr sz="1600" spc="0" baseline="0">
                <a:gradFill>
                  <a:gsLst>
                    <a:gs pos="1250">
                      <a:schemeClr val="tx1"/>
                    </a:gs>
                    <a:gs pos="100000">
                      <a:schemeClr val="tx1"/>
                    </a:gs>
                  </a:gsLst>
                  <a:lin ang="5400000" scaled="0"/>
                </a:gradFill>
              </a:defRPr>
            </a:lvl3pPr>
            <a:lvl4pPr marL="661988" marR="0" indent="0" defTabSz="932742" fontAlgn="auto">
              <a:lnSpc>
                <a:spcPct val="100000"/>
              </a:lnSpc>
              <a:spcBef>
                <a:spcPct val="20000"/>
              </a:spcBef>
              <a:spcAft>
                <a:spcPts val="0"/>
              </a:spcAft>
              <a:buClrTx/>
              <a:buSzPct val="90000"/>
              <a:buFont typeface="Wingdings" panose="05000000000000000000" pitchFamily="2" charset="2"/>
              <a:buNone/>
              <a:tabLst/>
              <a:defRPr sz="1400" spc="0" baseline="0">
                <a:gradFill>
                  <a:gsLst>
                    <a:gs pos="1250">
                      <a:schemeClr val="tx1"/>
                    </a:gs>
                    <a:gs pos="100000">
                      <a:schemeClr val="tx1"/>
                    </a:gs>
                  </a:gsLst>
                  <a:lin ang="5400000" scaled="0"/>
                </a:gradFill>
              </a:defRPr>
            </a:lvl4pPr>
            <a:lvl5pPr marL="855663" marR="0" indent="0" defTabSz="932742" fontAlgn="auto">
              <a:lnSpc>
                <a:spcPct val="100000"/>
              </a:lnSpc>
              <a:spcBef>
                <a:spcPct val="20000"/>
              </a:spcBef>
              <a:spcAft>
                <a:spcPts val="0"/>
              </a:spcAft>
              <a:buClrTx/>
              <a:buSzPct val="90000"/>
              <a:buFont typeface="Wingdings" panose="05000000000000000000" pitchFamily="2" charset="2"/>
              <a:buNone/>
              <a:tabLst/>
              <a:defRPr sz="1400" spc="0" baseline="0">
                <a:gradFill>
                  <a:gsLst>
                    <a:gs pos="1250">
                      <a:schemeClr val="tx1"/>
                    </a:gs>
                    <a:gs pos="100000">
                      <a:schemeClr val="tx1"/>
                    </a:gs>
                  </a:gsLst>
                  <a:lin ang="5400000" scaled="0"/>
                </a:gradFill>
              </a:defRPr>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marL="0" marR="0" lvl="0" indent="0" algn="ctr" defTabSz="914102" rtl="0" eaLnBrk="1" fontAlgn="base" latinLnBrk="0" hangingPunct="1">
              <a:lnSpc>
                <a:spcPct val="90000"/>
              </a:lnSpc>
              <a:spcBef>
                <a:spcPts val="2239"/>
              </a:spcBef>
              <a:spcAft>
                <a:spcPct val="0"/>
              </a:spcAft>
              <a:buClrTx/>
              <a:buSzPct val="90000"/>
              <a:buFontTx/>
              <a:buNone/>
              <a:tabLst/>
              <a:defRPr/>
            </a:pPr>
            <a:endParaRPr kumimoji="0" lang="en-US" sz="1200" b="0" i="0" u="none" strike="noStrike" kern="0" cap="none" spc="0" normalizeH="0" baseline="0" noProof="0">
              <a:ln>
                <a:noFill/>
              </a:ln>
              <a:gradFill>
                <a:gsLst>
                  <a:gs pos="24211">
                    <a:srgbClr val="FFFFFF"/>
                  </a:gs>
                  <a:gs pos="50000">
                    <a:srgbClr val="FFFFFF"/>
                  </a:gs>
                </a:gsLst>
                <a:lin ang="18900000" scaled="0"/>
              </a:gradFill>
              <a:effectLst/>
              <a:uLnTx/>
              <a:uFillTx/>
              <a:latin typeface="Segoe UI"/>
              <a:ea typeface="+mn-ea"/>
              <a:cs typeface="Segoe UI" panose="020B0502040204020203" pitchFamily="34" charset="0"/>
            </a:endParaRPr>
          </a:p>
        </p:txBody>
      </p:sp>
      <p:sp>
        <p:nvSpPr>
          <p:cNvPr id="67" name="Touchscreen">
            <a:extLst>
              <a:ext uri="{FF2B5EF4-FFF2-40B4-BE49-F238E27FC236}">
                <a16:creationId xmlns:a16="http://schemas.microsoft.com/office/drawing/2014/main" id="{664A2F74-EFE6-BEAA-A2F3-E1323164845E}"/>
              </a:ext>
              <a:ext uri="{C183D7F6-B498-43B3-948B-1728B52AA6E4}">
                <adec:decorative xmlns:adec="http://schemas.microsoft.com/office/drawing/2017/decorative" val="1"/>
              </a:ext>
            </a:extLst>
          </p:cNvPr>
          <p:cNvSpPr>
            <a:spLocks noChangeAspect="1" noEditPoints="1"/>
          </p:cNvSpPr>
          <p:nvPr/>
        </p:nvSpPr>
        <p:spPr bwMode="auto">
          <a:xfrm>
            <a:off x="5792318" y="2041167"/>
            <a:ext cx="636692" cy="596960"/>
          </a:xfrm>
          <a:custGeom>
            <a:avLst/>
            <a:gdLst>
              <a:gd name="T0" fmla="*/ 1917 w 3772"/>
              <a:gd name="T1" fmla="*/ 1791 h 3535"/>
              <a:gd name="T2" fmla="*/ 1917 w 3772"/>
              <a:gd name="T3" fmla="*/ 1985 h 3535"/>
              <a:gd name="T4" fmla="*/ 1917 w 3772"/>
              <a:gd name="T5" fmla="*/ 1123 h 3535"/>
              <a:gd name="T6" fmla="*/ 1745 w 3772"/>
              <a:gd name="T7" fmla="*/ 951 h 3535"/>
              <a:gd name="T8" fmla="*/ 1573 w 3772"/>
              <a:gd name="T9" fmla="*/ 1123 h 3535"/>
              <a:gd name="T10" fmla="*/ 1573 w 3772"/>
              <a:gd name="T11" fmla="*/ 1135 h 3535"/>
              <a:gd name="T12" fmla="*/ 1573 w 3772"/>
              <a:gd name="T13" fmla="*/ 2527 h 3535"/>
              <a:gd name="T14" fmla="*/ 1469 w 3772"/>
              <a:gd name="T15" fmla="*/ 2569 h 3535"/>
              <a:gd name="T16" fmla="*/ 1282 w 3772"/>
              <a:gd name="T17" fmla="*/ 2383 h 3535"/>
              <a:gd name="T18" fmla="*/ 1023 w 3772"/>
              <a:gd name="T19" fmla="*/ 2383 h 3535"/>
              <a:gd name="T20" fmla="*/ 1023 w 3772"/>
              <a:gd name="T21" fmla="*/ 2641 h 3535"/>
              <a:gd name="T22" fmla="*/ 1659 w 3772"/>
              <a:gd name="T23" fmla="*/ 3277 h 3535"/>
              <a:gd name="T24" fmla="*/ 2262 w 3772"/>
              <a:gd name="T25" fmla="*/ 3535 h 3535"/>
              <a:gd name="T26" fmla="*/ 2951 w 3772"/>
              <a:gd name="T27" fmla="*/ 2846 h 3535"/>
              <a:gd name="T28" fmla="*/ 2951 w 3772"/>
              <a:gd name="T29" fmla="*/ 2184 h 3535"/>
              <a:gd name="T30" fmla="*/ 2820 w 3772"/>
              <a:gd name="T31" fmla="*/ 2017 h 3535"/>
              <a:gd name="T32" fmla="*/ 1917 w 3772"/>
              <a:gd name="T33" fmla="*/ 1791 h 3535"/>
              <a:gd name="T34" fmla="*/ 1917 w 3772"/>
              <a:gd name="T35" fmla="*/ 1123 h 3535"/>
              <a:gd name="T36" fmla="*/ 1917 w 3772"/>
              <a:gd name="T37" fmla="*/ 1602 h 3535"/>
              <a:gd name="T38" fmla="*/ 2254 w 3772"/>
              <a:gd name="T39" fmla="*/ 1123 h 3535"/>
              <a:gd name="T40" fmla="*/ 1744 w 3772"/>
              <a:gd name="T41" fmla="*/ 614 h 3535"/>
              <a:gd name="T42" fmla="*/ 1235 w 3772"/>
              <a:gd name="T43" fmla="*/ 1123 h 3535"/>
              <a:gd name="T44" fmla="*/ 1573 w 3772"/>
              <a:gd name="T45" fmla="*/ 1603 h 3535"/>
              <a:gd name="T46" fmla="*/ 2951 w 3772"/>
              <a:gd name="T47" fmla="*/ 2672 h 3535"/>
              <a:gd name="T48" fmla="*/ 3657 w 3772"/>
              <a:gd name="T49" fmla="*/ 2672 h 3535"/>
              <a:gd name="T50" fmla="*/ 3772 w 3772"/>
              <a:gd name="T51" fmla="*/ 2557 h 3535"/>
              <a:gd name="T52" fmla="*/ 3772 w 3772"/>
              <a:gd name="T53" fmla="*/ 115 h 3535"/>
              <a:gd name="T54" fmla="*/ 3657 w 3772"/>
              <a:gd name="T55" fmla="*/ 0 h 3535"/>
              <a:gd name="T56" fmla="*/ 115 w 3772"/>
              <a:gd name="T57" fmla="*/ 0 h 3535"/>
              <a:gd name="T58" fmla="*/ 0 w 3772"/>
              <a:gd name="T59" fmla="*/ 115 h 3535"/>
              <a:gd name="T60" fmla="*/ 0 w 3772"/>
              <a:gd name="T61" fmla="*/ 2557 h 3535"/>
              <a:gd name="T62" fmla="*/ 115 w 3772"/>
              <a:gd name="T63" fmla="*/ 2672 h 3535"/>
              <a:gd name="T64" fmla="*/ 1054 w 3772"/>
              <a:gd name="T65" fmla="*/ 2672 h 35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772" h="3535">
                <a:moveTo>
                  <a:pt x="1917" y="1791"/>
                </a:moveTo>
                <a:cubicBezTo>
                  <a:pt x="1917" y="1985"/>
                  <a:pt x="1917" y="1985"/>
                  <a:pt x="1917" y="1985"/>
                </a:cubicBezTo>
                <a:moveTo>
                  <a:pt x="1917" y="1123"/>
                </a:moveTo>
                <a:cubicBezTo>
                  <a:pt x="1917" y="1028"/>
                  <a:pt x="1840" y="951"/>
                  <a:pt x="1745" y="951"/>
                </a:cubicBezTo>
                <a:cubicBezTo>
                  <a:pt x="1650" y="951"/>
                  <a:pt x="1573" y="1028"/>
                  <a:pt x="1573" y="1123"/>
                </a:cubicBezTo>
                <a:cubicBezTo>
                  <a:pt x="1573" y="1123"/>
                  <a:pt x="1573" y="1127"/>
                  <a:pt x="1573" y="1135"/>
                </a:cubicBezTo>
                <a:cubicBezTo>
                  <a:pt x="1573" y="1252"/>
                  <a:pt x="1573" y="2194"/>
                  <a:pt x="1573" y="2527"/>
                </a:cubicBezTo>
                <a:cubicBezTo>
                  <a:pt x="1573" y="2581"/>
                  <a:pt x="1507" y="2608"/>
                  <a:pt x="1469" y="2569"/>
                </a:cubicBezTo>
                <a:cubicBezTo>
                  <a:pt x="1282" y="2383"/>
                  <a:pt x="1282" y="2383"/>
                  <a:pt x="1282" y="2383"/>
                </a:cubicBezTo>
                <a:cubicBezTo>
                  <a:pt x="1210" y="2311"/>
                  <a:pt x="1095" y="2311"/>
                  <a:pt x="1023" y="2383"/>
                </a:cubicBezTo>
                <a:cubicBezTo>
                  <a:pt x="952" y="2454"/>
                  <a:pt x="952" y="2570"/>
                  <a:pt x="1023" y="2641"/>
                </a:cubicBezTo>
                <a:cubicBezTo>
                  <a:pt x="1659" y="3277"/>
                  <a:pt x="1659" y="3277"/>
                  <a:pt x="1659" y="3277"/>
                </a:cubicBezTo>
                <a:cubicBezTo>
                  <a:pt x="1813" y="3436"/>
                  <a:pt x="2026" y="3535"/>
                  <a:pt x="2262" y="3535"/>
                </a:cubicBezTo>
                <a:cubicBezTo>
                  <a:pt x="2643" y="3535"/>
                  <a:pt x="2951" y="3227"/>
                  <a:pt x="2951" y="2846"/>
                </a:cubicBezTo>
                <a:cubicBezTo>
                  <a:pt x="2951" y="2184"/>
                  <a:pt x="2951" y="2184"/>
                  <a:pt x="2951" y="2184"/>
                </a:cubicBezTo>
                <a:cubicBezTo>
                  <a:pt x="2951" y="2105"/>
                  <a:pt x="2897" y="2036"/>
                  <a:pt x="2820" y="2017"/>
                </a:cubicBezTo>
                <a:cubicBezTo>
                  <a:pt x="1917" y="1791"/>
                  <a:pt x="1917" y="1791"/>
                  <a:pt x="1917" y="1791"/>
                </a:cubicBezTo>
                <a:lnTo>
                  <a:pt x="1917" y="1123"/>
                </a:lnTo>
                <a:close/>
                <a:moveTo>
                  <a:pt x="1917" y="1602"/>
                </a:moveTo>
                <a:cubicBezTo>
                  <a:pt x="2114" y="1532"/>
                  <a:pt x="2254" y="1344"/>
                  <a:pt x="2254" y="1123"/>
                </a:cubicBezTo>
                <a:cubicBezTo>
                  <a:pt x="2254" y="842"/>
                  <a:pt x="2026" y="614"/>
                  <a:pt x="1744" y="614"/>
                </a:cubicBezTo>
                <a:cubicBezTo>
                  <a:pt x="1463" y="614"/>
                  <a:pt x="1235" y="842"/>
                  <a:pt x="1235" y="1123"/>
                </a:cubicBezTo>
                <a:cubicBezTo>
                  <a:pt x="1235" y="1344"/>
                  <a:pt x="1376" y="1532"/>
                  <a:pt x="1573" y="1603"/>
                </a:cubicBezTo>
                <a:moveTo>
                  <a:pt x="2951" y="2672"/>
                </a:moveTo>
                <a:cubicBezTo>
                  <a:pt x="3657" y="2672"/>
                  <a:pt x="3657" y="2672"/>
                  <a:pt x="3657" y="2672"/>
                </a:cubicBezTo>
                <a:cubicBezTo>
                  <a:pt x="3720" y="2672"/>
                  <a:pt x="3772" y="2621"/>
                  <a:pt x="3772" y="2557"/>
                </a:cubicBezTo>
                <a:cubicBezTo>
                  <a:pt x="3772" y="115"/>
                  <a:pt x="3772" y="115"/>
                  <a:pt x="3772" y="115"/>
                </a:cubicBezTo>
                <a:cubicBezTo>
                  <a:pt x="3772" y="51"/>
                  <a:pt x="3720" y="0"/>
                  <a:pt x="3657" y="0"/>
                </a:cubicBezTo>
                <a:cubicBezTo>
                  <a:pt x="115" y="0"/>
                  <a:pt x="115" y="0"/>
                  <a:pt x="115" y="0"/>
                </a:cubicBezTo>
                <a:cubicBezTo>
                  <a:pt x="51" y="0"/>
                  <a:pt x="0" y="51"/>
                  <a:pt x="0" y="115"/>
                </a:cubicBezTo>
                <a:cubicBezTo>
                  <a:pt x="0" y="2557"/>
                  <a:pt x="0" y="2557"/>
                  <a:pt x="0" y="2557"/>
                </a:cubicBezTo>
                <a:cubicBezTo>
                  <a:pt x="0" y="2621"/>
                  <a:pt x="51" y="2672"/>
                  <a:pt x="115" y="2672"/>
                </a:cubicBezTo>
                <a:cubicBezTo>
                  <a:pt x="1054" y="2672"/>
                  <a:pt x="1054" y="2672"/>
                  <a:pt x="1054" y="2672"/>
                </a:cubicBezTo>
              </a:path>
            </a:pathLst>
          </a:custGeom>
          <a:noFill/>
          <a:ln w="12700" cap="sq">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lin ang="5400000" scaled="1"/>
              </a:gradFill>
            </a:endParaRPr>
          </a:p>
        </p:txBody>
      </p:sp>
      <p:sp>
        <p:nvSpPr>
          <p:cNvPr id="125" name="Rectangle 124">
            <a:extLst>
              <a:ext uri="{FF2B5EF4-FFF2-40B4-BE49-F238E27FC236}">
                <a16:creationId xmlns:a16="http://schemas.microsoft.com/office/drawing/2014/main" id="{429A3A74-FC4A-444F-BF05-98E58D4BBA46}"/>
              </a:ext>
            </a:extLst>
          </p:cNvPr>
          <p:cNvSpPr>
            <a:spLocks/>
          </p:cNvSpPr>
          <p:nvPr/>
        </p:nvSpPr>
        <p:spPr bwMode="invGray">
          <a:xfrm>
            <a:off x="5157131" y="2629660"/>
            <a:ext cx="1907067" cy="828145"/>
          </a:xfrm>
          <a:prstGeom prst="rect">
            <a:avLst/>
          </a:prstGeom>
          <a:noFill/>
          <a:ln>
            <a:noFill/>
            <a:prstDash val="sysDash"/>
          </a:ln>
        </p:spPr>
        <p:txBody>
          <a:bodyPr wrap="square" lIns="0" tIns="0" rIns="0" bIns="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a:ln>
                  <a:noFill/>
                </a:ln>
                <a:effectLst/>
                <a:uLnTx/>
                <a:uFillTx/>
                <a:latin typeface="+mj-lt"/>
                <a:ea typeface="+mn-ea"/>
                <a:cs typeface="+mn-cs"/>
              </a:rPr>
              <a:t>E-commerce</a:t>
            </a:r>
          </a:p>
        </p:txBody>
      </p:sp>
      <p:sp>
        <p:nvSpPr>
          <p:cNvPr id="138" name="Transform">
            <a:extLst>
              <a:ext uri="{FF2B5EF4-FFF2-40B4-BE49-F238E27FC236}">
                <a16:creationId xmlns:a16="http://schemas.microsoft.com/office/drawing/2014/main" id="{B389877E-C5C3-40C3-A477-FBEE3895EC9E}"/>
              </a:ext>
              <a:ext uri="{C183D7F6-B498-43B3-948B-1728B52AA6E4}">
                <adec:decorative xmlns:adec="http://schemas.microsoft.com/office/drawing/2017/decorative" val="1"/>
              </a:ext>
            </a:extLst>
          </p:cNvPr>
          <p:cNvSpPr txBox="1">
            <a:spLocks/>
          </p:cNvSpPr>
          <p:nvPr/>
        </p:nvSpPr>
        <p:spPr>
          <a:xfrm>
            <a:off x="7233528" y="1527220"/>
            <a:ext cx="1940223" cy="1918582"/>
          </a:xfrm>
          <a:prstGeom prst="roundRect">
            <a:avLst>
              <a:gd name="adj" fmla="val 5100"/>
            </a:avLst>
          </a:prstGeom>
          <a:solidFill>
            <a:srgbClr val="008575">
              <a:alpha val="15000"/>
            </a:srgbClr>
          </a:solidFill>
          <a:ln w="25400" cap="rnd">
            <a:noFill/>
          </a:ln>
          <a:effectLst/>
        </p:spPr>
        <p:txBody>
          <a:bodyPr wrap="square" lIns="0" tIns="0" rIns="0" bIns="0" rtlCol="0" anchor="ctr" anchorCtr="0">
            <a:noAutofit/>
          </a:bodyPr>
          <a:lstStyle>
            <a:defPPr>
              <a:defRPr lang="en-US"/>
            </a:defPPr>
            <a:lvl1pPr algn="ctr" defTabSz="914102" fontAlgn="base">
              <a:lnSpc>
                <a:spcPct val="90000"/>
              </a:lnSpc>
              <a:spcBef>
                <a:spcPts val="2239"/>
              </a:spcBef>
              <a:spcAft>
                <a:spcPct val="0"/>
              </a:spcAft>
              <a:buSzPct val="90000"/>
              <a:defRPr sz="1400" kern="0">
                <a:gradFill>
                  <a:gsLst>
                    <a:gs pos="24211">
                      <a:srgbClr val="FFFFFF">
                        <a:alpha val="50000"/>
                      </a:srgbClr>
                    </a:gs>
                    <a:gs pos="50000">
                      <a:srgbClr val="FFFFFF">
                        <a:alpha val="50000"/>
                      </a:srgbClr>
                    </a:gs>
                  </a:gsLst>
                  <a:lin ang="18900000" scaled="0"/>
                </a:gradFill>
                <a:latin typeface="Segoe UI Semibold"/>
                <a:cs typeface="Segoe UI" panose="020B0502040204020203" pitchFamily="34" charset="0"/>
              </a:defRPr>
            </a:lvl1pPr>
            <a:lvl2pPr marL="228600" marR="0" indent="0" defTabSz="932742" fontAlgn="auto">
              <a:lnSpc>
                <a:spcPct val="100000"/>
              </a:lnSpc>
              <a:spcBef>
                <a:spcPct val="20000"/>
              </a:spcBef>
              <a:spcAft>
                <a:spcPts val="0"/>
              </a:spcAft>
              <a:buClrTx/>
              <a:buSzPct val="90000"/>
              <a:buFont typeface="Wingdings" panose="05000000000000000000" pitchFamily="2" charset="2"/>
              <a:buNone/>
              <a:tabLst/>
              <a:defRPr sz="2000" spc="0" baseline="0">
                <a:gradFill>
                  <a:gsLst>
                    <a:gs pos="1250">
                      <a:schemeClr val="tx1"/>
                    </a:gs>
                    <a:gs pos="100000">
                      <a:schemeClr val="tx1"/>
                    </a:gs>
                  </a:gsLst>
                  <a:lin ang="5400000" scaled="0"/>
                </a:gradFill>
              </a:defRPr>
            </a:lvl2pPr>
            <a:lvl3pPr marL="457200" marR="0" indent="0" defTabSz="932742" fontAlgn="auto">
              <a:lnSpc>
                <a:spcPct val="100000"/>
              </a:lnSpc>
              <a:spcBef>
                <a:spcPct val="20000"/>
              </a:spcBef>
              <a:spcAft>
                <a:spcPts val="0"/>
              </a:spcAft>
              <a:buClrTx/>
              <a:buSzPct val="90000"/>
              <a:buFont typeface="Wingdings" panose="05000000000000000000" pitchFamily="2" charset="2"/>
              <a:buNone/>
              <a:tabLst/>
              <a:defRPr sz="1600" spc="0" baseline="0">
                <a:gradFill>
                  <a:gsLst>
                    <a:gs pos="1250">
                      <a:schemeClr val="tx1"/>
                    </a:gs>
                    <a:gs pos="100000">
                      <a:schemeClr val="tx1"/>
                    </a:gs>
                  </a:gsLst>
                  <a:lin ang="5400000" scaled="0"/>
                </a:gradFill>
              </a:defRPr>
            </a:lvl3pPr>
            <a:lvl4pPr marL="661988" marR="0" indent="0" defTabSz="932742" fontAlgn="auto">
              <a:lnSpc>
                <a:spcPct val="100000"/>
              </a:lnSpc>
              <a:spcBef>
                <a:spcPct val="20000"/>
              </a:spcBef>
              <a:spcAft>
                <a:spcPts val="0"/>
              </a:spcAft>
              <a:buClrTx/>
              <a:buSzPct val="90000"/>
              <a:buFont typeface="Wingdings" panose="05000000000000000000" pitchFamily="2" charset="2"/>
              <a:buNone/>
              <a:tabLst/>
              <a:defRPr sz="1400" spc="0" baseline="0">
                <a:gradFill>
                  <a:gsLst>
                    <a:gs pos="1250">
                      <a:schemeClr val="tx1"/>
                    </a:gs>
                    <a:gs pos="100000">
                      <a:schemeClr val="tx1"/>
                    </a:gs>
                  </a:gsLst>
                  <a:lin ang="5400000" scaled="0"/>
                </a:gradFill>
              </a:defRPr>
            </a:lvl4pPr>
            <a:lvl5pPr marL="855663" marR="0" indent="0" defTabSz="932742" fontAlgn="auto">
              <a:lnSpc>
                <a:spcPct val="100000"/>
              </a:lnSpc>
              <a:spcBef>
                <a:spcPct val="20000"/>
              </a:spcBef>
              <a:spcAft>
                <a:spcPts val="0"/>
              </a:spcAft>
              <a:buClrTx/>
              <a:buSzPct val="90000"/>
              <a:buFont typeface="Wingdings" panose="05000000000000000000" pitchFamily="2" charset="2"/>
              <a:buNone/>
              <a:tabLst/>
              <a:defRPr sz="1400" spc="0" baseline="0">
                <a:gradFill>
                  <a:gsLst>
                    <a:gs pos="1250">
                      <a:schemeClr val="tx1"/>
                    </a:gs>
                    <a:gs pos="100000">
                      <a:schemeClr val="tx1"/>
                    </a:gs>
                  </a:gsLst>
                  <a:lin ang="5400000" scaled="0"/>
                </a:gradFill>
              </a:defRPr>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marL="0" marR="0" lvl="0" indent="0" algn="ctr" defTabSz="914102" rtl="0" eaLnBrk="1" fontAlgn="base" latinLnBrk="0" hangingPunct="1">
              <a:lnSpc>
                <a:spcPct val="90000"/>
              </a:lnSpc>
              <a:spcBef>
                <a:spcPts val="2239"/>
              </a:spcBef>
              <a:spcAft>
                <a:spcPct val="0"/>
              </a:spcAft>
              <a:buClrTx/>
              <a:buSzPct val="90000"/>
              <a:buFontTx/>
              <a:buNone/>
              <a:tabLst/>
              <a:defRPr/>
            </a:pPr>
            <a:endParaRPr kumimoji="0" lang="en-US" sz="1200" b="0" i="0" u="none" strike="noStrike" kern="0" cap="none" spc="0" normalizeH="0" baseline="0" noProof="0">
              <a:ln>
                <a:noFill/>
              </a:ln>
              <a:gradFill>
                <a:gsLst>
                  <a:gs pos="24211">
                    <a:srgbClr val="FFFFFF"/>
                  </a:gs>
                  <a:gs pos="50000">
                    <a:srgbClr val="FFFFFF"/>
                  </a:gs>
                </a:gsLst>
                <a:lin ang="18900000" scaled="0"/>
              </a:gradFill>
              <a:effectLst/>
              <a:uLnTx/>
              <a:uFillTx/>
              <a:latin typeface="Segoe UI"/>
              <a:ea typeface="+mn-ea"/>
              <a:cs typeface="Segoe UI" panose="020B0502040204020203" pitchFamily="34" charset="0"/>
            </a:endParaRPr>
          </a:p>
        </p:txBody>
      </p:sp>
      <p:sp>
        <p:nvSpPr>
          <p:cNvPr id="119" name="Chart_E999">
            <a:extLst>
              <a:ext uri="{FF2B5EF4-FFF2-40B4-BE49-F238E27FC236}">
                <a16:creationId xmlns:a16="http://schemas.microsoft.com/office/drawing/2014/main" id="{7F225CC5-7363-F01C-DEF5-172795233DC9}"/>
              </a:ext>
              <a:ext uri="{C183D7F6-B498-43B3-948B-1728B52AA6E4}">
                <adec:decorative xmlns:adec="http://schemas.microsoft.com/office/drawing/2017/decorative" val="1"/>
              </a:ext>
            </a:extLst>
          </p:cNvPr>
          <p:cNvSpPr>
            <a:spLocks noEditPoints="1"/>
          </p:cNvSpPr>
          <p:nvPr/>
        </p:nvSpPr>
        <p:spPr bwMode="auto">
          <a:xfrm>
            <a:off x="7944987" y="2120459"/>
            <a:ext cx="517304" cy="517668"/>
          </a:xfrm>
          <a:custGeom>
            <a:avLst/>
            <a:gdLst>
              <a:gd name="T0" fmla="*/ 0 w 4245"/>
              <a:gd name="T1" fmla="*/ 0 h 4248"/>
              <a:gd name="T2" fmla="*/ 0 w 4245"/>
              <a:gd name="T3" fmla="*/ 4248 h 4248"/>
              <a:gd name="T4" fmla="*/ 4245 w 4245"/>
              <a:gd name="T5" fmla="*/ 4248 h 4248"/>
              <a:gd name="T6" fmla="*/ 4088 w 4245"/>
              <a:gd name="T7" fmla="*/ 1101 h 4248"/>
              <a:gd name="T8" fmla="*/ 2515 w 4245"/>
              <a:gd name="T9" fmla="*/ 2675 h 4248"/>
              <a:gd name="T10" fmla="*/ 1886 w 4245"/>
              <a:gd name="T11" fmla="*/ 2045 h 4248"/>
              <a:gd name="T12" fmla="*/ 0 w 4245"/>
              <a:gd name="T13" fmla="*/ 3933 h 4248"/>
              <a:gd name="T14" fmla="*/ 4088 w 4245"/>
              <a:gd name="T15" fmla="*/ 2203 h 4248"/>
              <a:gd name="T16" fmla="*/ 4088 w 4245"/>
              <a:gd name="T17" fmla="*/ 1101 h 4248"/>
              <a:gd name="T18" fmla="*/ 2987 w 4245"/>
              <a:gd name="T19" fmla="*/ 1101 h 4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45" h="4248">
                <a:moveTo>
                  <a:pt x="0" y="0"/>
                </a:moveTo>
                <a:lnTo>
                  <a:pt x="0" y="4248"/>
                </a:lnTo>
                <a:lnTo>
                  <a:pt x="4245" y="4248"/>
                </a:lnTo>
                <a:moveTo>
                  <a:pt x="4088" y="1101"/>
                </a:moveTo>
                <a:lnTo>
                  <a:pt x="2515" y="2675"/>
                </a:lnTo>
                <a:lnTo>
                  <a:pt x="1886" y="2045"/>
                </a:lnTo>
                <a:lnTo>
                  <a:pt x="0" y="3933"/>
                </a:lnTo>
                <a:moveTo>
                  <a:pt x="4088" y="2203"/>
                </a:moveTo>
                <a:lnTo>
                  <a:pt x="4088" y="1101"/>
                </a:lnTo>
                <a:lnTo>
                  <a:pt x="2987" y="1101"/>
                </a:lnTo>
              </a:path>
            </a:pathLst>
          </a:custGeom>
          <a:noFill/>
          <a:ln w="12700" cap="sq">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lin ang="5400000" scaled="1"/>
              </a:gradFill>
            </a:endParaRPr>
          </a:p>
        </p:txBody>
      </p:sp>
      <p:sp>
        <p:nvSpPr>
          <p:cNvPr id="140" name="Rectangle 139">
            <a:extLst>
              <a:ext uri="{FF2B5EF4-FFF2-40B4-BE49-F238E27FC236}">
                <a16:creationId xmlns:a16="http://schemas.microsoft.com/office/drawing/2014/main" id="{D9B11A17-F833-4DF5-9A99-CFDE4FA22875}"/>
              </a:ext>
            </a:extLst>
          </p:cNvPr>
          <p:cNvSpPr>
            <a:spLocks/>
          </p:cNvSpPr>
          <p:nvPr/>
        </p:nvSpPr>
        <p:spPr bwMode="invGray">
          <a:xfrm>
            <a:off x="7250106" y="2629660"/>
            <a:ext cx="1907067" cy="828145"/>
          </a:xfrm>
          <a:prstGeom prst="rect">
            <a:avLst/>
          </a:prstGeom>
          <a:noFill/>
          <a:ln>
            <a:noFill/>
            <a:prstDash val="sysDash"/>
          </a:ln>
        </p:spPr>
        <p:txBody>
          <a:bodyPr wrap="square" lIns="0" tIns="0" rIns="0" bIns="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a:ln>
                  <a:noFill/>
                </a:ln>
                <a:effectLst/>
                <a:uLnTx/>
                <a:uFillTx/>
                <a:latin typeface="+mj-lt"/>
                <a:ea typeface="+mn-ea"/>
                <a:cs typeface="+mn-cs"/>
              </a:rPr>
              <a:t>Finance &amp; Accounting</a:t>
            </a:r>
          </a:p>
        </p:txBody>
      </p:sp>
      <p:sp>
        <p:nvSpPr>
          <p:cNvPr id="142" name="Transform">
            <a:extLst>
              <a:ext uri="{FF2B5EF4-FFF2-40B4-BE49-F238E27FC236}">
                <a16:creationId xmlns:a16="http://schemas.microsoft.com/office/drawing/2014/main" id="{F844201D-C21C-411A-9F4C-6D19D9834196}"/>
              </a:ext>
              <a:ext uri="{C183D7F6-B498-43B3-948B-1728B52AA6E4}">
                <adec:decorative xmlns:adec="http://schemas.microsoft.com/office/drawing/2017/decorative" val="1"/>
              </a:ext>
            </a:extLst>
          </p:cNvPr>
          <p:cNvSpPr txBox="1">
            <a:spLocks/>
          </p:cNvSpPr>
          <p:nvPr/>
        </p:nvSpPr>
        <p:spPr>
          <a:xfrm>
            <a:off x="9271209" y="1527220"/>
            <a:ext cx="1940223" cy="1918582"/>
          </a:xfrm>
          <a:prstGeom prst="roundRect">
            <a:avLst>
              <a:gd name="adj" fmla="val 5100"/>
            </a:avLst>
          </a:prstGeom>
          <a:solidFill>
            <a:srgbClr val="008575">
              <a:alpha val="15000"/>
            </a:srgbClr>
          </a:solidFill>
          <a:ln w="25400" cap="rnd">
            <a:noFill/>
          </a:ln>
          <a:effectLst/>
        </p:spPr>
        <p:txBody>
          <a:bodyPr wrap="square" lIns="0" tIns="0" rIns="0" bIns="0" rtlCol="0" anchor="ctr" anchorCtr="0">
            <a:noAutofit/>
          </a:bodyPr>
          <a:lstStyle>
            <a:defPPr>
              <a:defRPr lang="en-US"/>
            </a:defPPr>
            <a:lvl1pPr algn="ctr" defTabSz="914102" fontAlgn="base">
              <a:lnSpc>
                <a:spcPct val="90000"/>
              </a:lnSpc>
              <a:spcBef>
                <a:spcPts val="2239"/>
              </a:spcBef>
              <a:spcAft>
                <a:spcPct val="0"/>
              </a:spcAft>
              <a:buSzPct val="90000"/>
              <a:defRPr sz="1400" kern="0">
                <a:gradFill>
                  <a:gsLst>
                    <a:gs pos="24211">
                      <a:srgbClr val="FFFFFF">
                        <a:alpha val="50000"/>
                      </a:srgbClr>
                    </a:gs>
                    <a:gs pos="50000">
                      <a:srgbClr val="FFFFFF">
                        <a:alpha val="50000"/>
                      </a:srgbClr>
                    </a:gs>
                  </a:gsLst>
                  <a:lin ang="18900000" scaled="0"/>
                </a:gradFill>
                <a:latin typeface="Segoe UI Semibold"/>
                <a:cs typeface="Segoe UI" panose="020B0502040204020203" pitchFamily="34" charset="0"/>
              </a:defRPr>
            </a:lvl1pPr>
            <a:lvl2pPr marL="228600" marR="0" indent="0" defTabSz="932742" fontAlgn="auto">
              <a:lnSpc>
                <a:spcPct val="100000"/>
              </a:lnSpc>
              <a:spcBef>
                <a:spcPct val="20000"/>
              </a:spcBef>
              <a:spcAft>
                <a:spcPts val="0"/>
              </a:spcAft>
              <a:buClrTx/>
              <a:buSzPct val="90000"/>
              <a:buFont typeface="Wingdings" panose="05000000000000000000" pitchFamily="2" charset="2"/>
              <a:buNone/>
              <a:tabLst/>
              <a:defRPr sz="2000" spc="0" baseline="0">
                <a:gradFill>
                  <a:gsLst>
                    <a:gs pos="1250">
                      <a:schemeClr val="tx1"/>
                    </a:gs>
                    <a:gs pos="100000">
                      <a:schemeClr val="tx1"/>
                    </a:gs>
                  </a:gsLst>
                  <a:lin ang="5400000" scaled="0"/>
                </a:gradFill>
              </a:defRPr>
            </a:lvl2pPr>
            <a:lvl3pPr marL="457200" marR="0" indent="0" defTabSz="932742" fontAlgn="auto">
              <a:lnSpc>
                <a:spcPct val="100000"/>
              </a:lnSpc>
              <a:spcBef>
                <a:spcPct val="20000"/>
              </a:spcBef>
              <a:spcAft>
                <a:spcPts val="0"/>
              </a:spcAft>
              <a:buClrTx/>
              <a:buSzPct val="90000"/>
              <a:buFont typeface="Wingdings" panose="05000000000000000000" pitchFamily="2" charset="2"/>
              <a:buNone/>
              <a:tabLst/>
              <a:defRPr sz="1600" spc="0" baseline="0">
                <a:gradFill>
                  <a:gsLst>
                    <a:gs pos="1250">
                      <a:schemeClr val="tx1"/>
                    </a:gs>
                    <a:gs pos="100000">
                      <a:schemeClr val="tx1"/>
                    </a:gs>
                  </a:gsLst>
                  <a:lin ang="5400000" scaled="0"/>
                </a:gradFill>
              </a:defRPr>
            </a:lvl3pPr>
            <a:lvl4pPr marL="661988" marR="0" indent="0" defTabSz="932742" fontAlgn="auto">
              <a:lnSpc>
                <a:spcPct val="100000"/>
              </a:lnSpc>
              <a:spcBef>
                <a:spcPct val="20000"/>
              </a:spcBef>
              <a:spcAft>
                <a:spcPts val="0"/>
              </a:spcAft>
              <a:buClrTx/>
              <a:buSzPct val="90000"/>
              <a:buFont typeface="Wingdings" panose="05000000000000000000" pitchFamily="2" charset="2"/>
              <a:buNone/>
              <a:tabLst/>
              <a:defRPr sz="1400" spc="0" baseline="0">
                <a:gradFill>
                  <a:gsLst>
                    <a:gs pos="1250">
                      <a:schemeClr val="tx1"/>
                    </a:gs>
                    <a:gs pos="100000">
                      <a:schemeClr val="tx1"/>
                    </a:gs>
                  </a:gsLst>
                  <a:lin ang="5400000" scaled="0"/>
                </a:gradFill>
              </a:defRPr>
            </a:lvl4pPr>
            <a:lvl5pPr marL="855663" marR="0" indent="0" defTabSz="932742" fontAlgn="auto">
              <a:lnSpc>
                <a:spcPct val="100000"/>
              </a:lnSpc>
              <a:spcBef>
                <a:spcPct val="20000"/>
              </a:spcBef>
              <a:spcAft>
                <a:spcPts val="0"/>
              </a:spcAft>
              <a:buClrTx/>
              <a:buSzPct val="90000"/>
              <a:buFont typeface="Wingdings" panose="05000000000000000000" pitchFamily="2" charset="2"/>
              <a:buNone/>
              <a:tabLst/>
              <a:defRPr sz="1400" spc="0" baseline="0">
                <a:gradFill>
                  <a:gsLst>
                    <a:gs pos="1250">
                      <a:schemeClr val="tx1"/>
                    </a:gs>
                    <a:gs pos="100000">
                      <a:schemeClr val="tx1"/>
                    </a:gs>
                  </a:gsLst>
                  <a:lin ang="5400000" scaled="0"/>
                </a:gradFill>
              </a:defRPr>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marL="0" marR="0" lvl="0" indent="0" algn="ctr" defTabSz="914102" rtl="0" eaLnBrk="1" fontAlgn="base" latinLnBrk="0" hangingPunct="1">
              <a:lnSpc>
                <a:spcPct val="90000"/>
              </a:lnSpc>
              <a:spcBef>
                <a:spcPts val="2239"/>
              </a:spcBef>
              <a:spcAft>
                <a:spcPct val="0"/>
              </a:spcAft>
              <a:buClrTx/>
              <a:buSzPct val="90000"/>
              <a:buFontTx/>
              <a:buNone/>
              <a:tabLst/>
              <a:defRPr/>
            </a:pPr>
            <a:endParaRPr kumimoji="0" lang="en-US" sz="1200" b="0" i="0" u="none" strike="noStrike" kern="0" cap="none" spc="0" normalizeH="0" baseline="0" noProof="0">
              <a:ln>
                <a:noFill/>
              </a:ln>
              <a:gradFill>
                <a:gsLst>
                  <a:gs pos="24211">
                    <a:srgbClr val="FFFFFF"/>
                  </a:gs>
                  <a:gs pos="50000">
                    <a:srgbClr val="FFFFFF"/>
                  </a:gs>
                </a:gsLst>
                <a:lin ang="18900000" scaled="0"/>
              </a:gradFill>
              <a:effectLst/>
              <a:uLnTx/>
              <a:uFillTx/>
              <a:latin typeface="Segoe UI"/>
              <a:ea typeface="+mn-ea"/>
              <a:cs typeface="Segoe UI" panose="020B0502040204020203" pitchFamily="34" charset="0"/>
            </a:endParaRPr>
          </a:p>
        </p:txBody>
      </p:sp>
      <p:sp>
        <p:nvSpPr>
          <p:cNvPr id="76" name="org">
            <a:extLst>
              <a:ext uri="{FF2B5EF4-FFF2-40B4-BE49-F238E27FC236}">
                <a16:creationId xmlns:a16="http://schemas.microsoft.com/office/drawing/2014/main" id="{CF2D4CE2-3B35-725A-5596-E407ADB43CB3}"/>
              </a:ext>
              <a:ext uri="{C183D7F6-B498-43B3-948B-1728B52AA6E4}">
                <adec:decorative xmlns:adec="http://schemas.microsoft.com/office/drawing/2017/decorative" val="1"/>
              </a:ext>
            </a:extLst>
          </p:cNvPr>
          <p:cNvSpPr>
            <a:spLocks noEditPoints="1"/>
          </p:cNvSpPr>
          <p:nvPr/>
        </p:nvSpPr>
        <p:spPr bwMode="auto">
          <a:xfrm>
            <a:off x="9825389" y="2151787"/>
            <a:ext cx="831862" cy="486340"/>
          </a:xfrm>
          <a:custGeom>
            <a:avLst/>
            <a:gdLst>
              <a:gd name="T0" fmla="*/ 0 w 638"/>
              <a:gd name="T1" fmla="*/ 0 h 373"/>
              <a:gd name="T2" fmla="*/ 222 w 638"/>
              <a:gd name="T3" fmla="*/ 0 h 373"/>
              <a:gd name="T4" fmla="*/ 222 w 638"/>
              <a:gd name="T5" fmla="*/ 129 h 373"/>
              <a:gd name="T6" fmla="*/ 0 w 638"/>
              <a:gd name="T7" fmla="*/ 129 h 373"/>
              <a:gd name="T8" fmla="*/ 0 w 638"/>
              <a:gd name="T9" fmla="*/ 373 h 373"/>
              <a:gd name="T10" fmla="*/ 222 w 638"/>
              <a:gd name="T11" fmla="*/ 373 h 373"/>
              <a:gd name="T12" fmla="*/ 222 w 638"/>
              <a:gd name="T13" fmla="*/ 245 h 373"/>
              <a:gd name="T14" fmla="*/ 0 w 638"/>
              <a:gd name="T15" fmla="*/ 245 h 373"/>
              <a:gd name="T16" fmla="*/ 222 w 638"/>
              <a:gd name="T17" fmla="*/ 309 h 373"/>
              <a:gd name="T18" fmla="*/ 422 w 638"/>
              <a:gd name="T19" fmla="*/ 309 h 373"/>
              <a:gd name="T20" fmla="*/ 422 w 638"/>
              <a:gd name="T21" fmla="*/ 65 h 373"/>
              <a:gd name="T22" fmla="*/ 222 w 638"/>
              <a:gd name="T23" fmla="*/ 65 h 373"/>
              <a:gd name="T24" fmla="*/ 422 w 638"/>
              <a:gd name="T25" fmla="*/ 190 h 373"/>
              <a:gd name="T26" fmla="*/ 638 w 638"/>
              <a:gd name="T27" fmla="*/ 190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8" h="373">
                <a:moveTo>
                  <a:pt x="0" y="0"/>
                </a:moveTo>
                <a:lnTo>
                  <a:pt x="222" y="0"/>
                </a:lnTo>
                <a:lnTo>
                  <a:pt x="222" y="129"/>
                </a:lnTo>
                <a:lnTo>
                  <a:pt x="0" y="129"/>
                </a:lnTo>
                <a:moveTo>
                  <a:pt x="0" y="373"/>
                </a:moveTo>
                <a:lnTo>
                  <a:pt x="222" y="373"/>
                </a:lnTo>
                <a:lnTo>
                  <a:pt x="222" y="245"/>
                </a:lnTo>
                <a:lnTo>
                  <a:pt x="0" y="245"/>
                </a:lnTo>
                <a:moveTo>
                  <a:pt x="222" y="309"/>
                </a:moveTo>
                <a:lnTo>
                  <a:pt x="422" y="309"/>
                </a:lnTo>
                <a:lnTo>
                  <a:pt x="422" y="65"/>
                </a:lnTo>
                <a:lnTo>
                  <a:pt x="222" y="65"/>
                </a:lnTo>
                <a:moveTo>
                  <a:pt x="422" y="190"/>
                </a:moveTo>
                <a:lnTo>
                  <a:pt x="638" y="190"/>
                </a:lnTo>
              </a:path>
            </a:pathLst>
          </a:custGeom>
          <a:noFill/>
          <a:ln w="12700" cap="sq">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lin ang="5400000" scaled="1"/>
              </a:gradFill>
            </a:endParaRPr>
          </a:p>
        </p:txBody>
      </p:sp>
      <p:sp>
        <p:nvSpPr>
          <p:cNvPr id="144" name="Rectangle 143">
            <a:extLst>
              <a:ext uri="{FF2B5EF4-FFF2-40B4-BE49-F238E27FC236}">
                <a16:creationId xmlns:a16="http://schemas.microsoft.com/office/drawing/2014/main" id="{B76E6B2D-3CEE-459D-B601-88E9613DFC4F}"/>
              </a:ext>
            </a:extLst>
          </p:cNvPr>
          <p:cNvSpPr>
            <a:spLocks/>
          </p:cNvSpPr>
          <p:nvPr/>
        </p:nvSpPr>
        <p:spPr bwMode="invGray">
          <a:xfrm>
            <a:off x="9287787" y="2629660"/>
            <a:ext cx="1907067" cy="828145"/>
          </a:xfrm>
          <a:prstGeom prst="rect">
            <a:avLst/>
          </a:prstGeom>
          <a:noFill/>
          <a:ln>
            <a:noFill/>
            <a:prstDash val="sysDash"/>
          </a:ln>
        </p:spPr>
        <p:txBody>
          <a:bodyPr wrap="square" lIns="0" tIns="0" rIns="0" bIns="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a:ln>
                  <a:noFill/>
                </a:ln>
                <a:effectLst/>
                <a:uLnTx/>
                <a:uFillTx/>
                <a:latin typeface="+mj-lt"/>
                <a:ea typeface="+mn-ea"/>
                <a:cs typeface="+mn-cs"/>
              </a:rPr>
              <a:t>Operations</a:t>
            </a:r>
          </a:p>
        </p:txBody>
      </p:sp>
      <p:sp>
        <p:nvSpPr>
          <p:cNvPr id="96" name="Transform">
            <a:extLst>
              <a:ext uri="{FF2B5EF4-FFF2-40B4-BE49-F238E27FC236}">
                <a16:creationId xmlns:a16="http://schemas.microsoft.com/office/drawing/2014/main" id="{4C27BA04-4D10-4488-8C58-4E7CDEEA848C}"/>
              </a:ext>
              <a:ext uri="{C183D7F6-B498-43B3-948B-1728B52AA6E4}">
                <adec:decorative xmlns:adec="http://schemas.microsoft.com/office/drawing/2017/decorative" val="1"/>
              </a:ext>
            </a:extLst>
          </p:cNvPr>
          <p:cNvSpPr txBox="1">
            <a:spLocks/>
          </p:cNvSpPr>
          <p:nvPr/>
        </p:nvSpPr>
        <p:spPr>
          <a:xfrm>
            <a:off x="5140553" y="3549262"/>
            <a:ext cx="1940223" cy="1918582"/>
          </a:xfrm>
          <a:prstGeom prst="roundRect">
            <a:avLst>
              <a:gd name="adj" fmla="val 5100"/>
            </a:avLst>
          </a:prstGeom>
          <a:solidFill>
            <a:schemeClr val="accent1">
              <a:alpha val="10000"/>
            </a:schemeClr>
          </a:solidFill>
          <a:ln w="25400" cap="rnd">
            <a:noFill/>
          </a:ln>
          <a:effectLst/>
        </p:spPr>
        <p:txBody>
          <a:bodyPr wrap="square" lIns="0" tIns="0" rIns="0" bIns="0" rtlCol="0" anchor="ctr" anchorCtr="0">
            <a:noAutofit/>
          </a:bodyPr>
          <a:lstStyle>
            <a:defPPr>
              <a:defRPr lang="en-US"/>
            </a:defPPr>
            <a:lvl1pPr algn="ctr" defTabSz="914102" fontAlgn="base">
              <a:lnSpc>
                <a:spcPct val="90000"/>
              </a:lnSpc>
              <a:spcBef>
                <a:spcPts val="2239"/>
              </a:spcBef>
              <a:spcAft>
                <a:spcPct val="0"/>
              </a:spcAft>
              <a:buSzPct val="90000"/>
              <a:defRPr sz="1200" kern="0">
                <a:gradFill>
                  <a:gsLst>
                    <a:gs pos="24211">
                      <a:srgbClr val="FFFFFF"/>
                    </a:gs>
                    <a:gs pos="50000">
                      <a:srgbClr val="FFFFFF"/>
                    </a:gs>
                  </a:gsLst>
                  <a:lin ang="18900000" scaled="0"/>
                </a:gradFill>
                <a:cs typeface="Segoe UI" panose="020B0502040204020203" pitchFamily="34" charset="0"/>
              </a:defRPr>
            </a:lvl1pPr>
            <a:lvl2pPr marL="228600" marR="0" indent="0" defTabSz="932742" fontAlgn="auto">
              <a:lnSpc>
                <a:spcPct val="100000"/>
              </a:lnSpc>
              <a:spcBef>
                <a:spcPct val="20000"/>
              </a:spcBef>
              <a:spcAft>
                <a:spcPts val="0"/>
              </a:spcAft>
              <a:buClrTx/>
              <a:buSzPct val="90000"/>
              <a:buFont typeface="Wingdings" panose="05000000000000000000" pitchFamily="2" charset="2"/>
              <a:buNone/>
              <a:tabLst/>
              <a:defRPr sz="2000" spc="0" baseline="0">
                <a:gradFill>
                  <a:gsLst>
                    <a:gs pos="1250">
                      <a:schemeClr val="tx1"/>
                    </a:gs>
                    <a:gs pos="100000">
                      <a:schemeClr val="tx1"/>
                    </a:gs>
                  </a:gsLst>
                  <a:lin ang="5400000" scaled="0"/>
                </a:gradFill>
              </a:defRPr>
            </a:lvl2pPr>
            <a:lvl3pPr marL="457200" marR="0" indent="0" defTabSz="932742" fontAlgn="auto">
              <a:lnSpc>
                <a:spcPct val="100000"/>
              </a:lnSpc>
              <a:spcBef>
                <a:spcPct val="20000"/>
              </a:spcBef>
              <a:spcAft>
                <a:spcPts val="0"/>
              </a:spcAft>
              <a:buClrTx/>
              <a:buSzPct val="90000"/>
              <a:buFont typeface="Wingdings" panose="05000000000000000000" pitchFamily="2" charset="2"/>
              <a:buNone/>
              <a:tabLst/>
              <a:defRPr sz="1600" spc="0" baseline="0">
                <a:gradFill>
                  <a:gsLst>
                    <a:gs pos="1250">
                      <a:schemeClr val="tx1"/>
                    </a:gs>
                    <a:gs pos="100000">
                      <a:schemeClr val="tx1"/>
                    </a:gs>
                  </a:gsLst>
                  <a:lin ang="5400000" scaled="0"/>
                </a:gradFill>
              </a:defRPr>
            </a:lvl3pPr>
            <a:lvl4pPr marL="661988" marR="0" indent="0" defTabSz="932742" fontAlgn="auto">
              <a:lnSpc>
                <a:spcPct val="100000"/>
              </a:lnSpc>
              <a:spcBef>
                <a:spcPct val="20000"/>
              </a:spcBef>
              <a:spcAft>
                <a:spcPts val="0"/>
              </a:spcAft>
              <a:buClrTx/>
              <a:buSzPct val="90000"/>
              <a:buFont typeface="Wingdings" panose="05000000000000000000" pitchFamily="2" charset="2"/>
              <a:buNone/>
              <a:tabLst/>
              <a:defRPr sz="1400" spc="0" baseline="0">
                <a:gradFill>
                  <a:gsLst>
                    <a:gs pos="1250">
                      <a:schemeClr val="tx1"/>
                    </a:gs>
                    <a:gs pos="100000">
                      <a:schemeClr val="tx1"/>
                    </a:gs>
                  </a:gsLst>
                  <a:lin ang="5400000" scaled="0"/>
                </a:gradFill>
              </a:defRPr>
            </a:lvl4pPr>
            <a:lvl5pPr marL="855663" marR="0" indent="0" defTabSz="932742" fontAlgn="auto">
              <a:lnSpc>
                <a:spcPct val="100000"/>
              </a:lnSpc>
              <a:spcBef>
                <a:spcPct val="20000"/>
              </a:spcBef>
              <a:spcAft>
                <a:spcPts val="0"/>
              </a:spcAft>
              <a:buClrTx/>
              <a:buSzPct val="90000"/>
              <a:buFont typeface="Wingdings" panose="05000000000000000000" pitchFamily="2" charset="2"/>
              <a:buNone/>
              <a:tabLst/>
              <a:defRPr sz="1400" spc="0" baseline="0">
                <a:gradFill>
                  <a:gsLst>
                    <a:gs pos="1250">
                      <a:schemeClr val="tx1"/>
                    </a:gs>
                    <a:gs pos="100000">
                      <a:schemeClr val="tx1"/>
                    </a:gs>
                  </a:gsLst>
                  <a:lin ang="5400000" scaled="0"/>
                </a:gradFill>
              </a:defRPr>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marL="0" marR="0" lvl="0" indent="0" algn="ctr" defTabSz="914102" rtl="0" eaLnBrk="1" fontAlgn="base" latinLnBrk="0" hangingPunct="1">
              <a:lnSpc>
                <a:spcPct val="90000"/>
              </a:lnSpc>
              <a:spcBef>
                <a:spcPts val="2239"/>
              </a:spcBef>
              <a:spcAft>
                <a:spcPct val="0"/>
              </a:spcAft>
              <a:buClrTx/>
              <a:buSzPct val="90000"/>
              <a:buFontTx/>
              <a:buNone/>
              <a:tabLst/>
              <a:defRPr/>
            </a:pPr>
            <a:endParaRPr kumimoji="0" lang="en-US" sz="1200" b="0" i="0" u="none" strike="noStrike" kern="0" cap="none" spc="0" normalizeH="0" baseline="0" noProof="0">
              <a:ln>
                <a:noFill/>
              </a:ln>
              <a:gradFill>
                <a:gsLst>
                  <a:gs pos="24211">
                    <a:srgbClr val="FFFFFF"/>
                  </a:gs>
                  <a:gs pos="50000">
                    <a:srgbClr val="FFFFFF"/>
                  </a:gs>
                </a:gsLst>
                <a:lin ang="18900000" scaled="0"/>
              </a:gradFill>
              <a:effectLst/>
              <a:uLnTx/>
              <a:uFillTx/>
              <a:latin typeface="Segoe UI"/>
              <a:ea typeface="+mn-ea"/>
              <a:cs typeface="Segoe UI" panose="020B0502040204020203" pitchFamily="34" charset="0"/>
            </a:endParaRPr>
          </a:p>
        </p:txBody>
      </p:sp>
      <p:grpSp>
        <p:nvGrpSpPr>
          <p:cNvPr id="124" name="Group 123">
            <a:extLst>
              <a:ext uri="{FF2B5EF4-FFF2-40B4-BE49-F238E27FC236}">
                <a16:creationId xmlns:a16="http://schemas.microsoft.com/office/drawing/2014/main" id="{E0BF6941-C741-8169-6131-CB176186E762}"/>
              </a:ext>
              <a:ext uri="{C183D7F6-B498-43B3-948B-1728B52AA6E4}">
                <adec:decorative xmlns:adec="http://schemas.microsoft.com/office/drawing/2017/decorative" val="1"/>
              </a:ext>
            </a:extLst>
          </p:cNvPr>
          <p:cNvGrpSpPr>
            <a:grpSpLocks/>
          </p:cNvGrpSpPr>
          <p:nvPr/>
        </p:nvGrpSpPr>
        <p:grpSpPr>
          <a:xfrm>
            <a:off x="5770229" y="4026351"/>
            <a:ext cx="680870" cy="549239"/>
            <a:chOff x="5584774" y="-124242"/>
            <a:chExt cx="417172" cy="336519"/>
          </a:xfrm>
        </p:grpSpPr>
        <p:sp>
          <p:nvSpPr>
            <p:cNvPr id="41" name="Freeform: Shape 40">
              <a:extLst>
                <a:ext uri="{FF2B5EF4-FFF2-40B4-BE49-F238E27FC236}">
                  <a16:creationId xmlns:a16="http://schemas.microsoft.com/office/drawing/2014/main" id="{57073175-FE62-CFFC-388B-0A8CCC994AAC}"/>
                </a:ext>
              </a:extLst>
            </p:cNvPr>
            <p:cNvSpPr/>
            <p:nvPr/>
          </p:nvSpPr>
          <p:spPr>
            <a:xfrm>
              <a:off x="5584774" y="-124242"/>
              <a:ext cx="417172" cy="152440"/>
            </a:xfrm>
            <a:custGeom>
              <a:avLst/>
              <a:gdLst>
                <a:gd name="connsiteX0" fmla="*/ 540252 w 561626"/>
                <a:gd name="connsiteY0" fmla="*/ 0 h 205227"/>
                <a:gd name="connsiteX1" fmla="*/ 29119 w 561626"/>
                <a:gd name="connsiteY1" fmla="*/ 0 h 205227"/>
                <a:gd name="connsiteX2" fmla="*/ 0 w 561626"/>
                <a:gd name="connsiteY2" fmla="*/ 166505 h 205227"/>
                <a:gd name="connsiteX3" fmla="*/ 39651 w 561626"/>
                <a:gd name="connsiteY3" fmla="*/ 205227 h 205227"/>
                <a:gd name="connsiteX4" fmla="*/ 74347 w 561626"/>
                <a:gd name="connsiteY4" fmla="*/ 184550 h 205227"/>
                <a:gd name="connsiteX5" fmla="*/ 109042 w 561626"/>
                <a:gd name="connsiteY5" fmla="*/ 205227 h 205227"/>
                <a:gd name="connsiteX6" fmla="*/ 143737 w 561626"/>
                <a:gd name="connsiteY6" fmla="*/ 184550 h 205227"/>
                <a:gd name="connsiteX7" fmla="*/ 179284 w 561626"/>
                <a:gd name="connsiteY7" fmla="*/ 205227 h 205227"/>
                <a:gd name="connsiteX8" fmla="*/ 214831 w 561626"/>
                <a:gd name="connsiteY8" fmla="*/ 184550 h 205227"/>
                <a:gd name="connsiteX9" fmla="*/ 249061 w 561626"/>
                <a:gd name="connsiteY9" fmla="*/ 205227 h 205227"/>
                <a:gd name="connsiteX10" fmla="*/ 283291 w 561626"/>
                <a:gd name="connsiteY10" fmla="*/ 184550 h 205227"/>
                <a:gd name="connsiteX11" fmla="*/ 317522 w 561626"/>
                <a:gd name="connsiteY11" fmla="*/ 205227 h 205227"/>
                <a:gd name="connsiteX12" fmla="*/ 351752 w 561626"/>
                <a:gd name="connsiteY12" fmla="*/ 184550 h 205227"/>
                <a:gd name="connsiteX13" fmla="*/ 385983 w 561626"/>
                <a:gd name="connsiteY13" fmla="*/ 205227 h 205227"/>
                <a:gd name="connsiteX14" fmla="*/ 420213 w 561626"/>
                <a:gd name="connsiteY14" fmla="*/ 184550 h 205227"/>
                <a:gd name="connsiteX15" fmla="*/ 453979 w 561626"/>
                <a:gd name="connsiteY15" fmla="*/ 205227 h 205227"/>
                <a:gd name="connsiteX16" fmla="*/ 488209 w 561626"/>
                <a:gd name="connsiteY16" fmla="*/ 184550 h 205227"/>
                <a:gd name="connsiteX17" fmla="*/ 522439 w 561626"/>
                <a:gd name="connsiteY17" fmla="*/ 205227 h 205227"/>
                <a:gd name="connsiteX18" fmla="*/ 561626 w 561626"/>
                <a:gd name="connsiteY18" fmla="*/ 166505 h 205227"/>
                <a:gd name="connsiteX19" fmla="*/ 540252 w 561626"/>
                <a:gd name="connsiteY19" fmla="*/ 0 h 205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61626" h="205227">
                  <a:moveTo>
                    <a:pt x="540252" y="0"/>
                  </a:moveTo>
                  <a:lnTo>
                    <a:pt x="29119" y="0"/>
                  </a:lnTo>
                  <a:lnTo>
                    <a:pt x="0" y="166505"/>
                  </a:lnTo>
                  <a:cubicBezTo>
                    <a:pt x="465" y="187648"/>
                    <a:pt x="18045" y="205227"/>
                    <a:pt x="39651" y="205227"/>
                  </a:cubicBezTo>
                  <a:cubicBezTo>
                    <a:pt x="54521" y="205227"/>
                    <a:pt x="67531" y="197096"/>
                    <a:pt x="74347" y="184550"/>
                  </a:cubicBezTo>
                  <a:cubicBezTo>
                    <a:pt x="81084" y="196709"/>
                    <a:pt x="94172" y="205227"/>
                    <a:pt x="109042" y="205227"/>
                  </a:cubicBezTo>
                  <a:cubicBezTo>
                    <a:pt x="123911" y="205227"/>
                    <a:pt x="136922" y="197096"/>
                    <a:pt x="143737" y="184550"/>
                  </a:cubicBezTo>
                  <a:cubicBezTo>
                    <a:pt x="150474" y="196709"/>
                    <a:pt x="164414" y="205227"/>
                    <a:pt x="179284" y="205227"/>
                  </a:cubicBezTo>
                  <a:cubicBezTo>
                    <a:pt x="194153" y="205227"/>
                    <a:pt x="205847" y="197096"/>
                    <a:pt x="214831" y="184550"/>
                  </a:cubicBezTo>
                  <a:cubicBezTo>
                    <a:pt x="219322" y="196709"/>
                    <a:pt x="234192" y="205227"/>
                    <a:pt x="249061" y="205227"/>
                  </a:cubicBezTo>
                  <a:cubicBezTo>
                    <a:pt x="263930" y="205227"/>
                    <a:pt x="274308" y="197096"/>
                    <a:pt x="283291" y="184550"/>
                  </a:cubicBezTo>
                  <a:cubicBezTo>
                    <a:pt x="287783" y="196709"/>
                    <a:pt x="302652" y="205227"/>
                    <a:pt x="317522" y="205227"/>
                  </a:cubicBezTo>
                  <a:cubicBezTo>
                    <a:pt x="332391" y="205227"/>
                    <a:pt x="342769" y="197096"/>
                    <a:pt x="351752" y="184550"/>
                  </a:cubicBezTo>
                  <a:cubicBezTo>
                    <a:pt x="356244" y="196709"/>
                    <a:pt x="371113" y="205227"/>
                    <a:pt x="385983" y="205227"/>
                  </a:cubicBezTo>
                  <a:cubicBezTo>
                    <a:pt x="400852" y="205227"/>
                    <a:pt x="415721" y="197096"/>
                    <a:pt x="420213" y="184550"/>
                  </a:cubicBezTo>
                  <a:cubicBezTo>
                    <a:pt x="424705" y="196709"/>
                    <a:pt x="439109" y="205227"/>
                    <a:pt x="453979" y="205227"/>
                  </a:cubicBezTo>
                  <a:cubicBezTo>
                    <a:pt x="468848" y="205227"/>
                    <a:pt x="481471" y="197096"/>
                    <a:pt x="488209" y="184550"/>
                  </a:cubicBezTo>
                  <a:cubicBezTo>
                    <a:pt x="494947" y="196709"/>
                    <a:pt x="508035" y="205227"/>
                    <a:pt x="522439" y="205227"/>
                  </a:cubicBezTo>
                  <a:cubicBezTo>
                    <a:pt x="544046" y="205227"/>
                    <a:pt x="561162" y="188112"/>
                    <a:pt x="561626" y="166505"/>
                  </a:cubicBezTo>
                  <a:lnTo>
                    <a:pt x="540252" y="0"/>
                  </a:lnTo>
                  <a:close/>
                </a:path>
              </a:pathLst>
            </a:custGeom>
            <a:noFill/>
            <a:ln w="12700" cap="sq">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endParaRPr lang="en-IN" sz="900">
                <a:gradFill>
                  <a:gsLst>
                    <a:gs pos="0">
                      <a:srgbClr val="505050"/>
                    </a:gs>
                    <a:gs pos="100000">
                      <a:srgbClr val="505050"/>
                    </a:gs>
                  </a:gsLst>
                  <a:lin ang="5400000" scaled="1"/>
                </a:gradFill>
              </a:endParaRPr>
            </a:p>
          </p:txBody>
        </p:sp>
        <p:sp>
          <p:nvSpPr>
            <p:cNvPr id="42" name="Freeform: Shape 41">
              <a:extLst>
                <a:ext uri="{FF2B5EF4-FFF2-40B4-BE49-F238E27FC236}">
                  <a16:creationId xmlns:a16="http://schemas.microsoft.com/office/drawing/2014/main" id="{950863BF-0D9C-03BA-2E0B-DA272E82FF66}"/>
                </a:ext>
              </a:extLst>
            </p:cNvPr>
            <p:cNvSpPr/>
            <p:nvPr/>
          </p:nvSpPr>
          <p:spPr>
            <a:xfrm>
              <a:off x="5611754" y="-106985"/>
              <a:ext cx="17257" cy="103544"/>
            </a:xfrm>
            <a:custGeom>
              <a:avLst/>
              <a:gdLst>
                <a:gd name="connsiteX0" fmla="*/ 23233 w 23233"/>
                <a:gd name="connsiteY0" fmla="*/ 0 h 139399"/>
                <a:gd name="connsiteX1" fmla="*/ 0 w 23233"/>
                <a:gd name="connsiteY1" fmla="*/ 139400 h 139399"/>
              </a:gdLst>
              <a:ahLst/>
              <a:cxnLst>
                <a:cxn ang="0">
                  <a:pos x="connsiteX0" y="connsiteY0"/>
                </a:cxn>
                <a:cxn ang="0">
                  <a:pos x="connsiteX1" y="connsiteY1"/>
                </a:cxn>
              </a:cxnLst>
              <a:rect l="l" t="t" r="r" b="b"/>
              <a:pathLst>
                <a:path w="23233" h="139399">
                  <a:moveTo>
                    <a:pt x="23233" y="0"/>
                  </a:moveTo>
                  <a:lnTo>
                    <a:pt x="0" y="139400"/>
                  </a:lnTo>
                </a:path>
              </a:pathLst>
            </a:custGeom>
            <a:noFill/>
            <a:ln w="12700" cap="sq">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endParaRPr lang="en-IN" sz="900">
                <a:gradFill>
                  <a:gsLst>
                    <a:gs pos="0">
                      <a:srgbClr val="505050"/>
                    </a:gs>
                    <a:gs pos="100000">
                      <a:srgbClr val="505050"/>
                    </a:gs>
                  </a:gsLst>
                  <a:lin ang="5400000" scaled="1"/>
                </a:gradFill>
              </a:endParaRPr>
            </a:p>
          </p:txBody>
        </p:sp>
        <p:grpSp>
          <p:nvGrpSpPr>
            <p:cNvPr id="43" name="Graphic 5">
              <a:extLst>
                <a:ext uri="{FF2B5EF4-FFF2-40B4-BE49-F238E27FC236}">
                  <a16:creationId xmlns:a16="http://schemas.microsoft.com/office/drawing/2014/main" id="{73A57F72-9D8F-4576-0542-DDC339A9EDBF}"/>
                </a:ext>
              </a:extLst>
            </p:cNvPr>
            <p:cNvGrpSpPr/>
            <p:nvPr/>
          </p:nvGrpSpPr>
          <p:grpSpPr>
            <a:xfrm>
              <a:off x="5609279" y="29004"/>
              <a:ext cx="368160" cy="183273"/>
              <a:chOff x="670352" y="2215273"/>
              <a:chExt cx="495643" cy="246737"/>
            </a:xfrm>
            <a:noFill/>
          </p:grpSpPr>
          <p:sp>
            <p:nvSpPr>
              <p:cNvPr id="44" name="Freeform: Shape 43">
                <a:extLst>
                  <a:ext uri="{FF2B5EF4-FFF2-40B4-BE49-F238E27FC236}">
                    <a16:creationId xmlns:a16="http://schemas.microsoft.com/office/drawing/2014/main" id="{07A84F4C-4117-F378-7D15-5D15D637CDD4}"/>
                  </a:ext>
                </a:extLst>
              </p:cNvPr>
              <p:cNvSpPr/>
              <p:nvPr/>
            </p:nvSpPr>
            <p:spPr>
              <a:xfrm>
                <a:off x="670352" y="2215273"/>
                <a:ext cx="495643" cy="246737"/>
              </a:xfrm>
              <a:custGeom>
                <a:avLst/>
                <a:gdLst>
                  <a:gd name="connsiteX0" fmla="*/ 0 w 495643"/>
                  <a:gd name="connsiteY0" fmla="*/ 0 h 246737"/>
                  <a:gd name="connsiteX1" fmla="*/ 0 w 495643"/>
                  <a:gd name="connsiteY1" fmla="*/ 246738 h 246737"/>
                  <a:gd name="connsiteX2" fmla="*/ 99516 w 495643"/>
                  <a:gd name="connsiteY2" fmla="*/ 246738 h 246737"/>
                  <a:gd name="connsiteX3" fmla="*/ 99516 w 495643"/>
                  <a:gd name="connsiteY3" fmla="*/ 68228 h 246737"/>
                  <a:gd name="connsiteX4" fmla="*/ 206234 w 495643"/>
                  <a:gd name="connsiteY4" fmla="*/ 68228 h 246737"/>
                  <a:gd name="connsiteX5" fmla="*/ 206234 w 495643"/>
                  <a:gd name="connsiteY5" fmla="*/ 246738 h 246737"/>
                  <a:gd name="connsiteX6" fmla="*/ 495644 w 495643"/>
                  <a:gd name="connsiteY6" fmla="*/ 246738 h 246737"/>
                  <a:gd name="connsiteX7" fmla="*/ 495644 w 495643"/>
                  <a:gd name="connsiteY7" fmla="*/ 0 h 246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5643" h="246737">
                    <a:moveTo>
                      <a:pt x="0" y="0"/>
                    </a:moveTo>
                    <a:lnTo>
                      <a:pt x="0" y="246738"/>
                    </a:lnTo>
                    <a:lnTo>
                      <a:pt x="99516" y="246738"/>
                    </a:lnTo>
                    <a:lnTo>
                      <a:pt x="99516" y="68228"/>
                    </a:lnTo>
                    <a:lnTo>
                      <a:pt x="206234" y="68228"/>
                    </a:lnTo>
                    <a:lnTo>
                      <a:pt x="206234" y="246738"/>
                    </a:lnTo>
                    <a:lnTo>
                      <a:pt x="495644" y="246738"/>
                    </a:lnTo>
                    <a:lnTo>
                      <a:pt x="495644" y="0"/>
                    </a:lnTo>
                  </a:path>
                </a:pathLst>
              </a:custGeom>
              <a:noFill/>
              <a:ln w="12700" cap="sq">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endParaRPr lang="en-IN" sz="900">
                  <a:gradFill>
                    <a:gsLst>
                      <a:gs pos="0">
                        <a:srgbClr val="505050"/>
                      </a:gs>
                      <a:gs pos="100000">
                        <a:srgbClr val="505050"/>
                      </a:gs>
                    </a:gsLst>
                    <a:lin ang="5400000" scaled="1"/>
                  </a:gradFill>
                </a:endParaRPr>
              </a:p>
            </p:txBody>
          </p:sp>
          <p:sp>
            <p:nvSpPr>
              <p:cNvPr id="45" name="Freeform: Shape 44">
                <a:extLst>
                  <a:ext uri="{FF2B5EF4-FFF2-40B4-BE49-F238E27FC236}">
                    <a16:creationId xmlns:a16="http://schemas.microsoft.com/office/drawing/2014/main" id="{DC338BD2-D405-37C5-17AB-21BFDEF32300}"/>
                  </a:ext>
                </a:extLst>
              </p:cNvPr>
              <p:cNvSpPr/>
              <p:nvPr/>
            </p:nvSpPr>
            <p:spPr>
              <a:xfrm>
                <a:off x="922537" y="2287835"/>
                <a:ext cx="185866" cy="92933"/>
              </a:xfrm>
              <a:custGeom>
                <a:avLst/>
                <a:gdLst>
                  <a:gd name="connsiteX0" fmla="*/ 185866 w 185866"/>
                  <a:gd name="connsiteY0" fmla="*/ 92933 h 92933"/>
                  <a:gd name="connsiteX1" fmla="*/ 0 w 185866"/>
                  <a:gd name="connsiteY1" fmla="*/ 92933 h 92933"/>
                  <a:gd name="connsiteX2" fmla="*/ 0 w 185866"/>
                  <a:gd name="connsiteY2" fmla="*/ 0 h 92933"/>
                  <a:gd name="connsiteX3" fmla="*/ 185866 w 185866"/>
                  <a:gd name="connsiteY3" fmla="*/ 0 h 92933"/>
                </a:gdLst>
                <a:ahLst/>
                <a:cxnLst>
                  <a:cxn ang="0">
                    <a:pos x="connsiteX0" y="connsiteY0"/>
                  </a:cxn>
                  <a:cxn ang="0">
                    <a:pos x="connsiteX1" y="connsiteY1"/>
                  </a:cxn>
                  <a:cxn ang="0">
                    <a:pos x="connsiteX2" y="connsiteY2"/>
                  </a:cxn>
                  <a:cxn ang="0">
                    <a:pos x="connsiteX3" y="connsiteY3"/>
                  </a:cxn>
                </a:cxnLst>
                <a:rect l="l" t="t" r="r" b="b"/>
                <a:pathLst>
                  <a:path w="185866" h="92933">
                    <a:moveTo>
                      <a:pt x="185866" y="92933"/>
                    </a:moveTo>
                    <a:lnTo>
                      <a:pt x="0" y="92933"/>
                    </a:lnTo>
                    <a:lnTo>
                      <a:pt x="0" y="0"/>
                    </a:lnTo>
                    <a:lnTo>
                      <a:pt x="185866" y="0"/>
                    </a:lnTo>
                    <a:close/>
                  </a:path>
                </a:pathLst>
              </a:custGeom>
              <a:noFill/>
              <a:ln w="12700" cap="sq">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endParaRPr lang="en-IN" sz="900">
                  <a:gradFill>
                    <a:gsLst>
                      <a:gs pos="0">
                        <a:srgbClr val="505050"/>
                      </a:gs>
                      <a:gs pos="100000">
                        <a:srgbClr val="505050"/>
                      </a:gs>
                    </a:gsLst>
                    <a:lin ang="5400000" scaled="1"/>
                  </a:gradFill>
                </a:endParaRPr>
              </a:p>
            </p:txBody>
          </p:sp>
        </p:grpSp>
        <p:sp>
          <p:nvSpPr>
            <p:cNvPr id="110" name="Freeform: Shape 109">
              <a:extLst>
                <a:ext uri="{FF2B5EF4-FFF2-40B4-BE49-F238E27FC236}">
                  <a16:creationId xmlns:a16="http://schemas.microsoft.com/office/drawing/2014/main" id="{FBDA7F99-2124-0DFE-47C0-81BD968DB914}"/>
                </a:ext>
              </a:extLst>
            </p:cNvPr>
            <p:cNvSpPr/>
            <p:nvPr/>
          </p:nvSpPr>
          <p:spPr>
            <a:xfrm>
              <a:off x="5584774" y="-124242"/>
              <a:ext cx="417172" cy="152440"/>
            </a:xfrm>
            <a:custGeom>
              <a:avLst/>
              <a:gdLst>
                <a:gd name="connsiteX0" fmla="*/ 540252 w 561626"/>
                <a:gd name="connsiteY0" fmla="*/ 0 h 205227"/>
                <a:gd name="connsiteX1" fmla="*/ 29119 w 561626"/>
                <a:gd name="connsiteY1" fmla="*/ 0 h 205227"/>
                <a:gd name="connsiteX2" fmla="*/ 0 w 561626"/>
                <a:gd name="connsiteY2" fmla="*/ 166505 h 205227"/>
                <a:gd name="connsiteX3" fmla="*/ 39651 w 561626"/>
                <a:gd name="connsiteY3" fmla="*/ 205227 h 205227"/>
                <a:gd name="connsiteX4" fmla="*/ 74347 w 561626"/>
                <a:gd name="connsiteY4" fmla="*/ 184550 h 205227"/>
                <a:gd name="connsiteX5" fmla="*/ 109042 w 561626"/>
                <a:gd name="connsiteY5" fmla="*/ 205227 h 205227"/>
                <a:gd name="connsiteX6" fmla="*/ 143737 w 561626"/>
                <a:gd name="connsiteY6" fmla="*/ 184550 h 205227"/>
                <a:gd name="connsiteX7" fmla="*/ 179284 w 561626"/>
                <a:gd name="connsiteY7" fmla="*/ 205227 h 205227"/>
                <a:gd name="connsiteX8" fmla="*/ 214831 w 561626"/>
                <a:gd name="connsiteY8" fmla="*/ 184550 h 205227"/>
                <a:gd name="connsiteX9" fmla="*/ 249061 w 561626"/>
                <a:gd name="connsiteY9" fmla="*/ 205227 h 205227"/>
                <a:gd name="connsiteX10" fmla="*/ 283291 w 561626"/>
                <a:gd name="connsiteY10" fmla="*/ 184550 h 205227"/>
                <a:gd name="connsiteX11" fmla="*/ 317522 w 561626"/>
                <a:gd name="connsiteY11" fmla="*/ 205227 h 205227"/>
                <a:gd name="connsiteX12" fmla="*/ 351752 w 561626"/>
                <a:gd name="connsiteY12" fmla="*/ 184550 h 205227"/>
                <a:gd name="connsiteX13" fmla="*/ 385983 w 561626"/>
                <a:gd name="connsiteY13" fmla="*/ 205227 h 205227"/>
                <a:gd name="connsiteX14" fmla="*/ 420213 w 561626"/>
                <a:gd name="connsiteY14" fmla="*/ 184550 h 205227"/>
                <a:gd name="connsiteX15" fmla="*/ 453979 w 561626"/>
                <a:gd name="connsiteY15" fmla="*/ 205227 h 205227"/>
                <a:gd name="connsiteX16" fmla="*/ 488209 w 561626"/>
                <a:gd name="connsiteY16" fmla="*/ 184550 h 205227"/>
                <a:gd name="connsiteX17" fmla="*/ 522439 w 561626"/>
                <a:gd name="connsiteY17" fmla="*/ 205227 h 205227"/>
                <a:gd name="connsiteX18" fmla="*/ 561626 w 561626"/>
                <a:gd name="connsiteY18" fmla="*/ 166505 h 205227"/>
                <a:gd name="connsiteX19" fmla="*/ 540252 w 561626"/>
                <a:gd name="connsiteY19" fmla="*/ 0 h 205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61626" h="205227">
                  <a:moveTo>
                    <a:pt x="540252" y="0"/>
                  </a:moveTo>
                  <a:lnTo>
                    <a:pt x="29119" y="0"/>
                  </a:lnTo>
                  <a:lnTo>
                    <a:pt x="0" y="166505"/>
                  </a:lnTo>
                  <a:cubicBezTo>
                    <a:pt x="465" y="187648"/>
                    <a:pt x="18045" y="205227"/>
                    <a:pt x="39651" y="205227"/>
                  </a:cubicBezTo>
                  <a:cubicBezTo>
                    <a:pt x="54521" y="205227"/>
                    <a:pt x="67531" y="197096"/>
                    <a:pt x="74347" y="184550"/>
                  </a:cubicBezTo>
                  <a:cubicBezTo>
                    <a:pt x="81084" y="196709"/>
                    <a:pt x="94172" y="205227"/>
                    <a:pt x="109042" y="205227"/>
                  </a:cubicBezTo>
                  <a:cubicBezTo>
                    <a:pt x="123911" y="205227"/>
                    <a:pt x="136922" y="197096"/>
                    <a:pt x="143737" y="184550"/>
                  </a:cubicBezTo>
                  <a:cubicBezTo>
                    <a:pt x="150474" y="196709"/>
                    <a:pt x="164414" y="205227"/>
                    <a:pt x="179284" y="205227"/>
                  </a:cubicBezTo>
                  <a:cubicBezTo>
                    <a:pt x="194153" y="205227"/>
                    <a:pt x="205847" y="197096"/>
                    <a:pt x="214831" y="184550"/>
                  </a:cubicBezTo>
                  <a:cubicBezTo>
                    <a:pt x="219322" y="196709"/>
                    <a:pt x="234192" y="205227"/>
                    <a:pt x="249061" y="205227"/>
                  </a:cubicBezTo>
                  <a:cubicBezTo>
                    <a:pt x="263930" y="205227"/>
                    <a:pt x="274308" y="197096"/>
                    <a:pt x="283291" y="184550"/>
                  </a:cubicBezTo>
                  <a:cubicBezTo>
                    <a:pt x="287783" y="196709"/>
                    <a:pt x="302652" y="205227"/>
                    <a:pt x="317522" y="205227"/>
                  </a:cubicBezTo>
                  <a:cubicBezTo>
                    <a:pt x="332391" y="205227"/>
                    <a:pt x="342769" y="197096"/>
                    <a:pt x="351752" y="184550"/>
                  </a:cubicBezTo>
                  <a:cubicBezTo>
                    <a:pt x="356244" y="196709"/>
                    <a:pt x="371113" y="205227"/>
                    <a:pt x="385983" y="205227"/>
                  </a:cubicBezTo>
                  <a:cubicBezTo>
                    <a:pt x="400852" y="205227"/>
                    <a:pt x="415721" y="197096"/>
                    <a:pt x="420213" y="184550"/>
                  </a:cubicBezTo>
                  <a:cubicBezTo>
                    <a:pt x="424705" y="196709"/>
                    <a:pt x="439109" y="205227"/>
                    <a:pt x="453979" y="205227"/>
                  </a:cubicBezTo>
                  <a:cubicBezTo>
                    <a:pt x="468848" y="205227"/>
                    <a:pt x="481471" y="197096"/>
                    <a:pt x="488209" y="184550"/>
                  </a:cubicBezTo>
                  <a:cubicBezTo>
                    <a:pt x="494947" y="196709"/>
                    <a:pt x="508035" y="205227"/>
                    <a:pt x="522439" y="205227"/>
                  </a:cubicBezTo>
                  <a:cubicBezTo>
                    <a:pt x="544046" y="205227"/>
                    <a:pt x="561162" y="188112"/>
                    <a:pt x="561626" y="166505"/>
                  </a:cubicBezTo>
                  <a:lnTo>
                    <a:pt x="540252" y="0"/>
                  </a:lnTo>
                  <a:close/>
                </a:path>
              </a:pathLst>
            </a:custGeom>
            <a:noFill/>
            <a:ln w="12700" cap="sq">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endParaRPr lang="en-IN" sz="900">
                <a:gradFill>
                  <a:gsLst>
                    <a:gs pos="0">
                      <a:srgbClr val="505050"/>
                    </a:gs>
                    <a:gs pos="100000">
                      <a:srgbClr val="505050"/>
                    </a:gs>
                  </a:gsLst>
                  <a:lin ang="5400000" scaled="1"/>
                </a:gradFill>
              </a:endParaRPr>
            </a:p>
          </p:txBody>
        </p:sp>
        <p:sp>
          <p:nvSpPr>
            <p:cNvPr id="111" name="Freeform: Shape 110">
              <a:extLst>
                <a:ext uri="{FF2B5EF4-FFF2-40B4-BE49-F238E27FC236}">
                  <a16:creationId xmlns:a16="http://schemas.microsoft.com/office/drawing/2014/main" id="{C5EDBF97-C49F-4792-42D7-6395ADBAA81D}"/>
                </a:ext>
              </a:extLst>
            </p:cNvPr>
            <p:cNvSpPr/>
            <p:nvPr/>
          </p:nvSpPr>
          <p:spPr>
            <a:xfrm>
              <a:off x="5611754" y="-106985"/>
              <a:ext cx="17257" cy="103544"/>
            </a:xfrm>
            <a:custGeom>
              <a:avLst/>
              <a:gdLst>
                <a:gd name="connsiteX0" fmla="*/ 23233 w 23233"/>
                <a:gd name="connsiteY0" fmla="*/ 0 h 139399"/>
                <a:gd name="connsiteX1" fmla="*/ 0 w 23233"/>
                <a:gd name="connsiteY1" fmla="*/ 139400 h 139399"/>
              </a:gdLst>
              <a:ahLst/>
              <a:cxnLst>
                <a:cxn ang="0">
                  <a:pos x="connsiteX0" y="connsiteY0"/>
                </a:cxn>
                <a:cxn ang="0">
                  <a:pos x="connsiteX1" y="connsiteY1"/>
                </a:cxn>
              </a:cxnLst>
              <a:rect l="l" t="t" r="r" b="b"/>
              <a:pathLst>
                <a:path w="23233" h="139399">
                  <a:moveTo>
                    <a:pt x="23233" y="0"/>
                  </a:moveTo>
                  <a:lnTo>
                    <a:pt x="0" y="139400"/>
                  </a:lnTo>
                </a:path>
              </a:pathLst>
            </a:custGeom>
            <a:noFill/>
            <a:ln w="12700" cap="sq">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endParaRPr lang="en-IN" sz="900">
                <a:gradFill>
                  <a:gsLst>
                    <a:gs pos="0">
                      <a:srgbClr val="505050"/>
                    </a:gs>
                    <a:gs pos="100000">
                      <a:srgbClr val="505050"/>
                    </a:gs>
                  </a:gsLst>
                  <a:lin ang="5400000" scaled="1"/>
                </a:gradFill>
              </a:endParaRPr>
            </a:p>
          </p:txBody>
        </p:sp>
        <p:grpSp>
          <p:nvGrpSpPr>
            <p:cNvPr id="112" name="Graphic 5">
              <a:extLst>
                <a:ext uri="{FF2B5EF4-FFF2-40B4-BE49-F238E27FC236}">
                  <a16:creationId xmlns:a16="http://schemas.microsoft.com/office/drawing/2014/main" id="{A4B298E1-D89C-AA19-4939-30261BADE0C6}"/>
                </a:ext>
              </a:extLst>
            </p:cNvPr>
            <p:cNvGrpSpPr/>
            <p:nvPr/>
          </p:nvGrpSpPr>
          <p:grpSpPr>
            <a:xfrm>
              <a:off x="5609279" y="29004"/>
              <a:ext cx="368160" cy="183273"/>
              <a:chOff x="670352" y="2215273"/>
              <a:chExt cx="495643" cy="246737"/>
            </a:xfrm>
            <a:noFill/>
          </p:grpSpPr>
          <p:sp>
            <p:nvSpPr>
              <p:cNvPr id="113" name="Freeform: Shape 112">
                <a:extLst>
                  <a:ext uri="{FF2B5EF4-FFF2-40B4-BE49-F238E27FC236}">
                    <a16:creationId xmlns:a16="http://schemas.microsoft.com/office/drawing/2014/main" id="{CD46D028-086B-84E3-932F-A35686019E18}"/>
                  </a:ext>
                </a:extLst>
              </p:cNvPr>
              <p:cNvSpPr/>
              <p:nvPr/>
            </p:nvSpPr>
            <p:spPr>
              <a:xfrm>
                <a:off x="670352" y="2215273"/>
                <a:ext cx="495643" cy="246737"/>
              </a:xfrm>
              <a:custGeom>
                <a:avLst/>
                <a:gdLst>
                  <a:gd name="connsiteX0" fmla="*/ 0 w 495643"/>
                  <a:gd name="connsiteY0" fmla="*/ 0 h 246737"/>
                  <a:gd name="connsiteX1" fmla="*/ 0 w 495643"/>
                  <a:gd name="connsiteY1" fmla="*/ 246738 h 246737"/>
                  <a:gd name="connsiteX2" fmla="*/ 99516 w 495643"/>
                  <a:gd name="connsiteY2" fmla="*/ 246738 h 246737"/>
                  <a:gd name="connsiteX3" fmla="*/ 99516 w 495643"/>
                  <a:gd name="connsiteY3" fmla="*/ 68228 h 246737"/>
                  <a:gd name="connsiteX4" fmla="*/ 206234 w 495643"/>
                  <a:gd name="connsiteY4" fmla="*/ 68228 h 246737"/>
                  <a:gd name="connsiteX5" fmla="*/ 206234 w 495643"/>
                  <a:gd name="connsiteY5" fmla="*/ 246738 h 246737"/>
                  <a:gd name="connsiteX6" fmla="*/ 495644 w 495643"/>
                  <a:gd name="connsiteY6" fmla="*/ 246738 h 246737"/>
                  <a:gd name="connsiteX7" fmla="*/ 495644 w 495643"/>
                  <a:gd name="connsiteY7" fmla="*/ 0 h 246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5643" h="246737">
                    <a:moveTo>
                      <a:pt x="0" y="0"/>
                    </a:moveTo>
                    <a:lnTo>
                      <a:pt x="0" y="246738"/>
                    </a:lnTo>
                    <a:lnTo>
                      <a:pt x="99516" y="246738"/>
                    </a:lnTo>
                    <a:lnTo>
                      <a:pt x="99516" y="68228"/>
                    </a:lnTo>
                    <a:lnTo>
                      <a:pt x="206234" y="68228"/>
                    </a:lnTo>
                    <a:lnTo>
                      <a:pt x="206234" y="246738"/>
                    </a:lnTo>
                    <a:lnTo>
                      <a:pt x="495644" y="246738"/>
                    </a:lnTo>
                    <a:lnTo>
                      <a:pt x="495644" y="0"/>
                    </a:lnTo>
                  </a:path>
                </a:pathLst>
              </a:custGeom>
              <a:noFill/>
              <a:ln w="12700" cap="sq">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endParaRPr lang="en-IN" sz="900">
                  <a:gradFill>
                    <a:gsLst>
                      <a:gs pos="0">
                        <a:srgbClr val="505050"/>
                      </a:gs>
                      <a:gs pos="100000">
                        <a:srgbClr val="505050"/>
                      </a:gs>
                    </a:gsLst>
                    <a:lin ang="5400000" scaled="1"/>
                  </a:gradFill>
                </a:endParaRPr>
              </a:p>
            </p:txBody>
          </p:sp>
          <p:sp>
            <p:nvSpPr>
              <p:cNvPr id="115" name="Freeform: Shape 114">
                <a:extLst>
                  <a:ext uri="{FF2B5EF4-FFF2-40B4-BE49-F238E27FC236}">
                    <a16:creationId xmlns:a16="http://schemas.microsoft.com/office/drawing/2014/main" id="{3F14FD50-2A3B-ADB9-4AB7-741F135EEEA7}"/>
                  </a:ext>
                </a:extLst>
              </p:cNvPr>
              <p:cNvSpPr/>
              <p:nvPr/>
            </p:nvSpPr>
            <p:spPr>
              <a:xfrm>
                <a:off x="922537" y="2287835"/>
                <a:ext cx="185866" cy="92933"/>
              </a:xfrm>
              <a:custGeom>
                <a:avLst/>
                <a:gdLst>
                  <a:gd name="connsiteX0" fmla="*/ 185866 w 185866"/>
                  <a:gd name="connsiteY0" fmla="*/ 92933 h 92933"/>
                  <a:gd name="connsiteX1" fmla="*/ 0 w 185866"/>
                  <a:gd name="connsiteY1" fmla="*/ 92933 h 92933"/>
                  <a:gd name="connsiteX2" fmla="*/ 0 w 185866"/>
                  <a:gd name="connsiteY2" fmla="*/ 0 h 92933"/>
                  <a:gd name="connsiteX3" fmla="*/ 185866 w 185866"/>
                  <a:gd name="connsiteY3" fmla="*/ 0 h 92933"/>
                </a:gdLst>
                <a:ahLst/>
                <a:cxnLst>
                  <a:cxn ang="0">
                    <a:pos x="connsiteX0" y="connsiteY0"/>
                  </a:cxn>
                  <a:cxn ang="0">
                    <a:pos x="connsiteX1" y="connsiteY1"/>
                  </a:cxn>
                  <a:cxn ang="0">
                    <a:pos x="connsiteX2" y="connsiteY2"/>
                  </a:cxn>
                  <a:cxn ang="0">
                    <a:pos x="connsiteX3" y="connsiteY3"/>
                  </a:cxn>
                </a:cxnLst>
                <a:rect l="l" t="t" r="r" b="b"/>
                <a:pathLst>
                  <a:path w="185866" h="92933">
                    <a:moveTo>
                      <a:pt x="185866" y="92933"/>
                    </a:moveTo>
                    <a:lnTo>
                      <a:pt x="0" y="92933"/>
                    </a:lnTo>
                    <a:lnTo>
                      <a:pt x="0" y="0"/>
                    </a:lnTo>
                    <a:lnTo>
                      <a:pt x="185866" y="0"/>
                    </a:lnTo>
                    <a:close/>
                  </a:path>
                </a:pathLst>
              </a:custGeom>
              <a:noFill/>
              <a:ln w="12700" cap="sq">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endParaRPr lang="en-IN" sz="900">
                  <a:gradFill>
                    <a:gsLst>
                      <a:gs pos="0">
                        <a:srgbClr val="505050"/>
                      </a:gs>
                      <a:gs pos="100000">
                        <a:srgbClr val="505050"/>
                      </a:gs>
                    </a:gsLst>
                    <a:lin ang="5400000" scaled="1"/>
                  </a:gradFill>
                </a:endParaRPr>
              </a:p>
            </p:txBody>
          </p:sp>
        </p:grpSp>
      </p:grpSp>
      <p:sp>
        <p:nvSpPr>
          <p:cNvPr id="97" name="Rectangle 96">
            <a:extLst>
              <a:ext uri="{FF2B5EF4-FFF2-40B4-BE49-F238E27FC236}">
                <a16:creationId xmlns:a16="http://schemas.microsoft.com/office/drawing/2014/main" id="{7A76163B-EB3A-42B7-9082-4029C1590946}"/>
              </a:ext>
            </a:extLst>
          </p:cNvPr>
          <p:cNvSpPr>
            <a:spLocks/>
          </p:cNvSpPr>
          <p:nvPr/>
        </p:nvSpPr>
        <p:spPr bwMode="invGray">
          <a:xfrm>
            <a:off x="5157131" y="4578423"/>
            <a:ext cx="1907067" cy="828145"/>
          </a:xfrm>
          <a:prstGeom prst="rect">
            <a:avLst/>
          </a:prstGeom>
          <a:noFill/>
          <a:ln>
            <a:noFill/>
            <a:prstDash val="sysDash"/>
          </a:ln>
        </p:spPr>
        <p:txBody>
          <a:bodyPr wrap="square" lIns="0" tIns="0" rIns="0" bIns="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effectLst/>
                <a:uLnTx/>
                <a:uFillTx/>
                <a:latin typeface="+mj-lt"/>
                <a:ea typeface="+mn-ea"/>
                <a:cs typeface="+mn-cs"/>
              </a:rPr>
              <a:t>Physical stores</a:t>
            </a:r>
          </a:p>
        </p:txBody>
      </p:sp>
      <p:sp>
        <p:nvSpPr>
          <p:cNvPr id="146" name="Transform">
            <a:extLst>
              <a:ext uri="{FF2B5EF4-FFF2-40B4-BE49-F238E27FC236}">
                <a16:creationId xmlns:a16="http://schemas.microsoft.com/office/drawing/2014/main" id="{EEBD56E0-2001-488A-B806-57EA2A23CD42}"/>
              </a:ext>
              <a:ext uri="{C183D7F6-B498-43B3-948B-1728B52AA6E4}">
                <adec:decorative xmlns:adec="http://schemas.microsoft.com/office/drawing/2017/decorative" val="1"/>
              </a:ext>
            </a:extLst>
          </p:cNvPr>
          <p:cNvSpPr txBox="1">
            <a:spLocks/>
          </p:cNvSpPr>
          <p:nvPr/>
        </p:nvSpPr>
        <p:spPr>
          <a:xfrm>
            <a:off x="7233528" y="3555264"/>
            <a:ext cx="1940223" cy="1918582"/>
          </a:xfrm>
          <a:prstGeom prst="roundRect">
            <a:avLst>
              <a:gd name="adj" fmla="val 5100"/>
            </a:avLst>
          </a:prstGeom>
          <a:solidFill>
            <a:srgbClr val="008575">
              <a:alpha val="15000"/>
            </a:srgbClr>
          </a:solidFill>
          <a:ln w="25400" cap="rnd">
            <a:noFill/>
          </a:ln>
          <a:effectLst/>
        </p:spPr>
        <p:txBody>
          <a:bodyPr wrap="square" lIns="0" tIns="0" rIns="0" bIns="0" rtlCol="0" anchor="ctr" anchorCtr="0">
            <a:noAutofit/>
          </a:bodyPr>
          <a:lstStyle>
            <a:defPPr>
              <a:defRPr lang="en-US"/>
            </a:defPPr>
            <a:lvl1pPr algn="ctr" defTabSz="914102" fontAlgn="base">
              <a:lnSpc>
                <a:spcPct val="90000"/>
              </a:lnSpc>
              <a:spcBef>
                <a:spcPts val="2239"/>
              </a:spcBef>
              <a:spcAft>
                <a:spcPct val="0"/>
              </a:spcAft>
              <a:buSzPct val="90000"/>
              <a:defRPr sz="1400" kern="0">
                <a:gradFill>
                  <a:gsLst>
                    <a:gs pos="24211">
                      <a:srgbClr val="FFFFFF">
                        <a:alpha val="50000"/>
                      </a:srgbClr>
                    </a:gs>
                    <a:gs pos="50000">
                      <a:srgbClr val="FFFFFF">
                        <a:alpha val="50000"/>
                      </a:srgbClr>
                    </a:gs>
                  </a:gsLst>
                  <a:lin ang="18900000" scaled="0"/>
                </a:gradFill>
                <a:latin typeface="Segoe UI Semibold"/>
                <a:cs typeface="Segoe UI" panose="020B0502040204020203" pitchFamily="34" charset="0"/>
              </a:defRPr>
            </a:lvl1pPr>
            <a:lvl2pPr marL="228600" marR="0" indent="0" defTabSz="932742" fontAlgn="auto">
              <a:lnSpc>
                <a:spcPct val="100000"/>
              </a:lnSpc>
              <a:spcBef>
                <a:spcPct val="20000"/>
              </a:spcBef>
              <a:spcAft>
                <a:spcPts val="0"/>
              </a:spcAft>
              <a:buClrTx/>
              <a:buSzPct val="90000"/>
              <a:buFont typeface="Wingdings" panose="05000000000000000000" pitchFamily="2" charset="2"/>
              <a:buNone/>
              <a:tabLst/>
              <a:defRPr sz="2000" spc="0" baseline="0">
                <a:gradFill>
                  <a:gsLst>
                    <a:gs pos="1250">
                      <a:schemeClr val="tx1"/>
                    </a:gs>
                    <a:gs pos="100000">
                      <a:schemeClr val="tx1"/>
                    </a:gs>
                  </a:gsLst>
                  <a:lin ang="5400000" scaled="0"/>
                </a:gradFill>
              </a:defRPr>
            </a:lvl2pPr>
            <a:lvl3pPr marL="457200" marR="0" indent="0" defTabSz="932742" fontAlgn="auto">
              <a:lnSpc>
                <a:spcPct val="100000"/>
              </a:lnSpc>
              <a:spcBef>
                <a:spcPct val="20000"/>
              </a:spcBef>
              <a:spcAft>
                <a:spcPts val="0"/>
              </a:spcAft>
              <a:buClrTx/>
              <a:buSzPct val="90000"/>
              <a:buFont typeface="Wingdings" panose="05000000000000000000" pitchFamily="2" charset="2"/>
              <a:buNone/>
              <a:tabLst/>
              <a:defRPr sz="1600" spc="0" baseline="0">
                <a:gradFill>
                  <a:gsLst>
                    <a:gs pos="1250">
                      <a:schemeClr val="tx1"/>
                    </a:gs>
                    <a:gs pos="100000">
                      <a:schemeClr val="tx1"/>
                    </a:gs>
                  </a:gsLst>
                  <a:lin ang="5400000" scaled="0"/>
                </a:gradFill>
              </a:defRPr>
            </a:lvl3pPr>
            <a:lvl4pPr marL="661988" marR="0" indent="0" defTabSz="932742" fontAlgn="auto">
              <a:lnSpc>
                <a:spcPct val="100000"/>
              </a:lnSpc>
              <a:spcBef>
                <a:spcPct val="20000"/>
              </a:spcBef>
              <a:spcAft>
                <a:spcPts val="0"/>
              </a:spcAft>
              <a:buClrTx/>
              <a:buSzPct val="90000"/>
              <a:buFont typeface="Wingdings" panose="05000000000000000000" pitchFamily="2" charset="2"/>
              <a:buNone/>
              <a:tabLst/>
              <a:defRPr sz="1400" spc="0" baseline="0">
                <a:gradFill>
                  <a:gsLst>
                    <a:gs pos="1250">
                      <a:schemeClr val="tx1"/>
                    </a:gs>
                    <a:gs pos="100000">
                      <a:schemeClr val="tx1"/>
                    </a:gs>
                  </a:gsLst>
                  <a:lin ang="5400000" scaled="0"/>
                </a:gradFill>
              </a:defRPr>
            </a:lvl4pPr>
            <a:lvl5pPr marL="855663" marR="0" indent="0" defTabSz="932742" fontAlgn="auto">
              <a:lnSpc>
                <a:spcPct val="100000"/>
              </a:lnSpc>
              <a:spcBef>
                <a:spcPct val="20000"/>
              </a:spcBef>
              <a:spcAft>
                <a:spcPts val="0"/>
              </a:spcAft>
              <a:buClrTx/>
              <a:buSzPct val="90000"/>
              <a:buFont typeface="Wingdings" panose="05000000000000000000" pitchFamily="2" charset="2"/>
              <a:buNone/>
              <a:tabLst/>
              <a:defRPr sz="1400" spc="0" baseline="0">
                <a:gradFill>
                  <a:gsLst>
                    <a:gs pos="1250">
                      <a:schemeClr val="tx1"/>
                    </a:gs>
                    <a:gs pos="100000">
                      <a:schemeClr val="tx1"/>
                    </a:gs>
                  </a:gsLst>
                  <a:lin ang="5400000" scaled="0"/>
                </a:gradFill>
              </a:defRPr>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marL="0" marR="0" lvl="0" indent="0" algn="ctr" defTabSz="914102" rtl="0" eaLnBrk="1" fontAlgn="base" latinLnBrk="0" hangingPunct="1">
              <a:lnSpc>
                <a:spcPct val="90000"/>
              </a:lnSpc>
              <a:spcBef>
                <a:spcPts val="2239"/>
              </a:spcBef>
              <a:spcAft>
                <a:spcPct val="0"/>
              </a:spcAft>
              <a:buClrTx/>
              <a:buSzPct val="90000"/>
              <a:buFontTx/>
              <a:buNone/>
              <a:tabLst/>
              <a:defRPr/>
            </a:pPr>
            <a:endParaRPr kumimoji="0" lang="en-US" sz="1200" b="0" i="0" u="none" strike="noStrike" kern="0" cap="none" spc="0" normalizeH="0" baseline="0" noProof="0">
              <a:ln>
                <a:noFill/>
              </a:ln>
              <a:gradFill>
                <a:gsLst>
                  <a:gs pos="24211">
                    <a:srgbClr val="FFFFFF"/>
                  </a:gs>
                  <a:gs pos="50000">
                    <a:srgbClr val="FFFFFF"/>
                  </a:gs>
                </a:gsLst>
                <a:lin ang="18900000" scaled="0"/>
              </a:gradFill>
              <a:effectLst/>
              <a:uLnTx/>
              <a:uFillTx/>
              <a:latin typeface="Segoe UI"/>
              <a:ea typeface="+mn-ea"/>
              <a:cs typeface="Segoe UI" panose="020B0502040204020203" pitchFamily="34" charset="0"/>
            </a:endParaRPr>
          </a:p>
        </p:txBody>
      </p:sp>
      <p:sp>
        <p:nvSpPr>
          <p:cNvPr id="123" name="people_12">
            <a:extLst>
              <a:ext uri="{FF2B5EF4-FFF2-40B4-BE49-F238E27FC236}">
                <a16:creationId xmlns:a16="http://schemas.microsoft.com/office/drawing/2014/main" id="{0E039300-F63A-9171-A84D-5FFEE4CA536A}"/>
              </a:ext>
              <a:ext uri="{C183D7F6-B498-43B3-948B-1728B52AA6E4}">
                <adec:decorative xmlns:adec="http://schemas.microsoft.com/office/drawing/2017/decorative" val="1"/>
              </a:ext>
            </a:extLst>
          </p:cNvPr>
          <p:cNvSpPr>
            <a:spLocks noEditPoints="1"/>
          </p:cNvSpPr>
          <p:nvPr/>
        </p:nvSpPr>
        <p:spPr bwMode="auto">
          <a:xfrm>
            <a:off x="7906512" y="4068585"/>
            <a:ext cx="594254" cy="507004"/>
          </a:xfrm>
          <a:custGeom>
            <a:avLst/>
            <a:gdLst>
              <a:gd name="T0" fmla="*/ 110 w 349"/>
              <a:gd name="T1" fmla="*/ 142 h 296"/>
              <a:gd name="T2" fmla="*/ 174 w 349"/>
              <a:gd name="T3" fmla="*/ 78 h 296"/>
              <a:gd name="T4" fmla="*/ 238 w 349"/>
              <a:gd name="T5" fmla="*/ 142 h 296"/>
              <a:gd name="T6" fmla="*/ 174 w 349"/>
              <a:gd name="T7" fmla="*/ 206 h 296"/>
              <a:gd name="T8" fmla="*/ 110 w 349"/>
              <a:gd name="T9" fmla="*/ 142 h 296"/>
              <a:gd name="T10" fmla="*/ 264 w 349"/>
              <a:gd name="T11" fmla="*/ 296 h 296"/>
              <a:gd name="T12" fmla="*/ 174 w 349"/>
              <a:gd name="T13" fmla="*/ 207 h 296"/>
              <a:gd name="T14" fmla="*/ 85 w 349"/>
              <a:gd name="T15" fmla="*/ 296 h 296"/>
              <a:gd name="T16" fmla="*/ 56 w 349"/>
              <a:gd name="T17" fmla="*/ 80 h 296"/>
              <a:gd name="T18" fmla="*/ 96 w 349"/>
              <a:gd name="T19" fmla="*/ 40 h 296"/>
              <a:gd name="T20" fmla="*/ 56 w 349"/>
              <a:gd name="T21" fmla="*/ 0 h 296"/>
              <a:gd name="T22" fmla="*/ 16 w 349"/>
              <a:gd name="T23" fmla="*/ 40 h 296"/>
              <a:gd name="T24" fmla="*/ 56 w 349"/>
              <a:gd name="T25" fmla="*/ 80 h 296"/>
              <a:gd name="T26" fmla="*/ 111 w 349"/>
              <a:gd name="T27" fmla="*/ 136 h 296"/>
              <a:gd name="T28" fmla="*/ 56 w 349"/>
              <a:gd name="T29" fmla="*/ 81 h 296"/>
              <a:gd name="T30" fmla="*/ 0 w 349"/>
              <a:gd name="T31" fmla="*/ 136 h 296"/>
              <a:gd name="T32" fmla="*/ 293 w 349"/>
              <a:gd name="T33" fmla="*/ 80 h 296"/>
              <a:gd name="T34" fmla="*/ 333 w 349"/>
              <a:gd name="T35" fmla="*/ 40 h 296"/>
              <a:gd name="T36" fmla="*/ 293 w 349"/>
              <a:gd name="T37" fmla="*/ 0 h 296"/>
              <a:gd name="T38" fmla="*/ 253 w 349"/>
              <a:gd name="T39" fmla="*/ 40 h 296"/>
              <a:gd name="T40" fmla="*/ 293 w 349"/>
              <a:gd name="T41" fmla="*/ 80 h 296"/>
              <a:gd name="T42" fmla="*/ 349 w 349"/>
              <a:gd name="T43" fmla="*/ 136 h 296"/>
              <a:gd name="T44" fmla="*/ 293 w 349"/>
              <a:gd name="T45" fmla="*/ 81 h 296"/>
              <a:gd name="T46" fmla="*/ 237 w 349"/>
              <a:gd name="T47" fmla="*/ 136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9" h="296">
                <a:moveTo>
                  <a:pt x="110" y="142"/>
                </a:moveTo>
                <a:cubicBezTo>
                  <a:pt x="110" y="107"/>
                  <a:pt x="139" y="78"/>
                  <a:pt x="174" y="78"/>
                </a:cubicBezTo>
                <a:cubicBezTo>
                  <a:pt x="210" y="78"/>
                  <a:pt x="238" y="107"/>
                  <a:pt x="238" y="142"/>
                </a:cubicBezTo>
                <a:cubicBezTo>
                  <a:pt x="238" y="177"/>
                  <a:pt x="210" y="206"/>
                  <a:pt x="174" y="206"/>
                </a:cubicBezTo>
                <a:cubicBezTo>
                  <a:pt x="139" y="206"/>
                  <a:pt x="110" y="177"/>
                  <a:pt x="110" y="142"/>
                </a:cubicBezTo>
                <a:close/>
                <a:moveTo>
                  <a:pt x="264" y="296"/>
                </a:moveTo>
                <a:cubicBezTo>
                  <a:pt x="264" y="247"/>
                  <a:pt x="224" y="207"/>
                  <a:pt x="174" y="207"/>
                </a:cubicBezTo>
                <a:cubicBezTo>
                  <a:pt x="125" y="207"/>
                  <a:pt x="85" y="247"/>
                  <a:pt x="85" y="296"/>
                </a:cubicBezTo>
                <a:moveTo>
                  <a:pt x="56" y="80"/>
                </a:moveTo>
                <a:cubicBezTo>
                  <a:pt x="78" y="80"/>
                  <a:pt x="96" y="62"/>
                  <a:pt x="96" y="40"/>
                </a:cubicBezTo>
                <a:cubicBezTo>
                  <a:pt x="96" y="18"/>
                  <a:pt x="78" y="0"/>
                  <a:pt x="56" y="0"/>
                </a:cubicBezTo>
                <a:cubicBezTo>
                  <a:pt x="34" y="0"/>
                  <a:pt x="16" y="18"/>
                  <a:pt x="16" y="40"/>
                </a:cubicBezTo>
                <a:cubicBezTo>
                  <a:pt x="16" y="62"/>
                  <a:pt x="34" y="80"/>
                  <a:pt x="56" y="80"/>
                </a:cubicBezTo>
                <a:close/>
                <a:moveTo>
                  <a:pt x="111" y="136"/>
                </a:moveTo>
                <a:cubicBezTo>
                  <a:pt x="111" y="106"/>
                  <a:pt x="86" y="81"/>
                  <a:pt x="56" y="81"/>
                </a:cubicBezTo>
                <a:cubicBezTo>
                  <a:pt x="25" y="81"/>
                  <a:pt x="0" y="106"/>
                  <a:pt x="0" y="136"/>
                </a:cubicBezTo>
                <a:moveTo>
                  <a:pt x="293" y="80"/>
                </a:moveTo>
                <a:cubicBezTo>
                  <a:pt x="315" y="80"/>
                  <a:pt x="333" y="62"/>
                  <a:pt x="333" y="40"/>
                </a:cubicBezTo>
                <a:cubicBezTo>
                  <a:pt x="333" y="18"/>
                  <a:pt x="315" y="0"/>
                  <a:pt x="293" y="0"/>
                </a:cubicBezTo>
                <a:cubicBezTo>
                  <a:pt x="271" y="0"/>
                  <a:pt x="253" y="18"/>
                  <a:pt x="253" y="40"/>
                </a:cubicBezTo>
                <a:cubicBezTo>
                  <a:pt x="253" y="62"/>
                  <a:pt x="271" y="80"/>
                  <a:pt x="293" y="80"/>
                </a:cubicBezTo>
                <a:close/>
                <a:moveTo>
                  <a:pt x="349" y="136"/>
                </a:moveTo>
                <a:cubicBezTo>
                  <a:pt x="349" y="106"/>
                  <a:pt x="324" y="81"/>
                  <a:pt x="293" y="81"/>
                </a:cubicBezTo>
                <a:cubicBezTo>
                  <a:pt x="262" y="81"/>
                  <a:pt x="237" y="106"/>
                  <a:pt x="237" y="136"/>
                </a:cubicBezTo>
              </a:path>
            </a:pathLst>
          </a:custGeom>
          <a:noFill/>
          <a:ln w="12700" cap="sq">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lin ang="5400000" scaled="1"/>
              </a:gradFill>
            </a:endParaRPr>
          </a:p>
        </p:txBody>
      </p:sp>
      <p:sp>
        <p:nvSpPr>
          <p:cNvPr id="147" name="Rectangle 146">
            <a:extLst>
              <a:ext uri="{FF2B5EF4-FFF2-40B4-BE49-F238E27FC236}">
                <a16:creationId xmlns:a16="http://schemas.microsoft.com/office/drawing/2014/main" id="{B8DBC0BD-2CE1-4B09-B5DC-EDC584A7A057}"/>
              </a:ext>
            </a:extLst>
          </p:cNvPr>
          <p:cNvSpPr>
            <a:spLocks/>
          </p:cNvSpPr>
          <p:nvPr/>
        </p:nvSpPr>
        <p:spPr bwMode="invGray">
          <a:xfrm>
            <a:off x="7250106" y="4578423"/>
            <a:ext cx="1907067" cy="828145"/>
          </a:xfrm>
          <a:prstGeom prst="rect">
            <a:avLst/>
          </a:prstGeom>
          <a:noFill/>
          <a:ln>
            <a:noFill/>
            <a:prstDash val="sysDash"/>
          </a:ln>
        </p:spPr>
        <p:txBody>
          <a:bodyPr wrap="square" lIns="0" tIns="0" rIns="0" bIns="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effectLst/>
                <a:uLnTx/>
                <a:uFillTx/>
                <a:latin typeface="+mj-lt"/>
                <a:ea typeface="+mn-ea"/>
                <a:cs typeface="+mn-cs"/>
              </a:rPr>
              <a:t>Human Resources</a:t>
            </a:r>
          </a:p>
        </p:txBody>
      </p:sp>
      <p:sp>
        <p:nvSpPr>
          <p:cNvPr id="150" name="Transform">
            <a:extLst>
              <a:ext uri="{FF2B5EF4-FFF2-40B4-BE49-F238E27FC236}">
                <a16:creationId xmlns:a16="http://schemas.microsoft.com/office/drawing/2014/main" id="{3D77F031-007B-46DB-AC66-9F656A6D2E01}"/>
              </a:ext>
              <a:ext uri="{C183D7F6-B498-43B3-948B-1728B52AA6E4}">
                <adec:decorative xmlns:adec="http://schemas.microsoft.com/office/drawing/2017/decorative" val="1"/>
              </a:ext>
            </a:extLst>
          </p:cNvPr>
          <p:cNvSpPr txBox="1">
            <a:spLocks/>
          </p:cNvSpPr>
          <p:nvPr/>
        </p:nvSpPr>
        <p:spPr>
          <a:xfrm>
            <a:off x="9271209" y="3555264"/>
            <a:ext cx="1940223" cy="1918582"/>
          </a:xfrm>
          <a:prstGeom prst="roundRect">
            <a:avLst>
              <a:gd name="adj" fmla="val 5100"/>
            </a:avLst>
          </a:prstGeom>
          <a:solidFill>
            <a:srgbClr val="008575">
              <a:alpha val="15000"/>
            </a:srgbClr>
          </a:solidFill>
          <a:ln w="25400" cap="rnd">
            <a:noFill/>
          </a:ln>
          <a:effectLst/>
        </p:spPr>
        <p:txBody>
          <a:bodyPr wrap="square" lIns="0" tIns="0" rIns="0" bIns="0" rtlCol="0" anchor="ctr" anchorCtr="0">
            <a:noAutofit/>
          </a:bodyPr>
          <a:lstStyle>
            <a:defPPr>
              <a:defRPr lang="en-US"/>
            </a:defPPr>
            <a:lvl1pPr algn="ctr" defTabSz="914102" fontAlgn="base">
              <a:lnSpc>
                <a:spcPct val="90000"/>
              </a:lnSpc>
              <a:spcBef>
                <a:spcPts val="2239"/>
              </a:spcBef>
              <a:spcAft>
                <a:spcPct val="0"/>
              </a:spcAft>
              <a:buSzPct val="90000"/>
              <a:defRPr sz="1400" kern="0">
                <a:gradFill>
                  <a:gsLst>
                    <a:gs pos="24211">
                      <a:srgbClr val="FFFFFF">
                        <a:alpha val="50000"/>
                      </a:srgbClr>
                    </a:gs>
                    <a:gs pos="50000">
                      <a:srgbClr val="FFFFFF">
                        <a:alpha val="50000"/>
                      </a:srgbClr>
                    </a:gs>
                  </a:gsLst>
                  <a:lin ang="18900000" scaled="0"/>
                </a:gradFill>
                <a:latin typeface="Segoe UI Semibold"/>
                <a:cs typeface="Segoe UI" panose="020B0502040204020203" pitchFamily="34" charset="0"/>
              </a:defRPr>
            </a:lvl1pPr>
            <a:lvl2pPr marL="228600" marR="0" indent="0" defTabSz="932742" fontAlgn="auto">
              <a:lnSpc>
                <a:spcPct val="100000"/>
              </a:lnSpc>
              <a:spcBef>
                <a:spcPct val="20000"/>
              </a:spcBef>
              <a:spcAft>
                <a:spcPts val="0"/>
              </a:spcAft>
              <a:buClrTx/>
              <a:buSzPct val="90000"/>
              <a:buFont typeface="Wingdings" panose="05000000000000000000" pitchFamily="2" charset="2"/>
              <a:buNone/>
              <a:tabLst/>
              <a:defRPr sz="2000" spc="0" baseline="0">
                <a:gradFill>
                  <a:gsLst>
                    <a:gs pos="1250">
                      <a:schemeClr val="tx1"/>
                    </a:gs>
                    <a:gs pos="100000">
                      <a:schemeClr val="tx1"/>
                    </a:gs>
                  </a:gsLst>
                  <a:lin ang="5400000" scaled="0"/>
                </a:gradFill>
              </a:defRPr>
            </a:lvl2pPr>
            <a:lvl3pPr marL="457200" marR="0" indent="0" defTabSz="932742" fontAlgn="auto">
              <a:lnSpc>
                <a:spcPct val="100000"/>
              </a:lnSpc>
              <a:spcBef>
                <a:spcPct val="20000"/>
              </a:spcBef>
              <a:spcAft>
                <a:spcPts val="0"/>
              </a:spcAft>
              <a:buClrTx/>
              <a:buSzPct val="90000"/>
              <a:buFont typeface="Wingdings" panose="05000000000000000000" pitchFamily="2" charset="2"/>
              <a:buNone/>
              <a:tabLst/>
              <a:defRPr sz="1600" spc="0" baseline="0">
                <a:gradFill>
                  <a:gsLst>
                    <a:gs pos="1250">
                      <a:schemeClr val="tx1"/>
                    </a:gs>
                    <a:gs pos="100000">
                      <a:schemeClr val="tx1"/>
                    </a:gs>
                  </a:gsLst>
                  <a:lin ang="5400000" scaled="0"/>
                </a:gradFill>
              </a:defRPr>
            </a:lvl3pPr>
            <a:lvl4pPr marL="661988" marR="0" indent="0" defTabSz="932742" fontAlgn="auto">
              <a:lnSpc>
                <a:spcPct val="100000"/>
              </a:lnSpc>
              <a:spcBef>
                <a:spcPct val="20000"/>
              </a:spcBef>
              <a:spcAft>
                <a:spcPts val="0"/>
              </a:spcAft>
              <a:buClrTx/>
              <a:buSzPct val="90000"/>
              <a:buFont typeface="Wingdings" panose="05000000000000000000" pitchFamily="2" charset="2"/>
              <a:buNone/>
              <a:tabLst/>
              <a:defRPr sz="1400" spc="0" baseline="0">
                <a:gradFill>
                  <a:gsLst>
                    <a:gs pos="1250">
                      <a:schemeClr val="tx1"/>
                    </a:gs>
                    <a:gs pos="100000">
                      <a:schemeClr val="tx1"/>
                    </a:gs>
                  </a:gsLst>
                  <a:lin ang="5400000" scaled="0"/>
                </a:gradFill>
              </a:defRPr>
            </a:lvl4pPr>
            <a:lvl5pPr marL="855663" marR="0" indent="0" defTabSz="932742" fontAlgn="auto">
              <a:lnSpc>
                <a:spcPct val="100000"/>
              </a:lnSpc>
              <a:spcBef>
                <a:spcPct val="20000"/>
              </a:spcBef>
              <a:spcAft>
                <a:spcPts val="0"/>
              </a:spcAft>
              <a:buClrTx/>
              <a:buSzPct val="90000"/>
              <a:buFont typeface="Wingdings" panose="05000000000000000000" pitchFamily="2" charset="2"/>
              <a:buNone/>
              <a:tabLst/>
              <a:defRPr sz="1400" spc="0" baseline="0">
                <a:gradFill>
                  <a:gsLst>
                    <a:gs pos="1250">
                      <a:schemeClr val="tx1"/>
                    </a:gs>
                    <a:gs pos="100000">
                      <a:schemeClr val="tx1"/>
                    </a:gs>
                  </a:gsLst>
                  <a:lin ang="5400000" scaled="0"/>
                </a:gradFill>
              </a:defRPr>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marL="0" marR="0" lvl="0" indent="0" algn="ctr" defTabSz="914102" rtl="0" eaLnBrk="1" fontAlgn="base" latinLnBrk="0" hangingPunct="1">
              <a:lnSpc>
                <a:spcPct val="90000"/>
              </a:lnSpc>
              <a:spcBef>
                <a:spcPts val="2239"/>
              </a:spcBef>
              <a:spcAft>
                <a:spcPct val="0"/>
              </a:spcAft>
              <a:buClrTx/>
              <a:buSzPct val="90000"/>
              <a:buFontTx/>
              <a:buNone/>
              <a:tabLst/>
              <a:defRPr/>
            </a:pPr>
            <a:endParaRPr kumimoji="0" lang="en-US" sz="1200" b="0" i="0" u="none" strike="noStrike" kern="0" cap="none" spc="0" normalizeH="0" baseline="0" noProof="0">
              <a:ln>
                <a:noFill/>
              </a:ln>
              <a:gradFill>
                <a:gsLst>
                  <a:gs pos="24211">
                    <a:srgbClr val="FFFFFF"/>
                  </a:gs>
                  <a:gs pos="50000">
                    <a:srgbClr val="FFFFFF"/>
                  </a:gs>
                </a:gsLst>
                <a:lin ang="18900000" scaled="0"/>
              </a:gradFill>
              <a:effectLst/>
              <a:uLnTx/>
              <a:uFillTx/>
              <a:latin typeface="Segoe UI"/>
              <a:ea typeface="+mn-ea"/>
              <a:cs typeface="Segoe UI" panose="020B0502040204020203" pitchFamily="34" charset="0"/>
            </a:endParaRPr>
          </a:p>
        </p:txBody>
      </p:sp>
      <p:sp>
        <p:nvSpPr>
          <p:cNvPr id="80" name="Relationship_F003">
            <a:extLst>
              <a:ext uri="{FF2B5EF4-FFF2-40B4-BE49-F238E27FC236}">
                <a16:creationId xmlns:a16="http://schemas.microsoft.com/office/drawing/2014/main" id="{251C0DAC-6F74-0303-53ED-A80FD2CFA73B}"/>
              </a:ext>
              <a:ext uri="{C183D7F6-B498-43B3-948B-1728B52AA6E4}">
                <adec:decorative xmlns:adec="http://schemas.microsoft.com/office/drawing/2017/decorative" val="1"/>
              </a:ext>
            </a:extLst>
          </p:cNvPr>
          <p:cNvSpPr>
            <a:spLocks noEditPoints="1"/>
          </p:cNvSpPr>
          <p:nvPr/>
        </p:nvSpPr>
        <p:spPr bwMode="auto">
          <a:xfrm>
            <a:off x="9944191" y="4019771"/>
            <a:ext cx="594258" cy="555818"/>
          </a:xfrm>
          <a:custGeom>
            <a:avLst/>
            <a:gdLst>
              <a:gd name="T0" fmla="*/ 3230 w 4406"/>
              <a:gd name="T1" fmla="*/ 0 h 4121"/>
              <a:gd name="T2" fmla="*/ 4406 w 4406"/>
              <a:gd name="T3" fmla="*/ 0 h 4121"/>
              <a:gd name="T4" fmla="*/ 4406 w 4406"/>
              <a:gd name="T5" fmla="*/ 1176 h 4121"/>
              <a:gd name="T6" fmla="*/ 3230 w 4406"/>
              <a:gd name="T7" fmla="*/ 1176 h 4121"/>
              <a:gd name="T8" fmla="*/ 3230 w 4406"/>
              <a:gd name="T9" fmla="*/ 0 h 4121"/>
              <a:gd name="T10" fmla="*/ 3230 w 4406"/>
              <a:gd name="T11" fmla="*/ 4121 h 4121"/>
              <a:gd name="T12" fmla="*/ 4406 w 4406"/>
              <a:gd name="T13" fmla="*/ 4121 h 4121"/>
              <a:gd name="T14" fmla="*/ 4406 w 4406"/>
              <a:gd name="T15" fmla="*/ 2945 h 4121"/>
              <a:gd name="T16" fmla="*/ 3230 w 4406"/>
              <a:gd name="T17" fmla="*/ 2945 h 4121"/>
              <a:gd name="T18" fmla="*/ 3230 w 4406"/>
              <a:gd name="T19" fmla="*/ 4121 h 4121"/>
              <a:gd name="T20" fmla="*/ 0 w 4406"/>
              <a:gd name="T21" fmla="*/ 2653 h 4121"/>
              <a:gd name="T22" fmla="*/ 1175 w 4406"/>
              <a:gd name="T23" fmla="*/ 2653 h 4121"/>
              <a:gd name="T24" fmla="*/ 1175 w 4406"/>
              <a:gd name="T25" fmla="*/ 1477 h 4121"/>
              <a:gd name="T26" fmla="*/ 0 w 4406"/>
              <a:gd name="T27" fmla="*/ 1477 h 4121"/>
              <a:gd name="T28" fmla="*/ 0 w 4406"/>
              <a:gd name="T29" fmla="*/ 2653 h 4121"/>
              <a:gd name="T30" fmla="*/ 1176 w 4406"/>
              <a:gd name="T31" fmla="*/ 2062 h 4121"/>
              <a:gd name="T32" fmla="*/ 3230 w 4406"/>
              <a:gd name="T33" fmla="*/ 690 h 4121"/>
              <a:gd name="T34" fmla="*/ 3230 w 4406"/>
              <a:gd name="T35" fmla="*/ 3434 h 4121"/>
              <a:gd name="T36" fmla="*/ 1181 w 4406"/>
              <a:gd name="T37" fmla="*/ 2064 h 4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406" h="4121">
                <a:moveTo>
                  <a:pt x="3230" y="0"/>
                </a:moveTo>
                <a:lnTo>
                  <a:pt x="4406" y="0"/>
                </a:lnTo>
                <a:lnTo>
                  <a:pt x="4406" y="1176"/>
                </a:lnTo>
                <a:lnTo>
                  <a:pt x="3230" y="1176"/>
                </a:lnTo>
                <a:lnTo>
                  <a:pt x="3230" y="0"/>
                </a:lnTo>
                <a:moveTo>
                  <a:pt x="3230" y="4121"/>
                </a:moveTo>
                <a:lnTo>
                  <a:pt x="4406" y="4121"/>
                </a:lnTo>
                <a:lnTo>
                  <a:pt x="4406" y="2945"/>
                </a:lnTo>
                <a:lnTo>
                  <a:pt x="3230" y="2945"/>
                </a:lnTo>
                <a:lnTo>
                  <a:pt x="3230" y="4121"/>
                </a:lnTo>
                <a:moveTo>
                  <a:pt x="0" y="2653"/>
                </a:moveTo>
                <a:lnTo>
                  <a:pt x="1175" y="2653"/>
                </a:lnTo>
                <a:lnTo>
                  <a:pt x="1175" y="1477"/>
                </a:lnTo>
                <a:lnTo>
                  <a:pt x="0" y="1477"/>
                </a:lnTo>
                <a:lnTo>
                  <a:pt x="0" y="2653"/>
                </a:lnTo>
                <a:moveTo>
                  <a:pt x="1176" y="2062"/>
                </a:moveTo>
                <a:lnTo>
                  <a:pt x="3230" y="690"/>
                </a:lnTo>
                <a:moveTo>
                  <a:pt x="3230" y="3434"/>
                </a:moveTo>
                <a:lnTo>
                  <a:pt x="1181" y="2064"/>
                </a:lnTo>
              </a:path>
            </a:pathLst>
          </a:custGeom>
          <a:noFill/>
          <a:ln w="12700"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lin ang="5400000" scaled="1"/>
              </a:gradFill>
            </a:endParaRPr>
          </a:p>
        </p:txBody>
      </p:sp>
      <p:sp>
        <p:nvSpPr>
          <p:cNvPr id="152" name="Rectangle 151">
            <a:extLst>
              <a:ext uri="{FF2B5EF4-FFF2-40B4-BE49-F238E27FC236}">
                <a16:creationId xmlns:a16="http://schemas.microsoft.com/office/drawing/2014/main" id="{6BB700CA-00D9-4094-8451-8A0EB7781894}"/>
              </a:ext>
            </a:extLst>
          </p:cNvPr>
          <p:cNvSpPr>
            <a:spLocks/>
          </p:cNvSpPr>
          <p:nvPr/>
        </p:nvSpPr>
        <p:spPr bwMode="invGray">
          <a:xfrm>
            <a:off x="9287787" y="4861690"/>
            <a:ext cx="1907067" cy="261610"/>
          </a:xfrm>
          <a:prstGeom prst="rect">
            <a:avLst/>
          </a:prstGeom>
          <a:noFill/>
        </p:spPr>
        <p:txBody>
          <a:bodyPr wrap="square"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effectLst/>
                <a:uLnTx/>
                <a:uFillTx/>
                <a:latin typeface="+mj-lt"/>
                <a:ea typeface="+mn-ea"/>
                <a:cs typeface="+mn-cs"/>
              </a:rPr>
              <a:t>Supply Chain</a:t>
            </a:r>
          </a:p>
        </p:txBody>
      </p:sp>
    </p:spTree>
    <p:extLst>
      <p:ext uri="{BB962C8B-B14F-4D97-AF65-F5344CB8AC3E}">
        <p14:creationId xmlns:p14="http://schemas.microsoft.com/office/powerpoint/2010/main" val="21961542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2" name="Title 111">
            <a:extLst>
              <a:ext uri="{FF2B5EF4-FFF2-40B4-BE49-F238E27FC236}">
                <a16:creationId xmlns:a16="http://schemas.microsoft.com/office/drawing/2014/main" id="{69808CCC-50C7-69E4-CC3C-F89E7957B633}"/>
              </a:ext>
            </a:extLst>
          </p:cNvPr>
          <p:cNvSpPr>
            <a:spLocks noGrp="1"/>
          </p:cNvSpPr>
          <p:nvPr>
            <p:ph type="title"/>
          </p:nvPr>
        </p:nvSpPr>
        <p:spPr>
          <a:xfrm>
            <a:off x="588263" y="-553998"/>
            <a:ext cx="11018520" cy="553998"/>
          </a:xfrm>
        </p:spPr>
        <p:txBody>
          <a:bodyPr vert="horz" wrap="square" lIns="0" tIns="0" rIns="0" bIns="0" rtlCol="0" anchor="b">
            <a:spAutoFit/>
          </a:bodyPr>
          <a:lstStyle/>
          <a:p>
            <a:r>
              <a:rPr lang="en-IN">
                <a:solidFill>
                  <a:schemeClr val="bg1"/>
                </a:solidFill>
              </a:rPr>
              <a:t>CRM and ERP  </a:t>
            </a:r>
          </a:p>
        </p:txBody>
      </p:sp>
      <p:sp>
        <p:nvSpPr>
          <p:cNvPr id="161" name="!!CRM" descr="The broken block showing CRM morphs into a lined box labeled Front Office.&#10;&#10;These apps are specifically under &quot;Front Office&quot;: Customer Service, Customer Insights, Customer Voice, Marketing, Sales.&#10;&#10;These apps are overlapped with the Back Office: Commerce, Fraud Protection, Field Service.">
            <a:extLst>
              <a:ext uri="{FF2B5EF4-FFF2-40B4-BE49-F238E27FC236}">
                <a16:creationId xmlns:a16="http://schemas.microsoft.com/office/drawing/2014/main" id="{4FD941FF-CCBB-47F2-93B1-F5EAE5279A9C}"/>
              </a:ext>
            </a:extLst>
          </p:cNvPr>
          <p:cNvSpPr/>
          <p:nvPr/>
        </p:nvSpPr>
        <p:spPr bwMode="auto">
          <a:xfrm>
            <a:off x="584200" y="636526"/>
            <a:ext cx="11025188" cy="4039402"/>
          </a:xfrm>
          <a:prstGeom prst="roundRect">
            <a:avLst>
              <a:gd name="adj" fmla="val 3142"/>
            </a:avLst>
          </a:prstGeom>
          <a:noFill/>
          <a:ln w="12700" cap="rnd">
            <a:solidFill>
              <a:schemeClr val="bg1">
                <a:lumMod val="75000"/>
              </a:schemeClr>
            </a:solidFill>
            <a:prstDash val="sys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5" name="TextBox 19_1">
            <a:extLst>
              <a:ext uri="{FF2B5EF4-FFF2-40B4-BE49-F238E27FC236}">
                <a16:creationId xmlns:a16="http://schemas.microsoft.com/office/drawing/2014/main" id="{72B9B1F7-7F97-DBEA-1D56-98836E2554E7}"/>
              </a:ext>
              <a:ext uri="{C183D7F6-B498-43B3-948B-1728B52AA6E4}">
                <adec:decorative xmlns:adec="http://schemas.microsoft.com/office/drawing/2017/decorative" val="1"/>
              </a:ext>
            </a:extLst>
          </p:cNvPr>
          <p:cNvSpPr txBox="1">
            <a:spLocks/>
          </p:cNvSpPr>
          <p:nvPr/>
        </p:nvSpPr>
        <p:spPr>
          <a:xfrm>
            <a:off x="697913" y="761160"/>
            <a:ext cx="10797762" cy="3790135"/>
          </a:xfrm>
          <a:prstGeom prst="roundRect">
            <a:avLst>
              <a:gd name="adj" fmla="val 2539"/>
            </a:avLst>
          </a:prstGeom>
          <a:solidFill>
            <a:schemeClr val="bg1"/>
          </a:solidFill>
          <a:effectLst>
            <a:outerShdw blurRad="63500" algn="ctr" rotWithShape="0">
              <a:prstClr val="black">
                <a:alpha val="10000"/>
              </a:prstClr>
            </a:outerShdw>
          </a:effectLst>
        </p:spPr>
        <p:txBody>
          <a:bodyPr wrap="square" lIns="365760" tIns="365760" rIns="365760" bIns="3657600" anchor="b" anchorCtr="0">
            <a:noAutofit/>
          </a:bodyPr>
          <a:lstStyle>
            <a:defPPr>
              <a:defRPr lang="en-US"/>
            </a:defPPr>
            <a:lvl1pPr marR="0" lvl="0" indent="0" algn="ctr" fontAlgn="auto">
              <a:lnSpc>
                <a:spcPct val="100000"/>
              </a:lnSpc>
              <a:spcBef>
                <a:spcPts val="0"/>
              </a:spcBef>
              <a:spcAft>
                <a:spcPts val="121"/>
              </a:spcAft>
              <a:buClrTx/>
              <a:buSzTx/>
              <a:buFontTx/>
              <a:buNone/>
              <a:tabLst/>
              <a:defRPr kumimoji="0" sz="1200" b="0" i="0" u="none" strike="noStrike" cap="none" spc="0" normalizeH="0" baseline="0">
                <a:ln>
                  <a:noFill/>
                </a:ln>
                <a:solidFill>
                  <a:srgbClr val="008575"/>
                </a:solidFill>
                <a:effectLst/>
                <a:uLnTx/>
                <a:uFillTx/>
                <a:latin typeface="Segoe UI Semibold"/>
                <a:cs typeface="Segoe UI Semibold" panose="020B0702040204020203" pitchFamily="34" charset="0"/>
              </a:defRPr>
            </a:lvl1pPr>
          </a:lstStyle>
          <a:p>
            <a:endParaRPr lang="en-US"/>
          </a:p>
        </p:txBody>
      </p:sp>
      <p:sp>
        <p:nvSpPr>
          <p:cNvPr id="233" name="Rectangle 232">
            <a:extLst>
              <a:ext uri="{FF2B5EF4-FFF2-40B4-BE49-F238E27FC236}">
                <a16:creationId xmlns:a16="http://schemas.microsoft.com/office/drawing/2014/main" id="{D57F067E-893D-4844-BA62-F568977FB9BE}"/>
              </a:ext>
            </a:extLst>
          </p:cNvPr>
          <p:cNvSpPr>
            <a:spLocks/>
          </p:cNvSpPr>
          <p:nvPr/>
        </p:nvSpPr>
        <p:spPr bwMode="invGray">
          <a:xfrm>
            <a:off x="898973" y="1081021"/>
            <a:ext cx="2001207" cy="307777"/>
          </a:xfrm>
          <a:prstGeom prst="rect">
            <a:avLst/>
          </a:prstGeom>
          <a:noFill/>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accent1"/>
                </a:solidFill>
                <a:effectLst/>
                <a:uLnTx/>
                <a:uFillTx/>
                <a:latin typeface="+mj-lt"/>
                <a:ea typeface="+mn-ea"/>
                <a:cs typeface="+mn-cs"/>
              </a:rPr>
              <a:t>Improve lead quality</a:t>
            </a:r>
          </a:p>
        </p:txBody>
      </p:sp>
      <p:sp>
        <p:nvSpPr>
          <p:cNvPr id="257" name="Rectangle 256">
            <a:extLst>
              <a:ext uri="{FF2B5EF4-FFF2-40B4-BE49-F238E27FC236}">
                <a16:creationId xmlns:a16="http://schemas.microsoft.com/office/drawing/2014/main" id="{3D30EB29-5ACF-406F-B0AB-3C16A200A1EA}"/>
              </a:ext>
            </a:extLst>
          </p:cNvPr>
          <p:cNvSpPr>
            <a:spLocks/>
          </p:cNvSpPr>
          <p:nvPr/>
        </p:nvSpPr>
        <p:spPr bwMode="invGray">
          <a:xfrm>
            <a:off x="898974" y="1805227"/>
            <a:ext cx="2001206" cy="523220"/>
          </a:xfrm>
          <a:prstGeom prst="rect">
            <a:avLst/>
          </a:prstGeom>
          <a:noFill/>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accent1"/>
                </a:solidFill>
                <a:effectLst/>
                <a:uLnTx/>
                <a:uFillTx/>
                <a:latin typeface="+mj-lt"/>
                <a:ea typeface="+mn-ea"/>
                <a:cs typeface="+mn-cs"/>
              </a:rPr>
              <a:t>Personalize marketing campaigns</a:t>
            </a:r>
          </a:p>
        </p:txBody>
      </p:sp>
      <p:sp>
        <p:nvSpPr>
          <p:cNvPr id="229" name="Rectangle 228">
            <a:extLst>
              <a:ext uri="{FF2B5EF4-FFF2-40B4-BE49-F238E27FC236}">
                <a16:creationId xmlns:a16="http://schemas.microsoft.com/office/drawing/2014/main" id="{A521904E-4615-4F7F-9C89-FD4567A85C96}"/>
              </a:ext>
            </a:extLst>
          </p:cNvPr>
          <p:cNvSpPr>
            <a:spLocks/>
          </p:cNvSpPr>
          <p:nvPr/>
        </p:nvSpPr>
        <p:spPr bwMode="invGray">
          <a:xfrm>
            <a:off x="898973" y="2744876"/>
            <a:ext cx="2001207" cy="523220"/>
          </a:xfrm>
          <a:prstGeom prst="rect">
            <a:avLst/>
          </a:prstGeom>
          <a:noFill/>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accent1"/>
                </a:solidFill>
                <a:effectLst/>
                <a:uLnTx/>
                <a:uFillTx/>
                <a:latin typeface="+mj-lt"/>
                <a:ea typeface="+mn-ea"/>
                <a:cs typeface="+mn-cs"/>
              </a:rPr>
              <a:t>Identify constituent behavior</a:t>
            </a:r>
          </a:p>
        </p:txBody>
      </p:sp>
      <p:sp>
        <p:nvSpPr>
          <p:cNvPr id="261" name="Rectangle 260">
            <a:extLst>
              <a:ext uri="{FF2B5EF4-FFF2-40B4-BE49-F238E27FC236}">
                <a16:creationId xmlns:a16="http://schemas.microsoft.com/office/drawing/2014/main" id="{5A84D218-D8CA-4B67-9CC0-E861CE0F6EF3}"/>
              </a:ext>
            </a:extLst>
          </p:cNvPr>
          <p:cNvSpPr>
            <a:spLocks/>
          </p:cNvSpPr>
          <p:nvPr/>
        </p:nvSpPr>
        <p:spPr bwMode="invGray">
          <a:xfrm>
            <a:off x="898973" y="3684525"/>
            <a:ext cx="2001207" cy="523220"/>
          </a:xfrm>
          <a:prstGeom prst="rect">
            <a:avLst/>
          </a:prstGeom>
          <a:noFill/>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accent1"/>
                </a:solidFill>
                <a:effectLst/>
                <a:uLnTx/>
                <a:uFillTx/>
                <a:latin typeface="+mj-lt"/>
                <a:ea typeface="+mn-ea"/>
                <a:cs typeface="+mn-cs"/>
              </a:rPr>
              <a:t>Provide predictive service</a:t>
            </a:r>
          </a:p>
        </p:txBody>
      </p:sp>
      <p:grpSp>
        <p:nvGrpSpPr>
          <p:cNvPr id="102" name="Group 101" descr="Sales">
            <a:extLst>
              <a:ext uri="{FF2B5EF4-FFF2-40B4-BE49-F238E27FC236}">
                <a16:creationId xmlns:a16="http://schemas.microsoft.com/office/drawing/2014/main" id="{896F3368-7D66-00D5-D572-9C3EF31F7603}"/>
              </a:ext>
            </a:extLst>
          </p:cNvPr>
          <p:cNvGrpSpPr/>
          <p:nvPr/>
        </p:nvGrpSpPr>
        <p:grpSpPr>
          <a:xfrm>
            <a:off x="3152291" y="1419026"/>
            <a:ext cx="1086826" cy="1081428"/>
            <a:chOff x="3152291" y="1419026"/>
            <a:chExt cx="1086826" cy="1081428"/>
          </a:xfrm>
        </p:grpSpPr>
        <p:sp>
          <p:nvSpPr>
            <p:cNvPr id="99" name="Transform">
              <a:extLst>
                <a:ext uri="{FF2B5EF4-FFF2-40B4-BE49-F238E27FC236}">
                  <a16:creationId xmlns:a16="http://schemas.microsoft.com/office/drawing/2014/main" id="{03A5E76E-7651-B8E0-434A-F811CC6A8BDA}"/>
                </a:ext>
                <a:ext uri="{C183D7F6-B498-43B3-948B-1728B52AA6E4}">
                  <adec:decorative xmlns:adec="http://schemas.microsoft.com/office/drawing/2017/decorative" val="1"/>
                </a:ext>
              </a:extLst>
            </p:cNvPr>
            <p:cNvSpPr txBox="1">
              <a:spLocks/>
            </p:cNvSpPr>
            <p:nvPr/>
          </p:nvSpPr>
          <p:spPr>
            <a:xfrm>
              <a:off x="3152291" y="1419026"/>
              <a:ext cx="1086826" cy="1074704"/>
            </a:xfrm>
            <a:prstGeom prst="roundRect">
              <a:avLst/>
            </a:prstGeom>
            <a:solidFill>
              <a:schemeClr val="accent2">
                <a:alpha val="15000"/>
              </a:schemeClr>
            </a:solidFill>
            <a:ln w="25400" cap="rnd">
              <a:noFill/>
            </a:ln>
            <a:effectLst/>
          </p:spPr>
          <p:txBody>
            <a:bodyPr wrap="square" lIns="0" tIns="0" rIns="0" bIns="0" rtlCol="0" anchor="ctr" anchorCtr="0">
              <a:noAutofit/>
            </a:bodyPr>
            <a:lstStyle>
              <a:defPPr>
                <a:defRPr lang="en-US"/>
              </a:defPPr>
              <a:lvl1pPr marR="0" lvl="0" indent="0" algn="ctr" defTabSz="914102" fontAlgn="base">
                <a:lnSpc>
                  <a:spcPct val="90000"/>
                </a:lnSpc>
                <a:spcBef>
                  <a:spcPts val="2239"/>
                </a:spcBef>
                <a:spcAft>
                  <a:spcPct val="0"/>
                </a:spcAft>
                <a:buClrTx/>
                <a:buSzPct val="90000"/>
                <a:buFontTx/>
                <a:buNone/>
                <a:tabLst/>
                <a:defRPr kumimoji="0" sz="1200" b="0" i="0" u="none" strike="noStrike" kern="0" cap="none" spc="0" normalizeH="0" baseline="0">
                  <a:ln>
                    <a:noFill/>
                  </a:ln>
                  <a:gradFill>
                    <a:gsLst>
                      <a:gs pos="24211">
                        <a:srgbClr val="FFFFFF"/>
                      </a:gs>
                      <a:gs pos="50000">
                        <a:srgbClr val="FFFFFF"/>
                      </a:gs>
                    </a:gsLst>
                    <a:lin ang="18900000" scaled="0"/>
                  </a:gradFill>
                  <a:effectLst/>
                  <a:uLnTx/>
                  <a:uFillTx/>
                  <a:latin typeface="Segoe UI"/>
                  <a:cs typeface="Segoe UI" panose="020B0502040204020203" pitchFamily="34" charset="0"/>
                </a:defRPr>
              </a:lvl1pPr>
              <a:lvl2pPr marL="228600" marR="0" indent="0" defTabSz="932742" fontAlgn="auto">
                <a:lnSpc>
                  <a:spcPct val="100000"/>
                </a:lnSpc>
                <a:spcBef>
                  <a:spcPct val="20000"/>
                </a:spcBef>
                <a:spcAft>
                  <a:spcPts val="0"/>
                </a:spcAft>
                <a:buClrTx/>
                <a:buSzPct val="90000"/>
                <a:buFont typeface="Wingdings" panose="05000000000000000000" pitchFamily="2" charset="2"/>
                <a:buNone/>
                <a:tabLst/>
                <a:defRPr sz="2000" spc="0" baseline="0">
                  <a:gradFill>
                    <a:gsLst>
                      <a:gs pos="1250">
                        <a:schemeClr val="tx1"/>
                      </a:gs>
                      <a:gs pos="100000">
                        <a:schemeClr val="tx1"/>
                      </a:gs>
                    </a:gsLst>
                    <a:lin ang="5400000" scaled="0"/>
                  </a:gradFill>
                </a:defRPr>
              </a:lvl2pPr>
              <a:lvl3pPr marL="457200" marR="0" indent="0" defTabSz="932742" fontAlgn="auto">
                <a:lnSpc>
                  <a:spcPct val="100000"/>
                </a:lnSpc>
                <a:spcBef>
                  <a:spcPct val="20000"/>
                </a:spcBef>
                <a:spcAft>
                  <a:spcPts val="0"/>
                </a:spcAft>
                <a:buClrTx/>
                <a:buSzPct val="90000"/>
                <a:buFont typeface="Wingdings" panose="05000000000000000000" pitchFamily="2" charset="2"/>
                <a:buNone/>
                <a:tabLst/>
                <a:defRPr sz="1600" spc="0" baseline="0">
                  <a:gradFill>
                    <a:gsLst>
                      <a:gs pos="1250">
                        <a:schemeClr val="tx1"/>
                      </a:gs>
                      <a:gs pos="100000">
                        <a:schemeClr val="tx1"/>
                      </a:gs>
                    </a:gsLst>
                    <a:lin ang="5400000" scaled="0"/>
                  </a:gradFill>
                </a:defRPr>
              </a:lvl3pPr>
              <a:lvl4pPr marL="661988" marR="0" indent="0" defTabSz="932742" fontAlgn="auto">
                <a:lnSpc>
                  <a:spcPct val="100000"/>
                </a:lnSpc>
                <a:spcBef>
                  <a:spcPct val="20000"/>
                </a:spcBef>
                <a:spcAft>
                  <a:spcPts val="0"/>
                </a:spcAft>
                <a:buClrTx/>
                <a:buSzPct val="90000"/>
                <a:buFont typeface="Wingdings" panose="05000000000000000000" pitchFamily="2" charset="2"/>
                <a:buNone/>
                <a:tabLst/>
                <a:defRPr sz="1400" spc="0" baseline="0">
                  <a:gradFill>
                    <a:gsLst>
                      <a:gs pos="1250">
                        <a:schemeClr val="tx1"/>
                      </a:gs>
                      <a:gs pos="100000">
                        <a:schemeClr val="tx1"/>
                      </a:gs>
                    </a:gsLst>
                    <a:lin ang="5400000" scaled="0"/>
                  </a:gradFill>
                </a:defRPr>
              </a:lvl4pPr>
              <a:lvl5pPr marL="855663" marR="0" indent="0" defTabSz="932742" fontAlgn="auto">
                <a:lnSpc>
                  <a:spcPct val="100000"/>
                </a:lnSpc>
                <a:spcBef>
                  <a:spcPct val="20000"/>
                </a:spcBef>
                <a:spcAft>
                  <a:spcPts val="0"/>
                </a:spcAft>
                <a:buClrTx/>
                <a:buSzPct val="90000"/>
                <a:buFont typeface="Wingdings" panose="05000000000000000000" pitchFamily="2" charset="2"/>
                <a:buNone/>
                <a:tabLst/>
                <a:defRPr sz="1400" spc="0" baseline="0">
                  <a:gradFill>
                    <a:gsLst>
                      <a:gs pos="1250">
                        <a:schemeClr val="tx1"/>
                      </a:gs>
                      <a:gs pos="100000">
                        <a:schemeClr val="tx1"/>
                      </a:gs>
                    </a:gsLst>
                    <a:lin ang="5400000" scaled="0"/>
                  </a:gradFill>
                </a:defRPr>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endParaRPr lang="en-US"/>
            </a:p>
          </p:txBody>
        </p:sp>
        <p:sp>
          <p:nvSpPr>
            <p:cNvPr id="100" name="Rectangle 99">
              <a:extLst>
                <a:ext uri="{FF2B5EF4-FFF2-40B4-BE49-F238E27FC236}">
                  <a16:creationId xmlns:a16="http://schemas.microsoft.com/office/drawing/2014/main" id="{BD246714-34DE-04AC-CC60-F9B10F0B3A91}"/>
                </a:ext>
              </a:extLst>
            </p:cNvPr>
            <p:cNvSpPr>
              <a:spLocks/>
            </p:cNvSpPr>
            <p:nvPr/>
          </p:nvSpPr>
          <p:spPr bwMode="invGray">
            <a:xfrm>
              <a:off x="3161577" y="2036564"/>
              <a:ext cx="1068254" cy="463890"/>
            </a:xfrm>
            <a:prstGeom prst="rect">
              <a:avLst/>
            </a:prstGeom>
            <a:noFill/>
            <a:ln>
              <a:noFill/>
              <a:prstDash val="sysDash"/>
            </a:ln>
          </p:spPr>
          <p:txBody>
            <a:bodyPr wrap="square" lIns="0" tIns="0" rIns="0" bIns="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i="0" u="none" strike="noStrike" kern="1200" cap="none" spc="0" normalizeH="0" baseline="0" noProof="0">
                  <a:ln>
                    <a:noFill/>
                  </a:ln>
                  <a:effectLst/>
                  <a:uLnTx/>
                  <a:uFillTx/>
                  <a:latin typeface="+mj-lt"/>
                  <a:ea typeface="+mn-ea"/>
                  <a:cs typeface="+mn-cs"/>
                </a:rPr>
                <a:t>Sales</a:t>
              </a:r>
            </a:p>
          </p:txBody>
        </p:sp>
        <p:sp>
          <p:nvSpPr>
            <p:cNvPr id="101" name="Financial_E7BB" title="Icon of a chart made of vertical lines with a line tracing the top of each, turning into an arrow pointing up">
              <a:extLst>
                <a:ext uri="{FF2B5EF4-FFF2-40B4-BE49-F238E27FC236}">
                  <a16:creationId xmlns:a16="http://schemas.microsoft.com/office/drawing/2014/main" id="{ADB617D7-D9B4-34C1-8606-ECDA755D4954}"/>
                </a:ext>
              </a:extLst>
            </p:cNvPr>
            <p:cNvSpPr>
              <a:spLocks noChangeAspect="1" noEditPoints="1"/>
            </p:cNvSpPr>
            <p:nvPr/>
          </p:nvSpPr>
          <p:spPr bwMode="auto">
            <a:xfrm>
              <a:off x="3490689" y="1655699"/>
              <a:ext cx="410030" cy="365760"/>
            </a:xfrm>
            <a:custGeom>
              <a:avLst/>
              <a:gdLst>
                <a:gd name="T0" fmla="*/ 47 w 4770"/>
                <a:gd name="T1" fmla="*/ 4255 h 4255"/>
                <a:gd name="T2" fmla="*/ 47 w 4770"/>
                <a:gd name="T3" fmla="*/ 3626 h 4255"/>
                <a:gd name="T4" fmla="*/ 676 w 4770"/>
                <a:gd name="T5" fmla="*/ 4255 h 4255"/>
                <a:gd name="T6" fmla="*/ 676 w 4770"/>
                <a:gd name="T7" fmla="*/ 2996 h 4255"/>
                <a:gd name="T8" fmla="*/ 1306 w 4770"/>
                <a:gd name="T9" fmla="*/ 4255 h 4255"/>
                <a:gd name="T10" fmla="*/ 1306 w 4770"/>
                <a:gd name="T11" fmla="*/ 2366 h 4255"/>
                <a:gd name="T12" fmla="*/ 1935 w 4770"/>
                <a:gd name="T13" fmla="*/ 4255 h 4255"/>
                <a:gd name="T14" fmla="*/ 1935 w 4770"/>
                <a:gd name="T15" fmla="*/ 1736 h 4255"/>
                <a:gd name="T16" fmla="*/ 2564 w 4770"/>
                <a:gd name="T17" fmla="*/ 4255 h 4255"/>
                <a:gd name="T18" fmla="*/ 2564 w 4770"/>
                <a:gd name="T19" fmla="*/ 1736 h 4255"/>
                <a:gd name="T20" fmla="*/ 3194 w 4770"/>
                <a:gd name="T21" fmla="*/ 4255 h 4255"/>
                <a:gd name="T22" fmla="*/ 3194 w 4770"/>
                <a:gd name="T23" fmla="*/ 2361 h 4255"/>
                <a:gd name="T24" fmla="*/ 3823 w 4770"/>
                <a:gd name="T25" fmla="*/ 4255 h 4255"/>
                <a:gd name="T26" fmla="*/ 3823 w 4770"/>
                <a:gd name="T27" fmla="*/ 1736 h 4255"/>
                <a:gd name="T28" fmla="*/ 4453 w 4770"/>
                <a:gd name="T29" fmla="*/ 4255 h 4255"/>
                <a:gd name="T30" fmla="*/ 4453 w 4770"/>
                <a:gd name="T31" fmla="*/ 1424 h 4255"/>
                <a:gd name="T32" fmla="*/ 4760 w 4770"/>
                <a:gd name="T33" fmla="*/ 5 h 4255"/>
                <a:gd name="T34" fmla="*/ 3191 w 4770"/>
                <a:gd name="T35" fmla="*/ 1575 h 4255"/>
                <a:gd name="T36" fmla="*/ 2247 w 4770"/>
                <a:gd name="T37" fmla="*/ 630 h 4255"/>
                <a:gd name="T38" fmla="*/ 0 w 4770"/>
                <a:gd name="T39" fmla="*/ 2879 h 4255"/>
                <a:gd name="T40" fmla="*/ 4770 w 4770"/>
                <a:gd name="T41" fmla="*/ 948 h 4255"/>
                <a:gd name="T42" fmla="*/ 4770 w 4770"/>
                <a:gd name="T43" fmla="*/ 0 h 4255"/>
                <a:gd name="T44" fmla="*/ 3818 w 4770"/>
                <a:gd name="T45" fmla="*/ 0 h 4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770" h="4255">
                  <a:moveTo>
                    <a:pt x="47" y="4255"/>
                  </a:moveTo>
                  <a:lnTo>
                    <a:pt x="47" y="3626"/>
                  </a:lnTo>
                  <a:moveTo>
                    <a:pt x="676" y="4255"/>
                  </a:moveTo>
                  <a:lnTo>
                    <a:pt x="676" y="2996"/>
                  </a:lnTo>
                  <a:moveTo>
                    <a:pt x="1306" y="4255"/>
                  </a:moveTo>
                  <a:lnTo>
                    <a:pt x="1306" y="2366"/>
                  </a:lnTo>
                  <a:moveTo>
                    <a:pt x="1935" y="4255"/>
                  </a:moveTo>
                  <a:lnTo>
                    <a:pt x="1935" y="1736"/>
                  </a:lnTo>
                  <a:moveTo>
                    <a:pt x="2564" y="4255"/>
                  </a:moveTo>
                  <a:lnTo>
                    <a:pt x="2564" y="1736"/>
                  </a:lnTo>
                  <a:moveTo>
                    <a:pt x="3194" y="4255"/>
                  </a:moveTo>
                  <a:lnTo>
                    <a:pt x="3194" y="2361"/>
                  </a:lnTo>
                  <a:moveTo>
                    <a:pt x="3823" y="4255"/>
                  </a:moveTo>
                  <a:lnTo>
                    <a:pt x="3823" y="1736"/>
                  </a:lnTo>
                  <a:moveTo>
                    <a:pt x="4453" y="4255"/>
                  </a:moveTo>
                  <a:lnTo>
                    <a:pt x="4453" y="1424"/>
                  </a:lnTo>
                  <a:moveTo>
                    <a:pt x="4760" y="5"/>
                  </a:moveTo>
                  <a:lnTo>
                    <a:pt x="3191" y="1575"/>
                  </a:lnTo>
                  <a:lnTo>
                    <a:pt x="2247" y="630"/>
                  </a:lnTo>
                  <a:lnTo>
                    <a:pt x="0" y="2879"/>
                  </a:lnTo>
                  <a:moveTo>
                    <a:pt x="4770" y="948"/>
                  </a:moveTo>
                  <a:lnTo>
                    <a:pt x="4770" y="0"/>
                  </a:lnTo>
                  <a:lnTo>
                    <a:pt x="3818" y="0"/>
                  </a:lnTo>
                </a:path>
              </a:pathLst>
            </a:custGeom>
            <a:noFill/>
            <a:ln w="12700" cap="sq">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lin ang="5400000" scaled="1"/>
                </a:gradFill>
              </a:endParaRPr>
            </a:p>
          </p:txBody>
        </p:sp>
      </p:grpSp>
      <p:grpSp>
        <p:nvGrpSpPr>
          <p:cNvPr id="44" name="Group 43" descr="Sales">
            <a:extLst>
              <a:ext uri="{FF2B5EF4-FFF2-40B4-BE49-F238E27FC236}">
                <a16:creationId xmlns:a16="http://schemas.microsoft.com/office/drawing/2014/main" id="{A4667C07-24FD-8D1B-EEB0-13F2BA229821}"/>
              </a:ext>
            </a:extLst>
          </p:cNvPr>
          <p:cNvGrpSpPr/>
          <p:nvPr/>
        </p:nvGrpSpPr>
        <p:grpSpPr>
          <a:xfrm>
            <a:off x="3152291" y="1419026"/>
            <a:ext cx="1086826" cy="1081428"/>
            <a:chOff x="3152291" y="-1943642"/>
            <a:chExt cx="1086826" cy="1081428"/>
          </a:xfrm>
        </p:grpSpPr>
        <p:sp>
          <p:nvSpPr>
            <p:cNvPr id="345" name="Transform">
              <a:extLst>
                <a:ext uri="{FF2B5EF4-FFF2-40B4-BE49-F238E27FC236}">
                  <a16:creationId xmlns:a16="http://schemas.microsoft.com/office/drawing/2014/main" id="{3F80FDEA-6B58-4813-B180-74994F006628}"/>
                </a:ext>
                <a:ext uri="{C183D7F6-B498-43B3-948B-1728B52AA6E4}">
                  <adec:decorative xmlns:adec="http://schemas.microsoft.com/office/drawing/2017/decorative" val="1"/>
                </a:ext>
              </a:extLst>
            </p:cNvPr>
            <p:cNvSpPr txBox="1">
              <a:spLocks/>
            </p:cNvSpPr>
            <p:nvPr/>
          </p:nvSpPr>
          <p:spPr>
            <a:xfrm>
              <a:off x="3152291" y="-1943642"/>
              <a:ext cx="1086826" cy="1074704"/>
            </a:xfrm>
            <a:prstGeom prst="roundRect">
              <a:avLst/>
            </a:prstGeom>
            <a:solidFill>
              <a:schemeClr val="accent1"/>
            </a:solidFill>
            <a:ln w="25400" cap="rnd">
              <a:noFill/>
            </a:ln>
            <a:effectLst/>
          </p:spPr>
          <p:txBody>
            <a:bodyPr wrap="square" lIns="0" tIns="0" rIns="0" bIns="0" rtlCol="0" anchor="ctr" anchorCtr="0">
              <a:noAutofit/>
            </a:bodyPr>
            <a:lstStyle>
              <a:defPPr>
                <a:defRPr lang="en-US"/>
              </a:defPPr>
              <a:lvl1pPr algn="ctr" defTabSz="914102" fontAlgn="base">
                <a:lnSpc>
                  <a:spcPct val="90000"/>
                </a:lnSpc>
                <a:spcBef>
                  <a:spcPts val="2239"/>
                </a:spcBef>
                <a:spcAft>
                  <a:spcPct val="0"/>
                </a:spcAft>
                <a:buSzPct val="90000"/>
                <a:defRPr sz="1400" kern="0">
                  <a:gradFill>
                    <a:gsLst>
                      <a:gs pos="24211">
                        <a:srgbClr val="FFFFFF">
                          <a:alpha val="50000"/>
                        </a:srgbClr>
                      </a:gs>
                      <a:gs pos="50000">
                        <a:srgbClr val="FFFFFF">
                          <a:alpha val="50000"/>
                        </a:srgbClr>
                      </a:gs>
                    </a:gsLst>
                    <a:lin ang="18900000" scaled="0"/>
                  </a:gradFill>
                  <a:latin typeface="Segoe UI Semibold"/>
                  <a:cs typeface="Segoe UI" panose="020B0502040204020203" pitchFamily="34" charset="0"/>
                </a:defRPr>
              </a:lvl1pPr>
              <a:lvl2pPr marL="228600" marR="0" indent="0" defTabSz="932742" fontAlgn="auto">
                <a:lnSpc>
                  <a:spcPct val="100000"/>
                </a:lnSpc>
                <a:spcBef>
                  <a:spcPct val="20000"/>
                </a:spcBef>
                <a:spcAft>
                  <a:spcPts val="0"/>
                </a:spcAft>
                <a:buClrTx/>
                <a:buSzPct val="90000"/>
                <a:buFont typeface="Wingdings" panose="05000000000000000000" pitchFamily="2" charset="2"/>
                <a:buNone/>
                <a:tabLst/>
                <a:defRPr sz="2000" spc="0" baseline="0">
                  <a:gradFill>
                    <a:gsLst>
                      <a:gs pos="1250">
                        <a:schemeClr val="tx1"/>
                      </a:gs>
                      <a:gs pos="100000">
                        <a:schemeClr val="tx1"/>
                      </a:gs>
                    </a:gsLst>
                    <a:lin ang="5400000" scaled="0"/>
                  </a:gradFill>
                </a:defRPr>
              </a:lvl2pPr>
              <a:lvl3pPr marL="457200" marR="0" indent="0" defTabSz="932742" fontAlgn="auto">
                <a:lnSpc>
                  <a:spcPct val="100000"/>
                </a:lnSpc>
                <a:spcBef>
                  <a:spcPct val="20000"/>
                </a:spcBef>
                <a:spcAft>
                  <a:spcPts val="0"/>
                </a:spcAft>
                <a:buClrTx/>
                <a:buSzPct val="90000"/>
                <a:buFont typeface="Wingdings" panose="05000000000000000000" pitchFamily="2" charset="2"/>
                <a:buNone/>
                <a:tabLst/>
                <a:defRPr sz="1600" spc="0" baseline="0">
                  <a:gradFill>
                    <a:gsLst>
                      <a:gs pos="1250">
                        <a:schemeClr val="tx1"/>
                      </a:gs>
                      <a:gs pos="100000">
                        <a:schemeClr val="tx1"/>
                      </a:gs>
                    </a:gsLst>
                    <a:lin ang="5400000" scaled="0"/>
                  </a:gradFill>
                </a:defRPr>
              </a:lvl3pPr>
              <a:lvl4pPr marL="661988" marR="0" indent="0" defTabSz="932742" fontAlgn="auto">
                <a:lnSpc>
                  <a:spcPct val="100000"/>
                </a:lnSpc>
                <a:spcBef>
                  <a:spcPct val="20000"/>
                </a:spcBef>
                <a:spcAft>
                  <a:spcPts val="0"/>
                </a:spcAft>
                <a:buClrTx/>
                <a:buSzPct val="90000"/>
                <a:buFont typeface="Wingdings" panose="05000000000000000000" pitchFamily="2" charset="2"/>
                <a:buNone/>
                <a:tabLst/>
                <a:defRPr sz="1400" spc="0" baseline="0">
                  <a:gradFill>
                    <a:gsLst>
                      <a:gs pos="1250">
                        <a:schemeClr val="tx1"/>
                      </a:gs>
                      <a:gs pos="100000">
                        <a:schemeClr val="tx1"/>
                      </a:gs>
                    </a:gsLst>
                    <a:lin ang="5400000" scaled="0"/>
                  </a:gradFill>
                </a:defRPr>
              </a:lvl4pPr>
              <a:lvl5pPr marL="855663" marR="0" indent="0" defTabSz="932742" fontAlgn="auto">
                <a:lnSpc>
                  <a:spcPct val="100000"/>
                </a:lnSpc>
                <a:spcBef>
                  <a:spcPct val="20000"/>
                </a:spcBef>
                <a:spcAft>
                  <a:spcPts val="0"/>
                </a:spcAft>
                <a:buClrTx/>
                <a:buSzPct val="90000"/>
                <a:buFont typeface="Wingdings" panose="05000000000000000000" pitchFamily="2" charset="2"/>
                <a:buNone/>
                <a:tabLst/>
                <a:defRPr sz="1400" spc="0" baseline="0">
                  <a:gradFill>
                    <a:gsLst>
                      <a:gs pos="1250">
                        <a:schemeClr val="tx1"/>
                      </a:gs>
                      <a:gs pos="100000">
                        <a:schemeClr val="tx1"/>
                      </a:gs>
                    </a:gsLst>
                    <a:lin ang="5400000" scaled="0"/>
                  </a:gradFill>
                </a:defRPr>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marL="0" marR="0" lvl="0" indent="0" algn="ctr" defTabSz="914102" rtl="0" eaLnBrk="1" fontAlgn="base" latinLnBrk="0" hangingPunct="1">
                <a:lnSpc>
                  <a:spcPct val="90000"/>
                </a:lnSpc>
                <a:spcBef>
                  <a:spcPts val="2239"/>
                </a:spcBef>
                <a:spcAft>
                  <a:spcPct val="0"/>
                </a:spcAft>
                <a:buClrTx/>
                <a:buSzPct val="90000"/>
                <a:buFontTx/>
                <a:buNone/>
                <a:tabLst/>
                <a:defRPr/>
              </a:pPr>
              <a:endParaRPr kumimoji="0" lang="en-US" sz="1200" b="0" i="0" u="none" strike="noStrike" kern="0" cap="none" spc="0" normalizeH="0" baseline="0" noProof="0">
                <a:ln>
                  <a:noFill/>
                </a:ln>
                <a:gradFill>
                  <a:gsLst>
                    <a:gs pos="24211">
                      <a:srgbClr val="FFFFFF"/>
                    </a:gs>
                    <a:gs pos="50000">
                      <a:srgbClr val="FFFFFF"/>
                    </a:gs>
                  </a:gsLst>
                  <a:lin ang="18900000" scaled="0"/>
                </a:gradFill>
                <a:effectLst/>
                <a:uLnTx/>
                <a:uFillTx/>
                <a:latin typeface="Segoe UI"/>
                <a:ea typeface="+mn-ea"/>
                <a:cs typeface="Segoe UI" panose="020B0502040204020203" pitchFamily="34" charset="0"/>
              </a:endParaRPr>
            </a:p>
          </p:txBody>
        </p:sp>
        <p:sp>
          <p:nvSpPr>
            <p:cNvPr id="346" name="Rectangle 345">
              <a:extLst>
                <a:ext uri="{FF2B5EF4-FFF2-40B4-BE49-F238E27FC236}">
                  <a16:creationId xmlns:a16="http://schemas.microsoft.com/office/drawing/2014/main" id="{4CFEB78B-EA68-406C-AD2E-E2F5A82909C9}"/>
                </a:ext>
              </a:extLst>
            </p:cNvPr>
            <p:cNvSpPr>
              <a:spLocks/>
            </p:cNvSpPr>
            <p:nvPr/>
          </p:nvSpPr>
          <p:spPr bwMode="invGray">
            <a:xfrm>
              <a:off x="3161577" y="-1326104"/>
              <a:ext cx="1068254" cy="463890"/>
            </a:xfrm>
            <a:prstGeom prst="rect">
              <a:avLst/>
            </a:prstGeom>
            <a:noFill/>
            <a:ln>
              <a:noFill/>
              <a:prstDash val="sysDash"/>
            </a:ln>
          </p:spPr>
          <p:txBody>
            <a:bodyPr wrap="square" lIns="0" tIns="0" rIns="0" bIns="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chemeClr val="bg1"/>
                  </a:solidFill>
                  <a:effectLst/>
                  <a:uLnTx/>
                  <a:uFillTx/>
                  <a:latin typeface="+mj-lt"/>
                  <a:ea typeface="+mn-ea"/>
                  <a:cs typeface="+mn-cs"/>
                </a:rPr>
                <a:t>Sales</a:t>
              </a:r>
            </a:p>
          </p:txBody>
        </p:sp>
        <p:sp>
          <p:nvSpPr>
            <p:cNvPr id="19" name="Financial_E7BB" title="Icon of a chart made of vertical lines with a line tracing the top of each, turning into an arrow pointing up">
              <a:extLst>
                <a:ext uri="{FF2B5EF4-FFF2-40B4-BE49-F238E27FC236}">
                  <a16:creationId xmlns:a16="http://schemas.microsoft.com/office/drawing/2014/main" id="{80FB005D-F1F8-6C2B-41F2-37EBF4E66956}"/>
                </a:ext>
              </a:extLst>
            </p:cNvPr>
            <p:cNvSpPr>
              <a:spLocks noChangeAspect="1" noEditPoints="1"/>
            </p:cNvSpPr>
            <p:nvPr/>
          </p:nvSpPr>
          <p:spPr bwMode="auto">
            <a:xfrm>
              <a:off x="3490689" y="-1706969"/>
              <a:ext cx="410030" cy="365760"/>
            </a:xfrm>
            <a:custGeom>
              <a:avLst/>
              <a:gdLst>
                <a:gd name="T0" fmla="*/ 47 w 4770"/>
                <a:gd name="T1" fmla="*/ 4255 h 4255"/>
                <a:gd name="T2" fmla="*/ 47 w 4770"/>
                <a:gd name="T3" fmla="*/ 3626 h 4255"/>
                <a:gd name="T4" fmla="*/ 676 w 4770"/>
                <a:gd name="T5" fmla="*/ 4255 h 4255"/>
                <a:gd name="T6" fmla="*/ 676 w 4770"/>
                <a:gd name="T7" fmla="*/ 2996 h 4255"/>
                <a:gd name="T8" fmla="*/ 1306 w 4770"/>
                <a:gd name="T9" fmla="*/ 4255 h 4255"/>
                <a:gd name="T10" fmla="*/ 1306 w 4770"/>
                <a:gd name="T11" fmla="*/ 2366 h 4255"/>
                <a:gd name="T12" fmla="*/ 1935 w 4770"/>
                <a:gd name="T13" fmla="*/ 4255 h 4255"/>
                <a:gd name="T14" fmla="*/ 1935 w 4770"/>
                <a:gd name="T15" fmla="*/ 1736 h 4255"/>
                <a:gd name="T16" fmla="*/ 2564 w 4770"/>
                <a:gd name="T17" fmla="*/ 4255 h 4255"/>
                <a:gd name="T18" fmla="*/ 2564 w 4770"/>
                <a:gd name="T19" fmla="*/ 1736 h 4255"/>
                <a:gd name="T20" fmla="*/ 3194 w 4770"/>
                <a:gd name="T21" fmla="*/ 4255 h 4255"/>
                <a:gd name="T22" fmla="*/ 3194 w 4770"/>
                <a:gd name="T23" fmla="*/ 2361 h 4255"/>
                <a:gd name="T24" fmla="*/ 3823 w 4770"/>
                <a:gd name="T25" fmla="*/ 4255 h 4255"/>
                <a:gd name="T26" fmla="*/ 3823 w 4770"/>
                <a:gd name="T27" fmla="*/ 1736 h 4255"/>
                <a:gd name="T28" fmla="*/ 4453 w 4770"/>
                <a:gd name="T29" fmla="*/ 4255 h 4255"/>
                <a:gd name="T30" fmla="*/ 4453 w 4770"/>
                <a:gd name="T31" fmla="*/ 1424 h 4255"/>
                <a:gd name="T32" fmla="*/ 4760 w 4770"/>
                <a:gd name="T33" fmla="*/ 5 h 4255"/>
                <a:gd name="T34" fmla="*/ 3191 w 4770"/>
                <a:gd name="T35" fmla="*/ 1575 h 4255"/>
                <a:gd name="T36" fmla="*/ 2247 w 4770"/>
                <a:gd name="T37" fmla="*/ 630 h 4255"/>
                <a:gd name="T38" fmla="*/ 0 w 4770"/>
                <a:gd name="T39" fmla="*/ 2879 h 4255"/>
                <a:gd name="T40" fmla="*/ 4770 w 4770"/>
                <a:gd name="T41" fmla="*/ 948 h 4255"/>
                <a:gd name="T42" fmla="*/ 4770 w 4770"/>
                <a:gd name="T43" fmla="*/ 0 h 4255"/>
                <a:gd name="T44" fmla="*/ 3818 w 4770"/>
                <a:gd name="T45" fmla="*/ 0 h 4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770" h="4255">
                  <a:moveTo>
                    <a:pt x="47" y="4255"/>
                  </a:moveTo>
                  <a:lnTo>
                    <a:pt x="47" y="3626"/>
                  </a:lnTo>
                  <a:moveTo>
                    <a:pt x="676" y="4255"/>
                  </a:moveTo>
                  <a:lnTo>
                    <a:pt x="676" y="2996"/>
                  </a:lnTo>
                  <a:moveTo>
                    <a:pt x="1306" y="4255"/>
                  </a:moveTo>
                  <a:lnTo>
                    <a:pt x="1306" y="2366"/>
                  </a:lnTo>
                  <a:moveTo>
                    <a:pt x="1935" y="4255"/>
                  </a:moveTo>
                  <a:lnTo>
                    <a:pt x="1935" y="1736"/>
                  </a:lnTo>
                  <a:moveTo>
                    <a:pt x="2564" y="4255"/>
                  </a:moveTo>
                  <a:lnTo>
                    <a:pt x="2564" y="1736"/>
                  </a:lnTo>
                  <a:moveTo>
                    <a:pt x="3194" y="4255"/>
                  </a:moveTo>
                  <a:lnTo>
                    <a:pt x="3194" y="2361"/>
                  </a:lnTo>
                  <a:moveTo>
                    <a:pt x="3823" y="4255"/>
                  </a:moveTo>
                  <a:lnTo>
                    <a:pt x="3823" y="1736"/>
                  </a:lnTo>
                  <a:moveTo>
                    <a:pt x="4453" y="4255"/>
                  </a:moveTo>
                  <a:lnTo>
                    <a:pt x="4453" y="1424"/>
                  </a:lnTo>
                  <a:moveTo>
                    <a:pt x="4760" y="5"/>
                  </a:moveTo>
                  <a:lnTo>
                    <a:pt x="3191" y="1575"/>
                  </a:lnTo>
                  <a:lnTo>
                    <a:pt x="2247" y="630"/>
                  </a:lnTo>
                  <a:lnTo>
                    <a:pt x="0" y="2879"/>
                  </a:lnTo>
                  <a:moveTo>
                    <a:pt x="4770" y="948"/>
                  </a:moveTo>
                  <a:lnTo>
                    <a:pt x="4770" y="0"/>
                  </a:lnTo>
                  <a:lnTo>
                    <a:pt x="3818" y="0"/>
                  </a:lnTo>
                </a:path>
              </a:pathLst>
            </a:custGeom>
            <a:no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lin ang="5400000" scaled="1"/>
                </a:gradFill>
              </a:endParaRPr>
            </a:p>
          </p:txBody>
        </p:sp>
      </p:grpSp>
      <p:grpSp>
        <p:nvGrpSpPr>
          <p:cNvPr id="103" name="Group 102" descr="Marketing">
            <a:extLst>
              <a:ext uri="{FF2B5EF4-FFF2-40B4-BE49-F238E27FC236}">
                <a16:creationId xmlns:a16="http://schemas.microsoft.com/office/drawing/2014/main" id="{72468F59-86EF-B6AD-DCBD-DD6F423B998F}"/>
              </a:ext>
            </a:extLst>
          </p:cNvPr>
          <p:cNvGrpSpPr/>
          <p:nvPr/>
        </p:nvGrpSpPr>
        <p:grpSpPr>
          <a:xfrm>
            <a:off x="3152291" y="2607571"/>
            <a:ext cx="1086826" cy="1081428"/>
            <a:chOff x="3152291" y="2607571"/>
            <a:chExt cx="1086826" cy="1081428"/>
          </a:xfrm>
        </p:grpSpPr>
        <p:sp>
          <p:nvSpPr>
            <p:cNvPr id="84" name="Transform">
              <a:extLst>
                <a:ext uri="{FF2B5EF4-FFF2-40B4-BE49-F238E27FC236}">
                  <a16:creationId xmlns:a16="http://schemas.microsoft.com/office/drawing/2014/main" id="{8497B7CF-EB51-E998-626F-EDF82AED46F4}"/>
                </a:ext>
                <a:ext uri="{C183D7F6-B498-43B3-948B-1728B52AA6E4}">
                  <adec:decorative xmlns:adec="http://schemas.microsoft.com/office/drawing/2017/decorative" val="1"/>
                </a:ext>
              </a:extLst>
            </p:cNvPr>
            <p:cNvSpPr txBox="1">
              <a:spLocks/>
            </p:cNvSpPr>
            <p:nvPr/>
          </p:nvSpPr>
          <p:spPr>
            <a:xfrm>
              <a:off x="3152291" y="2607571"/>
              <a:ext cx="1086826" cy="1074704"/>
            </a:xfrm>
            <a:prstGeom prst="roundRect">
              <a:avLst/>
            </a:prstGeom>
            <a:solidFill>
              <a:schemeClr val="accent2">
                <a:alpha val="15000"/>
              </a:schemeClr>
            </a:solidFill>
            <a:ln w="25400" cap="rnd">
              <a:noFill/>
            </a:ln>
            <a:effectLst/>
          </p:spPr>
          <p:txBody>
            <a:bodyPr wrap="square" lIns="0" tIns="0" rIns="0" bIns="0" rtlCol="0" anchor="ctr" anchorCtr="0">
              <a:noAutofit/>
            </a:bodyPr>
            <a:lstStyle>
              <a:defPPr>
                <a:defRPr lang="en-US"/>
              </a:defPPr>
              <a:lvl1pPr marR="0" lvl="0" indent="0" algn="ctr" defTabSz="914102" fontAlgn="base">
                <a:lnSpc>
                  <a:spcPct val="90000"/>
                </a:lnSpc>
                <a:spcBef>
                  <a:spcPts val="2239"/>
                </a:spcBef>
                <a:spcAft>
                  <a:spcPct val="0"/>
                </a:spcAft>
                <a:buClrTx/>
                <a:buSzPct val="90000"/>
                <a:buFontTx/>
                <a:buNone/>
                <a:tabLst/>
                <a:defRPr kumimoji="0" sz="1200" b="0" i="0" u="none" strike="noStrike" kern="0" cap="none" spc="0" normalizeH="0" baseline="0">
                  <a:ln>
                    <a:noFill/>
                  </a:ln>
                  <a:gradFill>
                    <a:gsLst>
                      <a:gs pos="24211">
                        <a:srgbClr val="FFFFFF"/>
                      </a:gs>
                      <a:gs pos="50000">
                        <a:srgbClr val="FFFFFF"/>
                      </a:gs>
                    </a:gsLst>
                    <a:lin ang="18900000" scaled="0"/>
                  </a:gradFill>
                  <a:effectLst/>
                  <a:uLnTx/>
                  <a:uFillTx/>
                  <a:latin typeface="Segoe UI"/>
                  <a:cs typeface="Segoe UI" panose="020B0502040204020203" pitchFamily="34" charset="0"/>
                </a:defRPr>
              </a:lvl1pPr>
              <a:lvl2pPr marL="228600" marR="0" indent="0" defTabSz="932742" fontAlgn="auto">
                <a:lnSpc>
                  <a:spcPct val="100000"/>
                </a:lnSpc>
                <a:spcBef>
                  <a:spcPct val="20000"/>
                </a:spcBef>
                <a:spcAft>
                  <a:spcPts val="0"/>
                </a:spcAft>
                <a:buClrTx/>
                <a:buSzPct val="90000"/>
                <a:buFont typeface="Wingdings" panose="05000000000000000000" pitchFamily="2" charset="2"/>
                <a:buNone/>
                <a:tabLst/>
                <a:defRPr sz="2000" spc="0" baseline="0">
                  <a:gradFill>
                    <a:gsLst>
                      <a:gs pos="1250">
                        <a:schemeClr val="tx1"/>
                      </a:gs>
                      <a:gs pos="100000">
                        <a:schemeClr val="tx1"/>
                      </a:gs>
                    </a:gsLst>
                    <a:lin ang="5400000" scaled="0"/>
                  </a:gradFill>
                </a:defRPr>
              </a:lvl2pPr>
              <a:lvl3pPr marL="457200" marR="0" indent="0" defTabSz="932742" fontAlgn="auto">
                <a:lnSpc>
                  <a:spcPct val="100000"/>
                </a:lnSpc>
                <a:spcBef>
                  <a:spcPct val="20000"/>
                </a:spcBef>
                <a:spcAft>
                  <a:spcPts val="0"/>
                </a:spcAft>
                <a:buClrTx/>
                <a:buSzPct val="90000"/>
                <a:buFont typeface="Wingdings" panose="05000000000000000000" pitchFamily="2" charset="2"/>
                <a:buNone/>
                <a:tabLst/>
                <a:defRPr sz="1600" spc="0" baseline="0">
                  <a:gradFill>
                    <a:gsLst>
                      <a:gs pos="1250">
                        <a:schemeClr val="tx1"/>
                      </a:gs>
                      <a:gs pos="100000">
                        <a:schemeClr val="tx1"/>
                      </a:gs>
                    </a:gsLst>
                    <a:lin ang="5400000" scaled="0"/>
                  </a:gradFill>
                </a:defRPr>
              </a:lvl3pPr>
              <a:lvl4pPr marL="661988" marR="0" indent="0" defTabSz="932742" fontAlgn="auto">
                <a:lnSpc>
                  <a:spcPct val="100000"/>
                </a:lnSpc>
                <a:spcBef>
                  <a:spcPct val="20000"/>
                </a:spcBef>
                <a:spcAft>
                  <a:spcPts val="0"/>
                </a:spcAft>
                <a:buClrTx/>
                <a:buSzPct val="90000"/>
                <a:buFont typeface="Wingdings" panose="05000000000000000000" pitchFamily="2" charset="2"/>
                <a:buNone/>
                <a:tabLst/>
                <a:defRPr sz="1400" spc="0" baseline="0">
                  <a:gradFill>
                    <a:gsLst>
                      <a:gs pos="1250">
                        <a:schemeClr val="tx1"/>
                      </a:gs>
                      <a:gs pos="100000">
                        <a:schemeClr val="tx1"/>
                      </a:gs>
                    </a:gsLst>
                    <a:lin ang="5400000" scaled="0"/>
                  </a:gradFill>
                </a:defRPr>
              </a:lvl4pPr>
              <a:lvl5pPr marL="855663" marR="0" indent="0" defTabSz="932742" fontAlgn="auto">
                <a:lnSpc>
                  <a:spcPct val="100000"/>
                </a:lnSpc>
                <a:spcBef>
                  <a:spcPct val="20000"/>
                </a:spcBef>
                <a:spcAft>
                  <a:spcPts val="0"/>
                </a:spcAft>
                <a:buClrTx/>
                <a:buSzPct val="90000"/>
                <a:buFont typeface="Wingdings" panose="05000000000000000000" pitchFamily="2" charset="2"/>
                <a:buNone/>
                <a:tabLst/>
                <a:defRPr sz="1400" spc="0" baseline="0">
                  <a:gradFill>
                    <a:gsLst>
                      <a:gs pos="1250">
                        <a:schemeClr val="tx1"/>
                      </a:gs>
                      <a:gs pos="100000">
                        <a:schemeClr val="tx1"/>
                      </a:gs>
                    </a:gsLst>
                    <a:lin ang="5400000" scaled="0"/>
                  </a:gradFill>
                </a:defRPr>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endParaRPr lang="en-US"/>
            </a:p>
          </p:txBody>
        </p:sp>
        <p:sp>
          <p:nvSpPr>
            <p:cNvPr id="85" name="Rectangle 84">
              <a:extLst>
                <a:ext uri="{FF2B5EF4-FFF2-40B4-BE49-F238E27FC236}">
                  <a16:creationId xmlns:a16="http://schemas.microsoft.com/office/drawing/2014/main" id="{4BE69BC4-0677-CEEA-9C05-A9B8B4472F74}"/>
                </a:ext>
              </a:extLst>
            </p:cNvPr>
            <p:cNvSpPr>
              <a:spLocks/>
            </p:cNvSpPr>
            <p:nvPr/>
          </p:nvSpPr>
          <p:spPr bwMode="invGray">
            <a:xfrm>
              <a:off x="3161577" y="3225109"/>
              <a:ext cx="1068254" cy="463890"/>
            </a:xfrm>
            <a:prstGeom prst="rect">
              <a:avLst/>
            </a:prstGeom>
            <a:noFill/>
            <a:ln>
              <a:noFill/>
              <a:prstDash val="sysDash"/>
            </a:ln>
          </p:spPr>
          <p:txBody>
            <a:bodyPr wrap="square" lIns="0" tIns="0" rIns="0" bIns="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i="0" u="none" strike="noStrike" kern="1200" cap="none" spc="0" normalizeH="0" baseline="0" noProof="0">
                  <a:ln>
                    <a:noFill/>
                  </a:ln>
                  <a:effectLst/>
                  <a:uLnTx/>
                  <a:uFillTx/>
                  <a:latin typeface="+mj-lt"/>
                  <a:ea typeface="+mn-ea"/>
                  <a:cs typeface="+mn-cs"/>
                </a:rPr>
                <a:t>Marketing</a:t>
              </a:r>
            </a:p>
          </p:txBody>
        </p:sp>
        <p:sp>
          <p:nvSpPr>
            <p:cNvPr id="86" name="megaphone" title="Icon of a megaphone">
              <a:extLst>
                <a:ext uri="{FF2B5EF4-FFF2-40B4-BE49-F238E27FC236}">
                  <a16:creationId xmlns:a16="http://schemas.microsoft.com/office/drawing/2014/main" id="{AE2C5D3D-4A8A-C02B-EE41-2645716E688D}"/>
                </a:ext>
              </a:extLst>
            </p:cNvPr>
            <p:cNvSpPr>
              <a:spLocks noChangeAspect="1" noEditPoints="1"/>
            </p:cNvSpPr>
            <p:nvPr/>
          </p:nvSpPr>
          <p:spPr bwMode="auto">
            <a:xfrm>
              <a:off x="3489964" y="2874339"/>
              <a:ext cx="411480" cy="252958"/>
            </a:xfrm>
            <a:custGeom>
              <a:avLst/>
              <a:gdLst>
                <a:gd name="T0" fmla="*/ 0 w 338"/>
                <a:gd name="T1" fmla="*/ 60 h 205"/>
                <a:gd name="T2" fmla="*/ 338 w 338"/>
                <a:gd name="T3" fmla="*/ 0 h 205"/>
                <a:gd name="T4" fmla="*/ 338 w 338"/>
                <a:gd name="T5" fmla="*/ 186 h 205"/>
                <a:gd name="T6" fmla="*/ 0 w 338"/>
                <a:gd name="T7" fmla="*/ 126 h 205"/>
                <a:gd name="T8" fmla="*/ 0 w 338"/>
                <a:gd name="T9" fmla="*/ 60 h 205"/>
                <a:gd name="T10" fmla="*/ 94 w 338"/>
                <a:gd name="T11" fmla="*/ 143 h 205"/>
                <a:gd name="T12" fmla="*/ 91 w 338"/>
                <a:gd name="T13" fmla="*/ 160 h 205"/>
                <a:gd name="T14" fmla="*/ 136 w 338"/>
                <a:gd name="T15" fmla="*/ 205 h 205"/>
                <a:gd name="T16" fmla="*/ 181 w 338"/>
                <a:gd name="T17" fmla="*/ 158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8" h="205">
                  <a:moveTo>
                    <a:pt x="0" y="60"/>
                  </a:moveTo>
                  <a:cubicBezTo>
                    <a:pt x="338" y="0"/>
                    <a:pt x="338" y="0"/>
                    <a:pt x="338" y="0"/>
                  </a:cubicBezTo>
                  <a:cubicBezTo>
                    <a:pt x="338" y="186"/>
                    <a:pt x="338" y="186"/>
                    <a:pt x="338" y="186"/>
                  </a:cubicBezTo>
                  <a:cubicBezTo>
                    <a:pt x="0" y="126"/>
                    <a:pt x="0" y="126"/>
                    <a:pt x="0" y="126"/>
                  </a:cubicBezTo>
                  <a:lnTo>
                    <a:pt x="0" y="60"/>
                  </a:lnTo>
                  <a:close/>
                  <a:moveTo>
                    <a:pt x="94" y="143"/>
                  </a:moveTo>
                  <a:cubicBezTo>
                    <a:pt x="92" y="148"/>
                    <a:pt x="91" y="154"/>
                    <a:pt x="91" y="160"/>
                  </a:cubicBezTo>
                  <a:cubicBezTo>
                    <a:pt x="91" y="185"/>
                    <a:pt x="111" y="205"/>
                    <a:pt x="136" y="205"/>
                  </a:cubicBezTo>
                  <a:cubicBezTo>
                    <a:pt x="161" y="205"/>
                    <a:pt x="181" y="183"/>
                    <a:pt x="181" y="158"/>
                  </a:cubicBezTo>
                </a:path>
              </a:pathLst>
            </a:custGeom>
            <a:noFill/>
            <a:ln w="12700" cap="sq">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lin ang="5400000" scaled="1"/>
                </a:gradFill>
              </a:endParaRPr>
            </a:p>
          </p:txBody>
        </p:sp>
      </p:grpSp>
      <p:grpSp>
        <p:nvGrpSpPr>
          <p:cNvPr id="45" name="Group 44" descr="Marketing">
            <a:extLst>
              <a:ext uri="{FF2B5EF4-FFF2-40B4-BE49-F238E27FC236}">
                <a16:creationId xmlns:a16="http://schemas.microsoft.com/office/drawing/2014/main" id="{C0C68AC6-41E0-DD34-4D3B-3ABF62E31B96}"/>
              </a:ext>
            </a:extLst>
          </p:cNvPr>
          <p:cNvGrpSpPr/>
          <p:nvPr/>
        </p:nvGrpSpPr>
        <p:grpSpPr>
          <a:xfrm>
            <a:off x="3152291" y="2607571"/>
            <a:ext cx="1086826" cy="1081428"/>
            <a:chOff x="3152291" y="-755097"/>
            <a:chExt cx="1086826" cy="1081428"/>
          </a:xfrm>
        </p:grpSpPr>
        <p:sp>
          <p:nvSpPr>
            <p:cNvPr id="349" name="Transform">
              <a:extLst>
                <a:ext uri="{FF2B5EF4-FFF2-40B4-BE49-F238E27FC236}">
                  <a16:creationId xmlns:a16="http://schemas.microsoft.com/office/drawing/2014/main" id="{DE94E358-949D-42E2-8D8E-5172521C51A8}"/>
                </a:ext>
                <a:ext uri="{C183D7F6-B498-43B3-948B-1728B52AA6E4}">
                  <adec:decorative xmlns:adec="http://schemas.microsoft.com/office/drawing/2017/decorative" val="1"/>
                </a:ext>
              </a:extLst>
            </p:cNvPr>
            <p:cNvSpPr txBox="1">
              <a:spLocks/>
            </p:cNvSpPr>
            <p:nvPr/>
          </p:nvSpPr>
          <p:spPr>
            <a:xfrm>
              <a:off x="3152291" y="-755097"/>
              <a:ext cx="1086826" cy="1074704"/>
            </a:xfrm>
            <a:prstGeom prst="roundRect">
              <a:avLst/>
            </a:prstGeom>
            <a:solidFill>
              <a:schemeClr val="accent1"/>
            </a:solidFill>
            <a:ln w="25400" cap="rnd">
              <a:noFill/>
            </a:ln>
            <a:effectLst/>
          </p:spPr>
          <p:txBody>
            <a:bodyPr wrap="square" lIns="0" tIns="0" rIns="0" bIns="0" rtlCol="0" anchor="ctr" anchorCtr="0">
              <a:noAutofit/>
            </a:bodyPr>
            <a:lstStyle>
              <a:defPPr>
                <a:defRPr lang="en-US"/>
              </a:defPPr>
              <a:lvl1pPr algn="ctr" defTabSz="914102" fontAlgn="base">
                <a:lnSpc>
                  <a:spcPct val="90000"/>
                </a:lnSpc>
                <a:spcBef>
                  <a:spcPts val="2239"/>
                </a:spcBef>
                <a:spcAft>
                  <a:spcPct val="0"/>
                </a:spcAft>
                <a:buSzPct val="90000"/>
                <a:defRPr sz="1400" kern="0">
                  <a:gradFill>
                    <a:gsLst>
                      <a:gs pos="24211">
                        <a:srgbClr val="FFFFFF">
                          <a:alpha val="50000"/>
                        </a:srgbClr>
                      </a:gs>
                      <a:gs pos="50000">
                        <a:srgbClr val="FFFFFF">
                          <a:alpha val="50000"/>
                        </a:srgbClr>
                      </a:gs>
                    </a:gsLst>
                    <a:lin ang="18900000" scaled="0"/>
                  </a:gradFill>
                  <a:latin typeface="Segoe UI Semibold"/>
                  <a:cs typeface="Segoe UI" panose="020B0502040204020203" pitchFamily="34" charset="0"/>
                </a:defRPr>
              </a:lvl1pPr>
              <a:lvl2pPr marL="228600" marR="0" indent="0" defTabSz="932742" fontAlgn="auto">
                <a:lnSpc>
                  <a:spcPct val="100000"/>
                </a:lnSpc>
                <a:spcBef>
                  <a:spcPct val="20000"/>
                </a:spcBef>
                <a:spcAft>
                  <a:spcPts val="0"/>
                </a:spcAft>
                <a:buClrTx/>
                <a:buSzPct val="90000"/>
                <a:buFont typeface="Wingdings" panose="05000000000000000000" pitchFamily="2" charset="2"/>
                <a:buNone/>
                <a:tabLst/>
                <a:defRPr sz="2000" spc="0" baseline="0">
                  <a:gradFill>
                    <a:gsLst>
                      <a:gs pos="1250">
                        <a:schemeClr val="tx1"/>
                      </a:gs>
                      <a:gs pos="100000">
                        <a:schemeClr val="tx1"/>
                      </a:gs>
                    </a:gsLst>
                    <a:lin ang="5400000" scaled="0"/>
                  </a:gradFill>
                </a:defRPr>
              </a:lvl2pPr>
              <a:lvl3pPr marL="457200" marR="0" indent="0" defTabSz="932742" fontAlgn="auto">
                <a:lnSpc>
                  <a:spcPct val="100000"/>
                </a:lnSpc>
                <a:spcBef>
                  <a:spcPct val="20000"/>
                </a:spcBef>
                <a:spcAft>
                  <a:spcPts val="0"/>
                </a:spcAft>
                <a:buClrTx/>
                <a:buSzPct val="90000"/>
                <a:buFont typeface="Wingdings" panose="05000000000000000000" pitchFamily="2" charset="2"/>
                <a:buNone/>
                <a:tabLst/>
                <a:defRPr sz="1600" spc="0" baseline="0">
                  <a:gradFill>
                    <a:gsLst>
                      <a:gs pos="1250">
                        <a:schemeClr val="tx1"/>
                      </a:gs>
                      <a:gs pos="100000">
                        <a:schemeClr val="tx1"/>
                      </a:gs>
                    </a:gsLst>
                    <a:lin ang="5400000" scaled="0"/>
                  </a:gradFill>
                </a:defRPr>
              </a:lvl3pPr>
              <a:lvl4pPr marL="661988" marR="0" indent="0" defTabSz="932742" fontAlgn="auto">
                <a:lnSpc>
                  <a:spcPct val="100000"/>
                </a:lnSpc>
                <a:spcBef>
                  <a:spcPct val="20000"/>
                </a:spcBef>
                <a:spcAft>
                  <a:spcPts val="0"/>
                </a:spcAft>
                <a:buClrTx/>
                <a:buSzPct val="90000"/>
                <a:buFont typeface="Wingdings" panose="05000000000000000000" pitchFamily="2" charset="2"/>
                <a:buNone/>
                <a:tabLst/>
                <a:defRPr sz="1400" spc="0" baseline="0">
                  <a:gradFill>
                    <a:gsLst>
                      <a:gs pos="1250">
                        <a:schemeClr val="tx1"/>
                      </a:gs>
                      <a:gs pos="100000">
                        <a:schemeClr val="tx1"/>
                      </a:gs>
                    </a:gsLst>
                    <a:lin ang="5400000" scaled="0"/>
                  </a:gradFill>
                </a:defRPr>
              </a:lvl4pPr>
              <a:lvl5pPr marL="855663" marR="0" indent="0" defTabSz="932742" fontAlgn="auto">
                <a:lnSpc>
                  <a:spcPct val="100000"/>
                </a:lnSpc>
                <a:spcBef>
                  <a:spcPct val="20000"/>
                </a:spcBef>
                <a:spcAft>
                  <a:spcPts val="0"/>
                </a:spcAft>
                <a:buClrTx/>
                <a:buSzPct val="90000"/>
                <a:buFont typeface="Wingdings" panose="05000000000000000000" pitchFamily="2" charset="2"/>
                <a:buNone/>
                <a:tabLst/>
                <a:defRPr sz="1400" spc="0" baseline="0">
                  <a:gradFill>
                    <a:gsLst>
                      <a:gs pos="1250">
                        <a:schemeClr val="tx1"/>
                      </a:gs>
                      <a:gs pos="100000">
                        <a:schemeClr val="tx1"/>
                      </a:gs>
                    </a:gsLst>
                    <a:lin ang="5400000" scaled="0"/>
                  </a:gradFill>
                </a:defRPr>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marL="0" marR="0" lvl="0" indent="0" algn="ctr" defTabSz="914102" rtl="0" eaLnBrk="1" fontAlgn="base" latinLnBrk="0" hangingPunct="1">
                <a:lnSpc>
                  <a:spcPct val="90000"/>
                </a:lnSpc>
                <a:spcBef>
                  <a:spcPts val="2239"/>
                </a:spcBef>
                <a:spcAft>
                  <a:spcPct val="0"/>
                </a:spcAft>
                <a:buClrTx/>
                <a:buSzPct val="90000"/>
                <a:buFontTx/>
                <a:buNone/>
                <a:tabLst/>
                <a:defRPr/>
              </a:pPr>
              <a:endParaRPr kumimoji="0" lang="en-US" sz="1200" b="0" i="0" u="none" strike="noStrike" kern="0" cap="none" spc="0" normalizeH="0" baseline="0" noProof="0">
                <a:ln>
                  <a:noFill/>
                </a:ln>
                <a:gradFill>
                  <a:gsLst>
                    <a:gs pos="24211">
                      <a:srgbClr val="FFFFFF"/>
                    </a:gs>
                    <a:gs pos="50000">
                      <a:srgbClr val="FFFFFF"/>
                    </a:gs>
                  </a:gsLst>
                  <a:lin ang="18900000" scaled="0"/>
                </a:gradFill>
                <a:effectLst/>
                <a:uLnTx/>
                <a:uFillTx/>
                <a:latin typeface="Segoe UI"/>
                <a:ea typeface="+mn-ea"/>
                <a:cs typeface="Segoe UI" panose="020B0502040204020203" pitchFamily="34" charset="0"/>
              </a:endParaRPr>
            </a:p>
          </p:txBody>
        </p:sp>
        <p:sp>
          <p:nvSpPr>
            <p:cNvPr id="351" name="Rectangle 350">
              <a:extLst>
                <a:ext uri="{FF2B5EF4-FFF2-40B4-BE49-F238E27FC236}">
                  <a16:creationId xmlns:a16="http://schemas.microsoft.com/office/drawing/2014/main" id="{9BECB14F-0B6D-4F52-89BC-088D7E8B6443}"/>
                </a:ext>
              </a:extLst>
            </p:cNvPr>
            <p:cNvSpPr>
              <a:spLocks/>
            </p:cNvSpPr>
            <p:nvPr/>
          </p:nvSpPr>
          <p:spPr bwMode="invGray">
            <a:xfrm>
              <a:off x="3161577" y="-137559"/>
              <a:ext cx="1068254" cy="463890"/>
            </a:xfrm>
            <a:prstGeom prst="rect">
              <a:avLst/>
            </a:prstGeom>
            <a:noFill/>
            <a:ln>
              <a:noFill/>
              <a:prstDash val="sysDash"/>
            </a:ln>
          </p:spPr>
          <p:txBody>
            <a:bodyPr wrap="square" lIns="0" tIns="0" rIns="0" bIns="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chemeClr val="bg1"/>
                  </a:solidFill>
                  <a:effectLst/>
                  <a:uLnTx/>
                  <a:uFillTx/>
                  <a:latin typeface="+mj-lt"/>
                  <a:ea typeface="+mn-ea"/>
                  <a:cs typeface="+mn-cs"/>
                </a:rPr>
                <a:t>Marketing</a:t>
              </a:r>
            </a:p>
          </p:txBody>
        </p:sp>
        <p:sp>
          <p:nvSpPr>
            <p:cNvPr id="24" name="megaphone" title="Icon of a megaphone">
              <a:extLst>
                <a:ext uri="{FF2B5EF4-FFF2-40B4-BE49-F238E27FC236}">
                  <a16:creationId xmlns:a16="http://schemas.microsoft.com/office/drawing/2014/main" id="{3801B329-F139-084E-9921-B5A1FAFFF916}"/>
                </a:ext>
              </a:extLst>
            </p:cNvPr>
            <p:cNvSpPr>
              <a:spLocks noChangeAspect="1" noEditPoints="1"/>
            </p:cNvSpPr>
            <p:nvPr/>
          </p:nvSpPr>
          <p:spPr bwMode="auto">
            <a:xfrm>
              <a:off x="3489964" y="-488329"/>
              <a:ext cx="411480" cy="252958"/>
            </a:xfrm>
            <a:custGeom>
              <a:avLst/>
              <a:gdLst>
                <a:gd name="T0" fmla="*/ 0 w 338"/>
                <a:gd name="T1" fmla="*/ 60 h 205"/>
                <a:gd name="T2" fmla="*/ 338 w 338"/>
                <a:gd name="T3" fmla="*/ 0 h 205"/>
                <a:gd name="T4" fmla="*/ 338 w 338"/>
                <a:gd name="T5" fmla="*/ 186 h 205"/>
                <a:gd name="T6" fmla="*/ 0 w 338"/>
                <a:gd name="T7" fmla="*/ 126 h 205"/>
                <a:gd name="T8" fmla="*/ 0 w 338"/>
                <a:gd name="T9" fmla="*/ 60 h 205"/>
                <a:gd name="T10" fmla="*/ 94 w 338"/>
                <a:gd name="T11" fmla="*/ 143 h 205"/>
                <a:gd name="T12" fmla="*/ 91 w 338"/>
                <a:gd name="T13" fmla="*/ 160 h 205"/>
                <a:gd name="T14" fmla="*/ 136 w 338"/>
                <a:gd name="T15" fmla="*/ 205 h 205"/>
                <a:gd name="T16" fmla="*/ 181 w 338"/>
                <a:gd name="T17" fmla="*/ 158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8" h="205">
                  <a:moveTo>
                    <a:pt x="0" y="60"/>
                  </a:moveTo>
                  <a:cubicBezTo>
                    <a:pt x="338" y="0"/>
                    <a:pt x="338" y="0"/>
                    <a:pt x="338" y="0"/>
                  </a:cubicBezTo>
                  <a:cubicBezTo>
                    <a:pt x="338" y="186"/>
                    <a:pt x="338" y="186"/>
                    <a:pt x="338" y="186"/>
                  </a:cubicBezTo>
                  <a:cubicBezTo>
                    <a:pt x="0" y="126"/>
                    <a:pt x="0" y="126"/>
                    <a:pt x="0" y="126"/>
                  </a:cubicBezTo>
                  <a:lnTo>
                    <a:pt x="0" y="60"/>
                  </a:lnTo>
                  <a:close/>
                  <a:moveTo>
                    <a:pt x="94" y="143"/>
                  </a:moveTo>
                  <a:cubicBezTo>
                    <a:pt x="92" y="148"/>
                    <a:pt x="91" y="154"/>
                    <a:pt x="91" y="160"/>
                  </a:cubicBezTo>
                  <a:cubicBezTo>
                    <a:pt x="91" y="185"/>
                    <a:pt x="111" y="205"/>
                    <a:pt x="136" y="205"/>
                  </a:cubicBezTo>
                  <a:cubicBezTo>
                    <a:pt x="161" y="205"/>
                    <a:pt x="181" y="183"/>
                    <a:pt x="181" y="158"/>
                  </a:cubicBezTo>
                </a:path>
              </a:pathLst>
            </a:custGeom>
            <a:no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lin ang="5400000" scaled="1"/>
                </a:gradFill>
              </a:endParaRPr>
            </a:p>
          </p:txBody>
        </p:sp>
      </p:grpSp>
      <p:grpSp>
        <p:nvGrpSpPr>
          <p:cNvPr id="105" name="Group 104" descr="Customer Service">
            <a:extLst>
              <a:ext uri="{FF2B5EF4-FFF2-40B4-BE49-F238E27FC236}">
                <a16:creationId xmlns:a16="http://schemas.microsoft.com/office/drawing/2014/main" id="{D9CC2D3B-B7B9-2FE3-5928-128A67B16999}"/>
              </a:ext>
            </a:extLst>
          </p:cNvPr>
          <p:cNvGrpSpPr/>
          <p:nvPr/>
        </p:nvGrpSpPr>
        <p:grpSpPr>
          <a:xfrm>
            <a:off x="4363980" y="1419026"/>
            <a:ext cx="1086826" cy="1081428"/>
            <a:chOff x="4363980" y="1419026"/>
            <a:chExt cx="1086826" cy="1081428"/>
          </a:xfrm>
        </p:grpSpPr>
        <p:sp>
          <p:nvSpPr>
            <p:cNvPr id="96" name="Transform">
              <a:extLst>
                <a:ext uri="{FF2B5EF4-FFF2-40B4-BE49-F238E27FC236}">
                  <a16:creationId xmlns:a16="http://schemas.microsoft.com/office/drawing/2014/main" id="{084587B6-9942-28F2-6C29-A00544620A8D}"/>
                </a:ext>
                <a:ext uri="{C183D7F6-B498-43B3-948B-1728B52AA6E4}">
                  <adec:decorative xmlns:adec="http://schemas.microsoft.com/office/drawing/2017/decorative" val="1"/>
                </a:ext>
              </a:extLst>
            </p:cNvPr>
            <p:cNvSpPr txBox="1">
              <a:spLocks/>
            </p:cNvSpPr>
            <p:nvPr/>
          </p:nvSpPr>
          <p:spPr>
            <a:xfrm>
              <a:off x="4363980" y="1419026"/>
              <a:ext cx="1086826" cy="1074704"/>
            </a:xfrm>
            <a:prstGeom prst="roundRect">
              <a:avLst/>
            </a:prstGeom>
            <a:solidFill>
              <a:schemeClr val="accent2">
                <a:alpha val="15000"/>
              </a:schemeClr>
            </a:solidFill>
            <a:ln w="25400" cap="rnd">
              <a:noFill/>
            </a:ln>
            <a:effectLst/>
          </p:spPr>
          <p:txBody>
            <a:bodyPr wrap="square" lIns="0" tIns="0" rIns="0" bIns="0" rtlCol="0" anchor="ctr" anchorCtr="0">
              <a:noAutofit/>
            </a:bodyPr>
            <a:lstStyle>
              <a:defPPr>
                <a:defRPr lang="en-US"/>
              </a:defPPr>
              <a:lvl1pPr marR="0" lvl="0" indent="0" algn="ctr" defTabSz="914102" fontAlgn="base">
                <a:lnSpc>
                  <a:spcPct val="90000"/>
                </a:lnSpc>
                <a:spcBef>
                  <a:spcPts val="2239"/>
                </a:spcBef>
                <a:spcAft>
                  <a:spcPct val="0"/>
                </a:spcAft>
                <a:buClrTx/>
                <a:buSzPct val="90000"/>
                <a:buFontTx/>
                <a:buNone/>
                <a:tabLst/>
                <a:defRPr kumimoji="0" sz="1200" b="0" i="0" u="none" strike="noStrike" kern="0" cap="none" spc="0" normalizeH="0" baseline="0">
                  <a:ln>
                    <a:noFill/>
                  </a:ln>
                  <a:gradFill>
                    <a:gsLst>
                      <a:gs pos="24211">
                        <a:srgbClr val="FFFFFF"/>
                      </a:gs>
                      <a:gs pos="50000">
                        <a:srgbClr val="FFFFFF"/>
                      </a:gs>
                    </a:gsLst>
                    <a:lin ang="18900000" scaled="0"/>
                  </a:gradFill>
                  <a:effectLst/>
                  <a:uLnTx/>
                  <a:uFillTx/>
                  <a:latin typeface="Segoe UI"/>
                  <a:cs typeface="Segoe UI" panose="020B0502040204020203" pitchFamily="34" charset="0"/>
                </a:defRPr>
              </a:lvl1pPr>
              <a:lvl2pPr marL="228600" marR="0" indent="0" defTabSz="932742" fontAlgn="auto">
                <a:lnSpc>
                  <a:spcPct val="100000"/>
                </a:lnSpc>
                <a:spcBef>
                  <a:spcPct val="20000"/>
                </a:spcBef>
                <a:spcAft>
                  <a:spcPts val="0"/>
                </a:spcAft>
                <a:buClrTx/>
                <a:buSzPct val="90000"/>
                <a:buFont typeface="Wingdings" panose="05000000000000000000" pitchFamily="2" charset="2"/>
                <a:buNone/>
                <a:tabLst/>
                <a:defRPr sz="2000" spc="0" baseline="0">
                  <a:gradFill>
                    <a:gsLst>
                      <a:gs pos="1250">
                        <a:schemeClr val="tx1"/>
                      </a:gs>
                      <a:gs pos="100000">
                        <a:schemeClr val="tx1"/>
                      </a:gs>
                    </a:gsLst>
                    <a:lin ang="5400000" scaled="0"/>
                  </a:gradFill>
                </a:defRPr>
              </a:lvl2pPr>
              <a:lvl3pPr marL="457200" marR="0" indent="0" defTabSz="932742" fontAlgn="auto">
                <a:lnSpc>
                  <a:spcPct val="100000"/>
                </a:lnSpc>
                <a:spcBef>
                  <a:spcPct val="20000"/>
                </a:spcBef>
                <a:spcAft>
                  <a:spcPts val="0"/>
                </a:spcAft>
                <a:buClrTx/>
                <a:buSzPct val="90000"/>
                <a:buFont typeface="Wingdings" panose="05000000000000000000" pitchFamily="2" charset="2"/>
                <a:buNone/>
                <a:tabLst/>
                <a:defRPr sz="1600" spc="0" baseline="0">
                  <a:gradFill>
                    <a:gsLst>
                      <a:gs pos="1250">
                        <a:schemeClr val="tx1"/>
                      </a:gs>
                      <a:gs pos="100000">
                        <a:schemeClr val="tx1"/>
                      </a:gs>
                    </a:gsLst>
                    <a:lin ang="5400000" scaled="0"/>
                  </a:gradFill>
                </a:defRPr>
              </a:lvl3pPr>
              <a:lvl4pPr marL="661988" marR="0" indent="0" defTabSz="932742" fontAlgn="auto">
                <a:lnSpc>
                  <a:spcPct val="100000"/>
                </a:lnSpc>
                <a:spcBef>
                  <a:spcPct val="20000"/>
                </a:spcBef>
                <a:spcAft>
                  <a:spcPts val="0"/>
                </a:spcAft>
                <a:buClrTx/>
                <a:buSzPct val="90000"/>
                <a:buFont typeface="Wingdings" panose="05000000000000000000" pitchFamily="2" charset="2"/>
                <a:buNone/>
                <a:tabLst/>
                <a:defRPr sz="1400" spc="0" baseline="0">
                  <a:gradFill>
                    <a:gsLst>
                      <a:gs pos="1250">
                        <a:schemeClr val="tx1"/>
                      </a:gs>
                      <a:gs pos="100000">
                        <a:schemeClr val="tx1"/>
                      </a:gs>
                    </a:gsLst>
                    <a:lin ang="5400000" scaled="0"/>
                  </a:gradFill>
                </a:defRPr>
              </a:lvl4pPr>
              <a:lvl5pPr marL="855663" marR="0" indent="0" defTabSz="932742" fontAlgn="auto">
                <a:lnSpc>
                  <a:spcPct val="100000"/>
                </a:lnSpc>
                <a:spcBef>
                  <a:spcPct val="20000"/>
                </a:spcBef>
                <a:spcAft>
                  <a:spcPts val="0"/>
                </a:spcAft>
                <a:buClrTx/>
                <a:buSzPct val="90000"/>
                <a:buFont typeface="Wingdings" panose="05000000000000000000" pitchFamily="2" charset="2"/>
                <a:buNone/>
                <a:tabLst/>
                <a:defRPr sz="1400" spc="0" baseline="0">
                  <a:gradFill>
                    <a:gsLst>
                      <a:gs pos="1250">
                        <a:schemeClr val="tx1"/>
                      </a:gs>
                      <a:gs pos="100000">
                        <a:schemeClr val="tx1"/>
                      </a:gs>
                    </a:gsLst>
                    <a:lin ang="5400000" scaled="0"/>
                  </a:gradFill>
                </a:defRPr>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endParaRPr lang="en-US"/>
            </a:p>
          </p:txBody>
        </p:sp>
        <p:sp>
          <p:nvSpPr>
            <p:cNvPr id="97" name="Rectangle 96">
              <a:extLst>
                <a:ext uri="{FF2B5EF4-FFF2-40B4-BE49-F238E27FC236}">
                  <a16:creationId xmlns:a16="http://schemas.microsoft.com/office/drawing/2014/main" id="{1880DFB3-5C44-D359-2F5C-17756C9E9C4E}"/>
                </a:ext>
              </a:extLst>
            </p:cNvPr>
            <p:cNvSpPr>
              <a:spLocks/>
            </p:cNvSpPr>
            <p:nvPr/>
          </p:nvSpPr>
          <p:spPr bwMode="invGray">
            <a:xfrm>
              <a:off x="4373266" y="2036564"/>
              <a:ext cx="1068254" cy="463890"/>
            </a:xfrm>
            <a:prstGeom prst="rect">
              <a:avLst/>
            </a:prstGeom>
            <a:noFill/>
            <a:ln>
              <a:noFill/>
              <a:prstDash val="sysDash"/>
            </a:ln>
          </p:spPr>
          <p:txBody>
            <a:bodyPr wrap="square" lIns="0" tIns="0" rIns="0" bIns="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i="0" u="none" strike="noStrike" kern="1200" cap="none" spc="0" normalizeH="0" baseline="0" noProof="0">
                  <a:ln>
                    <a:noFill/>
                  </a:ln>
                  <a:effectLst/>
                  <a:uLnTx/>
                  <a:uFillTx/>
                  <a:latin typeface="+mj-lt"/>
                  <a:ea typeface="+mn-ea"/>
                  <a:cs typeface="+mn-cs"/>
                </a:rPr>
                <a:t>Customer Service</a:t>
              </a:r>
            </a:p>
          </p:txBody>
        </p:sp>
        <p:sp>
          <p:nvSpPr>
            <p:cNvPr id="98" name="people_4" title="Icon of a person">
              <a:extLst>
                <a:ext uri="{FF2B5EF4-FFF2-40B4-BE49-F238E27FC236}">
                  <a16:creationId xmlns:a16="http://schemas.microsoft.com/office/drawing/2014/main" id="{25CF494A-BE85-9C91-316B-66EC6C84857E}"/>
                </a:ext>
              </a:extLst>
            </p:cNvPr>
            <p:cNvSpPr>
              <a:spLocks noChangeAspect="1" noEditPoints="1"/>
            </p:cNvSpPr>
            <p:nvPr/>
          </p:nvSpPr>
          <p:spPr bwMode="auto">
            <a:xfrm>
              <a:off x="4743813" y="1655699"/>
              <a:ext cx="327161" cy="365760"/>
            </a:xfrm>
            <a:custGeom>
              <a:avLst/>
              <a:gdLst>
                <a:gd name="T0" fmla="*/ 48 w 246"/>
                <a:gd name="T1" fmla="*/ 76 h 275"/>
                <a:gd name="T2" fmla="*/ 124 w 246"/>
                <a:gd name="T3" fmla="*/ 0 h 275"/>
                <a:gd name="T4" fmla="*/ 201 w 246"/>
                <a:gd name="T5" fmla="*/ 76 h 275"/>
                <a:gd name="T6" fmla="*/ 124 w 246"/>
                <a:gd name="T7" fmla="*/ 152 h 275"/>
                <a:gd name="T8" fmla="*/ 48 w 246"/>
                <a:gd name="T9" fmla="*/ 76 h 275"/>
                <a:gd name="T10" fmla="*/ 246 w 246"/>
                <a:gd name="T11" fmla="*/ 275 h 275"/>
                <a:gd name="T12" fmla="*/ 123 w 246"/>
                <a:gd name="T13" fmla="*/ 152 h 275"/>
                <a:gd name="T14" fmla="*/ 0 w 246"/>
                <a:gd name="T15" fmla="*/ 275 h 2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6" h="275">
                  <a:moveTo>
                    <a:pt x="48" y="76"/>
                  </a:moveTo>
                  <a:cubicBezTo>
                    <a:pt x="48" y="34"/>
                    <a:pt x="82" y="0"/>
                    <a:pt x="124" y="0"/>
                  </a:cubicBezTo>
                  <a:cubicBezTo>
                    <a:pt x="166" y="0"/>
                    <a:pt x="201" y="34"/>
                    <a:pt x="201" y="76"/>
                  </a:cubicBezTo>
                  <a:cubicBezTo>
                    <a:pt x="201" y="118"/>
                    <a:pt x="166" y="152"/>
                    <a:pt x="124" y="152"/>
                  </a:cubicBezTo>
                  <a:cubicBezTo>
                    <a:pt x="82" y="152"/>
                    <a:pt x="48" y="118"/>
                    <a:pt x="48" y="76"/>
                  </a:cubicBezTo>
                  <a:close/>
                  <a:moveTo>
                    <a:pt x="246" y="275"/>
                  </a:moveTo>
                  <a:cubicBezTo>
                    <a:pt x="246" y="207"/>
                    <a:pt x="191" y="152"/>
                    <a:pt x="123" y="152"/>
                  </a:cubicBezTo>
                  <a:cubicBezTo>
                    <a:pt x="55" y="152"/>
                    <a:pt x="0" y="207"/>
                    <a:pt x="0" y="275"/>
                  </a:cubicBezTo>
                </a:path>
              </a:pathLst>
            </a:custGeom>
            <a:noFill/>
            <a:ln w="12700"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lin ang="5400000" scaled="1"/>
                </a:gradFill>
              </a:endParaRPr>
            </a:p>
          </p:txBody>
        </p:sp>
      </p:grpSp>
      <p:grpSp>
        <p:nvGrpSpPr>
          <p:cNvPr id="46" name="Group 45" descr="Customer Service">
            <a:extLst>
              <a:ext uri="{FF2B5EF4-FFF2-40B4-BE49-F238E27FC236}">
                <a16:creationId xmlns:a16="http://schemas.microsoft.com/office/drawing/2014/main" id="{F083A84B-6019-0B92-F2C0-7BA37910CA42}"/>
              </a:ext>
            </a:extLst>
          </p:cNvPr>
          <p:cNvGrpSpPr/>
          <p:nvPr/>
        </p:nvGrpSpPr>
        <p:grpSpPr>
          <a:xfrm>
            <a:off x="4363980" y="1419026"/>
            <a:ext cx="1086826" cy="1081428"/>
            <a:chOff x="4363980" y="-1943642"/>
            <a:chExt cx="1086826" cy="1081428"/>
          </a:xfrm>
        </p:grpSpPr>
        <p:sp>
          <p:nvSpPr>
            <p:cNvPr id="209" name="Transform">
              <a:extLst>
                <a:ext uri="{FF2B5EF4-FFF2-40B4-BE49-F238E27FC236}">
                  <a16:creationId xmlns:a16="http://schemas.microsoft.com/office/drawing/2014/main" id="{4E1EAAF2-7129-4137-8ACB-6A68FCBA6199}"/>
                </a:ext>
                <a:ext uri="{C183D7F6-B498-43B3-948B-1728B52AA6E4}">
                  <adec:decorative xmlns:adec="http://schemas.microsoft.com/office/drawing/2017/decorative" val="1"/>
                </a:ext>
              </a:extLst>
            </p:cNvPr>
            <p:cNvSpPr txBox="1">
              <a:spLocks/>
            </p:cNvSpPr>
            <p:nvPr/>
          </p:nvSpPr>
          <p:spPr>
            <a:xfrm>
              <a:off x="4363980" y="-1943642"/>
              <a:ext cx="1086826" cy="1074704"/>
            </a:xfrm>
            <a:prstGeom prst="roundRect">
              <a:avLst/>
            </a:prstGeom>
            <a:solidFill>
              <a:schemeClr val="accent1"/>
            </a:solidFill>
            <a:ln w="25400" cap="rnd">
              <a:noFill/>
            </a:ln>
            <a:effectLst/>
          </p:spPr>
          <p:txBody>
            <a:bodyPr wrap="square" lIns="0" tIns="0" rIns="0" bIns="0" rtlCol="0" anchor="ctr" anchorCtr="0">
              <a:noAutofit/>
            </a:bodyPr>
            <a:lstStyle>
              <a:defPPr>
                <a:defRPr lang="en-US"/>
              </a:defPPr>
              <a:lvl1pPr algn="ctr" defTabSz="914102" fontAlgn="base">
                <a:lnSpc>
                  <a:spcPct val="90000"/>
                </a:lnSpc>
                <a:spcBef>
                  <a:spcPts val="2239"/>
                </a:spcBef>
                <a:spcAft>
                  <a:spcPct val="0"/>
                </a:spcAft>
                <a:buSzPct val="90000"/>
                <a:defRPr sz="1400" kern="0">
                  <a:gradFill>
                    <a:gsLst>
                      <a:gs pos="24211">
                        <a:srgbClr val="FFFFFF">
                          <a:alpha val="50000"/>
                        </a:srgbClr>
                      </a:gs>
                      <a:gs pos="50000">
                        <a:srgbClr val="FFFFFF">
                          <a:alpha val="50000"/>
                        </a:srgbClr>
                      </a:gs>
                    </a:gsLst>
                    <a:lin ang="18900000" scaled="0"/>
                  </a:gradFill>
                  <a:latin typeface="Segoe UI Semibold"/>
                  <a:cs typeface="Segoe UI" panose="020B0502040204020203" pitchFamily="34" charset="0"/>
                </a:defRPr>
              </a:lvl1pPr>
              <a:lvl2pPr marL="228600" marR="0" indent="0" defTabSz="932742" fontAlgn="auto">
                <a:lnSpc>
                  <a:spcPct val="100000"/>
                </a:lnSpc>
                <a:spcBef>
                  <a:spcPct val="20000"/>
                </a:spcBef>
                <a:spcAft>
                  <a:spcPts val="0"/>
                </a:spcAft>
                <a:buClrTx/>
                <a:buSzPct val="90000"/>
                <a:buFont typeface="Wingdings" panose="05000000000000000000" pitchFamily="2" charset="2"/>
                <a:buNone/>
                <a:tabLst/>
                <a:defRPr sz="2000" spc="0" baseline="0">
                  <a:gradFill>
                    <a:gsLst>
                      <a:gs pos="1250">
                        <a:schemeClr val="tx1"/>
                      </a:gs>
                      <a:gs pos="100000">
                        <a:schemeClr val="tx1"/>
                      </a:gs>
                    </a:gsLst>
                    <a:lin ang="5400000" scaled="0"/>
                  </a:gradFill>
                </a:defRPr>
              </a:lvl2pPr>
              <a:lvl3pPr marL="457200" marR="0" indent="0" defTabSz="932742" fontAlgn="auto">
                <a:lnSpc>
                  <a:spcPct val="100000"/>
                </a:lnSpc>
                <a:spcBef>
                  <a:spcPct val="20000"/>
                </a:spcBef>
                <a:spcAft>
                  <a:spcPts val="0"/>
                </a:spcAft>
                <a:buClrTx/>
                <a:buSzPct val="90000"/>
                <a:buFont typeface="Wingdings" panose="05000000000000000000" pitchFamily="2" charset="2"/>
                <a:buNone/>
                <a:tabLst/>
                <a:defRPr sz="1600" spc="0" baseline="0">
                  <a:gradFill>
                    <a:gsLst>
                      <a:gs pos="1250">
                        <a:schemeClr val="tx1"/>
                      </a:gs>
                      <a:gs pos="100000">
                        <a:schemeClr val="tx1"/>
                      </a:gs>
                    </a:gsLst>
                    <a:lin ang="5400000" scaled="0"/>
                  </a:gradFill>
                </a:defRPr>
              </a:lvl3pPr>
              <a:lvl4pPr marL="661988" marR="0" indent="0" defTabSz="932742" fontAlgn="auto">
                <a:lnSpc>
                  <a:spcPct val="100000"/>
                </a:lnSpc>
                <a:spcBef>
                  <a:spcPct val="20000"/>
                </a:spcBef>
                <a:spcAft>
                  <a:spcPts val="0"/>
                </a:spcAft>
                <a:buClrTx/>
                <a:buSzPct val="90000"/>
                <a:buFont typeface="Wingdings" panose="05000000000000000000" pitchFamily="2" charset="2"/>
                <a:buNone/>
                <a:tabLst/>
                <a:defRPr sz="1400" spc="0" baseline="0">
                  <a:gradFill>
                    <a:gsLst>
                      <a:gs pos="1250">
                        <a:schemeClr val="tx1"/>
                      </a:gs>
                      <a:gs pos="100000">
                        <a:schemeClr val="tx1"/>
                      </a:gs>
                    </a:gsLst>
                    <a:lin ang="5400000" scaled="0"/>
                  </a:gradFill>
                </a:defRPr>
              </a:lvl4pPr>
              <a:lvl5pPr marL="855663" marR="0" indent="0" defTabSz="932742" fontAlgn="auto">
                <a:lnSpc>
                  <a:spcPct val="100000"/>
                </a:lnSpc>
                <a:spcBef>
                  <a:spcPct val="20000"/>
                </a:spcBef>
                <a:spcAft>
                  <a:spcPts val="0"/>
                </a:spcAft>
                <a:buClrTx/>
                <a:buSzPct val="90000"/>
                <a:buFont typeface="Wingdings" panose="05000000000000000000" pitchFamily="2" charset="2"/>
                <a:buNone/>
                <a:tabLst/>
                <a:defRPr sz="1400" spc="0" baseline="0">
                  <a:gradFill>
                    <a:gsLst>
                      <a:gs pos="1250">
                        <a:schemeClr val="tx1"/>
                      </a:gs>
                      <a:gs pos="100000">
                        <a:schemeClr val="tx1"/>
                      </a:gs>
                    </a:gsLst>
                    <a:lin ang="5400000" scaled="0"/>
                  </a:gradFill>
                </a:defRPr>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marL="0" marR="0" lvl="0" indent="0" algn="ctr" defTabSz="914102" rtl="0" eaLnBrk="1" fontAlgn="base" latinLnBrk="0" hangingPunct="1">
                <a:lnSpc>
                  <a:spcPct val="90000"/>
                </a:lnSpc>
                <a:spcBef>
                  <a:spcPts val="2239"/>
                </a:spcBef>
                <a:spcAft>
                  <a:spcPct val="0"/>
                </a:spcAft>
                <a:buClrTx/>
                <a:buSzPct val="90000"/>
                <a:buFontTx/>
                <a:buNone/>
                <a:tabLst/>
                <a:defRPr/>
              </a:pPr>
              <a:endParaRPr kumimoji="0" lang="en-US" sz="1200" b="0" i="0" u="none" strike="noStrike" kern="0" cap="none" spc="0" normalizeH="0" baseline="0" noProof="0">
                <a:ln>
                  <a:noFill/>
                </a:ln>
                <a:gradFill>
                  <a:gsLst>
                    <a:gs pos="24211">
                      <a:srgbClr val="FFFFFF"/>
                    </a:gs>
                    <a:gs pos="50000">
                      <a:srgbClr val="FFFFFF"/>
                    </a:gs>
                  </a:gsLst>
                  <a:lin ang="18900000" scaled="0"/>
                </a:gradFill>
                <a:effectLst/>
                <a:uLnTx/>
                <a:uFillTx/>
                <a:latin typeface="Segoe UI"/>
                <a:ea typeface="+mn-ea"/>
                <a:cs typeface="Segoe UI" panose="020B0502040204020203" pitchFamily="34" charset="0"/>
              </a:endParaRPr>
            </a:p>
          </p:txBody>
        </p:sp>
        <p:sp>
          <p:nvSpPr>
            <p:cNvPr id="206" name="Rectangle 205">
              <a:extLst>
                <a:ext uri="{FF2B5EF4-FFF2-40B4-BE49-F238E27FC236}">
                  <a16:creationId xmlns:a16="http://schemas.microsoft.com/office/drawing/2014/main" id="{DFD62492-91E4-47EF-87E5-4895BC60EBA4}"/>
                </a:ext>
              </a:extLst>
            </p:cNvPr>
            <p:cNvSpPr>
              <a:spLocks/>
            </p:cNvSpPr>
            <p:nvPr/>
          </p:nvSpPr>
          <p:spPr bwMode="invGray">
            <a:xfrm>
              <a:off x="4373266" y="-1326104"/>
              <a:ext cx="1068254" cy="463890"/>
            </a:xfrm>
            <a:prstGeom prst="rect">
              <a:avLst/>
            </a:prstGeom>
            <a:noFill/>
            <a:ln>
              <a:noFill/>
              <a:prstDash val="sysDash"/>
            </a:ln>
          </p:spPr>
          <p:txBody>
            <a:bodyPr wrap="square" lIns="0" tIns="0" rIns="0" bIns="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chemeClr val="bg1"/>
                  </a:solidFill>
                  <a:effectLst/>
                  <a:uLnTx/>
                  <a:uFillTx/>
                  <a:latin typeface="+mj-lt"/>
                  <a:ea typeface="+mn-ea"/>
                  <a:cs typeface="+mn-cs"/>
                </a:rPr>
                <a:t>Customer Service</a:t>
              </a:r>
            </a:p>
          </p:txBody>
        </p:sp>
        <p:sp>
          <p:nvSpPr>
            <p:cNvPr id="20" name="people_4" title="Icon of a person">
              <a:extLst>
                <a:ext uri="{FF2B5EF4-FFF2-40B4-BE49-F238E27FC236}">
                  <a16:creationId xmlns:a16="http://schemas.microsoft.com/office/drawing/2014/main" id="{CD8ACA81-60E6-C6DA-910E-75046B2F5CC8}"/>
                </a:ext>
              </a:extLst>
            </p:cNvPr>
            <p:cNvSpPr>
              <a:spLocks noChangeAspect="1" noEditPoints="1"/>
            </p:cNvSpPr>
            <p:nvPr/>
          </p:nvSpPr>
          <p:spPr bwMode="auto">
            <a:xfrm>
              <a:off x="4743813" y="-1706969"/>
              <a:ext cx="327161" cy="365760"/>
            </a:xfrm>
            <a:custGeom>
              <a:avLst/>
              <a:gdLst>
                <a:gd name="T0" fmla="*/ 48 w 246"/>
                <a:gd name="T1" fmla="*/ 76 h 275"/>
                <a:gd name="T2" fmla="*/ 124 w 246"/>
                <a:gd name="T3" fmla="*/ 0 h 275"/>
                <a:gd name="T4" fmla="*/ 201 w 246"/>
                <a:gd name="T5" fmla="*/ 76 h 275"/>
                <a:gd name="T6" fmla="*/ 124 w 246"/>
                <a:gd name="T7" fmla="*/ 152 h 275"/>
                <a:gd name="T8" fmla="*/ 48 w 246"/>
                <a:gd name="T9" fmla="*/ 76 h 275"/>
                <a:gd name="T10" fmla="*/ 246 w 246"/>
                <a:gd name="T11" fmla="*/ 275 h 275"/>
                <a:gd name="T12" fmla="*/ 123 w 246"/>
                <a:gd name="T13" fmla="*/ 152 h 275"/>
                <a:gd name="T14" fmla="*/ 0 w 246"/>
                <a:gd name="T15" fmla="*/ 275 h 2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6" h="275">
                  <a:moveTo>
                    <a:pt x="48" y="76"/>
                  </a:moveTo>
                  <a:cubicBezTo>
                    <a:pt x="48" y="34"/>
                    <a:pt x="82" y="0"/>
                    <a:pt x="124" y="0"/>
                  </a:cubicBezTo>
                  <a:cubicBezTo>
                    <a:pt x="166" y="0"/>
                    <a:pt x="201" y="34"/>
                    <a:pt x="201" y="76"/>
                  </a:cubicBezTo>
                  <a:cubicBezTo>
                    <a:pt x="201" y="118"/>
                    <a:pt x="166" y="152"/>
                    <a:pt x="124" y="152"/>
                  </a:cubicBezTo>
                  <a:cubicBezTo>
                    <a:pt x="82" y="152"/>
                    <a:pt x="48" y="118"/>
                    <a:pt x="48" y="76"/>
                  </a:cubicBezTo>
                  <a:close/>
                  <a:moveTo>
                    <a:pt x="246" y="275"/>
                  </a:moveTo>
                  <a:cubicBezTo>
                    <a:pt x="246" y="207"/>
                    <a:pt x="191" y="152"/>
                    <a:pt x="123" y="152"/>
                  </a:cubicBezTo>
                  <a:cubicBezTo>
                    <a:pt x="55" y="152"/>
                    <a:pt x="0" y="207"/>
                    <a:pt x="0" y="275"/>
                  </a:cubicBezTo>
                </a:path>
              </a:pathLst>
            </a:custGeom>
            <a:noFill/>
            <a:ln w="12700"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lin ang="5400000" scaled="1"/>
                </a:gradFill>
              </a:endParaRPr>
            </a:p>
          </p:txBody>
        </p:sp>
      </p:grpSp>
      <p:grpSp>
        <p:nvGrpSpPr>
          <p:cNvPr id="104" name="Group 103" descr="Field Technicians">
            <a:extLst>
              <a:ext uri="{FF2B5EF4-FFF2-40B4-BE49-F238E27FC236}">
                <a16:creationId xmlns:a16="http://schemas.microsoft.com/office/drawing/2014/main" id="{B02A6562-5417-C9D0-F049-B955D559EC4F}"/>
              </a:ext>
            </a:extLst>
          </p:cNvPr>
          <p:cNvGrpSpPr/>
          <p:nvPr/>
        </p:nvGrpSpPr>
        <p:grpSpPr>
          <a:xfrm>
            <a:off x="4363980" y="2607571"/>
            <a:ext cx="1086826" cy="1081428"/>
            <a:chOff x="4363980" y="2607571"/>
            <a:chExt cx="1086826" cy="1081428"/>
          </a:xfrm>
        </p:grpSpPr>
        <p:sp>
          <p:nvSpPr>
            <p:cNvPr id="81" name="Transform">
              <a:extLst>
                <a:ext uri="{FF2B5EF4-FFF2-40B4-BE49-F238E27FC236}">
                  <a16:creationId xmlns:a16="http://schemas.microsoft.com/office/drawing/2014/main" id="{4481F328-7914-43DC-6F66-AC24AE6FB40C}"/>
                </a:ext>
                <a:ext uri="{C183D7F6-B498-43B3-948B-1728B52AA6E4}">
                  <adec:decorative xmlns:adec="http://schemas.microsoft.com/office/drawing/2017/decorative" val="1"/>
                </a:ext>
              </a:extLst>
            </p:cNvPr>
            <p:cNvSpPr txBox="1">
              <a:spLocks/>
            </p:cNvSpPr>
            <p:nvPr/>
          </p:nvSpPr>
          <p:spPr>
            <a:xfrm>
              <a:off x="4363980" y="2607571"/>
              <a:ext cx="1086826" cy="1074704"/>
            </a:xfrm>
            <a:prstGeom prst="roundRect">
              <a:avLst/>
            </a:prstGeom>
            <a:solidFill>
              <a:schemeClr val="accent2">
                <a:alpha val="15000"/>
              </a:schemeClr>
            </a:solidFill>
            <a:ln w="25400" cap="rnd">
              <a:noFill/>
            </a:ln>
            <a:effectLst/>
          </p:spPr>
          <p:txBody>
            <a:bodyPr wrap="square" lIns="0" tIns="0" rIns="0" bIns="0" rtlCol="0" anchor="ctr" anchorCtr="0">
              <a:noAutofit/>
            </a:bodyPr>
            <a:lstStyle>
              <a:defPPr>
                <a:defRPr lang="en-US"/>
              </a:defPPr>
              <a:lvl1pPr marR="0" lvl="0" indent="0" algn="ctr" defTabSz="914102" fontAlgn="base">
                <a:lnSpc>
                  <a:spcPct val="90000"/>
                </a:lnSpc>
                <a:spcBef>
                  <a:spcPts val="2239"/>
                </a:spcBef>
                <a:spcAft>
                  <a:spcPct val="0"/>
                </a:spcAft>
                <a:buClrTx/>
                <a:buSzPct val="90000"/>
                <a:buFontTx/>
                <a:buNone/>
                <a:tabLst/>
                <a:defRPr kumimoji="0" sz="1200" b="0" i="0" u="none" strike="noStrike" kern="0" cap="none" spc="0" normalizeH="0" baseline="0">
                  <a:ln>
                    <a:noFill/>
                  </a:ln>
                  <a:gradFill>
                    <a:gsLst>
                      <a:gs pos="24211">
                        <a:srgbClr val="FFFFFF"/>
                      </a:gs>
                      <a:gs pos="50000">
                        <a:srgbClr val="FFFFFF"/>
                      </a:gs>
                    </a:gsLst>
                    <a:lin ang="18900000" scaled="0"/>
                  </a:gradFill>
                  <a:effectLst/>
                  <a:uLnTx/>
                  <a:uFillTx/>
                  <a:latin typeface="Segoe UI"/>
                  <a:cs typeface="Segoe UI" panose="020B0502040204020203" pitchFamily="34" charset="0"/>
                </a:defRPr>
              </a:lvl1pPr>
              <a:lvl2pPr marL="228600" marR="0" indent="0" defTabSz="932742" fontAlgn="auto">
                <a:lnSpc>
                  <a:spcPct val="100000"/>
                </a:lnSpc>
                <a:spcBef>
                  <a:spcPct val="20000"/>
                </a:spcBef>
                <a:spcAft>
                  <a:spcPts val="0"/>
                </a:spcAft>
                <a:buClrTx/>
                <a:buSzPct val="90000"/>
                <a:buFont typeface="Wingdings" panose="05000000000000000000" pitchFamily="2" charset="2"/>
                <a:buNone/>
                <a:tabLst/>
                <a:defRPr sz="2000" spc="0" baseline="0">
                  <a:gradFill>
                    <a:gsLst>
                      <a:gs pos="1250">
                        <a:schemeClr val="tx1"/>
                      </a:gs>
                      <a:gs pos="100000">
                        <a:schemeClr val="tx1"/>
                      </a:gs>
                    </a:gsLst>
                    <a:lin ang="5400000" scaled="0"/>
                  </a:gradFill>
                </a:defRPr>
              </a:lvl2pPr>
              <a:lvl3pPr marL="457200" marR="0" indent="0" defTabSz="932742" fontAlgn="auto">
                <a:lnSpc>
                  <a:spcPct val="100000"/>
                </a:lnSpc>
                <a:spcBef>
                  <a:spcPct val="20000"/>
                </a:spcBef>
                <a:spcAft>
                  <a:spcPts val="0"/>
                </a:spcAft>
                <a:buClrTx/>
                <a:buSzPct val="90000"/>
                <a:buFont typeface="Wingdings" panose="05000000000000000000" pitchFamily="2" charset="2"/>
                <a:buNone/>
                <a:tabLst/>
                <a:defRPr sz="1600" spc="0" baseline="0">
                  <a:gradFill>
                    <a:gsLst>
                      <a:gs pos="1250">
                        <a:schemeClr val="tx1"/>
                      </a:gs>
                      <a:gs pos="100000">
                        <a:schemeClr val="tx1"/>
                      </a:gs>
                    </a:gsLst>
                    <a:lin ang="5400000" scaled="0"/>
                  </a:gradFill>
                </a:defRPr>
              </a:lvl3pPr>
              <a:lvl4pPr marL="661988" marR="0" indent="0" defTabSz="932742" fontAlgn="auto">
                <a:lnSpc>
                  <a:spcPct val="100000"/>
                </a:lnSpc>
                <a:spcBef>
                  <a:spcPct val="20000"/>
                </a:spcBef>
                <a:spcAft>
                  <a:spcPts val="0"/>
                </a:spcAft>
                <a:buClrTx/>
                <a:buSzPct val="90000"/>
                <a:buFont typeface="Wingdings" panose="05000000000000000000" pitchFamily="2" charset="2"/>
                <a:buNone/>
                <a:tabLst/>
                <a:defRPr sz="1400" spc="0" baseline="0">
                  <a:gradFill>
                    <a:gsLst>
                      <a:gs pos="1250">
                        <a:schemeClr val="tx1"/>
                      </a:gs>
                      <a:gs pos="100000">
                        <a:schemeClr val="tx1"/>
                      </a:gs>
                    </a:gsLst>
                    <a:lin ang="5400000" scaled="0"/>
                  </a:gradFill>
                </a:defRPr>
              </a:lvl4pPr>
              <a:lvl5pPr marL="855663" marR="0" indent="0" defTabSz="932742" fontAlgn="auto">
                <a:lnSpc>
                  <a:spcPct val="100000"/>
                </a:lnSpc>
                <a:spcBef>
                  <a:spcPct val="20000"/>
                </a:spcBef>
                <a:spcAft>
                  <a:spcPts val="0"/>
                </a:spcAft>
                <a:buClrTx/>
                <a:buSzPct val="90000"/>
                <a:buFont typeface="Wingdings" panose="05000000000000000000" pitchFamily="2" charset="2"/>
                <a:buNone/>
                <a:tabLst/>
                <a:defRPr sz="1400" spc="0" baseline="0">
                  <a:gradFill>
                    <a:gsLst>
                      <a:gs pos="1250">
                        <a:schemeClr val="tx1"/>
                      </a:gs>
                      <a:gs pos="100000">
                        <a:schemeClr val="tx1"/>
                      </a:gs>
                    </a:gsLst>
                    <a:lin ang="5400000" scaled="0"/>
                  </a:gradFill>
                </a:defRPr>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endParaRPr lang="en-US"/>
            </a:p>
          </p:txBody>
        </p:sp>
        <p:sp>
          <p:nvSpPr>
            <p:cNvPr id="82" name="Rectangle 81">
              <a:extLst>
                <a:ext uri="{FF2B5EF4-FFF2-40B4-BE49-F238E27FC236}">
                  <a16:creationId xmlns:a16="http://schemas.microsoft.com/office/drawing/2014/main" id="{3404DA85-23C9-63F8-3545-3C4C7145B138}"/>
                </a:ext>
              </a:extLst>
            </p:cNvPr>
            <p:cNvSpPr/>
            <p:nvPr/>
          </p:nvSpPr>
          <p:spPr bwMode="invGray">
            <a:xfrm>
              <a:off x="4373266" y="3225109"/>
              <a:ext cx="1068254" cy="463890"/>
            </a:xfrm>
            <a:prstGeom prst="rect">
              <a:avLst/>
            </a:prstGeom>
            <a:noFill/>
            <a:ln>
              <a:noFill/>
              <a:prstDash val="sysDash"/>
            </a:ln>
          </p:spPr>
          <p:txBody>
            <a:bodyPr wrap="square" lIns="0" tIns="0" rIns="0" bIns="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i="0" u="none" strike="noStrike" kern="1200" cap="none" spc="0" normalizeH="0" baseline="0" noProof="0">
                  <a:ln>
                    <a:noFill/>
                  </a:ln>
                  <a:effectLst/>
                  <a:uLnTx/>
                  <a:uFillTx/>
                  <a:latin typeface="+mj-lt"/>
                  <a:ea typeface="+mn-ea"/>
                  <a:cs typeface="+mn-cs"/>
                </a:rPr>
                <a:t>Field Technicians</a:t>
              </a:r>
            </a:p>
          </p:txBody>
        </p:sp>
        <p:sp>
          <p:nvSpPr>
            <p:cNvPr id="83" name="Truck" title="Icon of a truck with a storage trailer">
              <a:extLst>
                <a:ext uri="{FF2B5EF4-FFF2-40B4-BE49-F238E27FC236}">
                  <a16:creationId xmlns:a16="http://schemas.microsoft.com/office/drawing/2014/main" id="{5E505AA1-6F76-9A65-79B1-538E9EDFA080}"/>
                </a:ext>
              </a:extLst>
            </p:cNvPr>
            <p:cNvSpPr>
              <a:spLocks noChangeAspect="1" noEditPoints="1"/>
            </p:cNvSpPr>
            <p:nvPr/>
          </p:nvSpPr>
          <p:spPr bwMode="auto">
            <a:xfrm>
              <a:off x="4587353" y="2854343"/>
              <a:ext cx="640080" cy="292951"/>
            </a:xfrm>
            <a:custGeom>
              <a:avLst/>
              <a:gdLst>
                <a:gd name="T0" fmla="*/ 294 w 360"/>
                <a:gd name="T1" fmla="*/ 148 h 163"/>
                <a:gd name="T2" fmla="*/ 309 w 360"/>
                <a:gd name="T3" fmla="*/ 133 h 163"/>
                <a:gd name="T4" fmla="*/ 324 w 360"/>
                <a:gd name="T5" fmla="*/ 148 h 163"/>
                <a:gd name="T6" fmla="*/ 309 w 360"/>
                <a:gd name="T7" fmla="*/ 163 h 163"/>
                <a:gd name="T8" fmla="*/ 294 w 360"/>
                <a:gd name="T9" fmla="*/ 148 h 163"/>
                <a:gd name="T10" fmla="*/ 80 w 360"/>
                <a:gd name="T11" fmla="*/ 163 h 163"/>
                <a:gd name="T12" fmla="*/ 95 w 360"/>
                <a:gd name="T13" fmla="*/ 148 h 163"/>
                <a:gd name="T14" fmla="*/ 80 w 360"/>
                <a:gd name="T15" fmla="*/ 133 h 163"/>
                <a:gd name="T16" fmla="*/ 65 w 360"/>
                <a:gd name="T17" fmla="*/ 148 h 163"/>
                <a:gd name="T18" fmla="*/ 80 w 360"/>
                <a:gd name="T19" fmla="*/ 163 h 163"/>
                <a:gd name="T20" fmla="*/ 346 w 360"/>
                <a:gd name="T21" fmla="*/ 148 h 163"/>
                <a:gd name="T22" fmla="*/ 346 w 360"/>
                <a:gd name="T23" fmla="*/ 110 h 163"/>
                <a:gd name="T24" fmla="*/ 333 w 360"/>
                <a:gd name="T25" fmla="*/ 97 h 163"/>
                <a:gd name="T26" fmla="*/ 207 w 360"/>
                <a:gd name="T27" fmla="*/ 97 h 163"/>
                <a:gd name="T28" fmla="*/ 95 w 360"/>
                <a:gd name="T29" fmla="*/ 148 h 163"/>
                <a:gd name="T30" fmla="*/ 294 w 360"/>
                <a:gd name="T31" fmla="*/ 148 h 163"/>
                <a:gd name="T32" fmla="*/ 324 w 360"/>
                <a:gd name="T33" fmla="*/ 148 h 163"/>
                <a:gd name="T34" fmla="*/ 360 w 360"/>
                <a:gd name="T35" fmla="*/ 148 h 163"/>
                <a:gd name="T36" fmla="*/ 207 w 360"/>
                <a:gd name="T37" fmla="*/ 148 h 163"/>
                <a:gd name="T38" fmla="*/ 207 w 360"/>
                <a:gd name="T39" fmla="*/ 0 h 163"/>
                <a:gd name="T40" fmla="*/ 22 w 360"/>
                <a:gd name="T41" fmla="*/ 0 h 163"/>
                <a:gd name="T42" fmla="*/ 22 w 360"/>
                <a:gd name="T43" fmla="*/ 148 h 163"/>
                <a:gd name="T44" fmla="*/ 65 w 360"/>
                <a:gd name="T45" fmla="*/ 148 h 163"/>
                <a:gd name="T46" fmla="*/ 295 w 360"/>
                <a:gd name="T47" fmla="*/ 97 h 163"/>
                <a:gd name="T48" fmla="*/ 251 w 360"/>
                <a:gd name="T49" fmla="*/ 52 h 163"/>
                <a:gd name="T50" fmla="*/ 207 w 360"/>
                <a:gd name="T51" fmla="*/ 52 h 163"/>
                <a:gd name="T52" fmla="*/ 22 w 360"/>
                <a:gd name="T53" fmla="*/ 133 h 163"/>
                <a:gd name="T54" fmla="*/ 0 w 360"/>
                <a:gd name="T55" fmla="*/ 133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60" h="163">
                  <a:moveTo>
                    <a:pt x="294" y="148"/>
                  </a:moveTo>
                  <a:cubicBezTo>
                    <a:pt x="294" y="139"/>
                    <a:pt x="301" y="133"/>
                    <a:pt x="309" y="133"/>
                  </a:cubicBezTo>
                  <a:cubicBezTo>
                    <a:pt x="317" y="133"/>
                    <a:pt x="324" y="139"/>
                    <a:pt x="324" y="148"/>
                  </a:cubicBezTo>
                  <a:cubicBezTo>
                    <a:pt x="324" y="156"/>
                    <a:pt x="317" y="163"/>
                    <a:pt x="309" y="163"/>
                  </a:cubicBezTo>
                  <a:cubicBezTo>
                    <a:pt x="301" y="163"/>
                    <a:pt x="294" y="156"/>
                    <a:pt x="294" y="148"/>
                  </a:cubicBezTo>
                  <a:close/>
                  <a:moveTo>
                    <a:pt x="80" y="163"/>
                  </a:moveTo>
                  <a:cubicBezTo>
                    <a:pt x="88" y="163"/>
                    <a:pt x="95" y="156"/>
                    <a:pt x="95" y="148"/>
                  </a:cubicBezTo>
                  <a:cubicBezTo>
                    <a:pt x="95" y="139"/>
                    <a:pt x="88" y="133"/>
                    <a:pt x="80" y="133"/>
                  </a:cubicBezTo>
                  <a:cubicBezTo>
                    <a:pt x="72" y="133"/>
                    <a:pt x="65" y="139"/>
                    <a:pt x="65" y="148"/>
                  </a:cubicBezTo>
                  <a:cubicBezTo>
                    <a:pt x="65" y="156"/>
                    <a:pt x="72" y="163"/>
                    <a:pt x="80" y="163"/>
                  </a:cubicBezTo>
                  <a:close/>
                  <a:moveTo>
                    <a:pt x="346" y="148"/>
                  </a:moveTo>
                  <a:cubicBezTo>
                    <a:pt x="346" y="110"/>
                    <a:pt x="346" y="110"/>
                    <a:pt x="346" y="110"/>
                  </a:cubicBezTo>
                  <a:cubicBezTo>
                    <a:pt x="346" y="103"/>
                    <a:pt x="340" y="97"/>
                    <a:pt x="333" y="97"/>
                  </a:cubicBezTo>
                  <a:cubicBezTo>
                    <a:pt x="207" y="97"/>
                    <a:pt x="207" y="97"/>
                    <a:pt x="207" y="97"/>
                  </a:cubicBezTo>
                  <a:moveTo>
                    <a:pt x="95" y="148"/>
                  </a:moveTo>
                  <a:cubicBezTo>
                    <a:pt x="294" y="148"/>
                    <a:pt x="294" y="148"/>
                    <a:pt x="294" y="148"/>
                  </a:cubicBezTo>
                  <a:moveTo>
                    <a:pt x="324" y="148"/>
                  </a:moveTo>
                  <a:cubicBezTo>
                    <a:pt x="360" y="148"/>
                    <a:pt x="360" y="148"/>
                    <a:pt x="360" y="148"/>
                  </a:cubicBezTo>
                  <a:moveTo>
                    <a:pt x="207" y="148"/>
                  </a:moveTo>
                  <a:cubicBezTo>
                    <a:pt x="207" y="0"/>
                    <a:pt x="207" y="0"/>
                    <a:pt x="207" y="0"/>
                  </a:cubicBezTo>
                  <a:cubicBezTo>
                    <a:pt x="22" y="0"/>
                    <a:pt x="22" y="0"/>
                    <a:pt x="22" y="0"/>
                  </a:cubicBezTo>
                  <a:cubicBezTo>
                    <a:pt x="22" y="148"/>
                    <a:pt x="22" y="148"/>
                    <a:pt x="22" y="148"/>
                  </a:cubicBezTo>
                  <a:cubicBezTo>
                    <a:pt x="65" y="148"/>
                    <a:pt x="65" y="148"/>
                    <a:pt x="65" y="148"/>
                  </a:cubicBezTo>
                  <a:moveTo>
                    <a:pt x="295" y="97"/>
                  </a:moveTo>
                  <a:cubicBezTo>
                    <a:pt x="251" y="52"/>
                    <a:pt x="251" y="52"/>
                    <a:pt x="251" y="52"/>
                  </a:cubicBezTo>
                  <a:cubicBezTo>
                    <a:pt x="207" y="52"/>
                    <a:pt x="207" y="52"/>
                    <a:pt x="207" y="52"/>
                  </a:cubicBezTo>
                  <a:moveTo>
                    <a:pt x="22" y="133"/>
                  </a:moveTo>
                  <a:cubicBezTo>
                    <a:pt x="0" y="133"/>
                    <a:pt x="0" y="133"/>
                    <a:pt x="0" y="133"/>
                  </a:cubicBezTo>
                </a:path>
              </a:pathLst>
            </a:custGeom>
            <a:noFill/>
            <a:ln w="12700" cap="sq">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lin ang="5400000" scaled="1"/>
                </a:gradFill>
              </a:endParaRPr>
            </a:p>
          </p:txBody>
        </p:sp>
      </p:grpSp>
      <p:grpSp>
        <p:nvGrpSpPr>
          <p:cNvPr id="47" name="Group 46" descr="Field Technicians">
            <a:extLst>
              <a:ext uri="{FF2B5EF4-FFF2-40B4-BE49-F238E27FC236}">
                <a16:creationId xmlns:a16="http://schemas.microsoft.com/office/drawing/2014/main" id="{2F4B19EB-F2DF-136D-E47A-8A2BD2973F2B}"/>
              </a:ext>
            </a:extLst>
          </p:cNvPr>
          <p:cNvGrpSpPr/>
          <p:nvPr/>
        </p:nvGrpSpPr>
        <p:grpSpPr>
          <a:xfrm>
            <a:off x="4363980" y="2607571"/>
            <a:ext cx="1086826" cy="1081428"/>
            <a:chOff x="4363980" y="-755097"/>
            <a:chExt cx="1086826" cy="1081428"/>
          </a:xfrm>
        </p:grpSpPr>
        <p:sp>
          <p:nvSpPr>
            <p:cNvPr id="219" name="Transform">
              <a:extLst>
                <a:ext uri="{FF2B5EF4-FFF2-40B4-BE49-F238E27FC236}">
                  <a16:creationId xmlns:a16="http://schemas.microsoft.com/office/drawing/2014/main" id="{010FB045-703F-4EDB-8BC2-D8B87B429E18}"/>
                </a:ext>
                <a:ext uri="{C183D7F6-B498-43B3-948B-1728B52AA6E4}">
                  <adec:decorative xmlns:adec="http://schemas.microsoft.com/office/drawing/2017/decorative" val="1"/>
                </a:ext>
              </a:extLst>
            </p:cNvPr>
            <p:cNvSpPr txBox="1">
              <a:spLocks/>
            </p:cNvSpPr>
            <p:nvPr/>
          </p:nvSpPr>
          <p:spPr>
            <a:xfrm>
              <a:off x="4363980" y="-755097"/>
              <a:ext cx="1086826" cy="1074704"/>
            </a:xfrm>
            <a:prstGeom prst="roundRect">
              <a:avLst/>
            </a:prstGeom>
            <a:solidFill>
              <a:schemeClr val="accent1"/>
            </a:solidFill>
            <a:ln w="25400" cap="rnd">
              <a:noFill/>
            </a:ln>
            <a:effectLst/>
          </p:spPr>
          <p:txBody>
            <a:bodyPr wrap="square" lIns="0" tIns="0" rIns="0" bIns="0" rtlCol="0" anchor="ctr" anchorCtr="0">
              <a:noAutofit/>
            </a:bodyPr>
            <a:lstStyle>
              <a:defPPr>
                <a:defRPr lang="en-US"/>
              </a:defPPr>
              <a:lvl1pPr algn="ctr" defTabSz="914102" fontAlgn="base">
                <a:lnSpc>
                  <a:spcPct val="90000"/>
                </a:lnSpc>
                <a:spcBef>
                  <a:spcPts val="2239"/>
                </a:spcBef>
                <a:spcAft>
                  <a:spcPct val="0"/>
                </a:spcAft>
                <a:buSzPct val="90000"/>
                <a:defRPr sz="1400" kern="0">
                  <a:gradFill>
                    <a:gsLst>
                      <a:gs pos="24211">
                        <a:srgbClr val="FFFFFF">
                          <a:alpha val="50000"/>
                        </a:srgbClr>
                      </a:gs>
                      <a:gs pos="50000">
                        <a:srgbClr val="FFFFFF">
                          <a:alpha val="50000"/>
                        </a:srgbClr>
                      </a:gs>
                    </a:gsLst>
                    <a:lin ang="18900000" scaled="0"/>
                  </a:gradFill>
                  <a:latin typeface="Segoe UI Semibold"/>
                  <a:cs typeface="Segoe UI" panose="020B0502040204020203" pitchFamily="34" charset="0"/>
                </a:defRPr>
              </a:lvl1pPr>
              <a:lvl2pPr marL="228600" marR="0" indent="0" defTabSz="932742" fontAlgn="auto">
                <a:lnSpc>
                  <a:spcPct val="100000"/>
                </a:lnSpc>
                <a:spcBef>
                  <a:spcPct val="20000"/>
                </a:spcBef>
                <a:spcAft>
                  <a:spcPts val="0"/>
                </a:spcAft>
                <a:buClrTx/>
                <a:buSzPct val="90000"/>
                <a:buFont typeface="Wingdings" panose="05000000000000000000" pitchFamily="2" charset="2"/>
                <a:buNone/>
                <a:tabLst/>
                <a:defRPr sz="2000" spc="0" baseline="0">
                  <a:gradFill>
                    <a:gsLst>
                      <a:gs pos="1250">
                        <a:schemeClr val="tx1"/>
                      </a:gs>
                      <a:gs pos="100000">
                        <a:schemeClr val="tx1"/>
                      </a:gs>
                    </a:gsLst>
                    <a:lin ang="5400000" scaled="0"/>
                  </a:gradFill>
                </a:defRPr>
              </a:lvl2pPr>
              <a:lvl3pPr marL="457200" marR="0" indent="0" defTabSz="932742" fontAlgn="auto">
                <a:lnSpc>
                  <a:spcPct val="100000"/>
                </a:lnSpc>
                <a:spcBef>
                  <a:spcPct val="20000"/>
                </a:spcBef>
                <a:spcAft>
                  <a:spcPts val="0"/>
                </a:spcAft>
                <a:buClrTx/>
                <a:buSzPct val="90000"/>
                <a:buFont typeface="Wingdings" panose="05000000000000000000" pitchFamily="2" charset="2"/>
                <a:buNone/>
                <a:tabLst/>
                <a:defRPr sz="1600" spc="0" baseline="0">
                  <a:gradFill>
                    <a:gsLst>
                      <a:gs pos="1250">
                        <a:schemeClr val="tx1"/>
                      </a:gs>
                      <a:gs pos="100000">
                        <a:schemeClr val="tx1"/>
                      </a:gs>
                    </a:gsLst>
                    <a:lin ang="5400000" scaled="0"/>
                  </a:gradFill>
                </a:defRPr>
              </a:lvl3pPr>
              <a:lvl4pPr marL="661988" marR="0" indent="0" defTabSz="932742" fontAlgn="auto">
                <a:lnSpc>
                  <a:spcPct val="100000"/>
                </a:lnSpc>
                <a:spcBef>
                  <a:spcPct val="20000"/>
                </a:spcBef>
                <a:spcAft>
                  <a:spcPts val="0"/>
                </a:spcAft>
                <a:buClrTx/>
                <a:buSzPct val="90000"/>
                <a:buFont typeface="Wingdings" panose="05000000000000000000" pitchFamily="2" charset="2"/>
                <a:buNone/>
                <a:tabLst/>
                <a:defRPr sz="1400" spc="0" baseline="0">
                  <a:gradFill>
                    <a:gsLst>
                      <a:gs pos="1250">
                        <a:schemeClr val="tx1"/>
                      </a:gs>
                      <a:gs pos="100000">
                        <a:schemeClr val="tx1"/>
                      </a:gs>
                    </a:gsLst>
                    <a:lin ang="5400000" scaled="0"/>
                  </a:gradFill>
                </a:defRPr>
              </a:lvl4pPr>
              <a:lvl5pPr marL="855663" marR="0" indent="0" defTabSz="932742" fontAlgn="auto">
                <a:lnSpc>
                  <a:spcPct val="100000"/>
                </a:lnSpc>
                <a:spcBef>
                  <a:spcPct val="20000"/>
                </a:spcBef>
                <a:spcAft>
                  <a:spcPts val="0"/>
                </a:spcAft>
                <a:buClrTx/>
                <a:buSzPct val="90000"/>
                <a:buFont typeface="Wingdings" panose="05000000000000000000" pitchFamily="2" charset="2"/>
                <a:buNone/>
                <a:tabLst/>
                <a:defRPr sz="1400" spc="0" baseline="0">
                  <a:gradFill>
                    <a:gsLst>
                      <a:gs pos="1250">
                        <a:schemeClr val="tx1"/>
                      </a:gs>
                      <a:gs pos="100000">
                        <a:schemeClr val="tx1"/>
                      </a:gs>
                    </a:gsLst>
                    <a:lin ang="5400000" scaled="0"/>
                  </a:gradFill>
                </a:defRPr>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marL="0" marR="0" lvl="0" indent="0" algn="ctr" defTabSz="914102" rtl="0" eaLnBrk="1" fontAlgn="base" latinLnBrk="0" hangingPunct="1">
                <a:lnSpc>
                  <a:spcPct val="90000"/>
                </a:lnSpc>
                <a:spcBef>
                  <a:spcPts val="2239"/>
                </a:spcBef>
                <a:spcAft>
                  <a:spcPct val="0"/>
                </a:spcAft>
                <a:buClrTx/>
                <a:buSzPct val="90000"/>
                <a:buFontTx/>
                <a:buNone/>
                <a:tabLst/>
                <a:defRPr/>
              </a:pPr>
              <a:endParaRPr kumimoji="0" lang="en-US" sz="1200" b="0" i="0" u="none" strike="noStrike" kern="0" cap="none" spc="0" normalizeH="0" baseline="0" noProof="0">
                <a:ln>
                  <a:noFill/>
                </a:ln>
                <a:gradFill>
                  <a:gsLst>
                    <a:gs pos="24211">
                      <a:srgbClr val="FFFFFF"/>
                    </a:gs>
                    <a:gs pos="50000">
                      <a:srgbClr val="FFFFFF"/>
                    </a:gs>
                  </a:gsLst>
                  <a:lin ang="18900000" scaled="0"/>
                </a:gradFill>
                <a:effectLst/>
                <a:uLnTx/>
                <a:uFillTx/>
                <a:latin typeface="Segoe UI"/>
                <a:ea typeface="+mn-ea"/>
                <a:cs typeface="Segoe UI" panose="020B0502040204020203" pitchFamily="34" charset="0"/>
              </a:endParaRPr>
            </a:p>
          </p:txBody>
        </p:sp>
        <p:sp>
          <p:nvSpPr>
            <p:cNvPr id="220" name="Rectangle 219">
              <a:extLst>
                <a:ext uri="{FF2B5EF4-FFF2-40B4-BE49-F238E27FC236}">
                  <a16:creationId xmlns:a16="http://schemas.microsoft.com/office/drawing/2014/main" id="{D6EA13A5-71AA-4F98-8AFF-B2D40889A9A7}"/>
                </a:ext>
              </a:extLst>
            </p:cNvPr>
            <p:cNvSpPr/>
            <p:nvPr/>
          </p:nvSpPr>
          <p:spPr bwMode="invGray">
            <a:xfrm>
              <a:off x="4373266" y="-137559"/>
              <a:ext cx="1068254" cy="463890"/>
            </a:xfrm>
            <a:prstGeom prst="rect">
              <a:avLst/>
            </a:prstGeom>
            <a:noFill/>
            <a:ln>
              <a:noFill/>
              <a:prstDash val="sysDash"/>
            </a:ln>
          </p:spPr>
          <p:txBody>
            <a:bodyPr wrap="square" lIns="0" tIns="0" rIns="0" bIns="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chemeClr val="bg1"/>
                  </a:solidFill>
                  <a:effectLst/>
                  <a:uLnTx/>
                  <a:uFillTx/>
                  <a:latin typeface="+mj-lt"/>
                  <a:ea typeface="+mn-ea"/>
                  <a:cs typeface="+mn-cs"/>
                </a:rPr>
                <a:t>Field Technicians</a:t>
              </a:r>
            </a:p>
          </p:txBody>
        </p:sp>
        <p:sp>
          <p:nvSpPr>
            <p:cNvPr id="25" name="Truck" title="Icon of a truck with a storage trailer">
              <a:extLst>
                <a:ext uri="{FF2B5EF4-FFF2-40B4-BE49-F238E27FC236}">
                  <a16:creationId xmlns:a16="http://schemas.microsoft.com/office/drawing/2014/main" id="{85CB9994-A2DC-D2FD-45F6-58069F5164FF}"/>
                </a:ext>
              </a:extLst>
            </p:cNvPr>
            <p:cNvSpPr>
              <a:spLocks noChangeAspect="1" noEditPoints="1"/>
            </p:cNvSpPr>
            <p:nvPr/>
          </p:nvSpPr>
          <p:spPr bwMode="auto">
            <a:xfrm>
              <a:off x="4587353" y="-508325"/>
              <a:ext cx="640080" cy="292951"/>
            </a:xfrm>
            <a:custGeom>
              <a:avLst/>
              <a:gdLst>
                <a:gd name="T0" fmla="*/ 294 w 360"/>
                <a:gd name="T1" fmla="*/ 148 h 163"/>
                <a:gd name="T2" fmla="*/ 309 w 360"/>
                <a:gd name="T3" fmla="*/ 133 h 163"/>
                <a:gd name="T4" fmla="*/ 324 w 360"/>
                <a:gd name="T5" fmla="*/ 148 h 163"/>
                <a:gd name="T6" fmla="*/ 309 w 360"/>
                <a:gd name="T7" fmla="*/ 163 h 163"/>
                <a:gd name="T8" fmla="*/ 294 w 360"/>
                <a:gd name="T9" fmla="*/ 148 h 163"/>
                <a:gd name="T10" fmla="*/ 80 w 360"/>
                <a:gd name="T11" fmla="*/ 163 h 163"/>
                <a:gd name="T12" fmla="*/ 95 w 360"/>
                <a:gd name="T13" fmla="*/ 148 h 163"/>
                <a:gd name="T14" fmla="*/ 80 w 360"/>
                <a:gd name="T15" fmla="*/ 133 h 163"/>
                <a:gd name="T16" fmla="*/ 65 w 360"/>
                <a:gd name="T17" fmla="*/ 148 h 163"/>
                <a:gd name="T18" fmla="*/ 80 w 360"/>
                <a:gd name="T19" fmla="*/ 163 h 163"/>
                <a:gd name="T20" fmla="*/ 346 w 360"/>
                <a:gd name="T21" fmla="*/ 148 h 163"/>
                <a:gd name="T22" fmla="*/ 346 w 360"/>
                <a:gd name="T23" fmla="*/ 110 h 163"/>
                <a:gd name="T24" fmla="*/ 333 w 360"/>
                <a:gd name="T25" fmla="*/ 97 h 163"/>
                <a:gd name="T26" fmla="*/ 207 w 360"/>
                <a:gd name="T27" fmla="*/ 97 h 163"/>
                <a:gd name="T28" fmla="*/ 95 w 360"/>
                <a:gd name="T29" fmla="*/ 148 h 163"/>
                <a:gd name="T30" fmla="*/ 294 w 360"/>
                <a:gd name="T31" fmla="*/ 148 h 163"/>
                <a:gd name="T32" fmla="*/ 324 w 360"/>
                <a:gd name="T33" fmla="*/ 148 h 163"/>
                <a:gd name="T34" fmla="*/ 360 w 360"/>
                <a:gd name="T35" fmla="*/ 148 h 163"/>
                <a:gd name="T36" fmla="*/ 207 w 360"/>
                <a:gd name="T37" fmla="*/ 148 h 163"/>
                <a:gd name="T38" fmla="*/ 207 w 360"/>
                <a:gd name="T39" fmla="*/ 0 h 163"/>
                <a:gd name="T40" fmla="*/ 22 w 360"/>
                <a:gd name="T41" fmla="*/ 0 h 163"/>
                <a:gd name="T42" fmla="*/ 22 w 360"/>
                <a:gd name="T43" fmla="*/ 148 h 163"/>
                <a:gd name="T44" fmla="*/ 65 w 360"/>
                <a:gd name="T45" fmla="*/ 148 h 163"/>
                <a:gd name="T46" fmla="*/ 295 w 360"/>
                <a:gd name="T47" fmla="*/ 97 h 163"/>
                <a:gd name="T48" fmla="*/ 251 w 360"/>
                <a:gd name="T49" fmla="*/ 52 h 163"/>
                <a:gd name="T50" fmla="*/ 207 w 360"/>
                <a:gd name="T51" fmla="*/ 52 h 163"/>
                <a:gd name="T52" fmla="*/ 22 w 360"/>
                <a:gd name="T53" fmla="*/ 133 h 163"/>
                <a:gd name="T54" fmla="*/ 0 w 360"/>
                <a:gd name="T55" fmla="*/ 133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60" h="163">
                  <a:moveTo>
                    <a:pt x="294" y="148"/>
                  </a:moveTo>
                  <a:cubicBezTo>
                    <a:pt x="294" y="139"/>
                    <a:pt x="301" y="133"/>
                    <a:pt x="309" y="133"/>
                  </a:cubicBezTo>
                  <a:cubicBezTo>
                    <a:pt x="317" y="133"/>
                    <a:pt x="324" y="139"/>
                    <a:pt x="324" y="148"/>
                  </a:cubicBezTo>
                  <a:cubicBezTo>
                    <a:pt x="324" y="156"/>
                    <a:pt x="317" y="163"/>
                    <a:pt x="309" y="163"/>
                  </a:cubicBezTo>
                  <a:cubicBezTo>
                    <a:pt x="301" y="163"/>
                    <a:pt x="294" y="156"/>
                    <a:pt x="294" y="148"/>
                  </a:cubicBezTo>
                  <a:close/>
                  <a:moveTo>
                    <a:pt x="80" y="163"/>
                  </a:moveTo>
                  <a:cubicBezTo>
                    <a:pt x="88" y="163"/>
                    <a:pt x="95" y="156"/>
                    <a:pt x="95" y="148"/>
                  </a:cubicBezTo>
                  <a:cubicBezTo>
                    <a:pt x="95" y="139"/>
                    <a:pt x="88" y="133"/>
                    <a:pt x="80" y="133"/>
                  </a:cubicBezTo>
                  <a:cubicBezTo>
                    <a:pt x="72" y="133"/>
                    <a:pt x="65" y="139"/>
                    <a:pt x="65" y="148"/>
                  </a:cubicBezTo>
                  <a:cubicBezTo>
                    <a:pt x="65" y="156"/>
                    <a:pt x="72" y="163"/>
                    <a:pt x="80" y="163"/>
                  </a:cubicBezTo>
                  <a:close/>
                  <a:moveTo>
                    <a:pt x="346" y="148"/>
                  </a:moveTo>
                  <a:cubicBezTo>
                    <a:pt x="346" y="110"/>
                    <a:pt x="346" y="110"/>
                    <a:pt x="346" y="110"/>
                  </a:cubicBezTo>
                  <a:cubicBezTo>
                    <a:pt x="346" y="103"/>
                    <a:pt x="340" y="97"/>
                    <a:pt x="333" y="97"/>
                  </a:cubicBezTo>
                  <a:cubicBezTo>
                    <a:pt x="207" y="97"/>
                    <a:pt x="207" y="97"/>
                    <a:pt x="207" y="97"/>
                  </a:cubicBezTo>
                  <a:moveTo>
                    <a:pt x="95" y="148"/>
                  </a:moveTo>
                  <a:cubicBezTo>
                    <a:pt x="294" y="148"/>
                    <a:pt x="294" y="148"/>
                    <a:pt x="294" y="148"/>
                  </a:cubicBezTo>
                  <a:moveTo>
                    <a:pt x="324" y="148"/>
                  </a:moveTo>
                  <a:cubicBezTo>
                    <a:pt x="360" y="148"/>
                    <a:pt x="360" y="148"/>
                    <a:pt x="360" y="148"/>
                  </a:cubicBezTo>
                  <a:moveTo>
                    <a:pt x="207" y="148"/>
                  </a:moveTo>
                  <a:cubicBezTo>
                    <a:pt x="207" y="0"/>
                    <a:pt x="207" y="0"/>
                    <a:pt x="207" y="0"/>
                  </a:cubicBezTo>
                  <a:cubicBezTo>
                    <a:pt x="22" y="0"/>
                    <a:pt x="22" y="0"/>
                    <a:pt x="22" y="0"/>
                  </a:cubicBezTo>
                  <a:cubicBezTo>
                    <a:pt x="22" y="148"/>
                    <a:pt x="22" y="148"/>
                    <a:pt x="22" y="148"/>
                  </a:cubicBezTo>
                  <a:cubicBezTo>
                    <a:pt x="65" y="148"/>
                    <a:pt x="65" y="148"/>
                    <a:pt x="65" y="148"/>
                  </a:cubicBezTo>
                  <a:moveTo>
                    <a:pt x="295" y="97"/>
                  </a:moveTo>
                  <a:cubicBezTo>
                    <a:pt x="251" y="52"/>
                    <a:pt x="251" y="52"/>
                    <a:pt x="251" y="52"/>
                  </a:cubicBezTo>
                  <a:cubicBezTo>
                    <a:pt x="207" y="52"/>
                    <a:pt x="207" y="52"/>
                    <a:pt x="207" y="52"/>
                  </a:cubicBezTo>
                  <a:moveTo>
                    <a:pt x="22" y="133"/>
                  </a:moveTo>
                  <a:cubicBezTo>
                    <a:pt x="0" y="133"/>
                    <a:pt x="0" y="133"/>
                    <a:pt x="0" y="133"/>
                  </a:cubicBezTo>
                </a:path>
              </a:pathLst>
            </a:custGeom>
            <a:no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lin ang="5400000" scaled="1"/>
                </a:gradFill>
              </a:endParaRPr>
            </a:p>
          </p:txBody>
        </p:sp>
      </p:grpSp>
      <p:grpSp>
        <p:nvGrpSpPr>
          <p:cNvPr id="106" name="Group 105" descr="E-commerce">
            <a:extLst>
              <a:ext uri="{FF2B5EF4-FFF2-40B4-BE49-F238E27FC236}">
                <a16:creationId xmlns:a16="http://schemas.microsoft.com/office/drawing/2014/main" id="{6CA20955-04F7-E9BD-1EF1-3BD3097076FD}"/>
              </a:ext>
            </a:extLst>
          </p:cNvPr>
          <p:cNvGrpSpPr/>
          <p:nvPr/>
        </p:nvGrpSpPr>
        <p:grpSpPr>
          <a:xfrm>
            <a:off x="5572085" y="1419026"/>
            <a:ext cx="1086826" cy="1074704"/>
            <a:chOff x="5572085" y="1419026"/>
            <a:chExt cx="1086826" cy="1074704"/>
          </a:xfrm>
        </p:grpSpPr>
        <p:sp>
          <p:nvSpPr>
            <p:cNvPr id="93" name="Transform">
              <a:extLst>
                <a:ext uri="{FF2B5EF4-FFF2-40B4-BE49-F238E27FC236}">
                  <a16:creationId xmlns:a16="http://schemas.microsoft.com/office/drawing/2014/main" id="{1AAA218D-03D7-BC99-B3A1-954C551BB1FE}"/>
                </a:ext>
                <a:ext uri="{C183D7F6-B498-43B3-948B-1728B52AA6E4}">
                  <adec:decorative xmlns:adec="http://schemas.microsoft.com/office/drawing/2017/decorative" val="1"/>
                </a:ext>
              </a:extLst>
            </p:cNvPr>
            <p:cNvSpPr txBox="1">
              <a:spLocks/>
            </p:cNvSpPr>
            <p:nvPr/>
          </p:nvSpPr>
          <p:spPr>
            <a:xfrm>
              <a:off x="5572085" y="1419026"/>
              <a:ext cx="1086826" cy="1074704"/>
            </a:xfrm>
            <a:prstGeom prst="roundRect">
              <a:avLst/>
            </a:prstGeom>
            <a:solidFill>
              <a:schemeClr val="accent1">
                <a:alpha val="10000"/>
              </a:schemeClr>
            </a:solidFill>
            <a:ln w="25400" cap="rnd">
              <a:noFill/>
            </a:ln>
            <a:effectLst/>
          </p:spPr>
          <p:txBody>
            <a:bodyPr wrap="square" lIns="0" tIns="0" rIns="0" bIns="0" rtlCol="0" anchor="ctr" anchorCtr="0">
              <a:noAutofit/>
            </a:bodyPr>
            <a:lstStyle>
              <a:defPPr>
                <a:defRPr lang="en-US"/>
              </a:defPPr>
              <a:lvl1pPr marR="0" lvl="0" indent="0" algn="ctr" defTabSz="914102" fontAlgn="base">
                <a:lnSpc>
                  <a:spcPct val="90000"/>
                </a:lnSpc>
                <a:spcBef>
                  <a:spcPts val="2239"/>
                </a:spcBef>
                <a:spcAft>
                  <a:spcPct val="0"/>
                </a:spcAft>
                <a:buClrTx/>
                <a:buSzPct val="90000"/>
                <a:buFontTx/>
                <a:buNone/>
                <a:tabLst/>
                <a:defRPr kumimoji="0" sz="1200" b="0" i="0" u="none" strike="noStrike" kern="0" cap="none" spc="0" normalizeH="0" baseline="0">
                  <a:ln>
                    <a:noFill/>
                  </a:ln>
                  <a:gradFill>
                    <a:gsLst>
                      <a:gs pos="24211">
                        <a:srgbClr val="FFFFFF"/>
                      </a:gs>
                      <a:gs pos="50000">
                        <a:srgbClr val="FFFFFF"/>
                      </a:gs>
                    </a:gsLst>
                    <a:lin ang="18900000" scaled="0"/>
                  </a:gradFill>
                  <a:effectLst/>
                  <a:uLnTx/>
                  <a:uFillTx/>
                  <a:latin typeface="Segoe UI"/>
                  <a:cs typeface="Segoe UI" panose="020B0502040204020203" pitchFamily="34" charset="0"/>
                </a:defRPr>
              </a:lvl1pPr>
              <a:lvl2pPr marL="228600" marR="0" indent="0" defTabSz="932742" fontAlgn="auto">
                <a:lnSpc>
                  <a:spcPct val="100000"/>
                </a:lnSpc>
                <a:spcBef>
                  <a:spcPct val="20000"/>
                </a:spcBef>
                <a:spcAft>
                  <a:spcPts val="0"/>
                </a:spcAft>
                <a:buClrTx/>
                <a:buSzPct val="90000"/>
                <a:buFont typeface="Wingdings" panose="05000000000000000000" pitchFamily="2" charset="2"/>
                <a:buNone/>
                <a:tabLst/>
                <a:defRPr sz="2000" spc="0" baseline="0">
                  <a:gradFill>
                    <a:gsLst>
                      <a:gs pos="1250">
                        <a:schemeClr val="tx1"/>
                      </a:gs>
                      <a:gs pos="100000">
                        <a:schemeClr val="tx1"/>
                      </a:gs>
                    </a:gsLst>
                    <a:lin ang="5400000" scaled="0"/>
                  </a:gradFill>
                </a:defRPr>
              </a:lvl2pPr>
              <a:lvl3pPr marL="457200" marR="0" indent="0" defTabSz="932742" fontAlgn="auto">
                <a:lnSpc>
                  <a:spcPct val="100000"/>
                </a:lnSpc>
                <a:spcBef>
                  <a:spcPct val="20000"/>
                </a:spcBef>
                <a:spcAft>
                  <a:spcPts val="0"/>
                </a:spcAft>
                <a:buClrTx/>
                <a:buSzPct val="90000"/>
                <a:buFont typeface="Wingdings" panose="05000000000000000000" pitchFamily="2" charset="2"/>
                <a:buNone/>
                <a:tabLst/>
                <a:defRPr sz="1600" spc="0" baseline="0">
                  <a:gradFill>
                    <a:gsLst>
                      <a:gs pos="1250">
                        <a:schemeClr val="tx1"/>
                      </a:gs>
                      <a:gs pos="100000">
                        <a:schemeClr val="tx1"/>
                      </a:gs>
                    </a:gsLst>
                    <a:lin ang="5400000" scaled="0"/>
                  </a:gradFill>
                </a:defRPr>
              </a:lvl3pPr>
              <a:lvl4pPr marL="661988" marR="0" indent="0" defTabSz="932742" fontAlgn="auto">
                <a:lnSpc>
                  <a:spcPct val="100000"/>
                </a:lnSpc>
                <a:spcBef>
                  <a:spcPct val="20000"/>
                </a:spcBef>
                <a:spcAft>
                  <a:spcPts val="0"/>
                </a:spcAft>
                <a:buClrTx/>
                <a:buSzPct val="90000"/>
                <a:buFont typeface="Wingdings" panose="05000000000000000000" pitchFamily="2" charset="2"/>
                <a:buNone/>
                <a:tabLst/>
                <a:defRPr sz="1400" spc="0" baseline="0">
                  <a:gradFill>
                    <a:gsLst>
                      <a:gs pos="1250">
                        <a:schemeClr val="tx1"/>
                      </a:gs>
                      <a:gs pos="100000">
                        <a:schemeClr val="tx1"/>
                      </a:gs>
                    </a:gsLst>
                    <a:lin ang="5400000" scaled="0"/>
                  </a:gradFill>
                </a:defRPr>
              </a:lvl4pPr>
              <a:lvl5pPr marL="855663" marR="0" indent="0" defTabSz="932742" fontAlgn="auto">
                <a:lnSpc>
                  <a:spcPct val="100000"/>
                </a:lnSpc>
                <a:spcBef>
                  <a:spcPct val="20000"/>
                </a:spcBef>
                <a:spcAft>
                  <a:spcPts val="0"/>
                </a:spcAft>
                <a:buClrTx/>
                <a:buSzPct val="90000"/>
                <a:buFont typeface="Wingdings" panose="05000000000000000000" pitchFamily="2" charset="2"/>
                <a:buNone/>
                <a:tabLst/>
                <a:defRPr sz="1400" spc="0" baseline="0">
                  <a:gradFill>
                    <a:gsLst>
                      <a:gs pos="1250">
                        <a:schemeClr val="tx1"/>
                      </a:gs>
                      <a:gs pos="100000">
                        <a:schemeClr val="tx1"/>
                      </a:gs>
                    </a:gsLst>
                    <a:lin ang="5400000" scaled="0"/>
                  </a:gradFill>
                </a:defRPr>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endParaRPr lang="en-US"/>
            </a:p>
          </p:txBody>
        </p:sp>
        <p:sp>
          <p:nvSpPr>
            <p:cNvPr id="94" name="Rectangle 93">
              <a:extLst>
                <a:ext uri="{FF2B5EF4-FFF2-40B4-BE49-F238E27FC236}">
                  <a16:creationId xmlns:a16="http://schemas.microsoft.com/office/drawing/2014/main" id="{DC3B407D-85F3-53C9-B885-085A9547211C}"/>
                </a:ext>
              </a:extLst>
            </p:cNvPr>
            <p:cNvSpPr>
              <a:spLocks/>
            </p:cNvSpPr>
            <p:nvPr/>
          </p:nvSpPr>
          <p:spPr bwMode="invGray">
            <a:xfrm>
              <a:off x="5581371" y="2022497"/>
              <a:ext cx="1068254" cy="463890"/>
            </a:xfrm>
            <a:prstGeom prst="rect">
              <a:avLst/>
            </a:prstGeom>
            <a:noFill/>
            <a:ln>
              <a:noFill/>
              <a:prstDash val="sysDash"/>
            </a:ln>
          </p:spPr>
          <p:txBody>
            <a:bodyPr wrap="square" lIns="0" tIns="0" rIns="0" bIns="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i="0" u="none" strike="noStrike" kern="1200" cap="none" spc="0" normalizeH="0" baseline="0" noProof="0">
                  <a:ln>
                    <a:noFill/>
                  </a:ln>
                  <a:effectLst/>
                  <a:uLnTx/>
                  <a:uFillTx/>
                  <a:latin typeface="+mj-lt"/>
                  <a:ea typeface="+mn-ea"/>
                  <a:cs typeface="+mn-cs"/>
                </a:rPr>
                <a:t>E-commerce</a:t>
              </a:r>
            </a:p>
          </p:txBody>
        </p:sp>
        <p:sp>
          <p:nvSpPr>
            <p:cNvPr id="95" name="Touchscreen" title="Icon of a closed hand with one finger touching a screen">
              <a:extLst>
                <a:ext uri="{FF2B5EF4-FFF2-40B4-BE49-F238E27FC236}">
                  <a16:creationId xmlns:a16="http://schemas.microsoft.com/office/drawing/2014/main" id="{7B17EDF9-7C7B-1A63-6C12-0DD2DA7357AA}"/>
                </a:ext>
              </a:extLst>
            </p:cNvPr>
            <p:cNvSpPr>
              <a:spLocks noChangeAspect="1" noEditPoints="1"/>
            </p:cNvSpPr>
            <p:nvPr/>
          </p:nvSpPr>
          <p:spPr bwMode="auto">
            <a:xfrm>
              <a:off x="5920447" y="1655699"/>
              <a:ext cx="390103" cy="365760"/>
            </a:xfrm>
            <a:custGeom>
              <a:avLst/>
              <a:gdLst>
                <a:gd name="T0" fmla="*/ 1917 w 3772"/>
                <a:gd name="T1" fmla="*/ 1791 h 3535"/>
                <a:gd name="T2" fmla="*/ 1917 w 3772"/>
                <a:gd name="T3" fmla="*/ 1985 h 3535"/>
                <a:gd name="T4" fmla="*/ 1917 w 3772"/>
                <a:gd name="T5" fmla="*/ 1123 h 3535"/>
                <a:gd name="T6" fmla="*/ 1745 w 3772"/>
                <a:gd name="T7" fmla="*/ 951 h 3535"/>
                <a:gd name="T8" fmla="*/ 1573 w 3772"/>
                <a:gd name="T9" fmla="*/ 1123 h 3535"/>
                <a:gd name="T10" fmla="*/ 1573 w 3772"/>
                <a:gd name="T11" fmla="*/ 1135 h 3535"/>
                <a:gd name="T12" fmla="*/ 1573 w 3772"/>
                <a:gd name="T13" fmla="*/ 2527 h 3535"/>
                <a:gd name="T14" fmla="*/ 1469 w 3772"/>
                <a:gd name="T15" fmla="*/ 2569 h 3535"/>
                <a:gd name="T16" fmla="*/ 1282 w 3772"/>
                <a:gd name="T17" fmla="*/ 2383 h 3535"/>
                <a:gd name="T18" fmla="*/ 1023 w 3772"/>
                <a:gd name="T19" fmla="*/ 2383 h 3535"/>
                <a:gd name="T20" fmla="*/ 1023 w 3772"/>
                <a:gd name="T21" fmla="*/ 2641 h 3535"/>
                <a:gd name="T22" fmla="*/ 1659 w 3772"/>
                <a:gd name="T23" fmla="*/ 3277 h 3535"/>
                <a:gd name="T24" fmla="*/ 2262 w 3772"/>
                <a:gd name="T25" fmla="*/ 3535 h 3535"/>
                <a:gd name="T26" fmla="*/ 2951 w 3772"/>
                <a:gd name="T27" fmla="*/ 2846 h 3535"/>
                <a:gd name="T28" fmla="*/ 2951 w 3772"/>
                <a:gd name="T29" fmla="*/ 2184 h 3535"/>
                <a:gd name="T30" fmla="*/ 2820 w 3772"/>
                <a:gd name="T31" fmla="*/ 2017 h 3535"/>
                <a:gd name="T32" fmla="*/ 1917 w 3772"/>
                <a:gd name="T33" fmla="*/ 1791 h 3535"/>
                <a:gd name="T34" fmla="*/ 1917 w 3772"/>
                <a:gd name="T35" fmla="*/ 1123 h 3535"/>
                <a:gd name="T36" fmla="*/ 1917 w 3772"/>
                <a:gd name="T37" fmla="*/ 1602 h 3535"/>
                <a:gd name="T38" fmla="*/ 2254 w 3772"/>
                <a:gd name="T39" fmla="*/ 1123 h 3535"/>
                <a:gd name="T40" fmla="*/ 1744 w 3772"/>
                <a:gd name="T41" fmla="*/ 614 h 3535"/>
                <a:gd name="T42" fmla="*/ 1235 w 3772"/>
                <a:gd name="T43" fmla="*/ 1123 h 3535"/>
                <a:gd name="T44" fmla="*/ 1573 w 3772"/>
                <a:gd name="T45" fmla="*/ 1603 h 3535"/>
                <a:gd name="T46" fmla="*/ 2951 w 3772"/>
                <a:gd name="T47" fmla="*/ 2672 h 3535"/>
                <a:gd name="T48" fmla="*/ 3657 w 3772"/>
                <a:gd name="T49" fmla="*/ 2672 h 3535"/>
                <a:gd name="T50" fmla="*/ 3772 w 3772"/>
                <a:gd name="T51" fmla="*/ 2557 h 3535"/>
                <a:gd name="T52" fmla="*/ 3772 w 3772"/>
                <a:gd name="T53" fmla="*/ 115 h 3535"/>
                <a:gd name="T54" fmla="*/ 3657 w 3772"/>
                <a:gd name="T55" fmla="*/ 0 h 3535"/>
                <a:gd name="T56" fmla="*/ 115 w 3772"/>
                <a:gd name="T57" fmla="*/ 0 h 3535"/>
                <a:gd name="T58" fmla="*/ 0 w 3772"/>
                <a:gd name="T59" fmla="*/ 115 h 3535"/>
                <a:gd name="T60" fmla="*/ 0 w 3772"/>
                <a:gd name="T61" fmla="*/ 2557 h 3535"/>
                <a:gd name="T62" fmla="*/ 115 w 3772"/>
                <a:gd name="T63" fmla="*/ 2672 h 3535"/>
                <a:gd name="T64" fmla="*/ 1054 w 3772"/>
                <a:gd name="T65" fmla="*/ 2672 h 35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772" h="3535">
                  <a:moveTo>
                    <a:pt x="1917" y="1791"/>
                  </a:moveTo>
                  <a:cubicBezTo>
                    <a:pt x="1917" y="1985"/>
                    <a:pt x="1917" y="1985"/>
                    <a:pt x="1917" y="1985"/>
                  </a:cubicBezTo>
                  <a:moveTo>
                    <a:pt x="1917" y="1123"/>
                  </a:moveTo>
                  <a:cubicBezTo>
                    <a:pt x="1917" y="1028"/>
                    <a:pt x="1840" y="951"/>
                    <a:pt x="1745" y="951"/>
                  </a:cubicBezTo>
                  <a:cubicBezTo>
                    <a:pt x="1650" y="951"/>
                    <a:pt x="1573" y="1028"/>
                    <a:pt x="1573" y="1123"/>
                  </a:cubicBezTo>
                  <a:cubicBezTo>
                    <a:pt x="1573" y="1123"/>
                    <a:pt x="1573" y="1127"/>
                    <a:pt x="1573" y="1135"/>
                  </a:cubicBezTo>
                  <a:cubicBezTo>
                    <a:pt x="1573" y="1252"/>
                    <a:pt x="1573" y="2194"/>
                    <a:pt x="1573" y="2527"/>
                  </a:cubicBezTo>
                  <a:cubicBezTo>
                    <a:pt x="1573" y="2581"/>
                    <a:pt x="1507" y="2608"/>
                    <a:pt x="1469" y="2569"/>
                  </a:cubicBezTo>
                  <a:cubicBezTo>
                    <a:pt x="1282" y="2383"/>
                    <a:pt x="1282" y="2383"/>
                    <a:pt x="1282" y="2383"/>
                  </a:cubicBezTo>
                  <a:cubicBezTo>
                    <a:pt x="1210" y="2311"/>
                    <a:pt x="1095" y="2311"/>
                    <a:pt x="1023" y="2383"/>
                  </a:cubicBezTo>
                  <a:cubicBezTo>
                    <a:pt x="952" y="2454"/>
                    <a:pt x="952" y="2570"/>
                    <a:pt x="1023" y="2641"/>
                  </a:cubicBezTo>
                  <a:cubicBezTo>
                    <a:pt x="1659" y="3277"/>
                    <a:pt x="1659" y="3277"/>
                    <a:pt x="1659" y="3277"/>
                  </a:cubicBezTo>
                  <a:cubicBezTo>
                    <a:pt x="1813" y="3436"/>
                    <a:pt x="2026" y="3535"/>
                    <a:pt x="2262" y="3535"/>
                  </a:cubicBezTo>
                  <a:cubicBezTo>
                    <a:pt x="2643" y="3535"/>
                    <a:pt x="2951" y="3227"/>
                    <a:pt x="2951" y="2846"/>
                  </a:cubicBezTo>
                  <a:cubicBezTo>
                    <a:pt x="2951" y="2184"/>
                    <a:pt x="2951" y="2184"/>
                    <a:pt x="2951" y="2184"/>
                  </a:cubicBezTo>
                  <a:cubicBezTo>
                    <a:pt x="2951" y="2105"/>
                    <a:pt x="2897" y="2036"/>
                    <a:pt x="2820" y="2017"/>
                  </a:cubicBezTo>
                  <a:cubicBezTo>
                    <a:pt x="1917" y="1791"/>
                    <a:pt x="1917" y="1791"/>
                    <a:pt x="1917" y="1791"/>
                  </a:cubicBezTo>
                  <a:lnTo>
                    <a:pt x="1917" y="1123"/>
                  </a:lnTo>
                  <a:close/>
                  <a:moveTo>
                    <a:pt x="1917" y="1602"/>
                  </a:moveTo>
                  <a:cubicBezTo>
                    <a:pt x="2114" y="1532"/>
                    <a:pt x="2254" y="1344"/>
                    <a:pt x="2254" y="1123"/>
                  </a:cubicBezTo>
                  <a:cubicBezTo>
                    <a:pt x="2254" y="842"/>
                    <a:pt x="2026" y="614"/>
                    <a:pt x="1744" y="614"/>
                  </a:cubicBezTo>
                  <a:cubicBezTo>
                    <a:pt x="1463" y="614"/>
                    <a:pt x="1235" y="842"/>
                    <a:pt x="1235" y="1123"/>
                  </a:cubicBezTo>
                  <a:cubicBezTo>
                    <a:pt x="1235" y="1344"/>
                    <a:pt x="1376" y="1532"/>
                    <a:pt x="1573" y="1603"/>
                  </a:cubicBezTo>
                  <a:moveTo>
                    <a:pt x="2951" y="2672"/>
                  </a:moveTo>
                  <a:cubicBezTo>
                    <a:pt x="3657" y="2672"/>
                    <a:pt x="3657" y="2672"/>
                    <a:pt x="3657" y="2672"/>
                  </a:cubicBezTo>
                  <a:cubicBezTo>
                    <a:pt x="3720" y="2672"/>
                    <a:pt x="3772" y="2621"/>
                    <a:pt x="3772" y="2557"/>
                  </a:cubicBezTo>
                  <a:cubicBezTo>
                    <a:pt x="3772" y="115"/>
                    <a:pt x="3772" y="115"/>
                    <a:pt x="3772" y="115"/>
                  </a:cubicBezTo>
                  <a:cubicBezTo>
                    <a:pt x="3772" y="51"/>
                    <a:pt x="3720" y="0"/>
                    <a:pt x="3657" y="0"/>
                  </a:cubicBezTo>
                  <a:cubicBezTo>
                    <a:pt x="115" y="0"/>
                    <a:pt x="115" y="0"/>
                    <a:pt x="115" y="0"/>
                  </a:cubicBezTo>
                  <a:cubicBezTo>
                    <a:pt x="51" y="0"/>
                    <a:pt x="0" y="51"/>
                    <a:pt x="0" y="115"/>
                  </a:cubicBezTo>
                  <a:cubicBezTo>
                    <a:pt x="0" y="2557"/>
                    <a:pt x="0" y="2557"/>
                    <a:pt x="0" y="2557"/>
                  </a:cubicBezTo>
                  <a:cubicBezTo>
                    <a:pt x="0" y="2621"/>
                    <a:pt x="51" y="2672"/>
                    <a:pt x="115" y="2672"/>
                  </a:cubicBezTo>
                  <a:cubicBezTo>
                    <a:pt x="1054" y="2672"/>
                    <a:pt x="1054" y="2672"/>
                    <a:pt x="1054" y="2672"/>
                  </a:cubicBezTo>
                </a:path>
              </a:pathLst>
            </a:custGeom>
            <a:noFill/>
            <a:ln w="12700" cap="sq">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lin ang="5400000" scaled="1"/>
                </a:gradFill>
              </a:endParaRPr>
            </a:p>
          </p:txBody>
        </p:sp>
      </p:grpSp>
      <p:grpSp>
        <p:nvGrpSpPr>
          <p:cNvPr id="48" name="Group 47" descr="E-commerce">
            <a:extLst>
              <a:ext uri="{FF2B5EF4-FFF2-40B4-BE49-F238E27FC236}">
                <a16:creationId xmlns:a16="http://schemas.microsoft.com/office/drawing/2014/main" id="{6EFCDAF9-CBF5-238B-7EF7-DA450E97F978}"/>
              </a:ext>
            </a:extLst>
          </p:cNvPr>
          <p:cNvGrpSpPr/>
          <p:nvPr/>
        </p:nvGrpSpPr>
        <p:grpSpPr>
          <a:xfrm>
            <a:off x="5572085" y="1419026"/>
            <a:ext cx="1086826" cy="1074704"/>
            <a:chOff x="5572085" y="-1943642"/>
            <a:chExt cx="1086826" cy="1074704"/>
          </a:xfrm>
        </p:grpSpPr>
        <p:sp>
          <p:nvSpPr>
            <p:cNvPr id="278" name="Transform">
              <a:extLst>
                <a:ext uri="{FF2B5EF4-FFF2-40B4-BE49-F238E27FC236}">
                  <a16:creationId xmlns:a16="http://schemas.microsoft.com/office/drawing/2014/main" id="{99B4CA94-2B40-4059-9423-D011B3D127A2}"/>
                </a:ext>
                <a:ext uri="{C183D7F6-B498-43B3-948B-1728B52AA6E4}">
                  <adec:decorative xmlns:adec="http://schemas.microsoft.com/office/drawing/2017/decorative" val="1"/>
                </a:ext>
              </a:extLst>
            </p:cNvPr>
            <p:cNvSpPr txBox="1">
              <a:spLocks/>
            </p:cNvSpPr>
            <p:nvPr/>
          </p:nvSpPr>
          <p:spPr>
            <a:xfrm>
              <a:off x="5572085" y="-1943642"/>
              <a:ext cx="1086826" cy="1074704"/>
            </a:xfrm>
            <a:prstGeom prst="roundRect">
              <a:avLst/>
            </a:prstGeom>
            <a:solidFill>
              <a:schemeClr val="accent1"/>
            </a:solidFill>
            <a:ln w="25400" cap="rnd">
              <a:noFill/>
            </a:ln>
            <a:effectLst/>
          </p:spPr>
          <p:txBody>
            <a:bodyPr wrap="square" lIns="0" tIns="0" rIns="0" bIns="0" rtlCol="0" anchor="ctr" anchorCtr="0">
              <a:noAutofit/>
            </a:bodyPr>
            <a:lstStyle>
              <a:defPPr>
                <a:defRPr lang="en-US"/>
              </a:defPPr>
              <a:lvl1pPr algn="ctr" defTabSz="914102" fontAlgn="base">
                <a:lnSpc>
                  <a:spcPct val="90000"/>
                </a:lnSpc>
                <a:spcBef>
                  <a:spcPts val="2239"/>
                </a:spcBef>
                <a:spcAft>
                  <a:spcPct val="0"/>
                </a:spcAft>
                <a:buSzPct val="90000"/>
                <a:defRPr sz="1200" kern="0">
                  <a:gradFill>
                    <a:gsLst>
                      <a:gs pos="24211">
                        <a:srgbClr val="FFFFFF"/>
                      </a:gs>
                      <a:gs pos="50000">
                        <a:srgbClr val="FFFFFF"/>
                      </a:gs>
                    </a:gsLst>
                    <a:lin ang="18900000" scaled="0"/>
                  </a:gradFill>
                  <a:cs typeface="Segoe UI" panose="020B0502040204020203" pitchFamily="34" charset="0"/>
                </a:defRPr>
              </a:lvl1pPr>
              <a:lvl2pPr marL="228600" marR="0" indent="0" defTabSz="932742" fontAlgn="auto">
                <a:lnSpc>
                  <a:spcPct val="100000"/>
                </a:lnSpc>
                <a:spcBef>
                  <a:spcPct val="20000"/>
                </a:spcBef>
                <a:spcAft>
                  <a:spcPts val="0"/>
                </a:spcAft>
                <a:buClrTx/>
                <a:buSzPct val="90000"/>
                <a:buFont typeface="Wingdings" panose="05000000000000000000" pitchFamily="2" charset="2"/>
                <a:buNone/>
                <a:tabLst/>
                <a:defRPr sz="2000" spc="0" baseline="0">
                  <a:gradFill>
                    <a:gsLst>
                      <a:gs pos="1250">
                        <a:schemeClr val="tx1"/>
                      </a:gs>
                      <a:gs pos="100000">
                        <a:schemeClr val="tx1"/>
                      </a:gs>
                    </a:gsLst>
                    <a:lin ang="5400000" scaled="0"/>
                  </a:gradFill>
                </a:defRPr>
              </a:lvl2pPr>
              <a:lvl3pPr marL="457200" marR="0" indent="0" defTabSz="932742" fontAlgn="auto">
                <a:lnSpc>
                  <a:spcPct val="100000"/>
                </a:lnSpc>
                <a:spcBef>
                  <a:spcPct val="20000"/>
                </a:spcBef>
                <a:spcAft>
                  <a:spcPts val="0"/>
                </a:spcAft>
                <a:buClrTx/>
                <a:buSzPct val="90000"/>
                <a:buFont typeface="Wingdings" panose="05000000000000000000" pitchFamily="2" charset="2"/>
                <a:buNone/>
                <a:tabLst/>
                <a:defRPr sz="1600" spc="0" baseline="0">
                  <a:gradFill>
                    <a:gsLst>
                      <a:gs pos="1250">
                        <a:schemeClr val="tx1"/>
                      </a:gs>
                      <a:gs pos="100000">
                        <a:schemeClr val="tx1"/>
                      </a:gs>
                    </a:gsLst>
                    <a:lin ang="5400000" scaled="0"/>
                  </a:gradFill>
                </a:defRPr>
              </a:lvl3pPr>
              <a:lvl4pPr marL="661988" marR="0" indent="0" defTabSz="932742" fontAlgn="auto">
                <a:lnSpc>
                  <a:spcPct val="100000"/>
                </a:lnSpc>
                <a:spcBef>
                  <a:spcPct val="20000"/>
                </a:spcBef>
                <a:spcAft>
                  <a:spcPts val="0"/>
                </a:spcAft>
                <a:buClrTx/>
                <a:buSzPct val="90000"/>
                <a:buFont typeface="Wingdings" panose="05000000000000000000" pitchFamily="2" charset="2"/>
                <a:buNone/>
                <a:tabLst/>
                <a:defRPr sz="1400" spc="0" baseline="0">
                  <a:gradFill>
                    <a:gsLst>
                      <a:gs pos="1250">
                        <a:schemeClr val="tx1"/>
                      </a:gs>
                      <a:gs pos="100000">
                        <a:schemeClr val="tx1"/>
                      </a:gs>
                    </a:gsLst>
                    <a:lin ang="5400000" scaled="0"/>
                  </a:gradFill>
                </a:defRPr>
              </a:lvl4pPr>
              <a:lvl5pPr marL="855663" marR="0" indent="0" defTabSz="932742" fontAlgn="auto">
                <a:lnSpc>
                  <a:spcPct val="100000"/>
                </a:lnSpc>
                <a:spcBef>
                  <a:spcPct val="20000"/>
                </a:spcBef>
                <a:spcAft>
                  <a:spcPts val="0"/>
                </a:spcAft>
                <a:buClrTx/>
                <a:buSzPct val="90000"/>
                <a:buFont typeface="Wingdings" panose="05000000000000000000" pitchFamily="2" charset="2"/>
                <a:buNone/>
                <a:tabLst/>
                <a:defRPr sz="1400" spc="0" baseline="0">
                  <a:gradFill>
                    <a:gsLst>
                      <a:gs pos="1250">
                        <a:schemeClr val="tx1"/>
                      </a:gs>
                      <a:gs pos="100000">
                        <a:schemeClr val="tx1"/>
                      </a:gs>
                    </a:gsLst>
                    <a:lin ang="5400000" scaled="0"/>
                  </a:gradFill>
                </a:defRPr>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marL="0" marR="0" lvl="0" indent="0" algn="ctr" defTabSz="914102" rtl="0" eaLnBrk="1" fontAlgn="base" latinLnBrk="0" hangingPunct="1">
                <a:lnSpc>
                  <a:spcPct val="90000"/>
                </a:lnSpc>
                <a:spcBef>
                  <a:spcPts val="2239"/>
                </a:spcBef>
                <a:spcAft>
                  <a:spcPct val="0"/>
                </a:spcAft>
                <a:buClrTx/>
                <a:buSzPct val="90000"/>
                <a:buFontTx/>
                <a:buNone/>
                <a:tabLst/>
                <a:defRPr/>
              </a:pPr>
              <a:endParaRPr kumimoji="0" lang="en-US" sz="1200" b="0" i="0" u="none" strike="noStrike" kern="0" cap="none" spc="0" normalizeH="0" baseline="0" noProof="0">
                <a:ln>
                  <a:noFill/>
                </a:ln>
                <a:gradFill>
                  <a:gsLst>
                    <a:gs pos="24211">
                      <a:srgbClr val="FFFFFF"/>
                    </a:gs>
                    <a:gs pos="50000">
                      <a:srgbClr val="FFFFFF"/>
                    </a:gs>
                  </a:gsLst>
                  <a:lin ang="18900000" scaled="0"/>
                </a:gradFill>
                <a:effectLst/>
                <a:uLnTx/>
                <a:uFillTx/>
                <a:latin typeface="Segoe UI"/>
                <a:ea typeface="+mn-ea"/>
                <a:cs typeface="Segoe UI" panose="020B0502040204020203" pitchFamily="34" charset="0"/>
              </a:endParaRPr>
            </a:p>
          </p:txBody>
        </p:sp>
        <p:sp>
          <p:nvSpPr>
            <p:cNvPr id="279" name="Rectangle 278">
              <a:extLst>
                <a:ext uri="{FF2B5EF4-FFF2-40B4-BE49-F238E27FC236}">
                  <a16:creationId xmlns:a16="http://schemas.microsoft.com/office/drawing/2014/main" id="{04F44F54-6DDE-411E-97F3-3F6B1FDBDE67}"/>
                </a:ext>
              </a:extLst>
            </p:cNvPr>
            <p:cNvSpPr>
              <a:spLocks/>
            </p:cNvSpPr>
            <p:nvPr/>
          </p:nvSpPr>
          <p:spPr bwMode="invGray">
            <a:xfrm>
              <a:off x="5581371" y="-1340171"/>
              <a:ext cx="1068254" cy="463890"/>
            </a:xfrm>
            <a:prstGeom prst="rect">
              <a:avLst/>
            </a:prstGeom>
            <a:noFill/>
            <a:ln>
              <a:noFill/>
              <a:prstDash val="sysDash"/>
            </a:ln>
          </p:spPr>
          <p:txBody>
            <a:bodyPr wrap="square" lIns="0" tIns="0" rIns="0" bIns="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chemeClr val="bg1"/>
                  </a:solidFill>
                  <a:effectLst/>
                  <a:uLnTx/>
                  <a:uFillTx/>
                  <a:latin typeface="+mj-lt"/>
                  <a:ea typeface="+mn-ea"/>
                  <a:cs typeface="+mn-cs"/>
                </a:rPr>
                <a:t>E-commerce</a:t>
              </a:r>
            </a:p>
          </p:txBody>
        </p:sp>
        <p:sp>
          <p:nvSpPr>
            <p:cNvPr id="21" name="Touchscreen" title="Icon of a closed hand with one finger touching a screen">
              <a:extLst>
                <a:ext uri="{FF2B5EF4-FFF2-40B4-BE49-F238E27FC236}">
                  <a16:creationId xmlns:a16="http://schemas.microsoft.com/office/drawing/2014/main" id="{CE2A3F17-FCDF-0F5D-072F-D3FEC9642508}"/>
                </a:ext>
              </a:extLst>
            </p:cNvPr>
            <p:cNvSpPr>
              <a:spLocks noChangeAspect="1" noEditPoints="1"/>
            </p:cNvSpPr>
            <p:nvPr/>
          </p:nvSpPr>
          <p:spPr bwMode="auto">
            <a:xfrm>
              <a:off x="5920447" y="-1706969"/>
              <a:ext cx="390103" cy="365760"/>
            </a:xfrm>
            <a:custGeom>
              <a:avLst/>
              <a:gdLst>
                <a:gd name="T0" fmla="*/ 1917 w 3772"/>
                <a:gd name="T1" fmla="*/ 1791 h 3535"/>
                <a:gd name="T2" fmla="*/ 1917 w 3772"/>
                <a:gd name="T3" fmla="*/ 1985 h 3535"/>
                <a:gd name="T4" fmla="*/ 1917 w 3772"/>
                <a:gd name="T5" fmla="*/ 1123 h 3535"/>
                <a:gd name="T6" fmla="*/ 1745 w 3772"/>
                <a:gd name="T7" fmla="*/ 951 h 3535"/>
                <a:gd name="T8" fmla="*/ 1573 w 3772"/>
                <a:gd name="T9" fmla="*/ 1123 h 3535"/>
                <a:gd name="T10" fmla="*/ 1573 w 3772"/>
                <a:gd name="T11" fmla="*/ 1135 h 3535"/>
                <a:gd name="T12" fmla="*/ 1573 w 3772"/>
                <a:gd name="T13" fmla="*/ 2527 h 3535"/>
                <a:gd name="T14" fmla="*/ 1469 w 3772"/>
                <a:gd name="T15" fmla="*/ 2569 h 3535"/>
                <a:gd name="T16" fmla="*/ 1282 w 3772"/>
                <a:gd name="T17" fmla="*/ 2383 h 3535"/>
                <a:gd name="T18" fmla="*/ 1023 w 3772"/>
                <a:gd name="T19" fmla="*/ 2383 h 3535"/>
                <a:gd name="T20" fmla="*/ 1023 w 3772"/>
                <a:gd name="T21" fmla="*/ 2641 h 3535"/>
                <a:gd name="T22" fmla="*/ 1659 w 3772"/>
                <a:gd name="T23" fmla="*/ 3277 h 3535"/>
                <a:gd name="T24" fmla="*/ 2262 w 3772"/>
                <a:gd name="T25" fmla="*/ 3535 h 3535"/>
                <a:gd name="T26" fmla="*/ 2951 w 3772"/>
                <a:gd name="T27" fmla="*/ 2846 h 3535"/>
                <a:gd name="T28" fmla="*/ 2951 w 3772"/>
                <a:gd name="T29" fmla="*/ 2184 h 3535"/>
                <a:gd name="T30" fmla="*/ 2820 w 3772"/>
                <a:gd name="T31" fmla="*/ 2017 h 3535"/>
                <a:gd name="T32" fmla="*/ 1917 w 3772"/>
                <a:gd name="T33" fmla="*/ 1791 h 3535"/>
                <a:gd name="T34" fmla="*/ 1917 w 3772"/>
                <a:gd name="T35" fmla="*/ 1123 h 3535"/>
                <a:gd name="T36" fmla="*/ 1917 w 3772"/>
                <a:gd name="T37" fmla="*/ 1602 h 3535"/>
                <a:gd name="T38" fmla="*/ 2254 w 3772"/>
                <a:gd name="T39" fmla="*/ 1123 h 3535"/>
                <a:gd name="T40" fmla="*/ 1744 w 3772"/>
                <a:gd name="T41" fmla="*/ 614 h 3535"/>
                <a:gd name="T42" fmla="*/ 1235 w 3772"/>
                <a:gd name="T43" fmla="*/ 1123 h 3535"/>
                <a:gd name="T44" fmla="*/ 1573 w 3772"/>
                <a:gd name="T45" fmla="*/ 1603 h 3535"/>
                <a:gd name="T46" fmla="*/ 2951 w 3772"/>
                <a:gd name="T47" fmla="*/ 2672 h 3535"/>
                <a:gd name="T48" fmla="*/ 3657 w 3772"/>
                <a:gd name="T49" fmla="*/ 2672 h 3535"/>
                <a:gd name="T50" fmla="*/ 3772 w 3772"/>
                <a:gd name="T51" fmla="*/ 2557 h 3535"/>
                <a:gd name="T52" fmla="*/ 3772 w 3772"/>
                <a:gd name="T53" fmla="*/ 115 h 3535"/>
                <a:gd name="T54" fmla="*/ 3657 w 3772"/>
                <a:gd name="T55" fmla="*/ 0 h 3535"/>
                <a:gd name="T56" fmla="*/ 115 w 3772"/>
                <a:gd name="T57" fmla="*/ 0 h 3535"/>
                <a:gd name="T58" fmla="*/ 0 w 3772"/>
                <a:gd name="T59" fmla="*/ 115 h 3535"/>
                <a:gd name="T60" fmla="*/ 0 w 3772"/>
                <a:gd name="T61" fmla="*/ 2557 h 3535"/>
                <a:gd name="T62" fmla="*/ 115 w 3772"/>
                <a:gd name="T63" fmla="*/ 2672 h 3535"/>
                <a:gd name="T64" fmla="*/ 1054 w 3772"/>
                <a:gd name="T65" fmla="*/ 2672 h 35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772" h="3535">
                  <a:moveTo>
                    <a:pt x="1917" y="1791"/>
                  </a:moveTo>
                  <a:cubicBezTo>
                    <a:pt x="1917" y="1985"/>
                    <a:pt x="1917" y="1985"/>
                    <a:pt x="1917" y="1985"/>
                  </a:cubicBezTo>
                  <a:moveTo>
                    <a:pt x="1917" y="1123"/>
                  </a:moveTo>
                  <a:cubicBezTo>
                    <a:pt x="1917" y="1028"/>
                    <a:pt x="1840" y="951"/>
                    <a:pt x="1745" y="951"/>
                  </a:cubicBezTo>
                  <a:cubicBezTo>
                    <a:pt x="1650" y="951"/>
                    <a:pt x="1573" y="1028"/>
                    <a:pt x="1573" y="1123"/>
                  </a:cubicBezTo>
                  <a:cubicBezTo>
                    <a:pt x="1573" y="1123"/>
                    <a:pt x="1573" y="1127"/>
                    <a:pt x="1573" y="1135"/>
                  </a:cubicBezTo>
                  <a:cubicBezTo>
                    <a:pt x="1573" y="1252"/>
                    <a:pt x="1573" y="2194"/>
                    <a:pt x="1573" y="2527"/>
                  </a:cubicBezTo>
                  <a:cubicBezTo>
                    <a:pt x="1573" y="2581"/>
                    <a:pt x="1507" y="2608"/>
                    <a:pt x="1469" y="2569"/>
                  </a:cubicBezTo>
                  <a:cubicBezTo>
                    <a:pt x="1282" y="2383"/>
                    <a:pt x="1282" y="2383"/>
                    <a:pt x="1282" y="2383"/>
                  </a:cubicBezTo>
                  <a:cubicBezTo>
                    <a:pt x="1210" y="2311"/>
                    <a:pt x="1095" y="2311"/>
                    <a:pt x="1023" y="2383"/>
                  </a:cubicBezTo>
                  <a:cubicBezTo>
                    <a:pt x="952" y="2454"/>
                    <a:pt x="952" y="2570"/>
                    <a:pt x="1023" y="2641"/>
                  </a:cubicBezTo>
                  <a:cubicBezTo>
                    <a:pt x="1659" y="3277"/>
                    <a:pt x="1659" y="3277"/>
                    <a:pt x="1659" y="3277"/>
                  </a:cubicBezTo>
                  <a:cubicBezTo>
                    <a:pt x="1813" y="3436"/>
                    <a:pt x="2026" y="3535"/>
                    <a:pt x="2262" y="3535"/>
                  </a:cubicBezTo>
                  <a:cubicBezTo>
                    <a:pt x="2643" y="3535"/>
                    <a:pt x="2951" y="3227"/>
                    <a:pt x="2951" y="2846"/>
                  </a:cubicBezTo>
                  <a:cubicBezTo>
                    <a:pt x="2951" y="2184"/>
                    <a:pt x="2951" y="2184"/>
                    <a:pt x="2951" y="2184"/>
                  </a:cubicBezTo>
                  <a:cubicBezTo>
                    <a:pt x="2951" y="2105"/>
                    <a:pt x="2897" y="2036"/>
                    <a:pt x="2820" y="2017"/>
                  </a:cubicBezTo>
                  <a:cubicBezTo>
                    <a:pt x="1917" y="1791"/>
                    <a:pt x="1917" y="1791"/>
                    <a:pt x="1917" y="1791"/>
                  </a:cubicBezTo>
                  <a:lnTo>
                    <a:pt x="1917" y="1123"/>
                  </a:lnTo>
                  <a:close/>
                  <a:moveTo>
                    <a:pt x="1917" y="1602"/>
                  </a:moveTo>
                  <a:cubicBezTo>
                    <a:pt x="2114" y="1532"/>
                    <a:pt x="2254" y="1344"/>
                    <a:pt x="2254" y="1123"/>
                  </a:cubicBezTo>
                  <a:cubicBezTo>
                    <a:pt x="2254" y="842"/>
                    <a:pt x="2026" y="614"/>
                    <a:pt x="1744" y="614"/>
                  </a:cubicBezTo>
                  <a:cubicBezTo>
                    <a:pt x="1463" y="614"/>
                    <a:pt x="1235" y="842"/>
                    <a:pt x="1235" y="1123"/>
                  </a:cubicBezTo>
                  <a:cubicBezTo>
                    <a:pt x="1235" y="1344"/>
                    <a:pt x="1376" y="1532"/>
                    <a:pt x="1573" y="1603"/>
                  </a:cubicBezTo>
                  <a:moveTo>
                    <a:pt x="2951" y="2672"/>
                  </a:moveTo>
                  <a:cubicBezTo>
                    <a:pt x="3657" y="2672"/>
                    <a:pt x="3657" y="2672"/>
                    <a:pt x="3657" y="2672"/>
                  </a:cubicBezTo>
                  <a:cubicBezTo>
                    <a:pt x="3720" y="2672"/>
                    <a:pt x="3772" y="2621"/>
                    <a:pt x="3772" y="2557"/>
                  </a:cubicBezTo>
                  <a:cubicBezTo>
                    <a:pt x="3772" y="115"/>
                    <a:pt x="3772" y="115"/>
                    <a:pt x="3772" y="115"/>
                  </a:cubicBezTo>
                  <a:cubicBezTo>
                    <a:pt x="3772" y="51"/>
                    <a:pt x="3720" y="0"/>
                    <a:pt x="3657" y="0"/>
                  </a:cubicBezTo>
                  <a:cubicBezTo>
                    <a:pt x="115" y="0"/>
                    <a:pt x="115" y="0"/>
                    <a:pt x="115" y="0"/>
                  </a:cubicBezTo>
                  <a:cubicBezTo>
                    <a:pt x="51" y="0"/>
                    <a:pt x="0" y="51"/>
                    <a:pt x="0" y="115"/>
                  </a:cubicBezTo>
                  <a:cubicBezTo>
                    <a:pt x="0" y="2557"/>
                    <a:pt x="0" y="2557"/>
                    <a:pt x="0" y="2557"/>
                  </a:cubicBezTo>
                  <a:cubicBezTo>
                    <a:pt x="0" y="2621"/>
                    <a:pt x="51" y="2672"/>
                    <a:pt x="115" y="2672"/>
                  </a:cubicBezTo>
                  <a:cubicBezTo>
                    <a:pt x="1054" y="2672"/>
                    <a:pt x="1054" y="2672"/>
                    <a:pt x="1054" y="2672"/>
                  </a:cubicBezTo>
                </a:path>
              </a:pathLst>
            </a:custGeom>
            <a:no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lin ang="5400000" scaled="1"/>
                </a:gradFill>
              </a:endParaRPr>
            </a:p>
          </p:txBody>
        </p:sp>
      </p:grpSp>
      <p:grpSp>
        <p:nvGrpSpPr>
          <p:cNvPr id="109" name="Group 108" descr="Physical stores">
            <a:extLst>
              <a:ext uri="{FF2B5EF4-FFF2-40B4-BE49-F238E27FC236}">
                <a16:creationId xmlns:a16="http://schemas.microsoft.com/office/drawing/2014/main" id="{C09D8E73-5F1D-F463-0A50-DBAE42DA4D6E}"/>
              </a:ext>
            </a:extLst>
          </p:cNvPr>
          <p:cNvGrpSpPr/>
          <p:nvPr/>
        </p:nvGrpSpPr>
        <p:grpSpPr>
          <a:xfrm>
            <a:off x="5572085" y="2607571"/>
            <a:ext cx="1086826" cy="1074704"/>
            <a:chOff x="5572085" y="2607571"/>
            <a:chExt cx="1086826" cy="1074704"/>
          </a:xfrm>
        </p:grpSpPr>
        <p:sp>
          <p:nvSpPr>
            <p:cNvPr id="73" name="Transform">
              <a:extLst>
                <a:ext uri="{FF2B5EF4-FFF2-40B4-BE49-F238E27FC236}">
                  <a16:creationId xmlns:a16="http://schemas.microsoft.com/office/drawing/2014/main" id="{AF3758E1-3BF6-134D-6618-26E19A37F141}"/>
                </a:ext>
                <a:ext uri="{C183D7F6-B498-43B3-948B-1728B52AA6E4}">
                  <adec:decorative xmlns:adec="http://schemas.microsoft.com/office/drawing/2017/decorative" val="1"/>
                </a:ext>
              </a:extLst>
            </p:cNvPr>
            <p:cNvSpPr txBox="1">
              <a:spLocks/>
            </p:cNvSpPr>
            <p:nvPr/>
          </p:nvSpPr>
          <p:spPr>
            <a:xfrm>
              <a:off x="5572085" y="2607571"/>
              <a:ext cx="1086826" cy="1074704"/>
            </a:xfrm>
            <a:prstGeom prst="roundRect">
              <a:avLst/>
            </a:prstGeom>
            <a:solidFill>
              <a:schemeClr val="accent1">
                <a:alpha val="10000"/>
              </a:schemeClr>
            </a:solidFill>
            <a:ln w="25400" cap="rnd">
              <a:noFill/>
            </a:ln>
            <a:effectLst/>
          </p:spPr>
          <p:txBody>
            <a:bodyPr wrap="square" lIns="0" tIns="0" rIns="0" bIns="0" rtlCol="0" anchor="ctr" anchorCtr="0">
              <a:noAutofit/>
            </a:bodyPr>
            <a:lstStyle>
              <a:defPPr>
                <a:defRPr lang="en-US"/>
              </a:defPPr>
              <a:lvl1pPr marR="0" lvl="0" indent="0" algn="ctr" defTabSz="914102" fontAlgn="base">
                <a:lnSpc>
                  <a:spcPct val="90000"/>
                </a:lnSpc>
                <a:spcBef>
                  <a:spcPts val="2239"/>
                </a:spcBef>
                <a:spcAft>
                  <a:spcPct val="0"/>
                </a:spcAft>
                <a:buClrTx/>
                <a:buSzPct val="90000"/>
                <a:buFontTx/>
                <a:buNone/>
                <a:tabLst/>
                <a:defRPr kumimoji="0" sz="1200" b="0" i="0" u="none" strike="noStrike" kern="0" cap="none" spc="0" normalizeH="0" baseline="0">
                  <a:ln>
                    <a:noFill/>
                  </a:ln>
                  <a:gradFill>
                    <a:gsLst>
                      <a:gs pos="24211">
                        <a:srgbClr val="FFFFFF"/>
                      </a:gs>
                      <a:gs pos="50000">
                        <a:srgbClr val="FFFFFF"/>
                      </a:gs>
                    </a:gsLst>
                    <a:lin ang="18900000" scaled="0"/>
                  </a:gradFill>
                  <a:effectLst/>
                  <a:uLnTx/>
                  <a:uFillTx/>
                  <a:latin typeface="Segoe UI"/>
                  <a:cs typeface="Segoe UI" panose="020B0502040204020203" pitchFamily="34" charset="0"/>
                </a:defRPr>
              </a:lvl1pPr>
              <a:lvl2pPr marL="228600" marR="0" indent="0" defTabSz="932742" fontAlgn="auto">
                <a:lnSpc>
                  <a:spcPct val="100000"/>
                </a:lnSpc>
                <a:spcBef>
                  <a:spcPct val="20000"/>
                </a:spcBef>
                <a:spcAft>
                  <a:spcPts val="0"/>
                </a:spcAft>
                <a:buClrTx/>
                <a:buSzPct val="90000"/>
                <a:buFont typeface="Wingdings" panose="05000000000000000000" pitchFamily="2" charset="2"/>
                <a:buNone/>
                <a:tabLst/>
                <a:defRPr sz="2000" spc="0" baseline="0">
                  <a:gradFill>
                    <a:gsLst>
                      <a:gs pos="1250">
                        <a:schemeClr val="tx1"/>
                      </a:gs>
                      <a:gs pos="100000">
                        <a:schemeClr val="tx1"/>
                      </a:gs>
                    </a:gsLst>
                    <a:lin ang="5400000" scaled="0"/>
                  </a:gradFill>
                </a:defRPr>
              </a:lvl2pPr>
              <a:lvl3pPr marL="457200" marR="0" indent="0" defTabSz="932742" fontAlgn="auto">
                <a:lnSpc>
                  <a:spcPct val="100000"/>
                </a:lnSpc>
                <a:spcBef>
                  <a:spcPct val="20000"/>
                </a:spcBef>
                <a:spcAft>
                  <a:spcPts val="0"/>
                </a:spcAft>
                <a:buClrTx/>
                <a:buSzPct val="90000"/>
                <a:buFont typeface="Wingdings" panose="05000000000000000000" pitchFamily="2" charset="2"/>
                <a:buNone/>
                <a:tabLst/>
                <a:defRPr sz="1600" spc="0" baseline="0">
                  <a:gradFill>
                    <a:gsLst>
                      <a:gs pos="1250">
                        <a:schemeClr val="tx1"/>
                      </a:gs>
                      <a:gs pos="100000">
                        <a:schemeClr val="tx1"/>
                      </a:gs>
                    </a:gsLst>
                    <a:lin ang="5400000" scaled="0"/>
                  </a:gradFill>
                </a:defRPr>
              </a:lvl3pPr>
              <a:lvl4pPr marL="661988" marR="0" indent="0" defTabSz="932742" fontAlgn="auto">
                <a:lnSpc>
                  <a:spcPct val="100000"/>
                </a:lnSpc>
                <a:spcBef>
                  <a:spcPct val="20000"/>
                </a:spcBef>
                <a:spcAft>
                  <a:spcPts val="0"/>
                </a:spcAft>
                <a:buClrTx/>
                <a:buSzPct val="90000"/>
                <a:buFont typeface="Wingdings" panose="05000000000000000000" pitchFamily="2" charset="2"/>
                <a:buNone/>
                <a:tabLst/>
                <a:defRPr sz="1400" spc="0" baseline="0">
                  <a:gradFill>
                    <a:gsLst>
                      <a:gs pos="1250">
                        <a:schemeClr val="tx1"/>
                      </a:gs>
                      <a:gs pos="100000">
                        <a:schemeClr val="tx1"/>
                      </a:gs>
                    </a:gsLst>
                    <a:lin ang="5400000" scaled="0"/>
                  </a:gradFill>
                </a:defRPr>
              </a:lvl4pPr>
              <a:lvl5pPr marL="855663" marR="0" indent="0" defTabSz="932742" fontAlgn="auto">
                <a:lnSpc>
                  <a:spcPct val="100000"/>
                </a:lnSpc>
                <a:spcBef>
                  <a:spcPct val="20000"/>
                </a:spcBef>
                <a:spcAft>
                  <a:spcPts val="0"/>
                </a:spcAft>
                <a:buClrTx/>
                <a:buSzPct val="90000"/>
                <a:buFont typeface="Wingdings" panose="05000000000000000000" pitchFamily="2" charset="2"/>
                <a:buNone/>
                <a:tabLst/>
                <a:defRPr sz="1400" spc="0" baseline="0">
                  <a:gradFill>
                    <a:gsLst>
                      <a:gs pos="1250">
                        <a:schemeClr val="tx1"/>
                      </a:gs>
                      <a:gs pos="100000">
                        <a:schemeClr val="tx1"/>
                      </a:gs>
                    </a:gsLst>
                    <a:lin ang="5400000" scaled="0"/>
                  </a:gradFill>
                </a:defRPr>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endParaRPr lang="en-US"/>
            </a:p>
          </p:txBody>
        </p:sp>
        <p:sp>
          <p:nvSpPr>
            <p:cNvPr id="74" name="Rectangle 73">
              <a:extLst>
                <a:ext uri="{FF2B5EF4-FFF2-40B4-BE49-F238E27FC236}">
                  <a16:creationId xmlns:a16="http://schemas.microsoft.com/office/drawing/2014/main" id="{FCAEA0E0-460D-B3B3-9A59-36C8FC3D0926}"/>
                </a:ext>
              </a:extLst>
            </p:cNvPr>
            <p:cNvSpPr>
              <a:spLocks/>
            </p:cNvSpPr>
            <p:nvPr/>
          </p:nvSpPr>
          <p:spPr bwMode="invGray">
            <a:xfrm>
              <a:off x="5581371" y="3211042"/>
              <a:ext cx="1068254" cy="463890"/>
            </a:xfrm>
            <a:prstGeom prst="rect">
              <a:avLst/>
            </a:prstGeom>
            <a:noFill/>
            <a:ln>
              <a:noFill/>
              <a:prstDash val="sysDash"/>
            </a:ln>
          </p:spPr>
          <p:txBody>
            <a:bodyPr wrap="square" lIns="0" tIns="0" rIns="0" bIns="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i="0" u="none" strike="noStrike" kern="1200" cap="none" spc="0" normalizeH="0" baseline="0" noProof="0">
                  <a:ln>
                    <a:noFill/>
                  </a:ln>
                  <a:effectLst/>
                  <a:uLnTx/>
                  <a:uFillTx/>
                  <a:latin typeface="+mj-lt"/>
                  <a:ea typeface="+mn-ea"/>
                  <a:cs typeface="+mn-cs"/>
                </a:rPr>
                <a:t>Physical stores</a:t>
              </a:r>
            </a:p>
          </p:txBody>
        </p:sp>
        <p:grpSp>
          <p:nvGrpSpPr>
            <p:cNvPr id="75" name="Graphic 5">
              <a:extLst>
                <a:ext uri="{FF2B5EF4-FFF2-40B4-BE49-F238E27FC236}">
                  <a16:creationId xmlns:a16="http://schemas.microsoft.com/office/drawing/2014/main" id="{7F2F1418-673F-A411-05D8-B1D38E38D681}"/>
                </a:ext>
              </a:extLst>
            </p:cNvPr>
            <p:cNvGrpSpPr/>
            <p:nvPr/>
          </p:nvGrpSpPr>
          <p:grpSpPr>
            <a:xfrm>
              <a:off x="5906912" y="2832554"/>
              <a:ext cx="417172" cy="336519"/>
              <a:chOff x="637361" y="2008961"/>
              <a:chExt cx="561626" cy="453049"/>
            </a:xfrm>
            <a:noFill/>
          </p:grpSpPr>
          <p:sp>
            <p:nvSpPr>
              <p:cNvPr id="76" name="Freeform: Shape 75">
                <a:extLst>
                  <a:ext uri="{FF2B5EF4-FFF2-40B4-BE49-F238E27FC236}">
                    <a16:creationId xmlns:a16="http://schemas.microsoft.com/office/drawing/2014/main" id="{98AE92AF-BD5F-B70C-0E40-2214D4731ACF}"/>
                  </a:ext>
                </a:extLst>
              </p:cNvPr>
              <p:cNvSpPr/>
              <p:nvPr/>
            </p:nvSpPr>
            <p:spPr>
              <a:xfrm>
                <a:off x="637361" y="2008961"/>
                <a:ext cx="561626" cy="205227"/>
              </a:xfrm>
              <a:custGeom>
                <a:avLst/>
                <a:gdLst>
                  <a:gd name="connsiteX0" fmla="*/ 540252 w 561626"/>
                  <a:gd name="connsiteY0" fmla="*/ 0 h 205227"/>
                  <a:gd name="connsiteX1" fmla="*/ 29119 w 561626"/>
                  <a:gd name="connsiteY1" fmla="*/ 0 h 205227"/>
                  <a:gd name="connsiteX2" fmla="*/ 0 w 561626"/>
                  <a:gd name="connsiteY2" fmla="*/ 166505 h 205227"/>
                  <a:gd name="connsiteX3" fmla="*/ 39651 w 561626"/>
                  <a:gd name="connsiteY3" fmla="*/ 205227 h 205227"/>
                  <a:gd name="connsiteX4" fmla="*/ 74347 w 561626"/>
                  <a:gd name="connsiteY4" fmla="*/ 184550 h 205227"/>
                  <a:gd name="connsiteX5" fmla="*/ 109042 w 561626"/>
                  <a:gd name="connsiteY5" fmla="*/ 205227 h 205227"/>
                  <a:gd name="connsiteX6" fmla="*/ 143737 w 561626"/>
                  <a:gd name="connsiteY6" fmla="*/ 184550 h 205227"/>
                  <a:gd name="connsiteX7" fmla="*/ 179284 w 561626"/>
                  <a:gd name="connsiteY7" fmla="*/ 205227 h 205227"/>
                  <a:gd name="connsiteX8" fmla="*/ 214831 w 561626"/>
                  <a:gd name="connsiteY8" fmla="*/ 184550 h 205227"/>
                  <a:gd name="connsiteX9" fmla="*/ 249061 w 561626"/>
                  <a:gd name="connsiteY9" fmla="*/ 205227 h 205227"/>
                  <a:gd name="connsiteX10" fmla="*/ 283291 w 561626"/>
                  <a:gd name="connsiteY10" fmla="*/ 184550 h 205227"/>
                  <a:gd name="connsiteX11" fmla="*/ 317522 w 561626"/>
                  <a:gd name="connsiteY11" fmla="*/ 205227 h 205227"/>
                  <a:gd name="connsiteX12" fmla="*/ 351752 w 561626"/>
                  <a:gd name="connsiteY12" fmla="*/ 184550 h 205227"/>
                  <a:gd name="connsiteX13" fmla="*/ 385983 w 561626"/>
                  <a:gd name="connsiteY13" fmla="*/ 205227 h 205227"/>
                  <a:gd name="connsiteX14" fmla="*/ 420213 w 561626"/>
                  <a:gd name="connsiteY14" fmla="*/ 184550 h 205227"/>
                  <a:gd name="connsiteX15" fmla="*/ 453979 w 561626"/>
                  <a:gd name="connsiteY15" fmla="*/ 205227 h 205227"/>
                  <a:gd name="connsiteX16" fmla="*/ 488209 w 561626"/>
                  <a:gd name="connsiteY16" fmla="*/ 184550 h 205227"/>
                  <a:gd name="connsiteX17" fmla="*/ 522439 w 561626"/>
                  <a:gd name="connsiteY17" fmla="*/ 205227 h 205227"/>
                  <a:gd name="connsiteX18" fmla="*/ 561626 w 561626"/>
                  <a:gd name="connsiteY18" fmla="*/ 166505 h 205227"/>
                  <a:gd name="connsiteX19" fmla="*/ 540252 w 561626"/>
                  <a:gd name="connsiteY19" fmla="*/ 0 h 205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61626" h="205227">
                    <a:moveTo>
                      <a:pt x="540252" y="0"/>
                    </a:moveTo>
                    <a:lnTo>
                      <a:pt x="29119" y="0"/>
                    </a:lnTo>
                    <a:lnTo>
                      <a:pt x="0" y="166505"/>
                    </a:lnTo>
                    <a:cubicBezTo>
                      <a:pt x="465" y="187648"/>
                      <a:pt x="18045" y="205227"/>
                      <a:pt x="39651" y="205227"/>
                    </a:cubicBezTo>
                    <a:cubicBezTo>
                      <a:pt x="54521" y="205227"/>
                      <a:pt x="67531" y="197096"/>
                      <a:pt x="74347" y="184550"/>
                    </a:cubicBezTo>
                    <a:cubicBezTo>
                      <a:pt x="81084" y="196709"/>
                      <a:pt x="94172" y="205227"/>
                      <a:pt x="109042" y="205227"/>
                    </a:cubicBezTo>
                    <a:cubicBezTo>
                      <a:pt x="123911" y="205227"/>
                      <a:pt x="136922" y="197096"/>
                      <a:pt x="143737" y="184550"/>
                    </a:cubicBezTo>
                    <a:cubicBezTo>
                      <a:pt x="150474" y="196709"/>
                      <a:pt x="164414" y="205227"/>
                      <a:pt x="179284" y="205227"/>
                    </a:cubicBezTo>
                    <a:cubicBezTo>
                      <a:pt x="194153" y="205227"/>
                      <a:pt x="205847" y="197096"/>
                      <a:pt x="214831" y="184550"/>
                    </a:cubicBezTo>
                    <a:cubicBezTo>
                      <a:pt x="219322" y="196709"/>
                      <a:pt x="234192" y="205227"/>
                      <a:pt x="249061" y="205227"/>
                    </a:cubicBezTo>
                    <a:cubicBezTo>
                      <a:pt x="263930" y="205227"/>
                      <a:pt x="274308" y="197096"/>
                      <a:pt x="283291" y="184550"/>
                    </a:cubicBezTo>
                    <a:cubicBezTo>
                      <a:pt x="287783" y="196709"/>
                      <a:pt x="302652" y="205227"/>
                      <a:pt x="317522" y="205227"/>
                    </a:cubicBezTo>
                    <a:cubicBezTo>
                      <a:pt x="332391" y="205227"/>
                      <a:pt x="342769" y="197096"/>
                      <a:pt x="351752" y="184550"/>
                    </a:cubicBezTo>
                    <a:cubicBezTo>
                      <a:pt x="356244" y="196709"/>
                      <a:pt x="371113" y="205227"/>
                      <a:pt x="385983" y="205227"/>
                    </a:cubicBezTo>
                    <a:cubicBezTo>
                      <a:pt x="400852" y="205227"/>
                      <a:pt x="415721" y="197096"/>
                      <a:pt x="420213" y="184550"/>
                    </a:cubicBezTo>
                    <a:cubicBezTo>
                      <a:pt x="424705" y="196709"/>
                      <a:pt x="439109" y="205227"/>
                      <a:pt x="453979" y="205227"/>
                    </a:cubicBezTo>
                    <a:cubicBezTo>
                      <a:pt x="468848" y="205227"/>
                      <a:pt x="481471" y="197096"/>
                      <a:pt x="488209" y="184550"/>
                    </a:cubicBezTo>
                    <a:cubicBezTo>
                      <a:pt x="494947" y="196709"/>
                      <a:pt x="508035" y="205227"/>
                      <a:pt x="522439" y="205227"/>
                    </a:cubicBezTo>
                    <a:cubicBezTo>
                      <a:pt x="544046" y="205227"/>
                      <a:pt x="561162" y="188112"/>
                      <a:pt x="561626" y="166505"/>
                    </a:cubicBezTo>
                    <a:lnTo>
                      <a:pt x="540252" y="0"/>
                    </a:lnTo>
                    <a:close/>
                  </a:path>
                </a:pathLst>
              </a:custGeom>
              <a:noFill/>
              <a:ln w="12700" cap="sq">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endParaRPr lang="en-IN" sz="900">
                  <a:gradFill>
                    <a:gsLst>
                      <a:gs pos="0">
                        <a:srgbClr val="505050"/>
                      </a:gs>
                      <a:gs pos="100000">
                        <a:srgbClr val="505050"/>
                      </a:gs>
                    </a:gsLst>
                    <a:lin ang="5400000" scaled="1"/>
                  </a:gradFill>
                </a:endParaRPr>
              </a:p>
            </p:txBody>
          </p:sp>
          <p:sp>
            <p:nvSpPr>
              <p:cNvPr id="77" name="Freeform: Shape 76">
                <a:extLst>
                  <a:ext uri="{FF2B5EF4-FFF2-40B4-BE49-F238E27FC236}">
                    <a16:creationId xmlns:a16="http://schemas.microsoft.com/office/drawing/2014/main" id="{49B7F8C5-E9B7-8FD0-D124-E1A8F5D7EAE0}"/>
                  </a:ext>
                </a:extLst>
              </p:cNvPr>
              <p:cNvSpPr/>
              <p:nvPr/>
            </p:nvSpPr>
            <p:spPr>
              <a:xfrm>
                <a:off x="673683" y="2032194"/>
                <a:ext cx="23233" cy="139399"/>
              </a:xfrm>
              <a:custGeom>
                <a:avLst/>
                <a:gdLst>
                  <a:gd name="connsiteX0" fmla="*/ 23233 w 23233"/>
                  <a:gd name="connsiteY0" fmla="*/ 0 h 139399"/>
                  <a:gd name="connsiteX1" fmla="*/ 0 w 23233"/>
                  <a:gd name="connsiteY1" fmla="*/ 139400 h 139399"/>
                </a:gdLst>
                <a:ahLst/>
                <a:cxnLst>
                  <a:cxn ang="0">
                    <a:pos x="connsiteX0" y="connsiteY0"/>
                  </a:cxn>
                  <a:cxn ang="0">
                    <a:pos x="connsiteX1" y="connsiteY1"/>
                  </a:cxn>
                </a:cxnLst>
                <a:rect l="l" t="t" r="r" b="b"/>
                <a:pathLst>
                  <a:path w="23233" h="139399">
                    <a:moveTo>
                      <a:pt x="23233" y="0"/>
                    </a:moveTo>
                    <a:lnTo>
                      <a:pt x="0" y="139400"/>
                    </a:lnTo>
                  </a:path>
                </a:pathLst>
              </a:custGeom>
              <a:noFill/>
              <a:ln w="12700" cap="sq">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endParaRPr lang="en-IN" sz="900">
                  <a:gradFill>
                    <a:gsLst>
                      <a:gs pos="0">
                        <a:srgbClr val="505050"/>
                      </a:gs>
                      <a:gs pos="100000">
                        <a:srgbClr val="505050"/>
                      </a:gs>
                    </a:gsLst>
                    <a:lin ang="5400000" scaled="1"/>
                  </a:gradFill>
                </a:endParaRPr>
              </a:p>
            </p:txBody>
          </p:sp>
          <p:grpSp>
            <p:nvGrpSpPr>
              <p:cNvPr id="78" name="Graphic 5">
                <a:extLst>
                  <a:ext uri="{FF2B5EF4-FFF2-40B4-BE49-F238E27FC236}">
                    <a16:creationId xmlns:a16="http://schemas.microsoft.com/office/drawing/2014/main" id="{41BE59FD-9C1A-89B1-E4B8-B812F1195AAA}"/>
                  </a:ext>
                </a:extLst>
              </p:cNvPr>
              <p:cNvGrpSpPr/>
              <p:nvPr/>
            </p:nvGrpSpPr>
            <p:grpSpPr>
              <a:xfrm>
                <a:off x="670352" y="2215273"/>
                <a:ext cx="495643" cy="246737"/>
                <a:chOff x="670352" y="2215273"/>
                <a:chExt cx="495643" cy="246737"/>
              </a:xfrm>
              <a:noFill/>
            </p:grpSpPr>
            <p:sp>
              <p:nvSpPr>
                <p:cNvPr id="79" name="Freeform: Shape 78">
                  <a:extLst>
                    <a:ext uri="{FF2B5EF4-FFF2-40B4-BE49-F238E27FC236}">
                      <a16:creationId xmlns:a16="http://schemas.microsoft.com/office/drawing/2014/main" id="{E4FF9FB0-F54B-38B0-0B73-27072D4DDB2A}"/>
                    </a:ext>
                  </a:extLst>
                </p:cNvPr>
                <p:cNvSpPr/>
                <p:nvPr/>
              </p:nvSpPr>
              <p:spPr>
                <a:xfrm>
                  <a:off x="670352" y="2215273"/>
                  <a:ext cx="495643" cy="246737"/>
                </a:xfrm>
                <a:custGeom>
                  <a:avLst/>
                  <a:gdLst>
                    <a:gd name="connsiteX0" fmla="*/ 0 w 495643"/>
                    <a:gd name="connsiteY0" fmla="*/ 0 h 246737"/>
                    <a:gd name="connsiteX1" fmla="*/ 0 w 495643"/>
                    <a:gd name="connsiteY1" fmla="*/ 246738 h 246737"/>
                    <a:gd name="connsiteX2" fmla="*/ 99516 w 495643"/>
                    <a:gd name="connsiteY2" fmla="*/ 246738 h 246737"/>
                    <a:gd name="connsiteX3" fmla="*/ 99516 w 495643"/>
                    <a:gd name="connsiteY3" fmla="*/ 68228 h 246737"/>
                    <a:gd name="connsiteX4" fmla="*/ 206234 w 495643"/>
                    <a:gd name="connsiteY4" fmla="*/ 68228 h 246737"/>
                    <a:gd name="connsiteX5" fmla="*/ 206234 w 495643"/>
                    <a:gd name="connsiteY5" fmla="*/ 246738 h 246737"/>
                    <a:gd name="connsiteX6" fmla="*/ 495644 w 495643"/>
                    <a:gd name="connsiteY6" fmla="*/ 246738 h 246737"/>
                    <a:gd name="connsiteX7" fmla="*/ 495644 w 495643"/>
                    <a:gd name="connsiteY7" fmla="*/ 0 h 246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5643" h="246737">
                      <a:moveTo>
                        <a:pt x="0" y="0"/>
                      </a:moveTo>
                      <a:lnTo>
                        <a:pt x="0" y="246738"/>
                      </a:lnTo>
                      <a:lnTo>
                        <a:pt x="99516" y="246738"/>
                      </a:lnTo>
                      <a:lnTo>
                        <a:pt x="99516" y="68228"/>
                      </a:lnTo>
                      <a:lnTo>
                        <a:pt x="206234" y="68228"/>
                      </a:lnTo>
                      <a:lnTo>
                        <a:pt x="206234" y="246738"/>
                      </a:lnTo>
                      <a:lnTo>
                        <a:pt x="495644" y="246738"/>
                      </a:lnTo>
                      <a:lnTo>
                        <a:pt x="495644" y="0"/>
                      </a:lnTo>
                    </a:path>
                  </a:pathLst>
                </a:custGeom>
                <a:noFill/>
                <a:ln w="12700" cap="sq">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endParaRPr lang="en-IN" sz="900">
                    <a:gradFill>
                      <a:gsLst>
                        <a:gs pos="0">
                          <a:srgbClr val="505050"/>
                        </a:gs>
                        <a:gs pos="100000">
                          <a:srgbClr val="505050"/>
                        </a:gs>
                      </a:gsLst>
                      <a:lin ang="5400000" scaled="1"/>
                    </a:gradFill>
                  </a:endParaRPr>
                </a:p>
              </p:txBody>
            </p:sp>
            <p:sp>
              <p:nvSpPr>
                <p:cNvPr id="80" name="Freeform: Shape 79">
                  <a:extLst>
                    <a:ext uri="{FF2B5EF4-FFF2-40B4-BE49-F238E27FC236}">
                      <a16:creationId xmlns:a16="http://schemas.microsoft.com/office/drawing/2014/main" id="{85392604-6B3D-1AEE-AD15-EEB18FDD8781}"/>
                    </a:ext>
                  </a:extLst>
                </p:cNvPr>
                <p:cNvSpPr/>
                <p:nvPr/>
              </p:nvSpPr>
              <p:spPr>
                <a:xfrm>
                  <a:off x="922537" y="2287835"/>
                  <a:ext cx="185866" cy="92933"/>
                </a:xfrm>
                <a:custGeom>
                  <a:avLst/>
                  <a:gdLst>
                    <a:gd name="connsiteX0" fmla="*/ 185866 w 185866"/>
                    <a:gd name="connsiteY0" fmla="*/ 92933 h 92933"/>
                    <a:gd name="connsiteX1" fmla="*/ 0 w 185866"/>
                    <a:gd name="connsiteY1" fmla="*/ 92933 h 92933"/>
                    <a:gd name="connsiteX2" fmla="*/ 0 w 185866"/>
                    <a:gd name="connsiteY2" fmla="*/ 0 h 92933"/>
                    <a:gd name="connsiteX3" fmla="*/ 185866 w 185866"/>
                    <a:gd name="connsiteY3" fmla="*/ 0 h 92933"/>
                  </a:gdLst>
                  <a:ahLst/>
                  <a:cxnLst>
                    <a:cxn ang="0">
                      <a:pos x="connsiteX0" y="connsiteY0"/>
                    </a:cxn>
                    <a:cxn ang="0">
                      <a:pos x="connsiteX1" y="connsiteY1"/>
                    </a:cxn>
                    <a:cxn ang="0">
                      <a:pos x="connsiteX2" y="connsiteY2"/>
                    </a:cxn>
                    <a:cxn ang="0">
                      <a:pos x="connsiteX3" y="connsiteY3"/>
                    </a:cxn>
                  </a:cxnLst>
                  <a:rect l="l" t="t" r="r" b="b"/>
                  <a:pathLst>
                    <a:path w="185866" h="92933">
                      <a:moveTo>
                        <a:pt x="185866" y="92933"/>
                      </a:moveTo>
                      <a:lnTo>
                        <a:pt x="0" y="92933"/>
                      </a:lnTo>
                      <a:lnTo>
                        <a:pt x="0" y="0"/>
                      </a:lnTo>
                      <a:lnTo>
                        <a:pt x="185866" y="0"/>
                      </a:lnTo>
                      <a:close/>
                    </a:path>
                  </a:pathLst>
                </a:custGeom>
                <a:noFill/>
                <a:ln w="12700" cap="sq">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endParaRPr lang="en-IN" sz="900">
                    <a:gradFill>
                      <a:gsLst>
                        <a:gs pos="0">
                          <a:srgbClr val="505050"/>
                        </a:gs>
                        <a:gs pos="100000">
                          <a:srgbClr val="505050"/>
                        </a:gs>
                      </a:gsLst>
                      <a:lin ang="5400000" scaled="1"/>
                    </a:gradFill>
                  </a:endParaRPr>
                </a:p>
              </p:txBody>
            </p:sp>
          </p:grpSp>
        </p:grpSp>
      </p:grpSp>
      <p:grpSp>
        <p:nvGrpSpPr>
          <p:cNvPr id="49" name="Group 48" descr="Physical stores">
            <a:extLst>
              <a:ext uri="{FF2B5EF4-FFF2-40B4-BE49-F238E27FC236}">
                <a16:creationId xmlns:a16="http://schemas.microsoft.com/office/drawing/2014/main" id="{8CC05D54-6B09-BA7D-C7DE-1C29E98EEFCF}"/>
              </a:ext>
            </a:extLst>
          </p:cNvPr>
          <p:cNvGrpSpPr/>
          <p:nvPr/>
        </p:nvGrpSpPr>
        <p:grpSpPr>
          <a:xfrm>
            <a:off x="5572085" y="2607571"/>
            <a:ext cx="1086826" cy="1074704"/>
            <a:chOff x="5572085" y="-755097"/>
            <a:chExt cx="1086826" cy="1074704"/>
          </a:xfrm>
        </p:grpSpPr>
        <p:sp>
          <p:nvSpPr>
            <p:cNvPr id="223" name="Transform">
              <a:extLst>
                <a:ext uri="{FF2B5EF4-FFF2-40B4-BE49-F238E27FC236}">
                  <a16:creationId xmlns:a16="http://schemas.microsoft.com/office/drawing/2014/main" id="{FE71BECB-D9AD-4935-BF24-8F733AB4EA51}"/>
                </a:ext>
                <a:ext uri="{C183D7F6-B498-43B3-948B-1728B52AA6E4}">
                  <adec:decorative xmlns:adec="http://schemas.microsoft.com/office/drawing/2017/decorative" val="1"/>
                </a:ext>
              </a:extLst>
            </p:cNvPr>
            <p:cNvSpPr txBox="1">
              <a:spLocks/>
            </p:cNvSpPr>
            <p:nvPr/>
          </p:nvSpPr>
          <p:spPr>
            <a:xfrm>
              <a:off x="5572085" y="-755097"/>
              <a:ext cx="1086826" cy="1074704"/>
            </a:xfrm>
            <a:prstGeom prst="roundRect">
              <a:avLst/>
            </a:prstGeom>
            <a:solidFill>
              <a:schemeClr val="accent1"/>
            </a:solidFill>
            <a:ln w="25400" cap="rnd">
              <a:noFill/>
            </a:ln>
            <a:effectLst/>
          </p:spPr>
          <p:txBody>
            <a:bodyPr wrap="square" lIns="0" tIns="0" rIns="0" bIns="0" rtlCol="0" anchor="ctr" anchorCtr="0">
              <a:noAutofit/>
            </a:bodyPr>
            <a:lstStyle>
              <a:defPPr>
                <a:defRPr lang="en-US"/>
              </a:defPPr>
              <a:lvl1pPr algn="ctr" defTabSz="914102" fontAlgn="base">
                <a:lnSpc>
                  <a:spcPct val="90000"/>
                </a:lnSpc>
                <a:spcBef>
                  <a:spcPts val="2239"/>
                </a:spcBef>
                <a:spcAft>
                  <a:spcPct val="0"/>
                </a:spcAft>
                <a:buSzPct val="90000"/>
                <a:defRPr sz="1200" kern="0">
                  <a:gradFill>
                    <a:gsLst>
                      <a:gs pos="24211">
                        <a:srgbClr val="FFFFFF"/>
                      </a:gs>
                      <a:gs pos="50000">
                        <a:srgbClr val="FFFFFF"/>
                      </a:gs>
                    </a:gsLst>
                    <a:lin ang="18900000" scaled="0"/>
                  </a:gradFill>
                  <a:cs typeface="Segoe UI" panose="020B0502040204020203" pitchFamily="34" charset="0"/>
                </a:defRPr>
              </a:lvl1pPr>
              <a:lvl2pPr marL="228600" marR="0" indent="0" defTabSz="932742" fontAlgn="auto">
                <a:lnSpc>
                  <a:spcPct val="100000"/>
                </a:lnSpc>
                <a:spcBef>
                  <a:spcPct val="20000"/>
                </a:spcBef>
                <a:spcAft>
                  <a:spcPts val="0"/>
                </a:spcAft>
                <a:buClrTx/>
                <a:buSzPct val="90000"/>
                <a:buFont typeface="Wingdings" panose="05000000000000000000" pitchFamily="2" charset="2"/>
                <a:buNone/>
                <a:tabLst/>
                <a:defRPr sz="2000" spc="0" baseline="0">
                  <a:gradFill>
                    <a:gsLst>
                      <a:gs pos="1250">
                        <a:schemeClr val="tx1"/>
                      </a:gs>
                      <a:gs pos="100000">
                        <a:schemeClr val="tx1"/>
                      </a:gs>
                    </a:gsLst>
                    <a:lin ang="5400000" scaled="0"/>
                  </a:gradFill>
                </a:defRPr>
              </a:lvl2pPr>
              <a:lvl3pPr marL="457200" marR="0" indent="0" defTabSz="932742" fontAlgn="auto">
                <a:lnSpc>
                  <a:spcPct val="100000"/>
                </a:lnSpc>
                <a:spcBef>
                  <a:spcPct val="20000"/>
                </a:spcBef>
                <a:spcAft>
                  <a:spcPts val="0"/>
                </a:spcAft>
                <a:buClrTx/>
                <a:buSzPct val="90000"/>
                <a:buFont typeface="Wingdings" panose="05000000000000000000" pitchFamily="2" charset="2"/>
                <a:buNone/>
                <a:tabLst/>
                <a:defRPr sz="1600" spc="0" baseline="0">
                  <a:gradFill>
                    <a:gsLst>
                      <a:gs pos="1250">
                        <a:schemeClr val="tx1"/>
                      </a:gs>
                      <a:gs pos="100000">
                        <a:schemeClr val="tx1"/>
                      </a:gs>
                    </a:gsLst>
                    <a:lin ang="5400000" scaled="0"/>
                  </a:gradFill>
                </a:defRPr>
              </a:lvl3pPr>
              <a:lvl4pPr marL="661988" marR="0" indent="0" defTabSz="932742" fontAlgn="auto">
                <a:lnSpc>
                  <a:spcPct val="100000"/>
                </a:lnSpc>
                <a:spcBef>
                  <a:spcPct val="20000"/>
                </a:spcBef>
                <a:spcAft>
                  <a:spcPts val="0"/>
                </a:spcAft>
                <a:buClrTx/>
                <a:buSzPct val="90000"/>
                <a:buFont typeface="Wingdings" panose="05000000000000000000" pitchFamily="2" charset="2"/>
                <a:buNone/>
                <a:tabLst/>
                <a:defRPr sz="1400" spc="0" baseline="0">
                  <a:gradFill>
                    <a:gsLst>
                      <a:gs pos="1250">
                        <a:schemeClr val="tx1"/>
                      </a:gs>
                      <a:gs pos="100000">
                        <a:schemeClr val="tx1"/>
                      </a:gs>
                    </a:gsLst>
                    <a:lin ang="5400000" scaled="0"/>
                  </a:gradFill>
                </a:defRPr>
              </a:lvl4pPr>
              <a:lvl5pPr marL="855663" marR="0" indent="0" defTabSz="932742" fontAlgn="auto">
                <a:lnSpc>
                  <a:spcPct val="100000"/>
                </a:lnSpc>
                <a:spcBef>
                  <a:spcPct val="20000"/>
                </a:spcBef>
                <a:spcAft>
                  <a:spcPts val="0"/>
                </a:spcAft>
                <a:buClrTx/>
                <a:buSzPct val="90000"/>
                <a:buFont typeface="Wingdings" panose="05000000000000000000" pitchFamily="2" charset="2"/>
                <a:buNone/>
                <a:tabLst/>
                <a:defRPr sz="1400" spc="0" baseline="0">
                  <a:gradFill>
                    <a:gsLst>
                      <a:gs pos="1250">
                        <a:schemeClr val="tx1"/>
                      </a:gs>
                      <a:gs pos="100000">
                        <a:schemeClr val="tx1"/>
                      </a:gs>
                    </a:gsLst>
                    <a:lin ang="5400000" scaled="0"/>
                  </a:gradFill>
                </a:defRPr>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marL="0" marR="0" lvl="0" indent="0" algn="ctr" defTabSz="914102" rtl="0" eaLnBrk="1" fontAlgn="base" latinLnBrk="0" hangingPunct="1">
                <a:lnSpc>
                  <a:spcPct val="90000"/>
                </a:lnSpc>
                <a:spcBef>
                  <a:spcPts val="2239"/>
                </a:spcBef>
                <a:spcAft>
                  <a:spcPct val="0"/>
                </a:spcAft>
                <a:buClrTx/>
                <a:buSzPct val="90000"/>
                <a:buFontTx/>
                <a:buNone/>
                <a:tabLst/>
                <a:defRPr/>
              </a:pPr>
              <a:endParaRPr kumimoji="0" lang="en-US" sz="1200" b="0" i="0" u="none" strike="noStrike" kern="0" cap="none" spc="0" normalizeH="0" baseline="0" noProof="0">
                <a:ln>
                  <a:noFill/>
                </a:ln>
                <a:gradFill>
                  <a:gsLst>
                    <a:gs pos="24211">
                      <a:srgbClr val="FFFFFF"/>
                    </a:gs>
                    <a:gs pos="50000">
                      <a:srgbClr val="FFFFFF"/>
                    </a:gs>
                  </a:gsLst>
                  <a:lin ang="18900000" scaled="0"/>
                </a:gradFill>
                <a:effectLst/>
                <a:uLnTx/>
                <a:uFillTx/>
                <a:latin typeface="Segoe UI"/>
                <a:ea typeface="+mn-ea"/>
                <a:cs typeface="Segoe UI" panose="020B0502040204020203" pitchFamily="34" charset="0"/>
              </a:endParaRPr>
            </a:p>
          </p:txBody>
        </p:sp>
        <p:sp>
          <p:nvSpPr>
            <p:cNvPr id="250" name="Rectangle 249">
              <a:extLst>
                <a:ext uri="{FF2B5EF4-FFF2-40B4-BE49-F238E27FC236}">
                  <a16:creationId xmlns:a16="http://schemas.microsoft.com/office/drawing/2014/main" id="{F2500C9E-56EB-46D9-930B-5E053ABE8FA4}"/>
                </a:ext>
              </a:extLst>
            </p:cNvPr>
            <p:cNvSpPr>
              <a:spLocks/>
            </p:cNvSpPr>
            <p:nvPr/>
          </p:nvSpPr>
          <p:spPr bwMode="invGray">
            <a:xfrm>
              <a:off x="5581371" y="-151626"/>
              <a:ext cx="1068254" cy="463890"/>
            </a:xfrm>
            <a:prstGeom prst="rect">
              <a:avLst/>
            </a:prstGeom>
            <a:noFill/>
            <a:ln>
              <a:noFill/>
              <a:prstDash val="sysDash"/>
            </a:ln>
          </p:spPr>
          <p:txBody>
            <a:bodyPr wrap="square" lIns="0" tIns="0" rIns="0" bIns="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chemeClr val="bg1"/>
                  </a:solidFill>
                  <a:effectLst/>
                  <a:uLnTx/>
                  <a:uFillTx/>
                  <a:latin typeface="+mj-lt"/>
                  <a:ea typeface="+mn-ea"/>
                  <a:cs typeface="+mn-cs"/>
                </a:rPr>
                <a:t>Physical stores</a:t>
              </a:r>
            </a:p>
          </p:txBody>
        </p:sp>
        <p:grpSp>
          <p:nvGrpSpPr>
            <p:cNvPr id="26" name="Graphic 5">
              <a:extLst>
                <a:ext uri="{FF2B5EF4-FFF2-40B4-BE49-F238E27FC236}">
                  <a16:creationId xmlns:a16="http://schemas.microsoft.com/office/drawing/2014/main" id="{65B83115-E98D-B557-91B0-84107C617647}"/>
                </a:ext>
              </a:extLst>
            </p:cNvPr>
            <p:cNvGrpSpPr/>
            <p:nvPr/>
          </p:nvGrpSpPr>
          <p:grpSpPr>
            <a:xfrm>
              <a:off x="5906912" y="-530114"/>
              <a:ext cx="417172" cy="336519"/>
              <a:chOff x="637361" y="2008961"/>
              <a:chExt cx="561626" cy="453049"/>
            </a:xfrm>
            <a:noFill/>
          </p:grpSpPr>
          <p:sp>
            <p:nvSpPr>
              <p:cNvPr id="27" name="Freeform: Shape 26">
                <a:extLst>
                  <a:ext uri="{FF2B5EF4-FFF2-40B4-BE49-F238E27FC236}">
                    <a16:creationId xmlns:a16="http://schemas.microsoft.com/office/drawing/2014/main" id="{B9CD6F78-113F-51CE-02BD-E21A512DBE56}"/>
                  </a:ext>
                </a:extLst>
              </p:cNvPr>
              <p:cNvSpPr/>
              <p:nvPr/>
            </p:nvSpPr>
            <p:spPr>
              <a:xfrm>
                <a:off x="637361" y="2008961"/>
                <a:ext cx="561626" cy="205227"/>
              </a:xfrm>
              <a:custGeom>
                <a:avLst/>
                <a:gdLst>
                  <a:gd name="connsiteX0" fmla="*/ 540252 w 561626"/>
                  <a:gd name="connsiteY0" fmla="*/ 0 h 205227"/>
                  <a:gd name="connsiteX1" fmla="*/ 29119 w 561626"/>
                  <a:gd name="connsiteY1" fmla="*/ 0 h 205227"/>
                  <a:gd name="connsiteX2" fmla="*/ 0 w 561626"/>
                  <a:gd name="connsiteY2" fmla="*/ 166505 h 205227"/>
                  <a:gd name="connsiteX3" fmla="*/ 39651 w 561626"/>
                  <a:gd name="connsiteY3" fmla="*/ 205227 h 205227"/>
                  <a:gd name="connsiteX4" fmla="*/ 74347 w 561626"/>
                  <a:gd name="connsiteY4" fmla="*/ 184550 h 205227"/>
                  <a:gd name="connsiteX5" fmla="*/ 109042 w 561626"/>
                  <a:gd name="connsiteY5" fmla="*/ 205227 h 205227"/>
                  <a:gd name="connsiteX6" fmla="*/ 143737 w 561626"/>
                  <a:gd name="connsiteY6" fmla="*/ 184550 h 205227"/>
                  <a:gd name="connsiteX7" fmla="*/ 179284 w 561626"/>
                  <a:gd name="connsiteY7" fmla="*/ 205227 h 205227"/>
                  <a:gd name="connsiteX8" fmla="*/ 214831 w 561626"/>
                  <a:gd name="connsiteY8" fmla="*/ 184550 h 205227"/>
                  <a:gd name="connsiteX9" fmla="*/ 249061 w 561626"/>
                  <a:gd name="connsiteY9" fmla="*/ 205227 h 205227"/>
                  <a:gd name="connsiteX10" fmla="*/ 283291 w 561626"/>
                  <a:gd name="connsiteY10" fmla="*/ 184550 h 205227"/>
                  <a:gd name="connsiteX11" fmla="*/ 317522 w 561626"/>
                  <a:gd name="connsiteY11" fmla="*/ 205227 h 205227"/>
                  <a:gd name="connsiteX12" fmla="*/ 351752 w 561626"/>
                  <a:gd name="connsiteY12" fmla="*/ 184550 h 205227"/>
                  <a:gd name="connsiteX13" fmla="*/ 385983 w 561626"/>
                  <a:gd name="connsiteY13" fmla="*/ 205227 h 205227"/>
                  <a:gd name="connsiteX14" fmla="*/ 420213 w 561626"/>
                  <a:gd name="connsiteY14" fmla="*/ 184550 h 205227"/>
                  <a:gd name="connsiteX15" fmla="*/ 453979 w 561626"/>
                  <a:gd name="connsiteY15" fmla="*/ 205227 h 205227"/>
                  <a:gd name="connsiteX16" fmla="*/ 488209 w 561626"/>
                  <a:gd name="connsiteY16" fmla="*/ 184550 h 205227"/>
                  <a:gd name="connsiteX17" fmla="*/ 522439 w 561626"/>
                  <a:gd name="connsiteY17" fmla="*/ 205227 h 205227"/>
                  <a:gd name="connsiteX18" fmla="*/ 561626 w 561626"/>
                  <a:gd name="connsiteY18" fmla="*/ 166505 h 205227"/>
                  <a:gd name="connsiteX19" fmla="*/ 540252 w 561626"/>
                  <a:gd name="connsiteY19" fmla="*/ 0 h 205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61626" h="205227">
                    <a:moveTo>
                      <a:pt x="540252" y="0"/>
                    </a:moveTo>
                    <a:lnTo>
                      <a:pt x="29119" y="0"/>
                    </a:lnTo>
                    <a:lnTo>
                      <a:pt x="0" y="166505"/>
                    </a:lnTo>
                    <a:cubicBezTo>
                      <a:pt x="465" y="187648"/>
                      <a:pt x="18045" y="205227"/>
                      <a:pt x="39651" y="205227"/>
                    </a:cubicBezTo>
                    <a:cubicBezTo>
                      <a:pt x="54521" y="205227"/>
                      <a:pt x="67531" y="197096"/>
                      <a:pt x="74347" y="184550"/>
                    </a:cubicBezTo>
                    <a:cubicBezTo>
                      <a:pt x="81084" y="196709"/>
                      <a:pt x="94172" y="205227"/>
                      <a:pt x="109042" y="205227"/>
                    </a:cubicBezTo>
                    <a:cubicBezTo>
                      <a:pt x="123911" y="205227"/>
                      <a:pt x="136922" y="197096"/>
                      <a:pt x="143737" y="184550"/>
                    </a:cubicBezTo>
                    <a:cubicBezTo>
                      <a:pt x="150474" y="196709"/>
                      <a:pt x="164414" y="205227"/>
                      <a:pt x="179284" y="205227"/>
                    </a:cubicBezTo>
                    <a:cubicBezTo>
                      <a:pt x="194153" y="205227"/>
                      <a:pt x="205847" y="197096"/>
                      <a:pt x="214831" y="184550"/>
                    </a:cubicBezTo>
                    <a:cubicBezTo>
                      <a:pt x="219322" y="196709"/>
                      <a:pt x="234192" y="205227"/>
                      <a:pt x="249061" y="205227"/>
                    </a:cubicBezTo>
                    <a:cubicBezTo>
                      <a:pt x="263930" y="205227"/>
                      <a:pt x="274308" y="197096"/>
                      <a:pt x="283291" y="184550"/>
                    </a:cubicBezTo>
                    <a:cubicBezTo>
                      <a:pt x="287783" y="196709"/>
                      <a:pt x="302652" y="205227"/>
                      <a:pt x="317522" y="205227"/>
                    </a:cubicBezTo>
                    <a:cubicBezTo>
                      <a:pt x="332391" y="205227"/>
                      <a:pt x="342769" y="197096"/>
                      <a:pt x="351752" y="184550"/>
                    </a:cubicBezTo>
                    <a:cubicBezTo>
                      <a:pt x="356244" y="196709"/>
                      <a:pt x="371113" y="205227"/>
                      <a:pt x="385983" y="205227"/>
                    </a:cubicBezTo>
                    <a:cubicBezTo>
                      <a:pt x="400852" y="205227"/>
                      <a:pt x="415721" y="197096"/>
                      <a:pt x="420213" y="184550"/>
                    </a:cubicBezTo>
                    <a:cubicBezTo>
                      <a:pt x="424705" y="196709"/>
                      <a:pt x="439109" y="205227"/>
                      <a:pt x="453979" y="205227"/>
                    </a:cubicBezTo>
                    <a:cubicBezTo>
                      <a:pt x="468848" y="205227"/>
                      <a:pt x="481471" y="197096"/>
                      <a:pt x="488209" y="184550"/>
                    </a:cubicBezTo>
                    <a:cubicBezTo>
                      <a:pt x="494947" y="196709"/>
                      <a:pt x="508035" y="205227"/>
                      <a:pt x="522439" y="205227"/>
                    </a:cubicBezTo>
                    <a:cubicBezTo>
                      <a:pt x="544046" y="205227"/>
                      <a:pt x="561162" y="188112"/>
                      <a:pt x="561626" y="166505"/>
                    </a:cubicBezTo>
                    <a:lnTo>
                      <a:pt x="540252" y="0"/>
                    </a:lnTo>
                    <a:close/>
                  </a:path>
                </a:pathLst>
              </a:custGeom>
              <a:no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IN" sz="900">
                  <a:gradFill>
                    <a:gsLst>
                      <a:gs pos="0">
                        <a:srgbClr val="505050"/>
                      </a:gs>
                      <a:gs pos="100000">
                        <a:srgbClr val="505050"/>
                      </a:gs>
                    </a:gsLst>
                    <a:lin ang="5400000" scaled="1"/>
                  </a:gradFill>
                </a:endParaRPr>
              </a:p>
            </p:txBody>
          </p:sp>
          <p:sp>
            <p:nvSpPr>
              <p:cNvPr id="28" name="Freeform: Shape 27">
                <a:extLst>
                  <a:ext uri="{FF2B5EF4-FFF2-40B4-BE49-F238E27FC236}">
                    <a16:creationId xmlns:a16="http://schemas.microsoft.com/office/drawing/2014/main" id="{52097555-3099-53C9-5B9E-40CB341D8CEF}"/>
                  </a:ext>
                </a:extLst>
              </p:cNvPr>
              <p:cNvSpPr/>
              <p:nvPr/>
            </p:nvSpPr>
            <p:spPr>
              <a:xfrm>
                <a:off x="673683" y="2032194"/>
                <a:ext cx="23233" cy="139399"/>
              </a:xfrm>
              <a:custGeom>
                <a:avLst/>
                <a:gdLst>
                  <a:gd name="connsiteX0" fmla="*/ 23233 w 23233"/>
                  <a:gd name="connsiteY0" fmla="*/ 0 h 139399"/>
                  <a:gd name="connsiteX1" fmla="*/ 0 w 23233"/>
                  <a:gd name="connsiteY1" fmla="*/ 139400 h 139399"/>
                </a:gdLst>
                <a:ahLst/>
                <a:cxnLst>
                  <a:cxn ang="0">
                    <a:pos x="connsiteX0" y="connsiteY0"/>
                  </a:cxn>
                  <a:cxn ang="0">
                    <a:pos x="connsiteX1" y="connsiteY1"/>
                  </a:cxn>
                </a:cxnLst>
                <a:rect l="l" t="t" r="r" b="b"/>
                <a:pathLst>
                  <a:path w="23233" h="139399">
                    <a:moveTo>
                      <a:pt x="23233" y="0"/>
                    </a:moveTo>
                    <a:lnTo>
                      <a:pt x="0" y="139400"/>
                    </a:lnTo>
                  </a:path>
                </a:pathLst>
              </a:custGeom>
              <a:no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IN" sz="900">
                  <a:gradFill>
                    <a:gsLst>
                      <a:gs pos="0">
                        <a:srgbClr val="505050"/>
                      </a:gs>
                      <a:gs pos="100000">
                        <a:srgbClr val="505050"/>
                      </a:gs>
                    </a:gsLst>
                    <a:lin ang="5400000" scaled="1"/>
                  </a:gradFill>
                </a:endParaRPr>
              </a:p>
            </p:txBody>
          </p:sp>
          <p:grpSp>
            <p:nvGrpSpPr>
              <p:cNvPr id="29" name="Graphic 5">
                <a:extLst>
                  <a:ext uri="{FF2B5EF4-FFF2-40B4-BE49-F238E27FC236}">
                    <a16:creationId xmlns:a16="http://schemas.microsoft.com/office/drawing/2014/main" id="{06F4A71F-3CAB-EF96-F053-37D49129013D}"/>
                  </a:ext>
                </a:extLst>
              </p:cNvPr>
              <p:cNvGrpSpPr/>
              <p:nvPr/>
            </p:nvGrpSpPr>
            <p:grpSpPr>
              <a:xfrm>
                <a:off x="670352" y="2215273"/>
                <a:ext cx="495643" cy="246737"/>
                <a:chOff x="670352" y="2215273"/>
                <a:chExt cx="495643" cy="246737"/>
              </a:xfrm>
              <a:noFill/>
            </p:grpSpPr>
            <p:sp>
              <p:nvSpPr>
                <p:cNvPr id="30" name="Freeform: Shape 29">
                  <a:extLst>
                    <a:ext uri="{FF2B5EF4-FFF2-40B4-BE49-F238E27FC236}">
                      <a16:creationId xmlns:a16="http://schemas.microsoft.com/office/drawing/2014/main" id="{C9C2ECEC-D80B-7769-97DD-C3286E635797}"/>
                    </a:ext>
                  </a:extLst>
                </p:cNvPr>
                <p:cNvSpPr/>
                <p:nvPr/>
              </p:nvSpPr>
              <p:spPr>
                <a:xfrm>
                  <a:off x="670352" y="2215273"/>
                  <a:ext cx="495643" cy="246737"/>
                </a:xfrm>
                <a:custGeom>
                  <a:avLst/>
                  <a:gdLst>
                    <a:gd name="connsiteX0" fmla="*/ 0 w 495643"/>
                    <a:gd name="connsiteY0" fmla="*/ 0 h 246737"/>
                    <a:gd name="connsiteX1" fmla="*/ 0 w 495643"/>
                    <a:gd name="connsiteY1" fmla="*/ 246738 h 246737"/>
                    <a:gd name="connsiteX2" fmla="*/ 99516 w 495643"/>
                    <a:gd name="connsiteY2" fmla="*/ 246738 h 246737"/>
                    <a:gd name="connsiteX3" fmla="*/ 99516 w 495643"/>
                    <a:gd name="connsiteY3" fmla="*/ 68228 h 246737"/>
                    <a:gd name="connsiteX4" fmla="*/ 206234 w 495643"/>
                    <a:gd name="connsiteY4" fmla="*/ 68228 h 246737"/>
                    <a:gd name="connsiteX5" fmla="*/ 206234 w 495643"/>
                    <a:gd name="connsiteY5" fmla="*/ 246738 h 246737"/>
                    <a:gd name="connsiteX6" fmla="*/ 495644 w 495643"/>
                    <a:gd name="connsiteY6" fmla="*/ 246738 h 246737"/>
                    <a:gd name="connsiteX7" fmla="*/ 495644 w 495643"/>
                    <a:gd name="connsiteY7" fmla="*/ 0 h 246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5643" h="246737">
                      <a:moveTo>
                        <a:pt x="0" y="0"/>
                      </a:moveTo>
                      <a:lnTo>
                        <a:pt x="0" y="246738"/>
                      </a:lnTo>
                      <a:lnTo>
                        <a:pt x="99516" y="246738"/>
                      </a:lnTo>
                      <a:lnTo>
                        <a:pt x="99516" y="68228"/>
                      </a:lnTo>
                      <a:lnTo>
                        <a:pt x="206234" y="68228"/>
                      </a:lnTo>
                      <a:lnTo>
                        <a:pt x="206234" y="246738"/>
                      </a:lnTo>
                      <a:lnTo>
                        <a:pt x="495644" y="246738"/>
                      </a:lnTo>
                      <a:lnTo>
                        <a:pt x="495644" y="0"/>
                      </a:lnTo>
                    </a:path>
                  </a:pathLst>
                </a:custGeom>
                <a:no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IN" sz="900">
                    <a:gradFill>
                      <a:gsLst>
                        <a:gs pos="0">
                          <a:srgbClr val="505050"/>
                        </a:gs>
                        <a:gs pos="100000">
                          <a:srgbClr val="505050"/>
                        </a:gs>
                      </a:gsLst>
                      <a:lin ang="5400000" scaled="1"/>
                    </a:gradFill>
                  </a:endParaRPr>
                </a:p>
              </p:txBody>
            </p:sp>
            <p:sp>
              <p:nvSpPr>
                <p:cNvPr id="31" name="Freeform: Shape 30">
                  <a:extLst>
                    <a:ext uri="{FF2B5EF4-FFF2-40B4-BE49-F238E27FC236}">
                      <a16:creationId xmlns:a16="http://schemas.microsoft.com/office/drawing/2014/main" id="{AB304BC7-9511-2253-7E19-E870513B3F0B}"/>
                    </a:ext>
                  </a:extLst>
                </p:cNvPr>
                <p:cNvSpPr/>
                <p:nvPr/>
              </p:nvSpPr>
              <p:spPr>
                <a:xfrm>
                  <a:off x="922537" y="2287835"/>
                  <a:ext cx="185866" cy="92933"/>
                </a:xfrm>
                <a:custGeom>
                  <a:avLst/>
                  <a:gdLst>
                    <a:gd name="connsiteX0" fmla="*/ 185866 w 185866"/>
                    <a:gd name="connsiteY0" fmla="*/ 92933 h 92933"/>
                    <a:gd name="connsiteX1" fmla="*/ 0 w 185866"/>
                    <a:gd name="connsiteY1" fmla="*/ 92933 h 92933"/>
                    <a:gd name="connsiteX2" fmla="*/ 0 w 185866"/>
                    <a:gd name="connsiteY2" fmla="*/ 0 h 92933"/>
                    <a:gd name="connsiteX3" fmla="*/ 185866 w 185866"/>
                    <a:gd name="connsiteY3" fmla="*/ 0 h 92933"/>
                  </a:gdLst>
                  <a:ahLst/>
                  <a:cxnLst>
                    <a:cxn ang="0">
                      <a:pos x="connsiteX0" y="connsiteY0"/>
                    </a:cxn>
                    <a:cxn ang="0">
                      <a:pos x="connsiteX1" y="connsiteY1"/>
                    </a:cxn>
                    <a:cxn ang="0">
                      <a:pos x="connsiteX2" y="connsiteY2"/>
                    </a:cxn>
                    <a:cxn ang="0">
                      <a:pos x="connsiteX3" y="connsiteY3"/>
                    </a:cxn>
                  </a:cxnLst>
                  <a:rect l="l" t="t" r="r" b="b"/>
                  <a:pathLst>
                    <a:path w="185866" h="92933">
                      <a:moveTo>
                        <a:pt x="185866" y="92933"/>
                      </a:moveTo>
                      <a:lnTo>
                        <a:pt x="0" y="92933"/>
                      </a:lnTo>
                      <a:lnTo>
                        <a:pt x="0" y="0"/>
                      </a:lnTo>
                      <a:lnTo>
                        <a:pt x="185866" y="0"/>
                      </a:lnTo>
                      <a:close/>
                    </a:path>
                  </a:pathLst>
                </a:custGeom>
                <a:no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IN" sz="900">
                    <a:gradFill>
                      <a:gsLst>
                        <a:gs pos="0">
                          <a:srgbClr val="505050"/>
                        </a:gs>
                        <a:gs pos="100000">
                          <a:srgbClr val="505050"/>
                        </a:gs>
                      </a:gsLst>
                      <a:lin ang="5400000" scaled="1"/>
                    </a:gradFill>
                  </a:endParaRPr>
                </a:p>
              </p:txBody>
            </p:sp>
          </p:grpSp>
        </p:grpSp>
      </p:grpSp>
      <p:grpSp>
        <p:nvGrpSpPr>
          <p:cNvPr id="107" name="Group 106" descr="Operations">
            <a:extLst>
              <a:ext uri="{FF2B5EF4-FFF2-40B4-BE49-F238E27FC236}">
                <a16:creationId xmlns:a16="http://schemas.microsoft.com/office/drawing/2014/main" id="{270BD54F-8F0A-5F36-399A-B79D3F0314AF}"/>
              </a:ext>
            </a:extLst>
          </p:cNvPr>
          <p:cNvGrpSpPr/>
          <p:nvPr/>
        </p:nvGrpSpPr>
        <p:grpSpPr>
          <a:xfrm>
            <a:off x="6776962" y="1419026"/>
            <a:ext cx="1086826" cy="1081428"/>
            <a:chOff x="6776962" y="1419026"/>
            <a:chExt cx="1086826" cy="1081428"/>
          </a:xfrm>
        </p:grpSpPr>
        <p:sp>
          <p:nvSpPr>
            <p:cNvPr id="90" name="Transform">
              <a:extLst>
                <a:ext uri="{FF2B5EF4-FFF2-40B4-BE49-F238E27FC236}">
                  <a16:creationId xmlns:a16="http://schemas.microsoft.com/office/drawing/2014/main" id="{F52351AB-EA9E-9F8E-3833-AEFADD23F106}"/>
                </a:ext>
                <a:ext uri="{C183D7F6-B498-43B3-948B-1728B52AA6E4}">
                  <adec:decorative xmlns:adec="http://schemas.microsoft.com/office/drawing/2017/decorative" val="1"/>
                </a:ext>
              </a:extLst>
            </p:cNvPr>
            <p:cNvSpPr txBox="1">
              <a:spLocks/>
            </p:cNvSpPr>
            <p:nvPr/>
          </p:nvSpPr>
          <p:spPr>
            <a:xfrm>
              <a:off x="6776962" y="1419026"/>
              <a:ext cx="1086826" cy="1074704"/>
            </a:xfrm>
            <a:prstGeom prst="roundRect">
              <a:avLst/>
            </a:prstGeom>
            <a:solidFill>
              <a:srgbClr val="008575">
                <a:alpha val="15000"/>
              </a:srgbClr>
            </a:solidFill>
            <a:ln w="25400" cap="rnd">
              <a:noFill/>
            </a:ln>
            <a:effectLst/>
          </p:spPr>
          <p:txBody>
            <a:bodyPr wrap="square" lIns="0" tIns="0" rIns="0" bIns="0" rtlCol="0" anchor="ctr" anchorCtr="0">
              <a:noAutofit/>
            </a:bodyPr>
            <a:lstStyle>
              <a:defPPr>
                <a:defRPr lang="en-US"/>
              </a:defPPr>
              <a:lvl1pPr marR="0" lvl="0" indent="0" algn="ctr" defTabSz="914102" fontAlgn="base">
                <a:lnSpc>
                  <a:spcPct val="90000"/>
                </a:lnSpc>
                <a:spcBef>
                  <a:spcPts val="2239"/>
                </a:spcBef>
                <a:spcAft>
                  <a:spcPct val="0"/>
                </a:spcAft>
                <a:buClrTx/>
                <a:buSzPct val="90000"/>
                <a:buFontTx/>
                <a:buNone/>
                <a:tabLst/>
                <a:defRPr kumimoji="0" sz="1200" b="0" i="0" u="none" strike="noStrike" kern="0" cap="none" spc="0" normalizeH="0" baseline="0">
                  <a:ln>
                    <a:noFill/>
                  </a:ln>
                  <a:gradFill>
                    <a:gsLst>
                      <a:gs pos="24211">
                        <a:srgbClr val="FFFFFF"/>
                      </a:gs>
                      <a:gs pos="50000">
                        <a:srgbClr val="FFFFFF"/>
                      </a:gs>
                    </a:gsLst>
                    <a:lin ang="18900000" scaled="0"/>
                  </a:gradFill>
                  <a:effectLst/>
                  <a:uLnTx/>
                  <a:uFillTx/>
                  <a:latin typeface="Segoe UI"/>
                  <a:cs typeface="Segoe UI" panose="020B0502040204020203" pitchFamily="34" charset="0"/>
                </a:defRPr>
              </a:lvl1pPr>
              <a:lvl2pPr marL="228600" marR="0" indent="0" defTabSz="932742" fontAlgn="auto">
                <a:lnSpc>
                  <a:spcPct val="100000"/>
                </a:lnSpc>
                <a:spcBef>
                  <a:spcPct val="20000"/>
                </a:spcBef>
                <a:spcAft>
                  <a:spcPts val="0"/>
                </a:spcAft>
                <a:buClrTx/>
                <a:buSzPct val="90000"/>
                <a:buFont typeface="Wingdings" panose="05000000000000000000" pitchFamily="2" charset="2"/>
                <a:buNone/>
                <a:tabLst/>
                <a:defRPr sz="2000" spc="0" baseline="0">
                  <a:gradFill>
                    <a:gsLst>
                      <a:gs pos="1250">
                        <a:schemeClr val="tx1"/>
                      </a:gs>
                      <a:gs pos="100000">
                        <a:schemeClr val="tx1"/>
                      </a:gs>
                    </a:gsLst>
                    <a:lin ang="5400000" scaled="0"/>
                  </a:gradFill>
                </a:defRPr>
              </a:lvl2pPr>
              <a:lvl3pPr marL="457200" marR="0" indent="0" defTabSz="932742" fontAlgn="auto">
                <a:lnSpc>
                  <a:spcPct val="100000"/>
                </a:lnSpc>
                <a:spcBef>
                  <a:spcPct val="20000"/>
                </a:spcBef>
                <a:spcAft>
                  <a:spcPts val="0"/>
                </a:spcAft>
                <a:buClrTx/>
                <a:buSzPct val="90000"/>
                <a:buFont typeface="Wingdings" panose="05000000000000000000" pitchFamily="2" charset="2"/>
                <a:buNone/>
                <a:tabLst/>
                <a:defRPr sz="1600" spc="0" baseline="0">
                  <a:gradFill>
                    <a:gsLst>
                      <a:gs pos="1250">
                        <a:schemeClr val="tx1"/>
                      </a:gs>
                      <a:gs pos="100000">
                        <a:schemeClr val="tx1"/>
                      </a:gs>
                    </a:gsLst>
                    <a:lin ang="5400000" scaled="0"/>
                  </a:gradFill>
                </a:defRPr>
              </a:lvl3pPr>
              <a:lvl4pPr marL="661988" marR="0" indent="0" defTabSz="932742" fontAlgn="auto">
                <a:lnSpc>
                  <a:spcPct val="100000"/>
                </a:lnSpc>
                <a:spcBef>
                  <a:spcPct val="20000"/>
                </a:spcBef>
                <a:spcAft>
                  <a:spcPts val="0"/>
                </a:spcAft>
                <a:buClrTx/>
                <a:buSzPct val="90000"/>
                <a:buFont typeface="Wingdings" panose="05000000000000000000" pitchFamily="2" charset="2"/>
                <a:buNone/>
                <a:tabLst/>
                <a:defRPr sz="1400" spc="0" baseline="0">
                  <a:gradFill>
                    <a:gsLst>
                      <a:gs pos="1250">
                        <a:schemeClr val="tx1"/>
                      </a:gs>
                      <a:gs pos="100000">
                        <a:schemeClr val="tx1"/>
                      </a:gs>
                    </a:gsLst>
                    <a:lin ang="5400000" scaled="0"/>
                  </a:gradFill>
                </a:defRPr>
              </a:lvl4pPr>
              <a:lvl5pPr marL="855663" marR="0" indent="0" defTabSz="932742" fontAlgn="auto">
                <a:lnSpc>
                  <a:spcPct val="100000"/>
                </a:lnSpc>
                <a:spcBef>
                  <a:spcPct val="20000"/>
                </a:spcBef>
                <a:spcAft>
                  <a:spcPts val="0"/>
                </a:spcAft>
                <a:buClrTx/>
                <a:buSzPct val="90000"/>
                <a:buFont typeface="Wingdings" panose="05000000000000000000" pitchFamily="2" charset="2"/>
                <a:buNone/>
                <a:tabLst/>
                <a:defRPr sz="1400" spc="0" baseline="0">
                  <a:gradFill>
                    <a:gsLst>
                      <a:gs pos="1250">
                        <a:schemeClr val="tx1"/>
                      </a:gs>
                      <a:gs pos="100000">
                        <a:schemeClr val="tx1"/>
                      </a:gs>
                    </a:gsLst>
                    <a:lin ang="5400000" scaled="0"/>
                  </a:gradFill>
                </a:defRPr>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endParaRPr lang="en-US"/>
            </a:p>
          </p:txBody>
        </p:sp>
        <p:sp>
          <p:nvSpPr>
            <p:cNvPr id="91" name="Rectangle 90">
              <a:extLst>
                <a:ext uri="{FF2B5EF4-FFF2-40B4-BE49-F238E27FC236}">
                  <a16:creationId xmlns:a16="http://schemas.microsoft.com/office/drawing/2014/main" id="{518621FF-1C16-0CE1-DF9B-660CC8B5B935}"/>
                </a:ext>
              </a:extLst>
            </p:cNvPr>
            <p:cNvSpPr>
              <a:spLocks/>
            </p:cNvSpPr>
            <p:nvPr/>
          </p:nvSpPr>
          <p:spPr bwMode="invGray">
            <a:xfrm>
              <a:off x="6786248" y="2036564"/>
              <a:ext cx="1068254" cy="463890"/>
            </a:xfrm>
            <a:prstGeom prst="rect">
              <a:avLst/>
            </a:prstGeom>
            <a:noFill/>
            <a:ln>
              <a:noFill/>
              <a:prstDash val="sysDash"/>
            </a:ln>
          </p:spPr>
          <p:txBody>
            <a:bodyPr wrap="square" lIns="0" tIns="0" rIns="0" bIns="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i="0" u="none" strike="noStrike" kern="1200" cap="none" spc="0" normalizeH="0" baseline="0" noProof="0">
                  <a:ln>
                    <a:noFill/>
                  </a:ln>
                  <a:effectLst/>
                  <a:uLnTx/>
                  <a:uFillTx/>
                  <a:latin typeface="+mj-lt"/>
                  <a:ea typeface="+mn-ea"/>
                  <a:cs typeface="+mn-cs"/>
                </a:rPr>
                <a:t>Operations</a:t>
              </a:r>
            </a:p>
          </p:txBody>
        </p:sp>
        <p:sp>
          <p:nvSpPr>
            <p:cNvPr id="92" name="org" title="Icon of a bracket chart">
              <a:extLst>
                <a:ext uri="{FF2B5EF4-FFF2-40B4-BE49-F238E27FC236}">
                  <a16:creationId xmlns:a16="http://schemas.microsoft.com/office/drawing/2014/main" id="{B5E1BB51-DA1D-6D4B-DC25-40F3D083B728}"/>
                </a:ext>
              </a:extLst>
            </p:cNvPr>
            <p:cNvSpPr>
              <a:spLocks noChangeAspect="1" noEditPoints="1"/>
            </p:cNvSpPr>
            <p:nvPr/>
          </p:nvSpPr>
          <p:spPr bwMode="auto">
            <a:xfrm>
              <a:off x="7046668" y="1678559"/>
              <a:ext cx="547414" cy="320040"/>
            </a:xfrm>
            <a:custGeom>
              <a:avLst/>
              <a:gdLst>
                <a:gd name="T0" fmla="*/ 0 w 638"/>
                <a:gd name="T1" fmla="*/ 0 h 373"/>
                <a:gd name="T2" fmla="*/ 222 w 638"/>
                <a:gd name="T3" fmla="*/ 0 h 373"/>
                <a:gd name="T4" fmla="*/ 222 w 638"/>
                <a:gd name="T5" fmla="*/ 129 h 373"/>
                <a:gd name="T6" fmla="*/ 0 w 638"/>
                <a:gd name="T7" fmla="*/ 129 h 373"/>
                <a:gd name="T8" fmla="*/ 0 w 638"/>
                <a:gd name="T9" fmla="*/ 373 h 373"/>
                <a:gd name="T10" fmla="*/ 222 w 638"/>
                <a:gd name="T11" fmla="*/ 373 h 373"/>
                <a:gd name="T12" fmla="*/ 222 w 638"/>
                <a:gd name="T13" fmla="*/ 245 h 373"/>
                <a:gd name="T14" fmla="*/ 0 w 638"/>
                <a:gd name="T15" fmla="*/ 245 h 373"/>
                <a:gd name="T16" fmla="*/ 222 w 638"/>
                <a:gd name="T17" fmla="*/ 309 h 373"/>
                <a:gd name="T18" fmla="*/ 422 w 638"/>
                <a:gd name="T19" fmla="*/ 309 h 373"/>
                <a:gd name="T20" fmla="*/ 422 w 638"/>
                <a:gd name="T21" fmla="*/ 65 h 373"/>
                <a:gd name="T22" fmla="*/ 222 w 638"/>
                <a:gd name="T23" fmla="*/ 65 h 373"/>
                <a:gd name="T24" fmla="*/ 422 w 638"/>
                <a:gd name="T25" fmla="*/ 190 h 373"/>
                <a:gd name="T26" fmla="*/ 638 w 638"/>
                <a:gd name="T27" fmla="*/ 190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8" h="373">
                  <a:moveTo>
                    <a:pt x="0" y="0"/>
                  </a:moveTo>
                  <a:lnTo>
                    <a:pt x="222" y="0"/>
                  </a:lnTo>
                  <a:lnTo>
                    <a:pt x="222" y="129"/>
                  </a:lnTo>
                  <a:lnTo>
                    <a:pt x="0" y="129"/>
                  </a:lnTo>
                  <a:moveTo>
                    <a:pt x="0" y="373"/>
                  </a:moveTo>
                  <a:lnTo>
                    <a:pt x="222" y="373"/>
                  </a:lnTo>
                  <a:lnTo>
                    <a:pt x="222" y="245"/>
                  </a:lnTo>
                  <a:lnTo>
                    <a:pt x="0" y="245"/>
                  </a:lnTo>
                  <a:moveTo>
                    <a:pt x="222" y="309"/>
                  </a:moveTo>
                  <a:lnTo>
                    <a:pt x="422" y="309"/>
                  </a:lnTo>
                  <a:lnTo>
                    <a:pt x="422" y="65"/>
                  </a:lnTo>
                  <a:lnTo>
                    <a:pt x="222" y="65"/>
                  </a:lnTo>
                  <a:moveTo>
                    <a:pt x="422" y="190"/>
                  </a:moveTo>
                  <a:lnTo>
                    <a:pt x="638" y="190"/>
                  </a:lnTo>
                </a:path>
              </a:pathLst>
            </a:custGeom>
            <a:noFill/>
            <a:ln w="12700" cap="sq">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lin ang="5400000" scaled="1"/>
                </a:gradFill>
              </a:endParaRPr>
            </a:p>
          </p:txBody>
        </p:sp>
      </p:grpSp>
      <p:grpSp>
        <p:nvGrpSpPr>
          <p:cNvPr id="50" name="Group 49" descr="Operations">
            <a:extLst>
              <a:ext uri="{FF2B5EF4-FFF2-40B4-BE49-F238E27FC236}">
                <a16:creationId xmlns:a16="http://schemas.microsoft.com/office/drawing/2014/main" id="{6C69317D-5BBC-EF26-E134-0B4047F0F481}"/>
              </a:ext>
            </a:extLst>
          </p:cNvPr>
          <p:cNvGrpSpPr/>
          <p:nvPr/>
        </p:nvGrpSpPr>
        <p:grpSpPr>
          <a:xfrm>
            <a:off x="6776962" y="1419026"/>
            <a:ext cx="1086826" cy="1081428"/>
            <a:chOff x="6776962" y="-1943642"/>
            <a:chExt cx="1086826" cy="1081428"/>
          </a:xfrm>
        </p:grpSpPr>
        <p:sp>
          <p:nvSpPr>
            <p:cNvPr id="292" name="Transform">
              <a:extLst>
                <a:ext uri="{FF2B5EF4-FFF2-40B4-BE49-F238E27FC236}">
                  <a16:creationId xmlns:a16="http://schemas.microsoft.com/office/drawing/2014/main" id="{F852682B-5CC4-4523-9955-599AA64FD149}"/>
                </a:ext>
                <a:ext uri="{C183D7F6-B498-43B3-948B-1728B52AA6E4}">
                  <adec:decorative xmlns:adec="http://schemas.microsoft.com/office/drawing/2017/decorative" val="1"/>
                </a:ext>
              </a:extLst>
            </p:cNvPr>
            <p:cNvSpPr txBox="1">
              <a:spLocks/>
            </p:cNvSpPr>
            <p:nvPr/>
          </p:nvSpPr>
          <p:spPr>
            <a:xfrm>
              <a:off x="6776962" y="-1943642"/>
              <a:ext cx="1086826" cy="1074704"/>
            </a:xfrm>
            <a:prstGeom prst="roundRect">
              <a:avLst/>
            </a:prstGeom>
            <a:solidFill>
              <a:schemeClr val="accent1"/>
            </a:solidFill>
            <a:ln w="25400" cap="rnd">
              <a:noFill/>
            </a:ln>
            <a:effectLst/>
          </p:spPr>
          <p:txBody>
            <a:bodyPr wrap="square" lIns="0" tIns="0" rIns="0" bIns="0" rtlCol="0" anchor="ctr" anchorCtr="0">
              <a:noAutofit/>
            </a:bodyPr>
            <a:lstStyle>
              <a:defPPr>
                <a:defRPr lang="en-US"/>
              </a:defPPr>
              <a:lvl1pPr algn="ctr" defTabSz="914102" fontAlgn="base">
                <a:lnSpc>
                  <a:spcPct val="90000"/>
                </a:lnSpc>
                <a:spcBef>
                  <a:spcPts val="2239"/>
                </a:spcBef>
                <a:spcAft>
                  <a:spcPct val="0"/>
                </a:spcAft>
                <a:buSzPct val="90000"/>
                <a:defRPr sz="1400" kern="0">
                  <a:gradFill>
                    <a:gsLst>
                      <a:gs pos="24211">
                        <a:srgbClr val="FFFFFF">
                          <a:alpha val="50000"/>
                        </a:srgbClr>
                      </a:gs>
                      <a:gs pos="50000">
                        <a:srgbClr val="FFFFFF">
                          <a:alpha val="50000"/>
                        </a:srgbClr>
                      </a:gs>
                    </a:gsLst>
                    <a:lin ang="18900000" scaled="0"/>
                  </a:gradFill>
                  <a:latin typeface="Segoe UI Semibold"/>
                  <a:cs typeface="Segoe UI" panose="020B0502040204020203" pitchFamily="34" charset="0"/>
                </a:defRPr>
              </a:lvl1pPr>
              <a:lvl2pPr marL="228600" marR="0" indent="0" defTabSz="932742" fontAlgn="auto">
                <a:lnSpc>
                  <a:spcPct val="100000"/>
                </a:lnSpc>
                <a:spcBef>
                  <a:spcPct val="20000"/>
                </a:spcBef>
                <a:spcAft>
                  <a:spcPts val="0"/>
                </a:spcAft>
                <a:buClrTx/>
                <a:buSzPct val="90000"/>
                <a:buFont typeface="Wingdings" panose="05000000000000000000" pitchFamily="2" charset="2"/>
                <a:buNone/>
                <a:tabLst/>
                <a:defRPr sz="2000" spc="0" baseline="0">
                  <a:gradFill>
                    <a:gsLst>
                      <a:gs pos="1250">
                        <a:schemeClr val="tx1"/>
                      </a:gs>
                      <a:gs pos="100000">
                        <a:schemeClr val="tx1"/>
                      </a:gs>
                    </a:gsLst>
                    <a:lin ang="5400000" scaled="0"/>
                  </a:gradFill>
                </a:defRPr>
              </a:lvl2pPr>
              <a:lvl3pPr marL="457200" marR="0" indent="0" defTabSz="932742" fontAlgn="auto">
                <a:lnSpc>
                  <a:spcPct val="100000"/>
                </a:lnSpc>
                <a:spcBef>
                  <a:spcPct val="20000"/>
                </a:spcBef>
                <a:spcAft>
                  <a:spcPts val="0"/>
                </a:spcAft>
                <a:buClrTx/>
                <a:buSzPct val="90000"/>
                <a:buFont typeface="Wingdings" panose="05000000000000000000" pitchFamily="2" charset="2"/>
                <a:buNone/>
                <a:tabLst/>
                <a:defRPr sz="1600" spc="0" baseline="0">
                  <a:gradFill>
                    <a:gsLst>
                      <a:gs pos="1250">
                        <a:schemeClr val="tx1"/>
                      </a:gs>
                      <a:gs pos="100000">
                        <a:schemeClr val="tx1"/>
                      </a:gs>
                    </a:gsLst>
                    <a:lin ang="5400000" scaled="0"/>
                  </a:gradFill>
                </a:defRPr>
              </a:lvl3pPr>
              <a:lvl4pPr marL="661988" marR="0" indent="0" defTabSz="932742" fontAlgn="auto">
                <a:lnSpc>
                  <a:spcPct val="100000"/>
                </a:lnSpc>
                <a:spcBef>
                  <a:spcPct val="20000"/>
                </a:spcBef>
                <a:spcAft>
                  <a:spcPts val="0"/>
                </a:spcAft>
                <a:buClrTx/>
                <a:buSzPct val="90000"/>
                <a:buFont typeface="Wingdings" panose="05000000000000000000" pitchFamily="2" charset="2"/>
                <a:buNone/>
                <a:tabLst/>
                <a:defRPr sz="1400" spc="0" baseline="0">
                  <a:gradFill>
                    <a:gsLst>
                      <a:gs pos="1250">
                        <a:schemeClr val="tx1"/>
                      </a:gs>
                      <a:gs pos="100000">
                        <a:schemeClr val="tx1"/>
                      </a:gs>
                    </a:gsLst>
                    <a:lin ang="5400000" scaled="0"/>
                  </a:gradFill>
                </a:defRPr>
              </a:lvl4pPr>
              <a:lvl5pPr marL="855663" marR="0" indent="0" defTabSz="932742" fontAlgn="auto">
                <a:lnSpc>
                  <a:spcPct val="100000"/>
                </a:lnSpc>
                <a:spcBef>
                  <a:spcPct val="20000"/>
                </a:spcBef>
                <a:spcAft>
                  <a:spcPts val="0"/>
                </a:spcAft>
                <a:buClrTx/>
                <a:buSzPct val="90000"/>
                <a:buFont typeface="Wingdings" panose="05000000000000000000" pitchFamily="2" charset="2"/>
                <a:buNone/>
                <a:tabLst/>
                <a:defRPr sz="1400" spc="0" baseline="0">
                  <a:gradFill>
                    <a:gsLst>
                      <a:gs pos="1250">
                        <a:schemeClr val="tx1"/>
                      </a:gs>
                      <a:gs pos="100000">
                        <a:schemeClr val="tx1"/>
                      </a:gs>
                    </a:gsLst>
                    <a:lin ang="5400000" scaled="0"/>
                  </a:gradFill>
                </a:defRPr>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marL="0" marR="0" lvl="0" indent="0" algn="ctr" defTabSz="914102" rtl="0" eaLnBrk="1" fontAlgn="base" latinLnBrk="0" hangingPunct="1">
                <a:lnSpc>
                  <a:spcPct val="90000"/>
                </a:lnSpc>
                <a:spcBef>
                  <a:spcPts val="2239"/>
                </a:spcBef>
                <a:spcAft>
                  <a:spcPct val="0"/>
                </a:spcAft>
                <a:buClrTx/>
                <a:buSzPct val="90000"/>
                <a:buFontTx/>
                <a:buNone/>
                <a:tabLst/>
                <a:defRPr/>
              </a:pPr>
              <a:endParaRPr kumimoji="0" lang="en-US" sz="1200" b="0" i="0" u="none" strike="noStrike" kern="0" cap="none" spc="0" normalizeH="0" baseline="0" noProof="0">
                <a:ln>
                  <a:noFill/>
                </a:ln>
                <a:gradFill>
                  <a:gsLst>
                    <a:gs pos="24211">
                      <a:srgbClr val="FFFFFF"/>
                    </a:gs>
                    <a:gs pos="50000">
                      <a:srgbClr val="FFFFFF"/>
                    </a:gs>
                  </a:gsLst>
                  <a:lin ang="18900000" scaled="0"/>
                </a:gradFill>
                <a:effectLst/>
                <a:uLnTx/>
                <a:uFillTx/>
                <a:latin typeface="Segoe UI"/>
                <a:ea typeface="+mn-ea"/>
                <a:cs typeface="Segoe UI" panose="020B0502040204020203" pitchFamily="34" charset="0"/>
              </a:endParaRPr>
            </a:p>
          </p:txBody>
        </p:sp>
        <p:sp>
          <p:nvSpPr>
            <p:cNvPr id="294" name="Rectangle 293">
              <a:extLst>
                <a:ext uri="{FF2B5EF4-FFF2-40B4-BE49-F238E27FC236}">
                  <a16:creationId xmlns:a16="http://schemas.microsoft.com/office/drawing/2014/main" id="{078FA3F1-E7D8-4B9E-B324-AF1568D3408F}"/>
                </a:ext>
              </a:extLst>
            </p:cNvPr>
            <p:cNvSpPr>
              <a:spLocks/>
            </p:cNvSpPr>
            <p:nvPr/>
          </p:nvSpPr>
          <p:spPr bwMode="invGray">
            <a:xfrm>
              <a:off x="6786248" y="-1326104"/>
              <a:ext cx="1068254" cy="463890"/>
            </a:xfrm>
            <a:prstGeom prst="rect">
              <a:avLst/>
            </a:prstGeom>
            <a:noFill/>
            <a:ln>
              <a:noFill/>
              <a:prstDash val="sysDash"/>
            </a:ln>
          </p:spPr>
          <p:txBody>
            <a:bodyPr wrap="square" lIns="0" tIns="0" rIns="0" bIns="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chemeClr val="bg1"/>
                  </a:solidFill>
                  <a:effectLst/>
                  <a:uLnTx/>
                  <a:uFillTx/>
                  <a:latin typeface="+mj-lt"/>
                  <a:ea typeface="+mn-ea"/>
                  <a:cs typeface="+mn-cs"/>
                </a:rPr>
                <a:t>Operations</a:t>
              </a:r>
            </a:p>
          </p:txBody>
        </p:sp>
        <p:sp>
          <p:nvSpPr>
            <p:cNvPr id="22" name="org" title="Icon of a bracket chart">
              <a:extLst>
                <a:ext uri="{FF2B5EF4-FFF2-40B4-BE49-F238E27FC236}">
                  <a16:creationId xmlns:a16="http://schemas.microsoft.com/office/drawing/2014/main" id="{4D65F94C-9C66-E726-E372-937EACB0CA25}"/>
                </a:ext>
              </a:extLst>
            </p:cNvPr>
            <p:cNvSpPr>
              <a:spLocks noChangeAspect="1" noEditPoints="1"/>
            </p:cNvSpPr>
            <p:nvPr/>
          </p:nvSpPr>
          <p:spPr bwMode="auto">
            <a:xfrm>
              <a:off x="7046668" y="-1684109"/>
              <a:ext cx="547414" cy="320040"/>
            </a:xfrm>
            <a:custGeom>
              <a:avLst/>
              <a:gdLst>
                <a:gd name="T0" fmla="*/ 0 w 638"/>
                <a:gd name="T1" fmla="*/ 0 h 373"/>
                <a:gd name="T2" fmla="*/ 222 w 638"/>
                <a:gd name="T3" fmla="*/ 0 h 373"/>
                <a:gd name="T4" fmla="*/ 222 w 638"/>
                <a:gd name="T5" fmla="*/ 129 h 373"/>
                <a:gd name="T6" fmla="*/ 0 w 638"/>
                <a:gd name="T7" fmla="*/ 129 h 373"/>
                <a:gd name="T8" fmla="*/ 0 w 638"/>
                <a:gd name="T9" fmla="*/ 373 h 373"/>
                <a:gd name="T10" fmla="*/ 222 w 638"/>
                <a:gd name="T11" fmla="*/ 373 h 373"/>
                <a:gd name="T12" fmla="*/ 222 w 638"/>
                <a:gd name="T13" fmla="*/ 245 h 373"/>
                <a:gd name="T14" fmla="*/ 0 w 638"/>
                <a:gd name="T15" fmla="*/ 245 h 373"/>
                <a:gd name="T16" fmla="*/ 222 w 638"/>
                <a:gd name="T17" fmla="*/ 309 h 373"/>
                <a:gd name="T18" fmla="*/ 422 w 638"/>
                <a:gd name="T19" fmla="*/ 309 h 373"/>
                <a:gd name="T20" fmla="*/ 422 w 638"/>
                <a:gd name="T21" fmla="*/ 65 h 373"/>
                <a:gd name="T22" fmla="*/ 222 w 638"/>
                <a:gd name="T23" fmla="*/ 65 h 373"/>
                <a:gd name="T24" fmla="*/ 422 w 638"/>
                <a:gd name="T25" fmla="*/ 190 h 373"/>
                <a:gd name="T26" fmla="*/ 638 w 638"/>
                <a:gd name="T27" fmla="*/ 190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8" h="373">
                  <a:moveTo>
                    <a:pt x="0" y="0"/>
                  </a:moveTo>
                  <a:lnTo>
                    <a:pt x="222" y="0"/>
                  </a:lnTo>
                  <a:lnTo>
                    <a:pt x="222" y="129"/>
                  </a:lnTo>
                  <a:lnTo>
                    <a:pt x="0" y="129"/>
                  </a:lnTo>
                  <a:moveTo>
                    <a:pt x="0" y="373"/>
                  </a:moveTo>
                  <a:lnTo>
                    <a:pt x="222" y="373"/>
                  </a:lnTo>
                  <a:lnTo>
                    <a:pt x="222" y="245"/>
                  </a:lnTo>
                  <a:lnTo>
                    <a:pt x="0" y="245"/>
                  </a:lnTo>
                  <a:moveTo>
                    <a:pt x="222" y="309"/>
                  </a:moveTo>
                  <a:lnTo>
                    <a:pt x="422" y="309"/>
                  </a:lnTo>
                  <a:lnTo>
                    <a:pt x="422" y="65"/>
                  </a:lnTo>
                  <a:lnTo>
                    <a:pt x="222" y="65"/>
                  </a:lnTo>
                  <a:moveTo>
                    <a:pt x="422" y="190"/>
                  </a:moveTo>
                  <a:lnTo>
                    <a:pt x="638" y="190"/>
                  </a:lnTo>
                </a:path>
              </a:pathLst>
            </a:custGeom>
            <a:no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lin ang="5400000" scaled="1"/>
                </a:gradFill>
              </a:endParaRPr>
            </a:p>
          </p:txBody>
        </p:sp>
      </p:grpSp>
      <p:grpSp>
        <p:nvGrpSpPr>
          <p:cNvPr id="110" name="Group 109" descr="Finance and Accounting">
            <a:extLst>
              <a:ext uri="{FF2B5EF4-FFF2-40B4-BE49-F238E27FC236}">
                <a16:creationId xmlns:a16="http://schemas.microsoft.com/office/drawing/2014/main" id="{4627AD6A-213E-B01A-361F-7CB24AD13B68}"/>
              </a:ext>
            </a:extLst>
          </p:cNvPr>
          <p:cNvGrpSpPr/>
          <p:nvPr/>
        </p:nvGrpSpPr>
        <p:grpSpPr>
          <a:xfrm>
            <a:off x="6776962" y="2607571"/>
            <a:ext cx="1086826" cy="1081428"/>
            <a:chOff x="6776962" y="2607571"/>
            <a:chExt cx="1086826" cy="1081428"/>
          </a:xfrm>
        </p:grpSpPr>
        <p:sp>
          <p:nvSpPr>
            <p:cNvPr id="70" name="Transform">
              <a:extLst>
                <a:ext uri="{FF2B5EF4-FFF2-40B4-BE49-F238E27FC236}">
                  <a16:creationId xmlns:a16="http://schemas.microsoft.com/office/drawing/2014/main" id="{01C515BD-B8D4-C370-C48D-99FB0CB4D511}"/>
                </a:ext>
                <a:ext uri="{C183D7F6-B498-43B3-948B-1728B52AA6E4}">
                  <adec:decorative xmlns:adec="http://schemas.microsoft.com/office/drawing/2017/decorative" val="1"/>
                </a:ext>
              </a:extLst>
            </p:cNvPr>
            <p:cNvSpPr txBox="1">
              <a:spLocks/>
            </p:cNvSpPr>
            <p:nvPr/>
          </p:nvSpPr>
          <p:spPr>
            <a:xfrm>
              <a:off x="6776962" y="2607571"/>
              <a:ext cx="1086826" cy="1074704"/>
            </a:xfrm>
            <a:prstGeom prst="roundRect">
              <a:avLst/>
            </a:prstGeom>
            <a:solidFill>
              <a:srgbClr val="008575">
                <a:alpha val="15000"/>
              </a:srgbClr>
            </a:solidFill>
            <a:ln w="25400" cap="rnd">
              <a:noFill/>
            </a:ln>
            <a:effectLst/>
          </p:spPr>
          <p:txBody>
            <a:bodyPr wrap="square" lIns="0" tIns="0" rIns="0" bIns="0" rtlCol="0" anchor="ctr" anchorCtr="0">
              <a:noAutofit/>
            </a:bodyPr>
            <a:lstStyle>
              <a:defPPr>
                <a:defRPr lang="en-US"/>
              </a:defPPr>
              <a:lvl1pPr marR="0" lvl="0" indent="0" algn="ctr" defTabSz="914102" fontAlgn="base">
                <a:lnSpc>
                  <a:spcPct val="90000"/>
                </a:lnSpc>
                <a:spcBef>
                  <a:spcPts val="2239"/>
                </a:spcBef>
                <a:spcAft>
                  <a:spcPct val="0"/>
                </a:spcAft>
                <a:buClrTx/>
                <a:buSzPct val="90000"/>
                <a:buFontTx/>
                <a:buNone/>
                <a:tabLst/>
                <a:defRPr kumimoji="0" sz="1200" b="0" i="0" u="none" strike="noStrike" kern="0" cap="none" spc="0" normalizeH="0" baseline="0">
                  <a:ln>
                    <a:noFill/>
                  </a:ln>
                  <a:gradFill>
                    <a:gsLst>
                      <a:gs pos="24211">
                        <a:srgbClr val="FFFFFF"/>
                      </a:gs>
                      <a:gs pos="50000">
                        <a:srgbClr val="FFFFFF"/>
                      </a:gs>
                    </a:gsLst>
                    <a:lin ang="18900000" scaled="0"/>
                  </a:gradFill>
                  <a:effectLst/>
                  <a:uLnTx/>
                  <a:uFillTx/>
                  <a:latin typeface="Segoe UI"/>
                  <a:cs typeface="Segoe UI" panose="020B0502040204020203" pitchFamily="34" charset="0"/>
                </a:defRPr>
              </a:lvl1pPr>
              <a:lvl2pPr marL="228600" marR="0" indent="0" defTabSz="932742" fontAlgn="auto">
                <a:lnSpc>
                  <a:spcPct val="100000"/>
                </a:lnSpc>
                <a:spcBef>
                  <a:spcPct val="20000"/>
                </a:spcBef>
                <a:spcAft>
                  <a:spcPts val="0"/>
                </a:spcAft>
                <a:buClrTx/>
                <a:buSzPct val="90000"/>
                <a:buFont typeface="Wingdings" panose="05000000000000000000" pitchFamily="2" charset="2"/>
                <a:buNone/>
                <a:tabLst/>
                <a:defRPr sz="2000" spc="0" baseline="0">
                  <a:gradFill>
                    <a:gsLst>
                      <a:gs pos="1250">
                        <a:schemeClr val="tx1"/>
                      </a:gs>
                      <a:gs pos="100000">
                        <a:schemeClr val="tx1"/>
                      </a:gs>
                    </a:gsLst>
                    <a:lin ang="5400000" scaled="0"/>
                  </a:gradFill>
                </a:defRPr>
              </a:lvl2pPr>
              <a:lvl3pPr marL="457200" marR="0" indent="0" defTabSz="932742" fontAlgn="auto">
                <a:lnSpc>
                  <a:spcPct val="100000"/>
                </a:lnSpc>
                <a:spcBef>
                  <a:spcPct val="20000"/>
                </a:spcBef>
                <a:spcAft>
                  <a:spcPts val="0"/>
                </a:spcAft>
                <a:buClrTx/>
                <a:buSzPct val="90000"/>
                <a:buFont typeface="Wingdings" panose="05000000000000000000" pitchFamily="2" charset="2"/>
                <a:buNone/>
                <a:tabLst/>
                <a:defRPr sz="1600" spc="0" baseline="0">
                  <a:gradFill>
                    <a:gsLst>
                      <a:gs pos="1250">
                        <a:schemeClr val="tx1"/>
                      </a:gs>
                      <a:gs pos="100000">
                        <a:schemeClr val="tx1"/>
                      </a:gs>
                    </a:gsLst>
                    <a:lin ang="5400000" scaled="0"/>
                  </a:gradFill>
                </a:defRPr>
              </a:lvl3pPr>
              <a:lvl4pPr marL="661988" marR="0" indent="0" defTabSz="932742" fontAlgn="auto">
                <a:lnSpc>
                  <a:spcPct val="100000"/>
                </a:lnSpc>
                <a:spcBef>
                  <a:spcPct val="20000"/>
                </a:spcBef>
                <a:spcAft>
                  <a:spcPts val="0"/>
                </a:spcAft>
                <a:buClrTx/>
                <a:buSzPct val="90000"/>
                <a:buFont typeface="Wingdings" panose="05000000000000000000" pitchFamily="2" charset="2"/>
                <a:buNone/>
                <a:tabLst/>
                <a:defRPr sz="1400" spc="0" baseline="0">
                  <a:gradFill>
                    <a:gsLst>
                      <a:gs pos="1250">
                        <a:schemeClr val="tx1"/>
                      </a:gs>
                      <a:gs pos="100000">
                        <a:schemeClr val="tx1"/>
                      </a:gs>
                    </a:gsLst>
                    <a:lin ang="5400000" scaled="0"/>
                  </a:gradFill>
                </a:defRPr>
              </a:lvl4pPr>
              <a:lvl5pPr marL="855663" marR="0" indent="0" defTabSz="932742" fontAlgn="auto">
                <a:lnSpc>
                  <a:spcPct val="100000"/>
                </a:lnSpc>
                <a:spcBef>
                  <a:spcPct val="20000"/>
                </a:spcBef>
                <a:spcAft>
                  <a:spcPts val="0"/>
                </a:spcAft>
                <a:buClrTx/>
                <a:buSzPct val="90000"/>
                <a:buFont typeface="Wingdings" panose="05000000000000000000" pitchFamily="2" charset="2"/>
                <a:buNone/>
                <a:tabLst/>
                <a:defRPr sz="1400" spc="0" baseline="0">
                  <a:gradFill>
                    <a:gsLst>
                      <a:gs pos="1250">
                        <a:schemeClr val="tx1"/>
                      </a:gs>
                      <a:gs pos="100000">
                        <a:schemeClr val="tx1"/>
                      </a:gs>
                    </a:gsLst>
                    <a:lin ang="5400000" scaled="0"/>
                  </a:gradFill>
                </a:defRPr>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endParaRPr lang="en-US"/>
            </a:p>
          </p:txBody>
        </p:sp>
        <p:sp>
          <p:nvSpPr>
            <p:cNvPr id="71" name="Rectangle 70">
              <a:extLst>
                <a:ext uri="{FF2B5EF4-FFF2-40B4-BE49-F238E27FC236}">
                  <a16:creationId xmlns:a16="http://schemas.microsoft.com/office/drawing/2014/main" id="{5D311305-84DF-CA7B-0E41-5534931097B8}"/>
                </a:ext>
              </a:extLst>
            </p:cNvPr>
            <p:cNvSpPr>
              <a:spLocks/>
            </p:cNvSpPr>
            <p:nvPr/>
          </p:nvSpPr>
          <p:spPr bwMode="invGray">
            <a:xfrm>
              <a:off x="6786248" y="3225109"/>
              <a:ext cx="1068254" cy="463890"/>
            </a:xfrm>
            <a:prstGeom prst="rect">
              <a:avLst/>
            </a:prstGeom>
            <a:noFill/>
            <a:ln>
              <a:noFill/>
              <a:prstDash val="sysDash"/>
            </a:ln>
          </p:spPr>
          <p:txBody>
            <a:bodyPr wrap="square" lIns="0" tIns="0" rIns="0" bIns="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i="0" u="none" strike="noStrike" kern="1200" cap="none" spc="0" normalizeH="0" baseline="0" noProof="0">
                  <a:ln>
                    <a:noFill/>
                  </a:ln>
                  <a:effectLst/>
                  <a:uLnTx/>
                  <a:uFillTx/>
                  <a:latin typeface="+mj-lt"/>
                  <a:ea typeface="+mn-ea"/>
                  <a:cs typeface="+mn-cs"/>
                </a:rPr>
                <a:t>Finance &amp; Accounting</a:t>
              </a:r>
            </a:p>
          </p:txBody>
        </p:sp>
        <p:sp>
          <p:nvSpPr>
            <p:cNvPr id="72" name="Chart_E999" title="Icon of a line graph with an arrow at the end pointing up">
              <a:extLst>
                <a:ext uri="{FF2B5EF4-FFF2-40B4-BE49-F238E27FC236}">
                  <a16:creationId xmlns:a16="http://schemas.microsoft.com/office/drawing/2014/main" id="{0E46B4D2-A284-0E37-F41F-5BBA280B0850}"/>
                </a:ext>
              </a:extLst>
            </p:cNvPr>
            <p:cNvSpPr>
              <a:spLocks noChangeAspect="1" noEditPoints="1"/>
            </p:cNvSpPr>
            <p:nvPr/>
          </p:nvSpPr>
          <p:spPr bwMode="auto">
            <a:xfrm>
              <a:off x="7150168" y="2830491"/>
              <a:ext cx="340415" cy="340655"/>
            </a:xfrm>
            <a:custGeom>
              <a:avLst/>
              <a:gdLst>
                <a:gd name="T0" fmla="*/ 0 w 4245"/>
                <a:gd name="T1" fmla="*/ 0 h 4248"/>
                <a:gd name="T2" fmla="*/ 0 w 4245"/>
                <a:gd name="T3" fmla="*/ 4248 h 4248"/>
                <a:gd name="T4" fmla="*/ 4245 w 4245"/>
                <a:gd name="T5" fmla="*/ 4248 h 4248"/>
                <a:gd name="T6" fmla="*/ 4088 w 4245"/>
                <a:gd name="T7" fmla="*/ 1101 h 4248"/>
                <a:gd name="T8" fmla="*/ 2515 w 4245"/>
                <a:gd name="T9" fmla="*/ 2675 h 4248"/>
                <a:gd name="T10" fmla="*/ 1886 w 4245"/>
                <a:gd name="T11" fmla="*/ 2045 h 4248"/>
                <a:gd name="T12" fmla="*/ 0 w 4245"/>
                <a:gd name="T13" fmla="*/ 3933 h 4248"/>
                <a:gd name="T14" fmla="*/ 4088 w 4245"/>
                <a:gd name="T15" fmla="*/ 2203 h 4248"/>
                <a:gd name="T16" fmla="*/ 4088 w 4245"/>
                <a:gd name="T17" fmla="*/ 1101 h 4248"/>
                <a:gd name="T18" fmla="*/ 2987 w 4245"/>
                <a:gd name="T19" fmla="*/ 1101 h 4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45" h="4248">
                  <a:moveTo>
                    <a:pt x="0" y="0"/>
                  </a:moveTo>
                  <a:lnTo>
                    <a:pt x="0" y="4248"/>
                  </a:lnTo>
                  <a:lnTo>
                    <a:pt x="4245" y="4248"/>
                  </a:lnTo>
                  <a:moveTo>
                    <a:pt x="4088" y="1101"/>
                  </a:moveTo>
                  <a:lnTo>
                    <a:pt x="2515" y="2675"/>
                  </a:lnTo>
                  <a:lnTo>
                    <a:pt x="1886" y="2045"/>
                  </a:lnTo>
                  <a:lnTo>
                    <a:pt x="0" y="3933"/>
                  </a:lnTo>
                  <a:moveTo>
                    <a:pt x="4088" y="2203"/>
                  </a:moveTo>
                  <a:lnTo>
                    <a:pt x="4088" y="1101"/>
                  </a:lnTo>
                  <a:lnTo>
                    <a:pt x="2987" y="1101"/>
                  </a:lnTo>
                </a:path>
              </a:pathLst>
            </a:custGeom>
            <a:noFill/>
            <a:ln w="12700" cap="sq">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lin ang="5400000" scaled="1"/>
                </a:gradFill>
              </a:endParaRPr>
            </a:p>
          </p:txBody>
        </p:sp>
      </p:grpSp>
      <p:grpSp>
        <p:nvGrpSpPr>
          <p:cNvPr id="51" name="Group 50" descr="Finance and Accounting">
            <a:extLst>
              <a:ext uri="{FF2B5EF4-FFF2-40B4-BE49-F238E27FC236}">
                <a16:creationId xmlns:a16="http://schemas.microsoft.com/office/drawing/2014/main" id="{91E67715-ED82-633B-A940-885F050451B1}"/>
              </a:ext>
            </a:extLst>
          </p:cNvPr>
          <p:cNvGrpSpPr/>
          <p:nvPr/>
        </p:nvGrpSpPr>
        <p:grpSpPr>
          <a:xfrm>
            <a:off x="6776962" y="2607571"/>
            <a:ext cx="1086826" cy="1081428"/>
            <a:chOff x="6776962" y="-755097"/>
            <a:chExt cx="1086826" cy="1081428"/>
          </a:xfrm>
        </p:grpSpPr>
        <p:sp>
          <p:nvSpPr>
            <p:cNvPr id="288" name="Transform">
              <a:extLst>
                <a:ext uri="{FF2B5EF4-FFF2-40B4-BE49-F238E27FC236}">
                  <a16:creationId xmlns:a16="http://schemas.microsoft.com/office/drawing/2014/main" id="{4E996A4E-09D9-4CB6-B90E-69EA86FDA77C}"/>
                </a:ext>
                <a:ext uri="{C183D7F6-B498-43B3-948B-1728B52AA6E4}">
                  <adec:decorative xmlns:adec="http://schemas.microsoft.com/office/drawing/2017/decorative" val="1"/>
                </a:ext>
              </a:extLst>
            </p:cNvPr>
            <p:cNvSpPr txBox="1">
              <a:spLocks/>
            </p:cNvSpPr>
            <p:nvPr/>
          </p:nvSpPr>
          <p:spPr>
            <a:xfrm>
              <a:off x="6776962" y="-755097"/>
              <a:ext cx="1086826" cy="1074704"/>
            </a:xfrm>
            <a:prstGeom prst="roundRect">
              <a:avLst/>
            </a:prstGeom>
            <a:solidFill>
              <a:schemeClr val="accent1"/>
            </a:solidFill>
            <a:ln w="25400" cap="rnd">
              <a:noFill/>
            </a:ln>
            <a:effectLst/>
          </p:spPr>
          <p:txBody>
            <a:bodyPr wrap="square" lIns="0" tIns="0" rIns="0" bIns="0" rtlCol="0" anchor="ctr" anchorCtr="0">
              <a:noAutofit/>
            </a:bodyPr>
            <a:lstStyle>
              <a:defPPr>
                <a:defRPr lang="en-US"/>
              </a:defPPr>
              <a:lvl1pPr algn="ctr" defTabSz="914102" fontAlgn="base">
                <a:lnSpc>
                  <a:spcPct val="90000"/>
                </a:lnSpc>
                <a:spcBef>
                  <a:spcPts val="2239"/>
                </a:spcBef>
                <a:spcAft>
                  <a:spcPct val="0"/>
                </a:spcAft>
                <a:buSzPct val="90000"/>
                <a:defRPr sz="1400" kern="0">
                  <a:gradFill>
                    <a:gsLst>
                      <a:gs pos="24211">
                        <a:srgbClr val="FFFFFF">
                          <a:alpha val="50000"/>
                        </a:srgbClr>
                      </a:gs>
                      <a:gs pos="50000">
                        <a:srgbClr val="FFFFFF">
                          <a:alpha val="50000"/>
                        </a:srgbClr>
                      </a:gs>
                    </a:gsLst>
                    <a:lin ang="18900000" scaled="0"/>
                  </a:gradFill>
                  <a:latin typeface="Segoe UI Semibold"/>
                  <a:cs typeface="Segoe UI" panose="020B0502040204020203" pitchFamily="34" charset="0"/>
                </a:defRPr>
              </a:lvl1pPr>
              <a:lvl2pPr marL="228600" marR="0" indent="0" defTabSz="932742" fontAlgn="auto">
                <a:lnSpc>
                  <a:spcPct val="100000"/>
                </a:lnSpc>
                <a:spcBef>
                  <a:spcPct val="20000"/>
                </a:spcBef>
                <a:spcAft>
                  <a:spcPts val="0"/>
                </a:spcAft>
                <a:buClrTx/>
                <a:buSzPct val="90000"/>
                <a:buFont typeface="Wingdings" panose="05000000000000000000" pitchFamily="2" charset="2"/>
                <a:buNone/>
                <a:tabLst/>
                <a:defRPr sz="2000" spc="0" baseline="0">
                  <a:gradFill>
                    <a:gsLst>
                      <a:gs pos="1250">
                        <a:schemeClr val="tx1"/>
                      </a:gs>
                      <a:gs pos="100000">
                        <a:schemeClr val="tx1"/>
                      </a:gs>
                    </a:gsLst>
                    <a:lin ang="5400000" scaled="0"/>
                  </a:gradFill>
                </a:defRPr>
              </a:lvl2pPr>
              <a:lvl3pPr marL="457200" marR="0" indent="0" defTabSz="932742" fontAlgn="auto">
                <a:lnSpc>
                  <a:spcPct val="100000"/>
                </a:lnSpc>
                <a:spcBef>
                  <a:spcPct val="20000"/>
                </a:spcBef>
                <a:spcAft>
                  <a:spcPts val="0"/>
                </a:spcAft>
                <a:buClrTx/>
                <a:buSzPct val="90000"/>
                <a:buFont typeface="Wingdings" panose="05000000000000000000" pitchFamily="2" charset="2"/>
                <a:buNone/>
                <a:tabLst/>
                <a:defRPr sz="1600" spc="0" baseline="0">
                  <a:gradFill>
                    <a:gsLst>
                      <a:gs pos="1250">
                        <a:schemeClr val="tx1"/>
                      </a:gs>
                      <a:gs pos="100000">
                        <a:schemeClr val="tx1"/>
                      </a:gs>
                    </a:gsLst>
                    <a:lin ang="5400000" scaled="0"/>
                  </a:gradFill>
                </a:defRPr>
              </a:lvl3pPr>
              <a:lvl4pPr marL="661988" marR="0" indent="0" defTabSz="932742" fontAlgn="auto">
                <a:lnSpc>
                  <a:spcPct val="100000"/>
                </a:lnSpc>
                <a:spcBef>
                  <a:spcPct val="20000"/>
                </a:spcBef>
                <a:spcAft>
                  <a:spcPts val="0"/>
                </a:spcAft>
                <a:buClrTx/>
                <a:buSzPct val="90000"/>
                <a:buFont typeface="Wingdings" panose="05000000000000000000" pitchFamily="2" charset="2"/>
                <a:buNone/>
                <a:tabLst/>
                <a:defRPr sz="1400" spc="0" baseline="0">
                  <a:gradFill>
                    <a:gsLst>
                      <a:gs pos="1250">
                        <a:schemeClr val="tx1"/>
                      </a:gs>
                      <a:gs pos="100000">
                        <a:schemeClr val="tx1"/>
                      </a:gs>
                    </a:gsLst>
                    <a:lin ang="5400000" scaled="0"/>
                  </a:gradFill>
                </a:defRPr>
              </a:lvl4pPr>
              <a:lvl5pPr marL="855663" marR="0" indent="0" defTabSz="932742" fontAlgn="auto">
                <a:lnSpc>
                  <a:spcPct val="100000"/>
                </a:lnSpc>
                <a:spcBef>
                  <a:spcPct val="20000"/>
                </a:spcBef>
                <a:spcAft>
                  <a:spcPts val="0"/>
                </a:spcAft>
                <a:buClrTx/>
                <a:buSzPct val="90000"/>
                <a:buFont typeface="Wingdings" panose="05000000000000000000" pitchFamily="2" charset="2"/>
                <a:buNone/>
                <a:tabLst/>
                <a:defRPr sz="1400" spc="0" baseline="0">
                  <a:gradFill>
                    <a:gsLst>
                      <a:gs pos="1250">
                        <a:schemeClr val="tx1"/>
                      </a:gs>
                      <a:gs pos="100000">
                        <a:schemeClr val="tx1"/>
                      </a:gs>
                    </a:gsLst>
                    <a:lin ang="5400000" scaled="0"/>
                  </a:gradFill>
                </a:defRPr>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marL="0" marR="0" lvl="0" indent="0" algn="ctr" defTabSz="914102" rtl="0" eaLnBrk="1" fontAlgn="base" latinLnBrk="0" hangingPunct="1">
                <a:lnSpc>
                  <a:spcPct val="90000"/>
                </a:lnSpc>
                <a:spcBef>
                  <a:spcPts val="2239"/>
                </a:spcBef>
                <a:spcAft>
                  <a:spcPct val="0"/>
                </a:spcAft>
                <a:buClrTx/>
                <a:buSzPct val="90000"/>
                <a:buFontTx/>
                <a:buNone/>
                <a:tabLst/>
                <a:defRPr/>
              </a:pPr>
              <a:endParaRPr kumimoji="0" lang="en-US" sz="1200" b="0" i="0" u="none" strike="noStrike" kern="0" cap="none" spc="0" normalizeH="0" baseline="0" noProof="0">
                <a:ln>
                  <a:noFill/>
                </a:ln>
                <a:gradFill>
                  <a:gsLst>
                    <a:gs pos="24211">
                      <a:srgbClr val="FFFFFF"/>
                    </a:gs>
                    <a:gs pos="50000">
                      <a:srgbClr val="FFFFFF"/>
                    </a:gs>
                  </a:gsLst>
                  <a:lin ang="18900000" scaled="0"/>
                </a:gradFill>
                <a:effectLst/>
                <a:uLnTx/>
                <a:uFillTx/>
                <a:latin typeface="Segoe UI"/>
                <a:ea typeface="+mn-ea"/>
                <a:cs typeface="Segoe UI" panose="020B0502040204020203" pitchFamily="34" charset="0"/>
              </a:endParaRPr>
            </a:p>
          </p:txBody>
        </p:sp>
        <p:sp>
          <p:nvSpPr>
            <p:cNvPr id="290" name="Rectangle 289">
              <a:extLst>
                <a:ext uri="{FF2B5EF4-FFF2-40B4-BE49-F238E27FC236}">
                  <a16:creationId xmlns:a16="http://schemas.microsoft.com/office/drawing/2014/main" id="{628CA014-080C-49E2-8306-CFCF104B1448}"/>
                </a:ext>
              </a:extLst>
            </p:cNvPr>
            <p:cNvSpPr>
              <a:spLocks/>
            </p:cNvSpPr>
            <p:nvPr/>
          </p:nvSpPr>
          <p:spPr bwMode="invGray">
            <a:xfrm>
              <a:off x="6786248" y="-137559"/>
              <a:ext cx="1068254" cy="463890"/>
            </a:xfrm>
            <a:prstGeom prst="rect">
              <a:avLst/>
            </a:prstGeom>
            <a:noFill/>
            <a:ln>
              <a:noFill/>
              <a:prstDash val="sysDash"/>
            </a:ln>
          </p:spPr>
          <p:txBody>
            <a:bodyPr wrap="square" lIns="0" tIns="0" rIns="0" bIns="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chemeClr val="bg1"/>
                  </a:solidFill>
                  <a:effectLst/>
                  <a:uLnTx/>
                  <a:uFillTx/>
                  <a:latin typeface="+mj-lt"/>
                  <a:ea typeface="+mn-ea"/>
                  <a:cs typeface="+mn-cs"/>
                </a:rPr>
                <a:t>Finance &amp; Accounting</a:t>
              </a:r>
            </a:p>
          </p:txBody>
        </p:sp>
        <p:sp>
          <p:nvSpPr>
            <p:cNvPr id="32" name="Chart_E999" title="Icon of a line graph with an arrow at the end pointing up">
              <a:extLst>
                <a:ext uri="{FF2B5EF4-FFF2-40B4-BE49-F238E27FC236}">
                  <a16:creationId xmlns:a16="http://schemas.microsoft.com/office/drawing/2014/main" id="{E95EFECD-AC04-D32F-B843-12AC2D3C474A}"/>
                </a:ext>
              </a:extLst>
            </p:cNvPr>
            <p:cNvSpPr>
              <a:spLocks noChangeAspect="1" noEditPoints="1"/>
            </p:cNvSpPr>
            <p:nvPr/>
          </p:nvSpPr>
          <p:spPr bwMode="auto">
            <a:xfrm>
              <a:off x="7150168" y="-532177"/>
              <a:ext cx="340415" cy="340655"/>
            </a:xfrm>
            <a:custGeom>
              <a:avLst/>
              <a:gdLst>
                <a:gd name="T0" fmla="*/ 0 w 4245"/>
                <a:gd name="T1" fmla="*/ 0 h 4248"/>
                <a:gd name="T2" fmla="*/ 0 w 4245"/>
                <a:gd name="T3" fmla="*/ 4248 h 4248"/>
                <a:gd name="T4" fmla="*/ 4245 w 4245"/>
                <a:gd name="T5" fmla="*/ 4248 h 4248"/>
                <a:gd name="T6" fmla="*/ 4088 w 4245"/>
                <a:gd name="T7" fmla="*/ 1101 h 4248"/>
                <a:gd name="T8" fmla="*/ 2515 w 4245"/>
                <a:gd name="T9" fmla="*/ 2675 h 4248"/>
                <a:gd name="T10" fmla="*/ 1886 w 4245"/>
                <a:gd name="T11" fmla="*/ 2045 h 4248"/>
                <a:gd name="T12" fmla="*/ 0 w 4245"/>
                <a:gd name="T13" fmla="*/ 3933 h 4248"/>
                <a:gd name="T14" fmla="*/ 4088 w 4245"/>
                <a:gd name="T15" fmla="*/ 2203 h 4248"/>
                <a:gd name="T16" fmla="*/ 4088 w 4245"/>
                <a:gd name="T17" fmla="*/ 1101 h 4248"/>
                <a:gd name="T18" fmla="*/ 2987 w 4245"/>
                <a:gd name="T19" fmla="*/ 1101 h 4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45" h="4248">
                  <a:moveTo>
                    <a:pt x="0" y="0"/>
                  </a:moveTo>
                  <a:lnTo>
                    <a:pt x="0" y="4248"/>
                  </a:lnTo>
                  <a:lnTo>
                    <a:pt x="4245" y="4248"/>
                  </a:lnTo>
                  <a:moveTo>
                    <a:pt x="4088" y="1101"/>
                  </a:moveTo>
                  <a:lnTo>
                    <a:pt x="2515" y="2675"/>
                  </a:lnTo>
                  <a:lnTo>
                    <a:pt x="1886" y="2045"/>
                  </a:lnTo>
                  <a:lnTo>
                    <a:pt x="0" y="3933"/>
                  </a:lnTo>
                  <a:moveTo>
                    <a:pt x="4088" y="2203"/>
                  </a:moveTo>
                  <a:lnTo>
                    <a:pt x="4088" y="1101"/>
                  </a:lnTo>
                  <a:lnTo>
                    <a:pt x="2987" y="1101"/>
                  </a:lnTo>
                </a:path>
              </a:pathLst>
            </a:custGeom>
            <a:no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lin ang="5400000" scaled="1"/>
                </a:gradFill>
              </a:endParaRPr>
            </a:p>
          </p:txBody>
        </p:sp>
      </p:grpSp>
      <p:grpSp>
        <p:nvGrpSpPr>
          <p:cNvPr id="108" name="Group 107" descr="supply Chain">
            <a:extLst>
              <a:ext uri="{FF2B5EF4-FFF2-40B4-BE49-F238E27FC236}">
                <a16:creationId xmlns:a16="http://schemas.microsoft.com/office/drawing/2014/main" id="{3EB46F5A-C662-7ABD-0392-16F47ACE2755}"/>
              </a:ext>
            </a:extLst>
          </p:cNvPr>
          <p:cNvGrpSpPr/>
          <p:nvPr/>
        </p:nvGrpSpPr>
        <p:grpSpPr>
          <a:xfrm>
            <a:off x="7971796" y="1419026"/>
            <a:ext cx="1086826" cy="1074704"/>
            <a:chOff x="7971796" y="1419026"/>
            <a:chExt cx="1086826" cy="1074704"/>
          </a:xfrm>
        </p:grpSpPr>
        <p:sp>
          <p:nvSpPr>
            <p:cNvPr id="87" name="Transform">
              <a:extLst>
                <a:ext uri="{FF2B5EF4-FFF2-40B4-BE49-F238E27FC236}">
                  <a16:creationId xmlns:a16="http://schemas.microsoft.com/office/drawing/2014/main" id="{80DFD15C-B73F-B1E6-4C5E-DAC43C41C6C8}"/>
                </a:ext>
                <a:ext uri="{C183D7F6-B498-43B3-948B-1728B52AA6E4}">
                  <adec:decorative xmlns:adec="http://schemas.microsoft.com/office/drawing/2017/decorative" val="1"/>
                </a:ext>
              </a:extLst>
            </p:cNvPr>
            <p:cNvSpPr txBox="1">
              <a:spLocks/>
            </p:cNvSpPr>
            <p:nvPr/>
          </p:nvSpPr>
          <p:spPr>
            <a:xfrm>
              <a:off x="7971796" y="1419026"/>
              <a:ext cx="1086826" cy="1074704"/>
            </a:xfrm>
            <a:prstGeom prst="roundRect">
              <a:avLst/>
            </a:prstGeom>
            <a:solidFill>
              <a:srgbClr val="008575">
                <a:alpha val="15000"/>
              </a:srgbClr>
            </a:solidFill>
            <a:ln w="25400" cap="rnd">
              <a:noFill/>
            </a:ln>
            <a:effectLst/>
          </p:spPr>
          <p:txBody>
            <a:bodyPr wrap="square" lIns="0" tIns="0" rIns="0" bIns="0" rtlCol="0" anchor="ctr" anchorCtr="0">
              <a:noAutofit/>
            </a:bodyPr>
            <a:lstStyle>
              <a:defPPr>
                <a:defRPr lang="en-US"/>
              </a:defPPr>
              <a:lvl1pPr marR="0" lvl="0" indent="0" algn="ctr" defTabSz="914102" fontAlgn="base">
                <a:lnSpc>
                  <a:spcPct val="90000"/>
                </a:lnSpc>
                <a:spcBef>
                  <a:spcPts val="2239"/>
                </a:spcBef>
                <a:spcAft>
                  <a:spcPct val="0"/>
                </a:spcAft>
                <a:buClrTx/>
                <a:buSzPct val="90000"/>
                <a:buFontTx/>
                <a:buNone/>
                <a:tabLst/>
                <a:defRPr kumimoji="0" sz="1200" b="0" i="0" u="none" strike="noStrike" kern="0" cap="none" spc="0" normalizeH="0" baseline="0">
                  <a:ln>
                    <a:noFill/>
                  </a:ln>
                  <a:gradFill>
                    <a:gsLst>
                      <a:gs pos="24211">
                        <a:srgbClr val="FFFFFF"/>
                      </a:gs>
                      <a:gs pos="50000">
                        <a:srgbClr val="FFFFFF"/>
                      </a:gs>
                    </a:gsLst>
                    <a:lin ang="18900000" scaled="0"/>
                  </a:gradFill>
                  <a:effectLst/>
                  <a:uLnTx/>
                  <a:uFillTx/>
                  <a:latin typeface="Segoe UI"/>
                  <a:cs typeface="Segoe UI" panose="020B0502040204020203" pitchFamily="34" charset="0"/>
                </a:defRPr>
              </a:lvl1pPr>
              <a:lvl2pPr marL="228600" marR="0" indent="0" defTabSz="932742" fontAlgn="auto">
                <a:lnSpc>
                  <a:spcPct val="100000"/>
                </a:lnSpc>
                <a:spcBef>
                  <a:spcPct val="20000"/>
                </a:spcBef>
                <a:spcAft>
                  <a:spcPts val="0"/>
                </a:spcAft>
                <a:buClrTx/>
                <a:buSzPct val="90000"/>
                <a:buFont typeface="Wingdings" panose="05000000000000000000" pitchFamily="2" charset="2"/>
                <a:buNone/>
                <a:tabLst/>
                <a:defRPr sz="2000" spc="0" baseline="0">
                  <a:gradFill>
                    <a:gsLst>
                      <a:gs pos="1250">
                        <a:schemeClr val="tx1"/>
                      </a:gs>
                      <a:gs pos="100000">
                        <a:schemeClr val="tx1"/>
                      </a:gs>
                    </a:gsLst>
                    <a:lin ang="5400000" scaled="0"/>
                  </a:gradFill>
                </a:defRPr>
              </a:lvl2pPr>
              <a:lvl3pPr marL="457200" marR="0" indent="0" defTabSz="932742" fontAlgn="auto">
                <a:lnSpc>
                  <a:spcPct val="100000"/>
                </a:lnSpc>
                <a:spcBef>
                  <a:spcPct val="20000"/>
                </a:spcBef>
                <a:spcAft>
                  <a:spcPts val="0"/>
                </a:spcAft>
                <a:buClrTx/>
                <a:buSzPct val="90000"/>
                <a:buFont typeface="Wingdings" panose="05000000000000000000" pitchFamily="2" charset="2"/>
                <a:buNone/>
                <a:tabLst/>
                <a:defRPr sz="1600" spc="0" baseline="0">
                  <a:gradFill>
                    <a:gsLst>
                      <a:gs pos="1250">
                        <a:schemeClr val="tx1"/>
                      </a:gs>
                      <a:gs pos="100000">
                        <a:schemeClr val="tx1"/>
                      </a:gs>
                    </a:gsLst>
                    <a:lin ang="5400000" scaled="0"/>
                  </a:gradFill>
                </a:defRPr>
              </a:lvl3pPr>
              <a:lvl4pPr marL="661988" marR="0" indent="0" defTabSz="932742" fontAlgn="auto">
                <a:lnSpc>
                  <a:spcPct val="100000"/>
                </a:lnSpc>
                <a:spcBef>
                  <a:spcPct val="20000"/>
                </a:spcBef>
                <a:spcAft>
                  <a:spcPts val="0"/>
                </a:spcAft>
                <a:buClrTx/>
                <a:buSzPct val="90000"/>
                <a:buFont typeface="Wingdings" panose="05000000000000000000" pitchFamily="2" charset="2"/>
                <a:buNone/>
                <a:tabLst/>
                <a:defRPr sz="1400" spc="0" baseline="0">
                  <a:gradFill>
                    <a:gsLst>
                      <a:gs pos="1250">
                        <a:schemeClr val="tx1"/>
                      </a:gs>
                      <a:gs pos="100000">
                        <a:schemeClr val="tx1"/>
                      </a:gs>
                    </a:gsLst>
                    <a:lin ang="5400000" scaled="0"/>
                  </a:gradFill>
                </a:defRPr>
              </a:lvl4pPr>
              <a:lvl5pPr marL="855663" marR="0" indent="0" defTabSz="932742" fontAlgn="auto">
                <a:lnSpc>
                  <a:spcPct val="100000"/>
                </a:lnSpc>
                <a:spcBef>
                  <a:spcPct val="20000"/>
                </a:spcBef>
                <a:spcAft>
                  <a:spcPts val="0"/>
                </a:spcAft>
                <a:buClrTx/>
                <a:buSzPct val="90000"/>
                <a:buFont typeface="Wingdings" panose="05000000000000000000" pitchFamily="2" charset="2"/>
                <a:buNone/>
                <a:tabLst/>
                <a:defRPr sz="1400" spc="0" baseline="0">
                  <a:gradFill>
                    <a:gsLst>
                      <a:gs pos="1250">
                        <a:schemeClr val="tx1"/>
                      </a:gs>
                      <a:gs pos="100000">
                        <a:schemeClr val="tx1"/>
                      </a:gs>
                    </a:gsLst>
                    <a:lin ang="5400000" scaled="0"/>
                  </a:gradFill>
                </a:defRPr>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endParaRPr lang="en-US"/>
            </a:p>
          </p:txBody>
        </p:sp>
        <p:sp>
          <p:nvSpPr>
            <p:cNvPr id="88" name="Rectangle 87">
              <a:extLst>
                <a:ext uri="{FF2B5EF4-FFF2-40B4-BE49-F238E27FC236}">
                  <a16:creationId xmlns:a16="http://schemas.microsoft.com/office/drawing/2014/main" id="{D458C8DE-8D56-66C4-AB5B-0D9DC0AADDC5}"/>
                </a:ext>
              </a:extLst>
            </p:cNvPr>
            <p:cNvSpPr>
              <a:spLocks/>
            </p:cNvSpPr>
            <p:nvPr/>
          </p:nvSpPr>
          <p:spPr bwMode="invGray">
            <a:xfrm>
              <a:off x="7981083" y="2124071"/>
              <a:ext cx="1068254" cy="200055"/>
            </a:xfrm>
            <a:prstGeom prst="rect">
              <a:avLst/>
            </a:prstGeom>
            <a:noFill/>
          </p:spPr>
          <p:txBody>
            <a:bodyPr wrap="square"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i="0" u="none" strike="noStrike" kern="1200" cap="none" spc="0" normalizeH="0" baseline="0" noProof="0">
                  <a:ln>
                    <a:noFill/>
                  </a:ln>
                  <a:effectLst/>
                  <a:uLnTx/>
                  <a:uFillTx/>
                  <a:latin typeface="+mj-lt"/>
                  <a:ea typeface="+mn-ea"/>
                  <a:cs typeface="+mn-cs"/>
                </a:rPr>
                <a:t>Supply Chain</a:t>
              </a:r>
            </a:p>
          </p:txBody>
        </p:sp>
        <p:sp>
          <p:nvSpPr>
            <p:cNvPr id="89" name="Relationship_F003" title="Icon of three boxes connected by lines">
              <a:extLst>
                <a:ext uri="{FF2B5EF4-FFF2-40B4-BE49-F238E27FC236}">
                  <a16:creationId xmlns:a16="http://schemas.microsoft.com/office/drawing/2014/main" id="{D258AEFD-F8FB-3F60-61D6-4F7373ACEBB8}"/>
                </a:ext>
              </a:extLst>
            </p:cNvPr>
            <p:cNvSpPr>
              <a:spLocks noChangeAspect="1" noEditPoints="1"/>
            </p:cNvSpPr>
            <p:nvPr/>
          </p:nvSpPr>
          <p:spPr bwMode="auto">
            <a:xfrm>
              <a:off x="8319682" y="1655699"/>
              <a:ext cx="391055" cy="365760"/>
            </a:xfrm>
            <a:custGeom>
              <a:avLst/>
              <a:gdLst>
                <a:gd name="T0" fmla="*/ 3230 w 4406"/>
                <a:gd name="T1" fmla="*/ 0 h 4121"/>
                <a:gd name="T2" fmla="*/ 4406 w 4406"/>
                <a:gd name="T3" fmla="*/ 0 h 4121"/>
                <a:gd name="T4" fmla="*/ 4406 w 4406"/>
                <a:gd name="T5" fmla="*/ 1176 h 4121"/>
                <a:gd name="T6" fmla="*/ 3230 w 4406"/>
                <a:gd name="T7" fmla="*/ 1176 h 4121"/>
                <a:gd name="T8" fmla="*/ 3230 w 4406"/>
                <a:gd name="T9" fmla="*/ 0 h 4121"/>
                <a:gd name="T10" fmla="*/ 3230 w 4406"/>
                <a:gd name="T11" fmla="*/ 4121 h 4121"/>
                <a:gd name="T12" fmla="*/ 4406 w 4406"/>
                <a:gd name="T13" fmla="*/ 4121 h 4121"/>
                <a:gd name="T14" fmla="*/ 4406 w 4406"/>
                <a:gd name="T15" fmla="*/ 2945 h 4121"/>
                <a:gd name="T16" fmla="*/ 3230 w 4406"/>
                <a:gd name="T17" fmla="*/ 2945 h 4121"/>
                <a:gd name="T18" fmla="*/ 3230 w 4406"/>
                <a:gd name="T19" fmla="*/ 4121 h 4121"/>
                <a:gd name="T20" fmla="*/ 0 w 4406"/>
                <a:gd name="T21" fmla="*/ 2653 h 4121"/>
                <a:gd name="T22" fmla="*/ 1175 w 4406"/>
                <a:gd name="T23" fmla="*/ 2653 h 4121"/>
                <a:gd name="T24" fmla="*/ 1175 w 4406"/>
                <a:gd name="T25" fmla="*/ 1477 h 4121"/>
                <a:gd name="T26" fmla="*/ 0 w 4406"/>
                <a:gd name="T27" fmla="*/ 1477 h 4121"/>
                <a:gd name="T28" fmla="*/ 0 w 4406"/>
                <a:gd name="T29" fmla="*/ 2653 h 4121"/>
                <a:gd name="T30" fmla="*/ 1176 w 4406"/>
                <a:gd name="T31" fmla="*/ 2062 h 4121"/>
                <a:gd name="T32" fmla="*/ 3230 w 4406"/>
                <a:gd name="T33" fmla="*/ 690 h 4121"/>
                <a:gd name="T34" fmla="*/ 3230 w 4406"/>
                <a:gd name="T35" fmla="*/ 3434 h 4121"/>
                <a:gd name="T36" fmla="*/ 1181 w 4406"/>
                <a:gd name="T37" fmla="*/ 2064 h 4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406" h="4121">
                  <a:moveTo>
                    <a:pt x="3230" y="0"/>
                  </a:moveTo>
                  <a:lnTo>
                    <a:pt x="4406" y="0"/>
                  </a:lnTo>
                  <a:lnTo>
                    <a:pt x="4406" y="1176"/>
                  </a:lnTo>
                  <a:lnTo>
                    <a:pt x="3230" y="1176"/>
                  </a:lnTo>
                  <a:lnTo>
                    <a:pt x="3230" y="0"/>
                  </a:lnTo>
                  <a:moveTo>
                    <a:pt x="3230" y="4121"/>
                  </a:moveTo>
                  <a:lnTo>
                    <a:pt x="4406" y="4121"/>
                  </a:lnTo>
                  <a:lnTo>
                    <a:pt x="4406" y="2945"/>
                  </a:lnTo>
                  <a:lnTo>
                    <a:pt x="3230" y="2945"/>
                  </a:lnTo>
                  <a:lnTo>
                    <a:pt x="3230" y="4121"/>
                  </a:lnTo>
                  <a:moveTo>
                    <a:pt x="0" y="2653"/>
                  </a:moveTo>
                  <a:lnTo>
                    <a:pt x="1175" y="2653"/>
                  </a:lnTo>
                  <a:lnTo>
                    <a:pt x="1175" y="1477"/>
                  </a:lnTo>
                  <a:lnTo>
                    <a:pt x="0" y="1477"/>
                  </a:lnTo>
                  <a:lnTo>
                    <a:pt x="0" y="2653"/>
                  </a:lnTo>
                  <a:moveTo>
                    <a:pt x="1176" y="2062"/>
                  </a:moveTo>
                  <a:lnTo>
                    <a:pt x="3230" y="690"/>
                  </a:lnTo>
                  <a:moveTo>
                    <a:pt x="3230" y="3434"/>
                  </a:moveTo>
                  <a:lnTo>
                    <a:pt x="1181" y="2064"/>
                  </a:lnTo>
                </a:path>
              </a:pathLst>
            </a:custGeom>
            <a:noFill/>
            <a:ln w="12700"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lin ang="5400000" scaled="1"/>
                </a:gradFill>
              </a:endParaRPr>
            </a:p>
          </p:txBody>
        </p:sp>
      </p:grpSp>
      <p:grpSp>
        <p:nvGrpSpPr>
          <p:cNvPr id="52" name="Group 51" descr="Supply Chain">
            <a:extLst>
              <a:ext uri="{FF2B5EF4-FFF2-40B4-BE49-F238E27FC236}">
                <a16:creationId xmlns:a16="http://schemas.microsoft.com/office/drawing/2014/main" id="{49F3C56A-2B50-C9A1-9E5E-D9212E78A30F}"/>
              </a:ext>
            </a:extLst>
          </p:cNvPr>
          <p:cNvGrpSpPr/>
          <p:nvPr/>
        </p:nvGrpSpPr>
        <p:grpSpPr>
          <a:xfrm>
            <a:off x="7971796" y="1419026"/>
            <a:ext cx="1086826" cy="1074704"/>
            <a:chOff x="7971796" y="-1943642"/>
            <a:chExt cx="1086826" cy="1074704"/>
          </a:xfrm>
        </p:grpSpPr>
        <p:sp>
          <p:nvSpPr>
            <p:cNvPr id="300" name="Transform">
              <a:extLst>
                <a:ext uri="{FF2B5EF4-FFF2-40B4-BE49-F238E27FC236}">
                  <a16:creationId xmlns:a16="http://schemas.microsoft.com/office/drawing/2014/main" id="{E27876E7-A6F7-4205-839F-1E85D553AAB8}"/>
                </a:ext>
                <a:ext uri="{C183D7F6-B498-43B3-948B-1728B52AA6E4}">
                  <adec:decorative xmlns:adec="http://schemas.microsoft.com/office/drawing/2017/decorative" val="1"/>
                </a:ext>
              </a:extLst>
            </p:cNvPr>
            <p:cNvSpPr txBox="1">
              <a:spLocks/>
            </p:cNvSpPr>
            <p:nvPr/>
          </p:nvSpPr>
          <p:spPr>
            <a:xfrm>
              <a:off x="7971796" y="-1943642"/>
              <a:ext cx="1086826" cy="1074704"/>
            </a:xfrm>
            <a:prstGeom prst="roundRect">
              <a:avLst/>
            </a:prstGeom>
            <a:solidFill>
              <a:schemeClr val="accent1"/>
            </a:solidFill>
            <a:ln w="25400" cap="rnd">
              <a:noFill/>
            </a:ln>
            <a:effectLst/>
          </p:spPr>
          <p:txBody>
            <a:bodyPr wrap="square" lIns="0" tIns="0" rIns="0" bIns="0" rtlCol="0" anchor="ctr" anchorCtr="0">
              <a:noAutofit/>
            </a:bodyPr>
            <a:lstStyle>
              <a:defPPr>
                <a:defRPr lang="en-US"/>
              </a:defPPr>
              <a:lvl1pPr algn="ctr" defTabSz="914102" fontAlgn="base">
                <a:lnSpc>
                  <a:spcPct val="90000"/>
                </a:lnSpc>
                <a:spcBef>
                  <a:spcPts val="2239"/>
                </a:spcBef>
                <a:spcAft>
                  <a:spcPct val="0"/>
                </a:spcAft>
                <a:buSzPct val="90000"/>
                <a:defRPr sz="1400" kern="0">
                  <a:gradFill>
                    <a:gsLst>
                      <a:gs pos="24211">
                        <a:srgbClr val="FFFFFF">
                          <a:alpha val="50000"/>
                        </a:srgbClr>
                      </a:gs>
                      <a:gs pos="50000">
                        <a:srgbClr val="FFFFFF">
                          <a:alpha val="50000"/>
                        </a:srgbClr>
                      </a:gs>
                    </a:gsLst>
                    <a:lin ang="18900000" scaled="0"/>
                  </a:gradFill>
                  <a:latin typeface="Segoe UI Semibold"/>
                  <a:cs typeface="Segoe UI" panose="020B0502040204020203" pitchFamily="34" charset="0"/>
                </a:defRPr>
              </a:lvl1pPr>
              <a:lvl2pPr marL="228600" marR="0" indent="0" defTabSz="932742" fontAlgn="auto">
                <a:lnSpc>
                  <a:spcPct val="100000"/>
                </a:lnSpc>
                <a:spcBef>
                  <a:spcPct val="20000"/>
                </a:spcBef>
                <a:spcAft>
                  <a:spcPts val="0"/>
                </a:spcAft>
                <a:buClrTx/>
                <a:buSzPct val="90000"/>
                <a:buFont typeface="Wingdings" panose="05000000000000000000" pitchFamily="2" charset="2"/>
                <a:buNone/>
                <a:tabLst/>
                <a:defRPr sz="2000" spc="0" baseline="0">
                  <a:gradFill>
                    <a:gsLst>
                      <a:gs pos="1250">
                        <a:schemeClr val="tx1"/>
                      </a:gs>
                      <a:gs pos="100000">
                        <a:schemeClr val="tx1"/>
                      </a:gs>
                    </a:gsLst>
                    <a:lin ang="5400000" scaled="0"/>
                  </a:gradFill>
                </a:defRPr>
              </a:lvl2pPr>
              <a:lvl3pPr marL="457200" marR="0" indent="0" defTabSz="932742" fontAlgn="auto">
                <a:lnSpc>
                  <a:spcPct val="100000"/>
                </a:lnSpc>
                <a:spcBef>
                  <a:spcPct val="20000"/>
                </a:spcBef>
                <a:spcAft>
                  <a:spcPts val="0"/>
                </a:spcAft>
                <a:buClrTx/>
                <a:buSzPct val="90000"/>
                <a:buFont typeface="Wingdings" panose="05000000000000000000" pitchFamily="2" charset="2"/>
                <a:buNone/>
                <a:tabLst/>
                <a:defRPr sz="1600" spc="0" baseline="0">
                  <a:gradFill>
                    <a:gsLst>
                      <a:gs pos="1250">
                        <a:schemeClr val="tx1"/>
                      </a:gs>
                      <a:gs pos="100000">
                        <a:schemeClr val="tx1"/>
                      </a:gs>
                    </a:gsLst>
                    <a:lin ang="5400000" scaled="0"/>
                  </a:gradFill>
                </a:defRPr>
              </a:lvl3pPr>
              <a:lvl4pPr marL="661988" marR="0" indent="0" defTabSz="932742" fontAlgn="auto">
                <a:lnSpc>
                  <a:spcPct val="100000"/>
                </a:lnSpc>
                <a:spcBef>
                  <a:spcPct val="20000"/>
                </a:spcBef>
                <a:spcAft>
                  <a:spcPts val="0"/>
                </a:spcAft>
                <a:buClrTx/>
                <a:buSzPct val="90000"/>
                <a:buFont typeface="Wingdings" panose="05000000000000000000" pitchFamily="2" charset="2"/>
                <a:buNone/>
                <a:tabLst/>
                <a:defRPr sz="1400" spc="0" baseline="0">
                  <a:gradFill>
                    <a:gsLst>
                      <a:gs pos="1250">
                        <a:schemeClr val="tx1"/>
                      </a:gs>
                      <a:gs pos="100000">
                        <a:schemeClr val="tx1"/>
                      </a:gs>
                    </a:gsLst>
                    <a:lin ang="5400000" scaled="0"/>
                  </a:gradFill>
                </a:defRPr>
              </a:lvl4pPr>
              <a:lvl5pPr marL="855663" marR="0" indent="0" defTabSz="932742" fontAlgn="auto">
                <a:lnSpc>
                  <a:spcPct val="100000"/>
                </a:lnSpc>
                <a:spcBef>
                  <a:spcPct val="20000"/>
                </a:spcBef>
                <a:spcAft>
                  <a:spcPts val="0"/>
                </a:spcAft>
                <a:buClrTx/>
                <a:buSzPct val="90000"/>
                <a:buFont typeface="Wingdings" panose="05000000000000000000" pitchFamily="2" charset="2"/>
                <a:buNone/>
                <a:tabLst/>
                <a:defRPr sz="1400" spc="0" baseline="0">
                  <a:gradFill>
                    <a:gsLst>
                      <a:gs pos="1250">
                        <a:schemeClr val="tx1"/>
                      </a:gs>
                      <a:gs pos="100000">
                        <a:schemeClr val="tx1"/>
                      </a:gs>
                    </a:gsLst>
                    <a:lin ang="5400000" scaled="0"/>
                  </a:gradFill>
                </a:defRPr>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marL="0" marR="0" lvl="0" indent="0" algn="ctr" defTabSz="914102" rtl="0" eaLnBrk="1" fontAlgn="base" latinLnBrk="0" hangingPunct="1">
                <a:lnSpc>
                  <a:spcPct val="90000"/>
                </a:lnSpc>
                <a:spcBef>
                  <a:spcPts val="2239"/>
                </a:spcBef>
                <a:spcAft>
                  <a:spcPct val="0"/>
                </a:spcAft>
                <a:buClrTx/>
                <a:buSzPct val="90000"/>
                <a:buFontTx/>
                <a:buNone/>
                <a:tabLst/>
                <a:defRPr/>
              </a:pPr>
              <a:endParaRPr kumimoji="0" lang="en-US" sz="1200" b="0" i="0" u="none" strike="noStrike" kern="0" cap="none" spc="0" normalizeH="0" baseline="0" noProof="0">
                <a:ln>
                  <a:noFill/>
                </a:ln>
                <a:gradFill>
                  <a:gsLst>
                    <a:gs pos="24211">
                      <a:srgbClr val="FFFFFF"/>
                    </a:gs>
                    <a:gs pos="50000">
                      <a:srgbClr val="FFFFFF"/>
                    </a:gs>
                  </a:gsLst>
                  <a:lin ang="18900000" scaled="0"/>
                </a:gradFill>
                <a:effectLst/>
                <a:uLnTx/>
                <a:uFillTx/>
                <a:latin typeface="Segoe UI"/>
                <a:ea typeface="+mn-ea"/>
                <a:cs typeface="Segoe UI" panose="020B0502040204020203" pitchFamily="34" charset="0"/>
              </a:endParaRPr>
            </a:p>
          </p:txBody>
        </p:sp>
        <p:sp>
          <p:nvSpPr>
            <p:cNvPr id="302" name="Rectangle 301">
              <a:extLst>
                <a:ext uri="{FF2B5EF4-FFF2-40B4-BE49-F238E27FC236}">
                  <a16:creationId xmlns:a16="http://schemas.microsoft.com/office/drawing/2014/main" id="{B7011018-1227-43B5-8DA7-D2059C7EEE7C}"/>
                </a:ext>
              </a:extLst>
            </p:cNvPr>
            <p:cNvSpPr>
              <a:spLocks/>
            </p:cNvSpPr>
            <p:nvPr/>
          </p:nvSpPr>
          <p:spPr bwMode="invGray">
            <a:xfrm>
              <a:off x="7981083" y="-1238597"/>
              <a:ext cx="1068254" cy="200055"/>
            </a:xfrm>
            <a:prstGeom prst="rect">
              <a:avLst/>
            </a:prstGeom>
            <a:noFill/>
          </p:spPr>
          <p:txBody>
            <a:bodyPr wrap="square"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chemeClr val="bg1"/>
                  </a:solidFill>
                  <a:effectLst/>
                  <a:uLnTx/>
                  <a:uFillTx/>
                  <a:latin typeface="+mj-lt"/>
                  <a:ea typeface="+mn-ea"/>
                  <a:cs typeface="+mn-cs"/>
                </a:rPr>
                <a:t>Supply Chain</a:t>
              </a:r>
            </a:p>
          </p:txBody>
        </p:sp>
        <p:sp>
          <p:nvSpPr>
            <p:cNvPr id="23" name="Relationship_F003" title="Icon of three boxes connected by lines">
              <a:extLst>
                <a:ext uri="{FF2B5EF4-FFF2-40B4-BE49-F238E27FC236}">
                  <a16:creationId xmlns:a16="http://schemas.microsoft.com/office/drawing/2014/main" id="{D00FB961-1D40-1452-E99C-B9A990B0B3E6}"/>
                </a:ext>
              </a:extLst>
            </p:cNvPr>
            <p:cNvSpPr>
              <a:spLocks noChangeAspect="1" noEditPoints="1"/>
            </p:cNvSpPr>
            <p:nvPr/>
          </p:nvSpPr>
          <p:spPr bwMode="auto">
            <a:xfrm>
              <a:off x="8319682" y="-1706969"/>
              <a:ext cx="391055" cy="365760"/>
            </a:xfrm>
            <a:custGeom>
              <a:avLst/>
              <a:gdLst>
                <a:gd name="T0" fmla="*/ 3230 w 4406"/>
                <a:gd name="T1" fmla="*/ 0 h 4121"/>
                <a:gd name="T2" fmla="*/ 4406 w 4406"/>
                <a:gd name="T3" fmla="*/ 0 h 4121"/>
                <a:gd name="T4" fmla="*/ 4406 w 4406"/>
                <a:gd name="T5" fmla="*/ 1176 h 4121"/>
                <a:gd name="T6" fmla="*/ 3230 w 4406"/>
                <a:gd name="T7" fmla="*/ 1176 h 4121"/>
                <a:gd name="T8" fmla="*/ 3230 w 4406"/>
                <a:gd name="T9" fmla="*/ 0 h 4121"/>
                <a:gd name="T10" fmla="*/ 3230 w 4406"/>
                <a:gd name="T11" fmla="*/ 4121 h 4121"/>
                <a:gd name="T12" fmla="*/ 4406 w 4406"/>
                <a:gd name="T13" fmla="*/ 4121 h 4121"/>
                <a:gd name="T14" fmla="*/ 4406 w 4406"/>
                <a:gd name="T15" fmla="*/ 2945 h 4121"/>
                <a:gd name="T16" fmla="*/ 3230 w 4406"/>
                <a:gd name="T17" fmla="*/ 2945 h 4121"/>
                <a:gd name="T18" fmla="*/ 3230 w 4406"/>
                <a:gd name="T19" fmla="*/ 4121 h 4121"/>
                <a:gd name="T20" fmla="*/ 0 w 4406"/>
                <a:gd name="T21" fmla="*/ 2653 h 4121"/>
                <a:gd name="T22" fmla="*/ 1175 w 4406"/>
                <a:gd name="T23" fmla="*/ 2653 h 4121"/>
                <a:gd name="T24" fmla="*/ 1175 w 4406"/>
                <a:gd name="T25" fmla="*/ 1477 h 4121"/>
                <a:gd name="T26" fmla="*/ 0 w 4406"/>
                <a:gd name="T27" fmla="*/ 1477 h 4121"/>
                <a:gd name="T28" fmla="*/ 0 w 4406"/>
                <a:gd name="T29" fmla="*/ 2653 h 4121"/>
                <a:gd name="T30" fmla="*/ 1176 w 4406"/>
                <a:gd name="T31" fmla="*/ 2062 h 4121"/>
                <a:gd name="T32" fmla="*/ 3230 w 4406"/>
                <a:gd name="T33" fmla="*/ 690 h 4121"/>
                <a:gd name="T34" fmla="*/ 3230 w 4406"/>
                <a:gd name="T35" fmla="*/ 3434 h 4121"/>
                <a:gd name="T36" fmla="*/ 1181 w 4406"/>
                <a:gd name="T37" fmla="*/ 2064 h 4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406" h="4121">
                  <a:moveTo>
                    <a:pt x="3230" y="0"/>
                  </a:moveTo>
                  <a:lnTo>
                    <a:pt x="4406" y="0"/>
                  </a:lnTo>
                  <a:lnTo>
                    <a:pt x="4406" y="1176"/>
                  </a:lnTo>
                  <a:lnTo>
                    <a:pt x="3230" y="1176"/>
                  </a:lnTo>
                  <a:lnTo>
                    <a:pt x="3230" y="0"/>
                  </a:lnTo>
                  <a:moveTo>
                    <a:pt x="3230" y="4121"/>
                  </a:moveTo>
                  <a:lnTo>
                    <a:pt x="4406" y="4121"/>
                  </a:lnTo>
                  <a:lnTo>
                    <a:pt x="4406" y="2945"/>
                  </a:lnTo>
                  <a:lnTo>
                    <a:pt x="3230" y="2945"/>
                  </a:lnTo>
                  <a:lnTo>
                    <a:pt x="3230" y="4121"/>
                  </a:lnTo>
                  <a:moveTo>
                    <a:pt x="0" y="2653"/>
                  </a:moveTo>
                  <a:lnTo>
                    <a:pt x="1175" y="2653"/>
                  </a:lnTo>
                  <a:lnTo>
                    <a:pt x="1175" y="1477"/>
                  </a:lnTo>
                  <a:lnTo>
                    <a:pt x="0" y="1477"/>
                  </a:lnTo>
                  <a:lnTo>
                    <a:pt x="0" y="2653"/>
                  </a:lnTo>
                  <a:moveTo>
                    <a:pt x="1176" y="2062"/>
                  </a:moveTo>
                  <a:lnTo>
                    <a:pt x="3230" y="690"/>
                  </a:lnTo>
                  <a:moveTo>
                    <a:pt x="3230" y="3434"/>
                  </a:moveTo>
                  <a:lnTo>
                    <a:pt x="1181" y="2064"/>
                  </a:lnTo>
                </a:path>
              </a:pathLst>
            </a:custGeom>
            <a:noFill/>
            <a:ln w="12700"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lin ang="5400000" scaled="1"/>
                </a:gradFill>
              </a:endParaRPr>
            </a:p>
          </p:txBody>
        </p:sp>
      </p:grpSp>
      <p:grpSp>
        <p:nvGrpSpPr>
          <p:cNvPr id="111" name="Group 110" descr="Human Resources">
            <a:extLst>
              <a:ext uri="{FF2B5EF4-FFF2-40B4-BE49-F238E27FC236}">
                <a16:creationId xmlns:a16="http://schemas.microsoft.com/office/drawing/2014/main" id="{A11CB3FF-7317-F304-3EF4-EA1A4C6E864A}"/>
              </a:ext>
            </a:extLst>
          </p:cNvPr>
          <p:cNvGrpSpPr/>
          <p:nvPr/>
        </p:nvGrpSpPr>
        <p:grpSpPr>
          <a:xfrm>
            <a:off x="7971796" y="2607571"/>
            <a:ext cx="1086826" cy="1074704"/>
            <a:chOff x="7971796" y="2607571"/>
            <a:chExt cx="1086826" cy="1074704"/>
          </a:xfrm>
        </p:grpSpPr>
        <p:sp>
          <p:nvSpPr>
            <p:cNvPr id="67" name="Transform">
              <a:extLst>
                <a:ext uri="{FF2B5EF4-FFF2-40B4-BE49-F238E27FC236}">
                  <a16:creationId xmlns:a16="http://schemas.microsoft.com/office/drawing/2014/main" id="{7D5F2235-6888-CADE-AABB-9535A5381BE9}"/>
                </a:ext>
                <a:ext uri="{C183D7F6-B498-43B3-948B-1728B52AA6E4}">
                  <adec:decorative xmlns:adec="http://schemas.microsoft.com/office/drawing/2017/decorative" val="1"/>
                </a:ext>
              </a:extLst>
            </p:cNvPr>
            <p:cNvSpPr txBox="1">
              <a:spLocks/>
            </p:cNvSpPr>
            <p:nvPr/>
          </p:nvSpPr>
          <p:spPr>
            <a:xfrm>
              <a:off x="7971796" y="2607571"/>
              <a:ext cx="1086826" cy="1074704"/>
            </a:xfrm>
            <a:prstGeom prst="roundRect">
              <a:avLst/>
            </a:prstGeom>
            <a:solidFill>
              <a:srgbClr val="008575">
                <a:alpha val="15000"/>
              </a:srgbClr>
            </a:solidFill>
            <a:ln w="25400" cap="rnd">
              <a:noFill/>
            </a:ln>
            <a:effectLst/>
          </p:spPr>
          <p:txBody>
            <a:bodyPr wrap="square" lIns="0" tIns="0" rIns="0" bIns="0" rtlCol="0" anchor="ctr" anchorCtr="0">
              <a:noAutofit/>
            </a:bodyPr>
            <a:lstStyle>
              <a:defPPr>
                <a:defRPr lang="en-US"/>
              </a:defPPr>
              <a:lvl1pPr marR="0" lvl="0" indent="0" algn="ctr" defTabSz="914102" fontAlgn="base">
                <a:lnSpc>
                  <a:spcPct val="90000"/>
                </a:lnSpc>
                <a:spcBef>
                  <a:spcPts val="2239"/>
                </a:spcBef>
                <a:spcAft>
                  <a:spcPct val="0"/>
                </a:spcAft>
                <a:buClrTx/>
                <a:buSzPct val="90000"/>
                <a:buFontTx/>
                <a:buNone/>
                <a:tabLst/>
                <a:defRPr kumimoji="0" sz="1200" b="0" i="0" u="none" strike="noStrike" kern="0" cap="none" spc="0" normalizeH="0" baseline="0">
                  <a:ln>
                    <a:noFill/>
                  </a:ln>
                  <a:gradFill>
                    <a:gsLst>
                      <a:gs pos="24211">
                        <a:srgbClr val="FFFFFF"/>
                      </a:gs>
                      <a:gs pos="50000">
                        <a:srgbClr val="FFFFFF"/>
                      </a:gs>
                    </a:gsLst>
                    <a:lin ang="18900000" scaled="0"/>
                  </a:gradFill>
                  <a:effectLst/>
                  <a:uLnTx/>
                  <a:uFillTx/>
                  <a:latin typeface="Segoe UI"/>
                  <a:cs typeface="Segoe UI" panose="020B0502040204020203" pitchFamily="34" charset="0"/>
                </a:defRPr>
              </a:lvl1pPr>
              <a:lvl2pPr marL="228600" marR="0" indent="0" defTabSz="932742" fontAlgn="auto">
                <a:lnSpc>
                  <a:spcPct val="100000"/>
                </a:lnSpc>
                <a:spcBef>
                  <a:spcPct val="20000"/>
                </a:spcBef>
                <a:spcAft>
                  <a:spcPts val="0"/>
                </a:spcAft>
                <a:buClrTx/>
                <a:buSzPct val="90000"/>
                <a:buFont typeface="Wingdings" panose="05000000000000000000" pitchFamily="2" charset="2"/>
                <a:buNone/>
                <a:tabLst/>
                <a:defRPr sz="2000" spc="0" baseline="0">
                  <a:gradFill>
                    <a:gsLst>
                      <a:gs pos="1250">
                        <a:schemeClr val="tx1"/>
                      </a:gs>
                      <a:gs pos="100000">
                        <a:schemeClr val="tx1"/>
                      </a:gs>
                    </a:gsLst>
                    <a:lin ang="5400000" scaled="0"/>
                  </a:gradFill>
                </a:defRPr>
              </a:lvl2pPr>
              <a:lvl3pPr marL="457200" marR="0" indent="0" defTabSz="932742" fontAlgn="auto">
                <a:lnSpc>
                  <a:spcPct val="100000"/>
                </a:lnSpc>
                <a:spcBef>
                  <a:spcPct val="20000"/>
                </a:spcBef>
                <a:spcAft>
                  <a:spcPts val="0"/>
                </a:spcAft>
                <a:buClrTx/>
                <a:buSzPct val="90000"/>
                <a:buFont typeface="Wingdings" panose="05000000000000000000" pitchFamily="2" charset="2"/>
                <a:buNone/>
                <a:tabLst/>
                <a:defRPr sz="1600" spc="0" baseline="0">
                  <a:gradFill>
                    <a:gsLst>
                      <a:gs pos="1250">
                        <a:schemeClr val="tx1"/>
                      </a:gs>
                      <a:gs pos="100000">
                        <a:schemeClr val="tx1"/>
                      </a:gs>
                    </a:gsLst>
                    <a:lin ang="5400000" scaled="0"/>
                  </a:gradFill>
                </a:defRPr>
              </a:lvl3pPr>
              <a:lvl4pPr marL="661988" marR="0" indent="0" defTabSz="932742" fontAlgn="auto">
                <a:lnSpc>
                  <a:spcPct val="100000"/>
                </a:lnSpc>
                <a:spcBef>
                  <a:spcPct val="20000"/>
                </a:spcBef>
                <a:spcAft>
                  <a:spcPts val="0"/>
                </a:spcAft>
                <a:buClrTx/>
                <a:buSzPct val="90000"/>
                <a:buFont typeface="Wingdings" panose="05000000000000000000" pitchFamily="2" charset="2"/>
                <a:buNone/>
                <a:tabLst/>
                <a:defRPr sz="1400" spc="0" baseline="0">
                  <a:gradFill>
                    <a:gsLst>
                      <a:gs pos="1250">
                        <a:schemeClr val="tx1"/>
                      </a:gs>
                      <a:gs pos="100000">
                        <a:schemeClr val="tx1"/>
                      </a:gs>
                    </a:gsLst>
                    <a:lin ang="5400000" scaled="0"/>
                  </a:gradFill>
                </a:defRPr>
              </a:lvl4pPr>
              <a:lvl5pPr marL="855663" marR="0" indent="0" defTabSz="932742" fontAlgn="auto">
                <a:lnSpc>
                  <a:spcPct val="100000"/>
                </a:lnSpc>
                <a:spcBef>
                  <a:spcPct val="20000"/>
                </a:spcBef>
                <a:spcAft>
                  <a:spcPts val="0"/>
                </a:spcAft>
                <a:buClrTx/>
                <a:buSzPct val="90000"/>
                <a:buFont typeface="Wingdings" panose="05000000000000000000" pitchFamily="2" charset="2"/>
                <a:buNone/>
                <a:tabLst/>
                <a:defRPr sz="1400" spc="0" baseline="0">
                  <a:gradFill>
                    <a:gsLst>
                      <a:gs pos="1250">
                        <a:schemeClr val="tx1"/>
                      </a:gs>
                      <a:gs pos="100000">
                        <a:schemeClr val="tx1"/>
                      </a:gs>
                    </a:gsLst>
                    <a:lin ang="5400000" scaled="0"/>
                  </a:gradFill>
                </a:defRPr>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endParaRPr lang="en-US"/>
            </a:p>
          </p:txBody>
        </p:sp>
        <p:sp>
          <p:nvSpPr>
            <p:cNvPr id="68" name="Rectangle 67">
              <a:extLst>
                <a:ext uri="{FF2B5EF4-FFF2-40B4-BE49-F238E27FC236}">
                  <a16:creationId xmlns:a16="http://schemas.microsoft.com/office/drawing/2014/main" id="{91D83701-9CFB-D5BB-1F1E-E7C2E0CF39CA}"/>
                </a:ext>
              </a:extLst>
            </p:cNvPr>
            <p:cNvSpPr>
              <a:spLocks/>
            </p:cNvSpPr>
            <p:nvPr/>
          </p:nvSpPr>
          <p:spPr bwMode="invGray">
            <a:xfrm>
              <a:off x="7981083" y="3180699"/>
              <a:ext cx="1068254" cy="463890"/>
            </a:xfrm>
            <a:prstGeom prst="rect">
              <a:avLst/>
            </a:prstGeom>
            <a:noFill/>
            <a:ln>
              <a:noFill/>
              <a:prstDash val="sysDash"/>
            </a:ln>
          </p:spPr>
          <p:txBody>
            <a:bodyPr wrap="square" lIns="0" tIns="0" rIns="0" bIns="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i="0" u="none" strike="noStrike" kern="1200" cap="none" spc="0" normalizeH="0" baseline="0" noProof="0">
                  <a:ln>
                    <a:noFill/>
                  </a:ln>
                  <a:effectLst/>
                  <a:uLnTx/>
                  <a:uFillTx/>
                  <a:latin typeface="+mj-lt"/>
                  <a:ea typeface="+mn-ea"/>
                  <a:cs typeface="+mn-cs"/>
                </a:rPr>
                <a:t>Human </a:t>
              </a:r>
              <a:br>
                <a:rPr kumimoji="0" lang="en-US" sz="1000" i="0" u="none" strike="noStrike" kern="1200" cap="none" spc="0" normalizeH="0" baseline="0" noProof="0">
                  <a:ln>
                    <a:noFill/>
                  </a:ln>
                  <a:effectLst/>
                  <a:uLnTx/>
                  <a:uFillTx/>
                  <a:latin typeface="+mj-lt"/>
                  <a:ea typeface="+mn-ea"/>
                  <a:cs typeface="+mn-cs"/>
                </a:rPr>
              </a:br>
              <a:r>
                <a:rPr kumimoji="0" lang="en-US" sz="1000" i="0" u="none" strike="noStrike" kern="1200" cap="none" spc="0" normalizeH="0" baseline="0" noProof="0">
                  <a:ln>
                    <a:noFill/>
                  </a:ln>
                  <a:effectLst/>
                  <a:uLnTx/>
                  <a:uFillTx/>
                  <a:latin typeface="+mj-lt"/>
                  <a:ea typeface="+mn-ea"/>
                  <a:cs typeface="+mn-cs"/>
                </a:rPr>
                <a:t>Resources</a:t>
              </a:r>
            </a:p>
          </p:txBody>
        </p:sp>
        <p:sp>
          <p:nvSpPr>
            <p:cNvPr id="69" name="people_12" title="Icon of three people">
              <a:extLst>
                <a:ext uri="{FF2B5EF4-FFF2-40B4-BE49-F238E27FC236}">
                  <a16:creationId xmlns:a16="http://schemas.microsoft.com/office/drawing/2014/main" id="{D519ED89-4DA2-046F-54B5-66563A5E170A}"/>
                </a:ext>
              </a:extLst>
            </p:cNvPr>
            <p:cNvSpPr>
              <a:spLocks noChangeAspect="1" noEditPoints="1"/>
            </p:cNvSpPr>
            <p:nvPr/>
          </p:nvSpPr>
          <p:spPr bwMode="auto">
            <a:xfrm>
              <a:off x="8319682" y="2814949"/>
              <a:ext cx="391054" cy="333638"/>
            </a:xfrm>
            <a:custGeom>
              <a:avLst/>
              <a:gdLst>
                <a:gd name="T0" fmla="*/ 110 w 349"/>
                <a:gd name="T1" fmla="*/ 142 h 296"/>
                <a:gd name="T2" fmla="*/ 174 w 349"/>
                <a:gd name="T3" fmla="*/ 78 h 296"/>
                <a:gd name="T4" fmla="*/ 238 w 349"/>
                <a:gd name="T5" fmla="*/ 142 h 296"/>
                <a:gd name="T6" fmla="*/ 174 w 349"/>
                <a:gd name="T7" fmla="*/ 206 h 296"/>
                <a:gd name="T8" fmla="*/ 110 w 349"/>
                <a:gd name="T9" fmla="*/ 142 h 296"/>
                <a:gd name="T10" fmla="*/ 264 w 349"/>
                <a:gd name="T11" fmla="*/ 296 h 296"/>
                <a:gd name="T12" fmla="*/ 174 w 349"/>
                <a:gd name="T13" fmla="*/ 207 h 296"/>
                <a:gd name="T14" fmla="*/ 85 w 349"/>
                <a:gd name="T15" fmla="*/ 296 h 296"/>
                <a:gd name="T16" fmla="*/ 56 w 349"/>
                <a:gd name="T17" fmla="*/ 80 h 296"/>
                <a:gd name="T18" fmla="*/ 96 w 349"/>
                <a:gd name="T19" fmla="*/ 40 h 296"/>
                <a:gd name="T20" fmla="*/ 56 w 349"/>
                <a:gd name="T21" fmla="*/ 0 h 296"/>
                <a:gd name="T22" fmla="*/ 16 w 349"/>
                <a:gd name="T23" fmla="*/ 40 h 296"/>
                <a:gd name="T24" fmla="*/ 56 w 349"/>
                <a:gd name="T25" fmla="*/ 80 h 296"/>
                <a:gd name="T26" fmla="*/ 111 w 349"/>
                <a:gd name="T27" fmla="*/ 136 h 296"/>
                <a:gd name="T28" fmla="*/ 56 w 349"/>
                <a:gd name="T29" fmla="*/ 81 h 296"/>
                <a:gd name="T30" fmla="*/ 0 w 349"/>
                <a:gd name="T31" fmla="*/ 136 h 296"/>
                <a:gd name="T32" fmla="*/ 293 w 349"/>
                <a:gd name="T33" fmla="*/ 80 h 296"/>
                <a:gd name="T34" fmla="*/ 333 w 349"/>
                <a:gd name="T35" fmla="*/ 40 h 296"/>
                <a:gd name="T36" fmla="*/ 293 w 349"/>
                <a:gd name="T37" fmla="*/ 0 h 296"/>
                <a:gd name="T38" fmla="*/ 253 w 349"/>
                <a:gd name="T39" fmla="*/ 40 h 296"/>
                <a:gd name="T40" fmla="*/ 293 w 349"/>
                <a:gd name="T41" fmla="*/ 80 h 296"/>
                <a:gd name="T42" fmla="*/ 349 w 349"/>
                <a:gd name="T43" fmla="*/ 136 h 296"/>
                <a:gd name="T44" fmla="*/ 293 w 349"/>
                <a:gd name="T45" fmla="*/ 81 h 296"/>
                <a:gd name="T46" fmla="*/ 237 w 349"/>
                <a:gd name="T47" fmla="*/ 136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9" h="296">
                  <a:moveTo>
                    <a:pt x="110" y="142"/>
                  </a:moveTo>
                  <a:cubicBezTo>
                    <a:pt x="110" y="107"/>
                    <a:pt x="139" y="78"/>
                    <a:pt x="174" y="78"/>
                  </a:cubicBezTo>
                  <a:cubicBezTo>
                    <a:pt x="210" y="78"/>
                    <a:pt x="238" y="107"/>
                    <a:pt x="238" y="142"/>
                  </a:cubicBezTo>
                  <a:cubicBezTo>
                    <a:pt x="238" y="177"/>
                    <a:pt x="210" y="206"/>
                    <a:pt x="174" y="206"/>
                  </a:cubicBezTo>
                  <a:cubicBezTo>
                    <a:pt x="139" y="206"/>
                    <a:pt x="110" y="177"/>
                    <a:pt x="110" y="142"/>
                  </a:cubicBezTo>
                  <a:close/>
                  <a:moveTo>
                    <a:pt x="264" y="296"/>
                  </a:moveTo>
                  <a:cubicBezTo>
                    <a:pt x="264" y="247"/>
                    <a:pt x="224" y="207"/>
                    <a:pt x="174" y="207"/>
                  </a:cubicBezTo>
                  <a:cubicBezTo>
                    <a:pt x="125" y="207"/>
                    <a:pt x="85" y="247"/>
                    <a:pt x="85" y="296"/>
                  </a:cubicBezTo>
                  <a:moveTo>
                    <a:pt x="56" y="80"/>
                  </a:moveTo>
                  <a:cubicBezTo>
                    <a:pt x="78" y="80"/>
                    <a:pt x="96" y="62"/>
                    <a:pt x="96" y="40"/>
                  </a:cubicBezTo>
                  <a:cubicBezTo>
                    <a:pt x="96" y="18"/>
                    <a:pt x="78" y="0"/>
                    <a:pt x="56" y="0"/>
                  </a:cubicBezTo>
                  <a:cubicBezTo>
                    <a:pt x="34" y="0"/>
                    <a:pt x="16" y="18"/>
                    <a:pt x="16" y="40"/>
                  </a:cubicBezTo>
                  <a:cubicBezTo>
                    <a:pt x="16" y="62"/>
                    <a:pt x="34" y="80"/>
                    <a:pt x="56" y="80"/>
                  </a:cubicBezTo>
                  <a:close/>
                  <a:moveTo>
                    <a:pt x="111" y="136"/>
                  </a:moveTo>
                  <a:cubicBezTo>
                    <a:pt x="111" y="106"/>
                    <a:pt x="86" y="81"/>
                    <a:pt x="56" y="81"/>
                  </a:cubicBezTo>
                  <a:cubicBezTo>
                    <a:pt x="25" y="81"/>
                    <a:pt x="0" y="106"/>
                    <a:pt x="0" y="136"/>
                  </a:cubicBezTo>
                  <a:moveTo>
                    <a:pt x="293" y="80"/>
                  </a:moveTo>
                  <a:cubicBezTo>
                    <a:pt x="315" y="80"/>
                    <a:pt x="333" y="62"/>
                    <a:pt x="333" y="40"/>
                  </a:cubicBezTo>
                  <a:cubicBezTo>
                    <a:pt x="333" y="18"/>
                    <a:pt x="315" y="0"/>
                    <a:pt x="293" y="0"/>
                  </a:cubicBezTo>
                  <a:cubicBezTo>
                    <a:pt x="271" y="0"/>
                    <a:pt x="253" y="18"/>
                    <a:pt x="253" y="40"/>
                  </a:cubicBezTo>
                  <a:cubicBezTo>
                    <a:pt x="253" y="62"/>
                    <a:pt x="271" y="80"/>
                    <a:pt x="293" y="80"/>
                  </a:cubicBezTo>
                  <a:close/>
                  <a:moveTo>
                    <a:pt x="349" y="136"/>
                  </a:moveTo>
                  <a:cubicBezTo>
                    <a:pt x="349" y="106"/>
                    <a:pt x="324" y="81"/>
                    <a:pt x="293" y="81"/>
                  </a:cubicBezTo>
                  <a:cubicBezTo>
                    <a:pt x="262" y="81"/>
                    <a:pt x="237" y="106"/>
                    <a:pt x="237" y="136"/>
                  </a:cubicBezTo>
                </a:path>
              </a:pathLst>
            </a:custGeom>
            <a:noFill/>
            <a:ln w="12700" cap="sq">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lin ang="5400000" scaled="1"/>
                </a:gradFill>
              </a:endParaRPr>
            </a:p>
          </p:txBody>
        </p:sp>
      </p:grpSp>
      <p:sp>
        <p:nvSpPr>
          <p:cNvPr id="249" name="Rectangle 248">
            <a:extLst>
              <a:ext uri="{FF2B5EF4-FFF2-40B4-BE49-F238E27FC236}">
                <a16:creationId xmlns:a16="http://schemas.microsoft.com/office/drawing/2014/main" id="{88466F8D-4E06-4A7E-87E7-1CBD629F1C39}"/>
              </a:ext>
            </a:extLst>
          </p:cNvPr>
          <p:cNvSpPr>
            <a:spLocks/>
          </p:cNvSpPr>
          <p:nvPr/>
        </p:nvSpPr>
        <p:spPr bwMode="invGray">
          <a:xfrm>
            <a:off x="9314791" y="1081021"/>
            <a:ext cx="2001207" cy="861774"/>
          </a:xfrm>
          <a:prstGeom prst="rect">
            <a:avLst/>
          </a:prstGeom>
          <a:noFill/>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accent1"/>
                </a:solidFill>
                <a:effectLst/>
                <a:uLnTx/>
                <a:uFillTx/>
                <a:latin typeface="+mj-lt"/>
                <a:ea typeface="+mn-ea"/>
                <a:cs typeface="+mn-cs"/>
              </a:rPr>
              <a:t>Ensure revenue reporting ties to nonprofit</a:t>
            </a:r>
            <a:r>
              <a:rPr kumimoji="0" lang="en-US" sz="1400" b="1" i="0" u="none" strike="noStrike" kern="1200" cap="none" spc="0" normalizeH="0" noProof="0">
                <a:ln>
                  <a:noFill/>
                </a:ln>
                <a:solidFill>
                  <a:schemeClr val="accent1"/>
                </a:solidFill>
                <a:effectLst/>
                <a:uLnTx/>
                <a:uFillTx/>
                <a:latin typeface="+mj-lt"/>
                <a:ea typeface="+mn-ea"/>
                <a:cs typeface="+mn-cs"/>
              </a:rPr>
              <a:t> requirements and regulations</a:t>
            </a:r>
            <a:endParaRPr kumimoji="0" lang="en-US" sz="1400" b="1" i="0" u="none" strike="noStrike" kern="1200" cap="none" spc="0" normalizeH="0" baseline="0" noProof="0">
              <a:ln>
                <a:noFill/>
              </a:ln>
              <a:solidFill>
                <a:schemeClr val="accent1"/>
              </a:solidFill>
              <a:effectLst/>
              <a:uLnTx/>
              <a:uFillTx/>
              <a:latin typeface="+mj-lt"/>
              <a:ea typeface="+mn-ea"/>
              <a:cs typeface="+mn-cs"/>
            </a:endParaRPr>
          </a:p>
        </p:txBody>
      </p:sp>
      <p:grpSp>
        <p:nvGrpSpPr>
          <p:cNvPr id="53" name="Group 52" descr="Human Resources">
            <a:extLst>
              <a:ext uri="{FF2B5EF4-FFF2-40B4-BE49-F238E27FC236}">
                <a16:creationId xmlns:a16="http://schemas.microsoft.com/office/drawing/2014/main" id="{10088955-37BD-B98F-B0A1-9DA26D22E97F}"/>
              </a:ext>
            </a:extLst>
          </p:cNvPr>
          <p:cNvGrpSpPr/>
          <p:nvPr/>
        </p:nvGrpSpPr>
        <p:grpSpPr>
          <a:xfrm>
            <a:off x="7971796" y="2607571"/>
            <a:ext cx="1086826" cy="1074704"/>
            <a:chOff x="7971796" y="-755097"/>
            <a:chExt cx="1086826" cy="1074704"/>
          </a:xfrm>
        </p:grpSpPr>
        <p:sp>
          <p:nvSpPr>
            <p:cNvPr id="296" name="Transform">
              <a:extLst>
                <a:ext uri="{FF2B5EF4-FFF2-40B4-BE49-F238E27FC236}">
                  <a16:creationId xmlns:a16="http://schemas.microsoft.com/office/drawing/2014/main" id="{919D2C32-AC0F-4920-BA80-77F2AAF3DE57}"/>
                </a:ext>
                <a:ext uri="{C183D7F6-B498-43B3-948B-1728B52AA6E4}">
                  <adec:decorative xmlns:adec="http://schemas.microsoft.com/office/drawing/2017/decorative" val="1"/>
                </a:ext>
              </a:extLst>
            </p:cNvPr>
            <p:cNvSpPr txBox="1">
              <a:spLocks/>
            </p:cNvSpPr>
            <p:nvPr/>
          </p:nvSpPr>
          <p:spPr>
            <a:xfrm>
              <a:off x="7971796" y="-755097"/>
              <a:ext cx="1086826" cy="1074704"/>
            </a:xfrm>
            <a:prstGeom prst="roundRect">
              <a:avLst/>
            </a:prstGeom>
            <a:solidFill>
              <a:schemeClr val="accent1"/>
            </a:solidFill>
            <a:ln w="25400" cap="rnd">
              <a:noFill/>
            </a:ln>
            <a:effectLst/>
          </p:spPr>
          <p:txBody>
            <a:bodyPr wrap="square" lIns="0" tIns="0" rIns="0" bIns="0" rtlCol="0" anchor="ctr" anchorCtr="0">
              <a:noAutofit/>
            </a:bodyPr>
            <a:lstStyle>
              <a:defPPr>
                <a:defRPr lang="en-US"/>
              </a:defPPr>
              <a:lvl1pPr algn="ctr" defTabSz="914102" fontAlgn="base">
                <a:lnSpc>
                  <a:spcPct val="90000"/>
                </a:lnSpc>
                <a:spcBef>
                  <a:spcPts val="2239"/>
                </a:spcBef>
                <a:spcAft>
                  <a:spcPct val="0"/>
                </a:spcAft>
                <a:buSzPct val="90000"/>
                <a:defRPr sz="1400" kern="0">
                  <a:gradFill>
                    <a:gsLst>
                      <a:gs pos="24211">
                        <a:srgbClr val="FFFFFF">
                          <a:alpha val="50000"/>
                        </a:srgbClr>
                      </a:gs>
                      <a:gs pos="50000">
                        <a:srgbClr val="FFFFFF">
                          <a:alpha val="50000"/>
                        </a:srgbClr>
                      </a:gs>
                    </a:gsLst>
                    <a:lin ang="18900000" scaled="0"/>
                  </a:gradFill>
                  <a:latin typeface="Segoe UI Semibold"/>
                  <a:cs typeface="Segoe UI" panose="020B0502040204020203" pitchFamily="34" charset="0"/>
                </a:defRPr>
              </a:lvl1pPr>
              <a:lvl2pPr marL="228600" marR="0" indent="0" defTabSz="932742" fontAlgn="auto">
                <a:lnSpc>
                  <a:spcPct val="100000"/>
                </a:lnSpc>
                <a:spcBef>
                  <a:spcPct val="20000"/>
                </a:spcBef>
                <a:spcAft>
                  <a:spcPts val="0"/>
                </a:spcAft>
                <a:buClrTx/>
                <a:buSzPct val="90000"/>
                <a:buFont typeface="Wingdings" panose="05000000000000000000" pitchFamily="2" charset="2"/>
                <a:buNone/>
                <a:tabLst/>
                <a:defRPr sz="2000" spc="0" baseline="0">
                  <a:gradFill>
                    <a:gsLst>
                      <a:gs pos="1250">
                        <a:schemeClr val="tx1"/>
                      </a:gs>
                      <a:gs pos="100000">
                        <a:schemeClr val="tx1"/>
                      </a:gs>
                    </a:gsLst>
                    <a:lin ang="5400000" scaled="0"/>
                  </a:gradFill>
                </a:defRPr>
              </a:lvl2pPr>
              <a:lvl3pPr marL="457200" marR="0" indent="0" defTabSz="932742" fontAlgn="auto">
                <a:lnSpc>
                  <a:spcPct val="100000"/>
                </a:lnSpc>
                <a:spcBef>
                  <a:spcPct val="20000"/>
                </a:spcBef>
                <a:spcAft>
                  <a:spcPts val="0"/>
                </a:spcAft>
                <a:buClrTx/>
                <a:buSzPct val="90000"/>
                <a:buFont typeface="Wingdings" panose="05000000000000000000" pitchFamily="2" charset="2"/>
                <a:buNone/>
                <a:tabLst/>
                <a:defRPr sz="1600" spc="0" baseline="0">
                  <a:gradFill>
                    <a:gsLst>
                      <a:gs pos="1250">
                        <a:schemeClr val="tx1"/>
                      </a:gs>
                      <a:gs pos="100000">
                        <a:schemeClr val="tx1"/>
                      </a:gs>
                    </a:gsLst>
                    <a:lin ang="5400000" scaled="0"/>
                  </a:gradFill>
                </a:defRPr>
              </a:lvl3pPr>
              <a:lvl4pPr marL="661988" marR="0" indent="0" defTabSz="932742" fontAlgn="auto">
                <a:lnSpc>
                  <a:spcPct val="100000"/>
                </a:lnSpc>
                <a:spcBef>
                  <a:spcPct val="20000"/>
                </a:spcBef>
                <a:spcAft>
                  <a:spcPts val="0"/>
                </a:spcAft>
                <a:buClrTx/>
                <a:buSzPct val="90000"/>
                <a:buFont typeface="Wingdings" panose="05000000000000000000" pitchFamily="2" charset="2"/>
                <a:buNone/>
                <a:tabLst/>
                <a:defRPr sz="1400" spc="0" baseline="0">
                  <a:gradFill>
                    <a:gsLst>
                      <a:gs pos="1250">
                        <a:schemeClr val="tx1"/>
                      </a:gs>
                      <a:gs pos="100000">
                        <a:schemeClr val="tx1"/>
                      </a:gs>
                    </a:gsLst>
                    <a:lin ang="5400000" scaled="0"/>
                  </a:gradFill>
                </a:defRPr>
              </a:lvl4pPr>
              <a:lvl5pPr marL="855663" marR="0" indent="0" defTabSz="932742" fontAlgn="auto">
                <a:lnSpc>
                  <a:spcPct val="100000"/>
                </a:lnSpc>
                <a:spcBef>
                  <a:spcPct val="20000"/>
                </a:spcBef>
                <a:spcAft>
                  <a:spcPts val="0"/>
                </a:spcAft>
                <a:buClrTx/>
                <a:buSzPct val="90000"/>
                <a:buFont typeface="Wingdings" panose="05000000000000000000" pitchFamily="2" charset="2"/>
                <a:buNone/>
                <a:tabLst/>
                <a:defRPr sz="1400" spc="0" baseline="0">
                  <a:gradFill>
                    <a:gsLst>
                      <a:gs pos="1250">
                        <a:schemeClr val="tx1"/>
                      </a:gs>
                      <a:gs pos="100000">
                        <a:schemeClr val="tx1"/>
                      </a:gs>
                    </a:gsLst>
                    <a:lin ang="5400000" scaled="0"/>
                  </a:gradFill>
                </a:defRPr>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marL="0" marR="0" lvl="0" indent="0" algn="ctr" defTabSz="914102" rtl="0" eaLnBrk="1" fontAlgn="base" latinLnBrk="0" hangingPunct="1">
                <a:lnSpc>
                  <a:spcPct val="90000"/>
                </a:lnSpc>
                <a:spcBef>
                  <a:spcPts val="2239"/>
                </a:spcBef>
                <a:spcAft>
                  <a:spcPct val="0"/>
                </a:spcAft>
                <a:buClrTx/>
                <a:buSzPct val="90000"/>
                <a:buFontTx/>
                <a:buNone/>
                <a:tabLst/>
                <a:defRPr/>
              </a:pPr>
              <a:endParaRPr kumimoji="0" lang="en-US" sz="1200" b="0" i="0" u="none" strike="noStrike" kern="0" cap="none" spc="0" normalizeH="0" baseline="0" noProof="0">
                <a:ln>
                  <a:noFill/>
                </a:ln>
                <a:gradFill>
                  <a:gsLst>
                    <a:gs pos="24211">
                      <a:srgbClr val="FFFFFF"/>
                    </a:gs>
                    <a:gs pos="50000">
                      <a:srgbClr val="FFFFFF"/>
                    </a:gs>
                  </a:gsLst>
                  <a:lin ang="18900000" scaled="0"/>
                </a:gradFill>
                <a:effectLst/>
                <a:uLnTx/>
                <a:uFillTx/>
                <a:latin typeface="Segoe UI"/>
                <a:ea typeface="+mn-ea"/>
                <a:cs typeface="Segoe UI" panose="020B0502040204020203" pitchFamily="34" charset="0"/>
              </a:endParaRPr>
            </a:p>
          </p:txBody>
        </p:sp>
        <p:sp>
          <p:nvSpPr>
            <p:cNvPr id="297" name="Rectangle 296">
              <a:extLst>
                <a:ext uri="{FF2B5EF4-FFF2-40B4-BE49-F238E27FC236}">
                  <a16:creationId xmlns:a16="http://schemas.microsoft.com/office/drawing/2014/main" id="{2D59D3DA-5A06-46AC-A01A-2B226EB525F9}"/>
                </a:ext>
              </a:extLst>
            </p:cNvPr>
            <p:cNvSpPr>
              <a:spLocks/>
            </p:cNvSpPr>
            <p:nvPr/>
          </p:nvSpPr>
          <p:spPr bwMode="invGray">
            <a:xfrm>
              <a:off x="7981083" y="-181969"/>
              <a:ext cx="1068254" cy="463890"/>
            </a:xfrm>
            <a:prstGeom prst="rect">
              <a:avLst/>
            </a:prstGeom>
            <a:noFill/>
            <a:ln>
              <a:noFill/>
              <a:prstDash val="sysDash"/>
            </a:ln>
          </p:spPr>
          <p:txBody>
            <a:bodyPr wrap="square" lIns="0" tIns="0" rIns="0" bIns="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chemeClr val="bg1"/>
                  </a:solidFill>
                  <a:effectLst/>
                  <a:uLnTx/>
                  <a:uFillTx/>
                  <a:latin typeface="+mj-lt"/>
                  <a:ea typeface="+mn-ea"/>
                  <a:cs typeface="+mn-cs"/>
                </a:rPr>
                <a:t>Human </a:t>
              </a:r>
              <a:br>
                <a:rPr kumimoji="0" lang="en-US" sz="1000" b="1" i="0" u="none" strike="noStrike" kern="1200" cap="none" spc="0" normalizeH="0" baseline="0" noProof="0">
                  <a:ln>
                    <a:noFill/>
                  </a:ln>
                  <a:solidFill>
                    <a:schemeClr val="bg1"/>
                  </a:solidFill>
                  <a:effectLst/>
                  <a:uLnTx/>
                  <a:uFillTx/>
                  <a:latin typeface="+mj-lt"/>
                  <a:ea typeface="+mn-ea"/>
                  <a:cs typeface="+mn-cs"/>
                </a:rPr>
              </a:br>
              <a:r>
                <a:rPr kumimoji="0" lang="en-US" sz="1000" b="1" i="0" u="none" strike="noStrike" kern="1200" cap="none" spc="0" normalizeH="0" baseline="0" noProof="0">
                  <a:ln>
                    <a:noFill/>
                  </a:ln>
                  <a:solidFill>
                    <a:schemeClr val="bg1"/>
                  </a:solidFill>
                  <a:effectLst/>
                  <a:uLnTx/>
                  <a:uFillTx/>
                  <a:latin typeface="+mj-lt"/>
                  <a:ea typeface="+mn-ea"/>
                  <a:cs typeface="+mn-cs"/>
                </a:rPr>
                <a:t>Resources</a:t>
              </a:r>
            </a:p>
          </p:txBody>
        </p:sp>
        <p:sp>
          <p:nvSpPr>
            <p:cNvPr id="33" name="people_12" title="Icon of three people">
              <a:extLst>
                <a:ext uri="{FF2B5EF4-FFF2-40B4-BE49-F238E27FC236}">
                  <a16:creationId xmlns:a16="http://schemas.microsoft.com/office/drawing/2014/main" id="{786C35BB-0CEC-1F56-E0F1-774364DE2ECF}"/>
                </a:ext>
              </a:extLst>
            </p:cNvPr>
            <p:cNvSpPr>
              <a:spLocks noChangeAspect="1" noEditPoints="1"/>
            </p:cNvSpPr>
            <p:nvPr/>
          </p:nvSpPr>
          <p:spPr bwMode="auto">
            <a:xfrm>
              <a:off x="8319682" y="-547719"/>
              <a:ext cx="391054" cy="333638"/>
            </a:xfrm>
            <a:custGeom>
              <a:avLst/>
              <a:gdLst>
                <a:gd name="T0" fmla="*/ 110 w 349"/>
                <a:gd name="T1" fmla="*/ 142 h 296"/>
                <a:gd name="T2" fmla="*/ 174 w 349"/>
                <a:gd name="T3" fmla="*/ 78 h 296"/>
                <a:gd name="T4" fmla="*/ 238 w 349"/>
                <a:gd name="T5" fmla="*/ 142 h 296"/>
                <a:gd name="T6" fmla="*/ 174 w 349"/>
                <a:gd name="T7" fmla="*/ 206 h 296"/>
                <a:gd name="T8" fmla="*/ 110 w 349"/>
                <a:gd name="T9" fmla="*/ 142 h 296"/>
                <a:gd name="T10" fmla="*/ 264 w 349"/>
                <a:gd name="T11" fmla="*/ 296 h 296"/>
                <a:gd name="T12" fmla="*/ 174 w 349"/>
                <a:gd name="T13" fmla="*/ 207 h 296"/>
                <a:gd name="T14" fmla="*/ 85 w 349"/>
                <a:gd name="T15" fmla="*/ 296 h 296"/>
                <a:gd name="T16" fmla="*/ 56 w 349"/>
                <a:gd name="T17" fmla="*/ 80 h 296"/>
                <a:gd name="T18" fmla="*/ 96 w 349"/>
                <a:gd name="T19" fmla="*/ 40 h 296"/>
                <a:gd name="T20" fmla="*/ 56 w 349"/>
                <a:gd name="T21" fmla="*/ 0 h 296"/>
                <a:gd name="T22" fmla="*/ 16 w 349"/>
                <a:gd name="T23" fmla="*/ 40 h 296"/>
                <a:gd name="T24" fmla="*/ 56 w 349"/>
                <a:gd name="T25" fmla="*/ 80 h 296"/>
                <a:gd name="T26" fmla="*/ 111 w 349"/>
                <a:gd name="T27" fmla="*/ 136 h 296"/>
                <a:gd name="T28" fmla="*/ 56 w 349"/>
                <a:gd name="T29" fmla="*/ 81 h 296"/>
                <a:gd name="T30" fmla="*/ 0 w 349"/>
                <a:gd name="T31" fmla="*/ 136 h 296"/>
                <a:gd name="T32" fmla="*/ 293 w 349"/>
                <a:gd name="T33" fmla="*/ 80 h 296"/>
                <a:gd name="T34" fmla="*/ 333 w 349"/>
                <a:gd name="T35" fmla="*/ 40 h 296"/>
                <a:gd name="T36" fmla="*/ 293 w 349"/>
                <a:gd name="T37" fmla="*/ 0 h 296"/>
                <a:gd name="T38" fmla="*/ 253 w 349"/>
                <a:gd name="T39" fmla="*/ 40 h 296"/>
                <a:gd name="T40" fmla="*/ 293 w 349"/>
                <a:gd name="T41" fmla="*/ 80 h 296"/>
                <a:gd name="T42" fmla="*/ 349 w 349"/>
                <a:gd name="T43" fmla="*/ 136 h 296"/>
                <a:gd name="T44" fmla="*/ 293 w 349"/>
                <a:gd name="T45" fmla="*/ 81 h 296"/>
                <a:gd name="T46" fmla="*/ 237 w 349"/>
                <a:gd name="T47" fmla="*/ 136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9" h="296">
                  <a:moveTo>
                    <a:pt x="110" y="142"/>
                  </a:moveTo>
                  <a:cubicBezTo>
                    <a:pt x="110" y="107"/>
                    <a:pt x="139" y="78"/>
                    <a:pt x="174" y="78"/>
                  </a:cubicBezTo>
                  <a:cubicBezTo>
                    <a:pt x="210" y="78"/>
                    <a:pt x="238" y="107"/>
                    <a:pt x="238" y="142"/>
                  </a:cubicBezTo>
                  <a:cubicBezTo>
                    <a:pt x="238" y="177"/>
                    <a:pt x="210" y="206"/>
                    <a:pt x="174" y="206"/>
                  </a:cubicBezTo>
                  <a:cubicBezTo>
                    <a:pt x="139" y="206"/>
                    <a:pt x="110" y="177"/>
                    <a:pt x="110" y="142"/>
                  </a:cubicBezTo>
                  <a:close/>
                  <a:moveTo>
                    <a:pt x="264" y="296"/>
                  </a:moveTo>
                  <a:cubicBezTo>
                    <a:pt x="264" y="247"/>
                    <a:pt x="224" y="207"/>
                    <a:pt x="174" y="207"/>
                  </a:cubicBezTo>
                  <a:cubicBezTo>
                    <a:pt x="125" y="207"/>
                    <a:pt x="85" y="247"/>
                    <a:pt x="85" y="296"/>
                  </a:cubicBezTo>
                  <a:moveTo>
                    <a:pt x="56" y="80"/>
                  </a:moveTo>
                  <a:cubicBezTo>
                    <a:pt x="78" y="80"/>
                    <a:pt x="96" y="62"/>
                    <a:pt x="96" y="40"/>
                  </a:cubicBezTo>
                  <a:cubicBezTo>
                    <a:pt x="96" y="18"/>
                    <a:pt x="78" y="0"/>
                    <a:pt x="56" y="0"/>
                  </a:cubicBezTo>
                  <a:cubicBezTo>
                    <a:pt x="34" y="0"/>
                    <a:pt x="16" y="18"/>
                    <a:pt x="16" y="40"/>
                  </a:cubicBezTo>
                  <a:cubicBezTo>
                    <a:pt x="16" y="62"/>
                    <a:pt x="34" y="80"/>
                    <a:pt x="56" y="80"/>
                  </a:cubicBezTo>
                  <a:close/>
                  <a:moveTo>
                    <a:pt x="111" y="136"/>
                  </a:moveTo>
                  <a:cubicBezTo>
                    <a:pt x="111" y="106"/>
                    <a:pt x="86" y="81"/>
                    <a:pt x="56" y="81"/>
                  </a:cubicBezTo>
                  <a:cubicBezTo>
                    <a:pt x="25" y="81"/>
                    <a:pt x="0" y="106"/>
                    <a:pt x="0" y="136"/>
                  </a:cubicBezTo>
                  <a:moveTo>
                    <a:pt x="293" y="80"/>
                  </a:moveTo>
                  <a:cubicBezTo>
                    <a:pt x="315" y="80"/>
                    <a:pt x="333" y="62"/>
                    <a:pt x="333" y="40"/>
                  </a:cubicBezTo>
                  <a:cubicBezTo>
                    <a:pt x="333" y="18"/>
                    <a:pt x="315" y="0"/>
                    <a:pt x="293" y="0"/>
                  </a:cubicBezTo>
                  <a:cubicBezTo>
                    <a:pt x="271" y="0"/>
                    <a:pt x="253" y="18"/>
                    <a:pt x="253" y="40"/>
                  </a:cubicBezTo>
                  <a:cubicBezTo>
                    <a:pt x="253" y="62"/>
                    <a:pt x="271" y="80"/>
                    <a:pt x="293" y="80"/>
                  </a:cubicBezTo>
                  <a:close/>
                  <a:moveTo>
                    <a:pt x="349" y="136"/>
                  </a:moveTo>
                  <a:cubicBezTo>
                    <a:pt x="349" y="106"/>
                    <a:pt x="324" y="81"/>
                    <a:pt x="293" y="81"/>
                  </a:cubicBezTo>
                  <a:cubicBezTo>
                    <a:pt x="262" y="81"/>
                    <a:pt x="237" y="106"/>
                    <a:pt x="237" y="136"/>
                  </a:cubicBezTo>
                </a:path>
              </a:pathLst>
            </a:custGeom>
            <a:no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lin ang="5400000" scaled="1"/>
                </a:gradFill>
              </a:endParaRPr>
            </a:p>
          </p:txBody>
        </p:sp>
      </p:grpSp>
      <p:sp>
        <p:nvSpPr>
          <p:cNvPr id="260" name="Rectangle 259">
            <a:extLst>
              <a:ext uri="{FF2B5EF4-FFF2-40B4-BE49-F238E27FC236}">
                <a16:creationId xmlns:a16="http://schemas.microsoft.com/office/drawing/2014/main" id="{0B68EDD2-81E9-46EA-AC13-DBBB4E0ED136}"/>
              </a:ext>
            </a:extLst>
          </p:cNvPr>
          <p:cNvSpPr>
            <a:spLocks/>
          </p:cNvSpPr>
          <p:nvPr/>
        </p:nvSpPr>
        <p:spPr bwMode="invGray">
          <a:xfrm>
            <a:off x="9336327" y="2621300"/>
            <a:ext cx="2001207" cy="430887"/>
          </a:xfrm>
          <a:prstGeom prst="rect">
            <a:avLst/>
          </a:prstGeom>
          <a:noFill/>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accent1"/>
                </a:solidFill>
                <a:effectLst/>
                <a:uLnTx/>
                <a:uFillTx/>
                <a:latin typeface="+mj-lt"/>
                <a:ea typeface="+mn-ea"/>
                <a:cs typeface="+mn-cs"/>
              </a:rPr>
              <a:t>Optimize inventory &amp; logistics</a:t>
            </a:r>
          </a:p>
        </p:txBody>
      </p:sp>
      <p:sp>
        <p:nvSpPr>
          <p:cNvPr id="262" name="Rectangle 261">
            <a:extLst>
              <a:ext uri="{FF2B5EF4-FFF2-40B4-BE49-F238E27FC236}">
                <a16:creationId xmlns:a16="http://schemas.microsoft.com/office/drawing/2014/main" id="{28B70ACB-1522-4B0C-B4EA-E166D936C7F5}"/>
              </a:ext>
            </a:extLst>
          </p:cNvPr>
          <p:cNvSpPr>
            <a:spLocks/>
          </p:cNvSpPr>
          <p:nvPr/>
        </p:nvSpPr>
        <p:spPr bwMode="invGray">
          <a:xfrm>
            <a:off x="9306308" y="3730692"/>
            <a:ext cx="2001207" cy="430887"/>
          </a:xfrm>
          <a:prstGeom prst="rect">
            <a:avLst/>
          </a:prstGeom>
          <a:noFill/>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accent1"/>
                </a:solidFill>
                <a:effectLst/>
                <a:uLnTx/>
                <a:uFillTx/>
                <a:latin typeface="+mj-lt"/>
                <a:ea typeface="+mn-ea"/>
                <a:cs typeface="+mn-cs"/>
              </a:rPr>
              <a:t>Predict cash</a:t>
            </a:r>
            <a:br>
              <a:rPr kumimoji="0" lang="en-US" sz="1400" b="1" i="0" u="none" strike="noStrike" kern="1200" cap="none" spc="0" normalizeH="0" baseline="0" noProof="0">
                <a:ln>
                  <a:noFill/>
                </a:ln>
                <a:solidFill>
                  <a:schemeClr val="accent1"/>
                </a:solidFill>
                <a:effectLst/>
                <a:uLnTx/>
                <a:uFillTx/>
                <a:latin typeface="+mj-lt"/>
                <a:ea typeface="+mn-ea"/>
                <a:cs typeface="+mn-cs"/>
              </a:rPr>
            </a:br>
            <a:r>
              <a:rPr kumimoji="0" lang="en-US" sz="1400" b="1" i="0" u="none" strike="noStrike" kern="1200" cap="none" spc="0" normalizeH="0" baseline="0" noProof="0">
                <a:ln>
                  <a:noFill/>
                </a:ln>
                <a:solidFill>
                  <a:schemeClr val="accent1"/>
                </a:solidFill>
                <a:effectLst/>
                <a:uLnTx/>
                <a:uFillTx/>
                <a:latin typeface="+mj-lt"/>
                <a:ea typeface="+mn-ea"/>
                <a:cs typeface="+mn-cs"/>
              </a:rPr>
              <a:t>flow</a:t>
            </a:r>
          </a:p>
        </p:txBody>
      </p:sp>
      <p:sp>
        <p:nvSpPr>
          <p:cNvPr id="162" name="Rectangle: Rounded Corners 161">
            <a:extLst>
              <a:ext uri="{FF2B5EF4-FFF2-40B4-BE49-F238E27FC236}">
                <a16:creationId xmlns:a16="http://schemas.microsoft.com/office/drawing/2014/main" id="{8D900EDC-C168-41D4-B4DF-C81942557BBB}"/>
              </a:ext>
              <a:ext uri="{C183D7F6-B498-43B3-948B-1728B52AA6E4}">
                <adec:decorative xmlns:adec="http://schemas.microsoft.com/office/drawing/2017/decorative" val="1"/>
              </a:ext>
            </a:extLst>
          </p:cNvPr>
          <p:cNvSpPr/>
          <p:nvPr/>
        </p:nvSpPr>
        <p:spPr bwMode="auto">
          <a:xfrm>
            <a:off x="3660783" y="4366895"/>
            <a:ext cx="5012938" cy="627956"/>
          </a:xfrm>
          <a:prstGeom prst="roundRect">
            <a:avLst>
              <a:gd name="adj" fmla="val 50000"/>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chemeClr val="accent1"/>
              </a:solidFill>
              <a:effectLst/>
              <a:uLnTx/>
              <a:uFillTx/>
              <a:latin typeface="Segoe UI"/>
              <a:ea typeface="Segoe UI" pitchFamily="34" charset="0"/>
              <a:cs typeface="Segoe UI" pitchFamily="34" charset="0"/>
            </a:endParaRPr>
          </a:p>
        </p:txBody>
      </p:sp>
      <p:sp>
        <p:nvSpPr>
          <p:cNvPr id="165" name="!! Oval 3">
            <a:extLst>
              <a:ext uri="{FF2B5EF4-FFF2-40B4-BE49-F238E27FC236}">
                <a16:creationId xmlns:a16="http://schemas.microsoft.com/office/drawing/2014/main" id="{662800F2-B75A-4CBB-A7AD-6796FD724703}"/>
              </a:ext>
              <a:ext uri="{C183D7F6-B498-43B3-948B-1728B52AA6E4}">
                <adec:decorative xmlns:adec="http://schemas.microsoft.com/office/drawing/2017/decorative" val="1"/>
              </a:ext>
            </a:extLst>
          </p:cNvPr>
          <p:cNvSpPr/>
          <p:nvPr/>
        </p:nvSpPr>
        <p:spPr bwMode="auto">
          <a:xfrm>
            <a:off x="3625198" y="4646557"/>
            <a:ext cx="58740" cy="58740"/>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164" name="TextBox 163">
            <a:extLst>
              <a:ext uri="{FF2B5EF4-FFF2-40B4-BE49-F238E27FC236}">
                <a16:creationId xmlns:a16="http://schemas.microsoft.com/office/drawing/2014/main" id="{B7FC9D95-9BBD-4A04-ACD5-C87A686FD5FA}"/>
              </a:ext>
            </a:extLst>
          </p:cNvPr>
          <p:cNvSpPr txBox="1"/>
          <p:nvPr/>
        </p:nvSpPr>
        <p:spPr>
          <a:xfrm>
            <a:off x="4435625" y="4526985"/>
            <a:ext cx="751362" cy="307777"/>
          </a:xfrm>
          <a:prstGeom prst="rect">
            <a:avLst/>
          </a:prstGeom>
          <a:noFill/>
        </p:spPr>
        <p:txBody>
          <a:bodyPr wrap="square" lIns="0" tIns="0" rIns="0" bIns="0" rtlCol="0">
            <a:spAutoFit/>
          </a:bodyPr>
          <a:lstStyle/>
          <a:p>
            <a:pPr marL="0" marR="0" lvl="0" indent="0" algn="ctr" defTabSz="932742"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50" normalizeH="0" baseline="0" noProof="0">
                <a:ln w="3175">
                  <a:noFill/>
                </a:ln>
                <a:solidFill>
                  <a:schemeClr val="accent1"/>
                </a:solidFill>
                <a:effectLst/>
                <a:uLnTx/>
                <a:uFillTx/>
                <a:latin typeface="+mj-lt"/>
                <a:ea typeface="+mn-ea"/>
                <a:cs typeface="Segoe UI" pitchFamily="34" charset="0"/>
              </a:rPr>
              <a:t>Data</a:t>
            </a:r>
          </a:p>
        </p:txBody>
      </p:sp>
      <p:sp>
        <p:nvSpPr>
          <p:cNvPr id="163" name="TextBox 162">
            <a:extLst>
              <a:ext uri="{FF2B5EF4-FFF2-40B4-BE49-F238E27FC236}">
                <a16:creationId xmlns:a16="http://schemas.microsoft.com/office/drawing/2014/main" id="{239AF2FE-E4C9-4173-954D-866F4A2EA3BD}"/>
              </a:ext>
            </a:extLst>
          </p:cNvPr>
          <p:cNvSpPr txBox="1"/>
          <p:nvPr/>
        </p:nvSpPr>
        <p:spPr>
          <a:xfrm>
            <a:off x="5140627" y="4526985"/>
            <a:ext cx="1601432" cy="307777"/>
          </a:xfrm>
          <a:prstGeom prst="rect">
            <a:avLst/>
          </a:prstGeom>
          <a:noFill/>
        </p:spPr>
        <p:txBody>
          <a:bodyPr wrap="square" lIns="0" tIns="0" rIns="0" bIns="0" rtlCol="0">
            <a:spAutoFit/>
          </a:bodyPr>
          <a:lstStyle/>
          <a:p>
            <a:pPr marL="0" marR="0" lvl="0" indent="0" algn="ctr" defTabSz="932742"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50" normalizeH="0" baseline="0" noProof="0">
                <a:ln w="3175">
                  <a:noFill/>
                </a:ln>
                <a:solidFill>
                  <a:schemeClr val="accent1"/>
                </a:solidFill>
                <a:effectLst/>
                <a:uLnTx/>
                <a:uFillTx/>
                <a:latin typeface="+mj-lt"/>
                <a:ea typeface="+mn-ea"/>
                <a:cs typeface="Segoe UI" pitchFamily="34" charset="0"/>
              </a:rPr>
              <a:t>+ Intelligence</a:t>
            </a:r>
          </a:p>
        </p:txBody>
      </p:sp>
      <p:sp>
        <p:nvSpPr>
          <p:cNvPr id="166" name="TextBox 165">
            <a:extLst>
              <a:ext uri="{FF2B5EF4-FFF2-40B4-BE49-F238E27FC236}">
                <a16:creationId xmlns:a16="http://schemas.microsoft.com/office/drawing/2014/main" id="{12147A33-0427-4DCF-AC38-6CF773B80892}"/>
              </a:ext>
            </a:extLst>
          </p:cNvPr>
          <p:cNvSpPr txBox="1"/>
          <p:nvPr/>
        </p:nvSpPr>
        <p:spPr>
          <a:xfrm>
            <a:off x="6695699" y="4526985"/>
            <a:ext cx="1198148" cy="307777"/>
          </a:xfrm>
          <a:prstGeom prst="rect">
            <a:avLst/>
          </a:prstGeom>
          <a:noFill/>
        </p:spPr>
        <p:txBody>
          <a:bodyPr wrap="square" lIns="0" tIns="0" rIns="0" bIns="0" rtlCol="0">
            <a:spAutoFit/>
          </a:bodyPr>
          <a:lstStyle/>
          <a:p>
            <a:pPr marL="0" marR="0" lvl="0" indent="0" algn="ctr" defTabSz="932742"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50" normalizeH="0" baseline="0" noProof="0">
                <a:ln w="3175">
                  <a:noFill/>
                </a:ln>
                <a:solidFill>
                  <a:schemeClr val="accent1"/>
                </a:solidFill>
                <a:effectLst/>
                <a:uLnTx/>
                <a:uFillTx/>
                <a:latin typeface="+mj-lt"/>
                <a:ea typeface="+mn-ea"/>
                <a:cs typeface="Segoe UI" pitchFamily="34" charset="0"/>
              </a:rPr>
              <a:t>+ Security</a:t>
            </a:r>
          </a:p>
        </p:txBody>
      </p:sp>
      <p:sp>
        <p:nvSpPr>
          <p:cNvPr id="181" name="!! Oval 3">
            <a:extLst>
              <a:ext uri="{FF2B5EF4-FFF2-40B4-BE49-F238E27FC236}">
                <a16:creationId xmlns:a16="http://schemas.microsoft.com/office/drawing/2014/main" id="{A1CFEE66-DF90-4E8B-9C3B-3BBD462F5ED9}"/>
              </a:ext>
              <a:ext uri="{C183D7F6-B498-43B3-948B-1728B52AA6E4}">
                <adec:decorative xmlns:adec="http://schemas.microsoft.com/office/drawing/2017/decorative" val="1"/>
              </a:ext>
            </a:extLst>
          </p:cNvPr>
          <p:cNvSpPr/>
          <p:nvPr/>
        </p:nvSpPr>
        <p:spPr bwMode="auto">
          <a:xfrm>
            <a:off x="8644351" y="4646557"/>
            <a:ext cx="58740" cy="58740"/>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182" name="!! Oval 3">
            <a:extLst>
              <a:ext uri="{FF2B5EF4-FFF2-40B4-BE49-F238E27FC236}">
                <a16:creationId xmlns:a16="http://schemas.microsoft.com/office/drawing/2014/main" id="{4653E0A8-CE02-434C-B1D2-6AEF6E8ECA8C}"/>
              </a:ext>
              <a:ext uri="{C183D7F6-B498-43B3-948B-1728B52AA6E4}">
                <adec:decorative xmlns:adec="http://schemas.microsoft.com/office/drawing/2017/decorative" val="1"/>
              </a:ext>
            </a:extLst>
          </p:cNvPr>
          <p:cNvSpPr/>
          <p:nvPr/>
        </p:nvSpPr>
        <p:spPr bwMode="auto">
          <a:xfrm>
            <a:off x="8644351" y="4646557"/>
            <a:ext cx="58740" cy="58740"/>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183" name="!! Oval 3">
            <a:extLst>
              <a:ext uri="{FF2B5EF4-FFF2-40B4-BE49-F238E27FC236}">
                <a16:creationId xmlns:a16="http://schemas.microsoft.com/office/drawing/2014/main" id="{D3CC5CAC-18FC-47E0-B1F0-A2852D1AF37E}"/>
              </a:ext>
              <a:ext uri="{C183D7F6-B498-43B3-948B-1728B52AA6E4}">
                <adec:decorative xmlns:adec="http://schemas.microsoft.com/office/drawing/2017/decorative" val="1"/>
              </a:ext>
            </a:extLst>
          </p:cNvPr>
          <p:cNvSpPr/>
          <p:nvPr/>
        </p:nvSpPr>
        <p:spPr bwMode="auto">
          <a:xfrm>
            <a:off x="8644351" y="4646557"/>
            <a:ext cx="58740" cy="58740"/>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184" name="!! Oval 3">
            <a:extLst>
              <a:ext uri="{FF2B5EF4-FFF2-40B4-BE49-F238E27FC236}">
                <a16:creationId xmlns:a16="http://schemas.microsoft.com/office/drawing/2014/main" id="{88B590D2-C342-4DF6-B720-3409589AE079}"/>
              </a:ext>
              <a:ext uri="{C183D7F6-B498-43B3-948B-1728B52AA6E4}">
                <adec:decorative xmlns:adec="http://schemas.microsoft.com/office/drawing/2017/decorative" val="1"/>
              </a:ext>
            </a:extLst>
          </p:cNvPr>
          <p:cNvSpPr/>
          <p:nvPr/>
        </p:nvSpPr>
        <p:spPr bwMode="auto">
          <a:xfrm>
            <a:off x="8644351" y="4646557"/>
            <a:ext cx="58740" cy="58740"/>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185" name="!! Oval 3">
            <a:extLst>
              <a:ext uri="{FF2B5EF4-FFF2-40B4-BE49-F238E27FC236}">
                <a16:creationId xmlns:a16="http://schemas.microsoft.com/office/drawing/2014/main" id="{B91471B4-8DBD-4AC7-BBC1-366CC2F49E71}"/>
              </a:ext>
              <a:ext uri="{C183D7F6-B498-43B3-948B-1728B52AA6E4}">
                <adec:decorative xmlns:adec="http://schemas.microsoft.com/office/drawing/2017/decorative" val="1"/>
              </a:ext>
            </a:extLst>
          </p:cNvPr>
          <p:cNvSpPr/>
          <p:nvPr/>
        </p:nvSpPr>
        <p:spPr bwMode="auto">
          <a:xfrm>
            <a:off x="8644351" y="4646557"/>
            <a:ext cx="58740" cy="58740"/>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186" name="!! Oval 3">
            <a:extLst>
              <a:ext uri="{FF2B5EF4-FFF2-40B4-BE49-F238E27FC236}">
                <a16:creationId xmlns:a16="http://schemas.microsoft.com/office/drawing/2014/main" id="{0231EDCD-9881-46EC-AD7D-DF11FABB3AFA}"/>
              </a:ext>
              <a:ext uri="{C183D7F6-B498-43B3-948B-1728B52AA6E4}">
                <adec:decorative xmlns:adec="http://schemas.microsoft.com/office/drawing/2017/decorative" val="1"/>
              </a:ext>
            </a:extLst>
          </p:cNvPr>
          <p:cNvSpPr/>
          <p:nvPr/>
        </p:nvSpPr>
        <p:spPr bwMode="auto">
          <a:xfrm>
            <a:off x="8644351" y="4646557"/>
            <a:ext cx="58740" cy="58740"/>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187" name="!! Oval 3">
            <a:extLst>
              <a:ext uri="{FF2B5EF4-FFF2-40B4-BE49-F238E27FC236}">
                <a16:creationId xmlns:a16="http://schemas.microsoft.com/office/drawing/2014/main" id="{BE1BD6A6-B3A4-4702-8E35-2CF61C41F495}"/>
              </a:ext>
              <a:ext uri="{C183D7F6-B498-43B3-948B-1728B52AA6E4}">
                <adec:decorative xmlns:adec="http://schemas.microsoft.com/office/drawing/2017/decorative" val="1"/>
              </a:ext>
            </a:extLst>
          </p:cNvPr>
          <p:cNvSpPr/>
          <p:nvPr/>
        </p:nvSpPr>
        <p:spPr bwMode="auto">
          <a:xfrm>
            <a:off x="8644351" y="4646557"/>
            <a:ext cx="58740" cy="58740"/>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188" name="!! Oval 3">
            <a:extLst>
              <a:ext uri="{FF2B5EF4-FFF2-40B4-BE49-F238E27FC236}">
                <a16:creationId xmlns:a16="http://schemas.microsoft.com/office/drawing/2014/main" id="{FEBE5238-7925-4CBD-A5B8-8F7A225A8774}"/>
              </a:ext>
              <a:ext uri="{C183D7F6-B498-43B3-948B-1728B52AA6E4}">
                <adec:decorative xmlns:adec="http://schemas.microsoft.com/office/drawing/2017/decorative" val="1"/>
              </a:ext>
            </a:extLst>
          </p:cNvPr>
          <p:cNvSpPr/>
          <p:nvPr/>
        </p:nvSpPr>
        <p:spPr bwMode="auto">
          <a:xfrm>
            <a:off x="8644351" y="4646557"/>
            <a:ext cx="58740" cy="58740"/>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grpSp>
        <p:nvGrpSpPr>
          <p:cNvPr id="2" name="Group 1">
            <a:extLst>
              <a:ext uri="{FF2B5EF4-FFF2-40B4-BE49-F238E27FC236}">
                <a16:creationId xmlns:a16="http://schemas.microsoft.com/office/drawing/2014/main" id="{0AC34E00-F676-E4D1-C912-43083AAB6051}"/>
              </a:ext>
              <a:ext uri="{C183D7F6-B498-43B3-948B-1728B52AA6E4}">
                <adec:decorative xmlns:adec="http://schemas.microsoft.com/office/drawing/2017/decorative" val="1"/>
              </a:ext>
            </a:extLst>
          </p:cNvPr>
          <p:cNvGrpSpPr/>
          <p:nvPr/>
        </p:nvGrpSpPr>
        <p:grpSpPr>
          <a:xfrm>
            <a:off x="0" y="5244870"/>
            <a:ext cx="12192000" cy="1613130"/>
            <a:chOff x="0" y="5244870"/>
            <a:chExt cx="12192000" cy="1613130"/>
          </a:xfrm>
        </p:grpSpPr>
        <p:sp>
          <p:nvSpPr>
            <p:cNvPr id="17" name="Rectangle 16">
              <a:extLst>
                <a:ext uri="{FF2B5EF4-FFF2-40B4-BE49-F238E27FC236}">
                  <a16:creationId xmlns:a16="http://schemas.microsoft.com/office/drawing/2014/main" id="{A2FA9FE1-C5DF-E8F0-7D3B-82D957F5B5A9}"/>
                </a:ext>
                <a:ext uri="{C183D7F6-B498-43B3-948B-1728B52AA6E4}">
                  <adec:decorative xmlns:adec="http://schemas.microsoft.com/office/drawing/2017/decorative" val="1"/>
                </a:ext>
              </a:extLst>
            </p:cNvPr>
            <p:cNvSpPr/>
            <p:nvPr/>
          </p:nvSpPr>
          <p:spPr bwMode="auto">
            <a:xfrm>
              <a:off x="0" y="5244870"/>
              <a:ext cx="12192000" cy="1613130"/>
            </a:xfrm>
            <a:prstGeom prst="rect">
              <a:avLst/>
            </a:prstGeom>
            <a:solidFill>
              <a:schemeClr val="accent1">
                <a:lumMod val="75000"/>
              </a:schemeClr>
            </a:solidFill>
            <a:ln>
              <a:noFill/>
              <a:headEnd type="none" w="med" len="med"/>
              <a:tailEnd type="none" w="med" len="med"/>
            </a:ln>
            <a:effectLst>
              <a:outerShdw blurRad="50800" dist="38100" dir="16200000"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IN" sz="2000" err="1">
                <a:solidFill>
                  <a:srgbClr val="FFFFFF"/>
                </a:solidFill>
                <a:latin typeface="Segoe UI"/>
                <a:cs typeface="Segoe UI" pitchFamily="34" charset="0"/>
              </a:endParaRPr>
            </a:p>
          </p:txBody>
        </p:sp>
        <p:pic>
          <p:nvPicPr>
            <p:cNvPr id="18" name="Picture 17">
              <a:extLst>
                <a:ext uri="{FF2B5EF4-FFF2-40B4-BE49-F238E27FC236}">
                  <a16:creationId xmlns:a16="http://schemas.microsoft.com/office/drawing/2014/main" id="{767E4B00-A6D9-E411-700C-E539C49DE2DE}"/>
                </a:ext>
                <a:ext uri="{C183D7F6-B498-43B3-948B-1728B52AA6E4}">
                  <adec:decorative xmlns:adec="http://schemas.microsoft.com/office/drawing/2017/decorative" val="1"/>
                </a:ext>
              </a:extLst>
            </p:cNvPr>
            <p:cNvPicPr>
              <a:picLocks noChangeAspect="1"/>
            </p:cNvPicPr>
            <p:nvPr/>
          </p:nvPicPr>
          <p:blipFill>
            <a:blip r:embed="rId3" cstate="email">
              <a:biLevel thresh="25000"/>
              <a:alphaModFix amt="43000"/>
              <a:extLst>
                <a:ext uri="{28A0092B-C50C-407E-A947-70E740481C1C}">
                  <a14:useLocalDpi xmlns:a14="http://schemas.microsoft.com/office/drawing/2010/main"/>
                </a:ext>
              </a:extLst>
            </a:blip>
            <a:srcRect l="36930" b="47786"/>
            <a:stretch>
              <a:fillRect/>
            </a:stretch>
          </p:blipFill>
          <p:spPr>
            <a:xfrm>
              <a:off x="2" y="5961746"/>
              <a:ext cx="1083364" cy="896254"/>
            </a:xfrm>
            <a:custGeom>
              <a:avLst/>
              <a:gdLst>
                <a:gd name="connsiteX0" fmla="*/ 0 w 4151541"/>
                <a:gd name="connsiteY0" fmla="*/ 0 h 3434519"/>
                <a:gd name="connsiteX1" fmla="*/ 4151541 w 4151541"/>
                <a:gd name="connsiteY1" fmla="*/ 0 h 3434519"/>
                <a:gd name="connsiteX2" fmla="*/ 4151541 w 4151541"/>
                <a:gd name="connsiteY2" fmla="*/ 3434519 h 3434519"/>
                <a:gd name="connsiteX3" fmla="*/ 0 w 4151541"/>
                <a:gd name="connsiteY3" fmla="*/ 3434519 h 3434519"/>
              </a:gdLst>
              <a:ahLst/>
              <a:cxnLst>
                <a:cxn ang="0">
                  <a:pos x="connsiteX0" y="connsiteY0"/>
                </a:cxn>
                <a:cxn ang="0">
                  <a:pos x="connsiteX1" y="connsiteY1"/>
                </a:cxn>
                <a:cxn ang="0">
                  <a:pos x="connsiteX2" y="connsiteY2"/>
                </a:cxn>
                <a:cxn ang="0">
                  <a:pos x="connsiteX3" y="connsiteY3"/>
                </a:cxn>
              </a:cxnLst>
              <a:rect l="l" t="t" r="r" b="b"/>
              <a:pathLst>
                <a:path w="4151541" h="3434519">
                  <a:moveTo>
                    <a:pt x="0" y="0"/>
                  </a:moveTo>
                  <a:lnTo>
                    <a:pt x="4151541" y="0"/>
                  </a:lnTo>
                  <a:lnTo>
                    <a:pt x="4151541" y="3434519"/>
                  </a:lnTo>
                  <a:lnTo>
                    <a:pt x="0" y="3434519"/>
                  </a:lnTo>
                  <a:close/>
                </a:path>
              </a:pathLst>
            </a:custGeom>
          </p:spPr>
        </p:pic>
      </p:grpSp>
      <p:sp>
        <p:nvSpPr>
          <p:cNvPr id="178" name="!! Oval 3">
            <a:extLst>
              <a:ext uri="{FF2B5EF4-FFF2-40B4-BE49-F238E27FC236}">
                <a16:creationId xmlns:a16="http://schemas.microsoft.com/office/drawing/2014/main" id="{BF1F0C75-3D47-4602-9E45-1E3FFE9D35A2}"/>
              </a:ext>
              <a:ext uri="{C183D7F6-B498-43B3-948B-1728B52AA6E4}">
                <adec:decorative xmlns:adec="http://schemas.microsoft.com/office/drawing/2017/decorative" val="1"/>
              </a:ext>
            </a:extLst>
          </p:cNvPr>
          <p:cNvSpPr/>
          <p:nvPr/>
        </p:nvSpPr>
        <p:spPr bwMode="auto">
          <a:xfrm>
            <a:off x="8644351" y="4646557"/>
            <a:ext cx="58740" cy="58740"/>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179" name="!! Oval 3">
            <a:extLst>
              <a:ext uri="{FF2B5EF4-FFF2-40B4-BE49-F238E27FC236}">
                <a16:creationId xmlns:a16="http://schemas.microsoft.com/office/drawing/2014/main" id="{92578BE0-880A-4303-98A2-38F654B7C178}"/>
              </a:ext>
              <a:ext uri="{C183D7F6-B498-43B3-948B-1728B52AA6E4}">
                <adec:decorative xmlns:adec="http://schemas.microsoft.com/office/drawing/2017/decorative" val="1"/>
              </a:ext>
            </a:extLst>
          </p:cNvPr>
          <p:cNvSpPr/>
          <p:nvPr/>
        </p:nvSpPr>
        <p:spPr bwMode="auto">
          <a:xfrm>
            <a:off x="8644351" y="4646557"/>
            <a:ext cx="58740" cy="58740"/>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180" name="!! Oval 3">
            <a:extLst>
              <a:ext uri="{FF2B5EF4-FFF2-40B4-BE49-F238E27FC236}">
                <a16:creationId xmlns:a16="http://schemas.microsoft.com/office/drawing/2014/main" id="{7F25A47A-838A-4F99-B9CE-9CB6E6C8D171}"/>
              </a:ext>
              <a:ext uri="{C183D7F6-B498-43B3-948B-1728B52AA6E4}">
                <adec:decorative xmlns:adec="http://schemas.microsoft.com/office/drawing/2017/decorative" val="1"/>
              </a:ext>
            </a:extLst>
          </p:cNvPr>
          <p:cNvSpPr/>
          <p:nvPr/>
        </p:nvSpPr>
        <p:spPr bwMode="auto">
          <a:xfrm>
            <a:off x="8644351" y="4646557"/>
            <a:ext cx="58740" cy="58740"/>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167" name="!! Oval 3">
            <a:extLst>
              <a:ext uri="{FF2B5EF4-FFF2-40B4-BE49-F238E27FC236}">
                <a16:creationId xmlns:a16="http://schemas.microsoft.com/office/drawing/2014/main" id="{B3841FCB-7ABA-4426-A2CB-A76960D5E73A}"/>
              </a:ext>
              <a:ext uri="{C183D7F6-B498-43B3-948B-1728B52AA6E4}">
                <adec:decorative xmlns:adec="http://schemas.microsoft.com/office/drawing/2017/decorative" val="1"/>
              </a:ext>
            </a:extLst>
          </p:cNvPr>
          <p:cNvSpPr/>
          <p:nvPr/>
        </p:nvSpPr>
        <p:spPr bwMode="auto">
          <a:xfrm>
            <a:off x="8644351" y="4646557"/>
            <a:ext cx="58740" cy="58740"/>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168" name="!! Oval 3">
            <a:extLst>
              <a:ext uri="{FF2B5EF4-FFF2-40B4-BE49-F238E27FC236}">
                <a16:creationId xmlns:a16="http://schemas.microsoft.com/office/drawing/2014/main" id="{A4552C4E-3820-4926-81FC-A8C13FF781F0}"/>
              </a:ext>
              <a:ext uri="{C183D7F6-B498-43B3-948B-1728B52AA6E4}">
                <adec:decorative xmlns:adec="http://schemas.microsoft.com/office/drawing/2017/decorative" val="1"/>
              </a:ext>
            </a:extLst>
          </p:cNvPr>
          <p:cNvSpPr/>
          <p:nvPr/>
        </p:nvSpPr>
        <p:spPr bwMode="auto">
          <a:xfrm>
            <a:off x="8644351" y="4646557"/>
            <a:ext cx="58740" cy="58740"/>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169" name="!! Oval 3">
            <a:extLst>
              <a:ext uri="{FF2B5EF4-FFF2-40B4-BE49-F238E27FC236}">
                <a16:creationId xmlns:a16="http://schemas.microsoft.com/office/drawing/2014/main" id="{71E9843E-CCB9-4827-B1A6-18680FBBA952}"/>
              </a:ext>
              <a:ext uri="{C183D7F6-B498-43B3-948B-1728B52AA6E4}">
                <adec:decorative xmlns:adec="http://schemas.microsoft.com/office/drawing/2017/decorative" val="1"/>
              </a:ext>
            </a:extLst>
          </p:cNvPr>
          <p:cNvSpPr/>
          <p:nvPr/>
        </p:nvSpPr>
        <p:spPr bwMode="auto">
          <a:xfrm>
            <a:off x="8644351" y="4646557"/>
            <a:ext cx="58740" cy="58740"/>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170" name="!! Oval 3">
            <a:extLst>
              <a:ext uri="{FF2B5EF4-FFF2-40B4-BE49-F238E27FC236}">
                <a16:creationId xmlns:a16="http://schemas.microsoft.com/office/drawing/2014/main" id="{C03914D7-F794-4A72-9D26-D36F30BAAAE8}"/>
              </a:ext>
              <a:ext uri="{C183D7F6-B498-43B3-948B-1728B52AA6E4}">
                <adec:decorative xmlns:adec="http://schemas.microsoft.com/office/drawing/2017/decorative" val="1"/>
              </a:ext>
            </a:extLst>
          </p:cNvPr>
          <p:cNvSpPr/>
          <p:nvPr/>
        </p:nvSpPr>
        <p:spPr bwMode="auto">
          <a:xfrm>
            <a:off x="8644351" y="4646557"/>
            <a:ext cx="58740" cy="58740"/>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171" name="!! Oval 3">
            <a:extLst>
              <a:ext uri="{FF2B5EF4-FFF2-40B4-BE49-F238E27FC236}">
                <a16:creationId xmlns:a16="http://schemas.microsoft.com/office/drawing/2014/main" id="{69E5C014-CE8D-40D5-8415-D596B3824C28}"/>
              </a:ext>
              <a:ext uri="{C183D7F6-B498-43B3-948B-1728B52AA6E4}">
                <adec:decorative xmlns:adec="http://schemas.microsoft.com/office/drawing/2017/decorative" val="1"/>
              </a:ext>
            </a:extLst>
          </p:cNvPr>
          <p:cNvSpPr/>
          <p:nvPr/>
        </p:nvSpPr>
        <p:spPr bwMode="auto">
          <a:xfrm>
            <a:off x="8644351" y="4646557"/>
            <a:ext cx="58740" cy="58740"/>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172" name="!! Oval 3">
            <a:extLst>
              <a:ext uri="{FF2B5EF4-FFF2-40B4-BE49-F238E27FC236}">
                <a16:creationId xmlns:a16="http://schemas.microsoft.com/office/drawing/2014/main" id="{69481FE7-D704-4E55-9486-C243B35FEB13}"/>
              </a:ext>
              <a:ext uri="{C183D7F6-B498-43B3-948B-1728B52AA6E4}">
                <adec:decorative xmlns:adec="http://schemas.microsoft.com/office/drawing/2017/decorative" val="1"/>
              </a:ext>
            </a:extLst>
          </p:cNvPr>
          <p:cNvSpPr/>
          <p:nvPr/>
        </p:nvSpPr>
        <p:spPr bwMode="auto">
          <a:xfrm>
            <a:off x="8644351" y="4646557"/>
            <a:ext cx="58740" cy="58740"/>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173" name="!! Oval 3">
            <a:extLst>
              <a:ext uri="{FF2B5EF4-FFF2-40B4-BE49-F238E27FC236}">
                <a16:creationId xmlns:a16="http://schemas.microsoft.com/office/drawing/2014/main" id="{D16194D6-B120-4D6A-8C07-BC7AEC799768}"/>
              </a:ext>
              <a:ext uri="{C183D7F6-B498-43B3-948B-1728B52AA6E4}">
                <adec:decorative xmlns:adec="http://schemas.microsoft.com/office/drawing/2017/decorative" val="1"/>
              </a:ext>
            </a:extLst>
          </p:cNvPr>
          <p:cNvSpPr/>
          <p:nvPr/>
        </p:nvSpPr>
        <p:spPr bwMode="auto">
          <a:xfrm>
            <a:off x="8644351" y="4646557"/>
            <a:ext cx="58740" cy="58740"/>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174" name="!! Oval 3">
            <a:extLst>
              <a:ext uri="{FF2B5EF4-FFF2-40B4-BE49-F238E27FC236}">
                <a16:creationId xmlns:a16="http://schemas.microsoft.com/office/drawing/2014/main" id="{B80638D4-CB64-412F-ACE4-C3DB7FFC2588}"/>
              </a:ext>
              <a:ext uri="{C183D7F6-B498-43B3-948B-1728B52AA6E4}">
                <adec:decorative xmlns:adec="http://schemas.microsoft.com/office/drawing/2017/decorative" val="1"/>
              </a:ext>
            </a:extLst>
          </p:cNvPr>
          <p:cNvSpPr/>
          <p:nvPr/>
        </p:nvSpPr>
        <p:spPr bwMode="auto">
          <a:xfrm>
            <a:off x="8644351" y="4646557"/>
            <a:ext cx="58740" cy="58740"/>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175" name="!! Oval 3">
            <a:extLst>
              <a:ext uri="{FF2B5EF4-FFF2-40B4-BE49-F238E27FC236}">
                <a16:creationId xmlns:a16="http://schemas.microsoft.com/office/drawing/2014/main" id="{6282FD6F-F518-4C42-A677-A4E630F4206E}"/>
              </a:ext>
              <a:ext uri="{C183D7F6-B498-43B3-948B-1728B52AA6E4}">
                <adec:decorative xmlns:adec="http://schemas.microsoft.com/office/drawing/2017/decorative" val="1"/>
              </a:ext>
            </a:extLst>
          </p:cNvPr>
          <p:cNvSpPr/>
          <p:nvPr/>
        </p:nvSpPr>
        <p:spPr bwMode="auto">
          <a:xfrm>
            <a:off x="8644351" y="4646557"/>
            <a:ext cx="58740" cy="58740"/>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176" name="!! Oval 3">
            <a:extLst>
              <a:ext uri="{FF2B5EF4-FFF2-40B4-BE49-F238E27FC236}">
                <a16:creationId xmlns:a16="http://schemas.microsoft.com/office/drawing/2014/main" id="{A78E02BB-DFFC-460B-8E96-F2F36D82CBC6}"/>
              </a:ext>
              <a:ext uri="{C183D7F6-B498-43B3-948B-1728B52AA6E4}">
                <adec:decorative xmlns:adec="http://schemas.microsoft.com/office/drawing/2017/decorative" val="1"/>
              </a:ext>
            </a:extLst>
          </p:cNvPr>
          <p:cNvSpPr/>
          <p:nvPr/>
        </p:nvSpPr>
        <p:spPr bwMode="auto">
          <a:xfrm>
            <a:off x="8644351" y="4646557"/>
            <a:ext cx="58740" cy="58740"/>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177" name="!! Oval 3">
            <a:extLst>
              <a:ext uri="{FF2B5EF4-FFF2-40B4-BE49-F238E27FC236}">
                <a16:creationId xmlns:a16="http://schemas.microsoft.com/office/drawing/2014/main" id="{AA119857-7568-4E7D-B266-20D99247DE00}"/>
              </a:ext>
              <a:ext uri="{C183D7F6-B498-43B3-948B-1728B52AA6E4}">
                <adec:decorative xmlns:adec="http://schemas.microsoft.com/office/drawing/2017/decorative" val="1"/>
              </a:ext>
            </a:extLst>
          </p:cNvPr>
          <p:cNvSpPr/>
          <p:nvPr/>
        </p:nvSpPr>
        <p:spPr bwMode="auto">
          <a:xfrm>
            <a:off x="8644351" y="4646557"/>
            <a:ext cx="58740" cy="58740"/>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4" name="TextBox 3">
            <a:extLst>
              <a:ext uri="{FF2B5EF4-FFF2-40B4-BE49-F238E27FC236}">
                <a16:creationId xmlns:a16="http://schemas.microsoft.com/office/drawing/2014/main" id="{31552A20-1CD8-FF46-2455-3F327DCB7337}"/>
              </a:ext>
            </a:extLst>
          </p:cNvPr>
          <p:cNvSpPr txBox="1"/>
          <p:nvPr/>
        </p:nvSpPr>
        <p:spPr>
          <a:xfrm>
            <a:off x="701685" y="5408390"/>
            <a:ext cx="10788629" cy="830997"/>
          </a:xfrm>
          <a:prstGeom prst="rect">
            <a:avLst/>
          </a:prstGeom>
          <a:noFill/>
        </p:spPr>
        <p:txBody>
          <a:bodyPr wrap="square">
            <a:spAutoFit/>
          </a:bodyPr>
          <a:lstStyle/>
          <a:p>
            <a:pPr lvl="0" algn="ctr" defTabSz="914367">
              <a:spcBef>
                <a:spcPts val="1800"/>
              </a:spcBef>
              <a:buSzTx/>
            </a:pPr>
            <a:r>
              <a:rPr lang="en-US" sz="2400" b="0" i="0">
                <a:solidFill>
                  <a:schemeClr val="bg1"/>
                </a:solidFill>
                <a:effectLst/>
                <a:latin typeface="+mj-lt"/>
              </a:rPr>
              <a:t>Maintain control over your finances while building and growing relationships with constituents so that you can achieve your mission</a:t>
            </a:r>
            <a:endParaRPr lang="en-US" sz="2400">
              <a:solidFill>
                <a:schemeClr val="bg1"/>
              </a:solidFill>
              <a:latin typeface="+mj-lt"/>
            </a:endParaRPr>
          </a:p>
        </p:txBody>
      </p:sp>
    </p:spTree>
    <p:extLst>
      <p:ext uri="{BB962C8B-B14F-4D97-AF65-F5344CB8AC3E}">
        <p14:creationId xmlns:p14="http://schemas.microsoft.com/office/powerpoint/2010/main" val="27732982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3"/>
                                        </p:tgtEl>
                                        <p:attrNameLst>
                                          <p:attrName>style.visibility</p:attrName>
                                        </p:attrNameLst>
                                      </p:cBhvr>
                                      <p:to>
                                        <p:strVal val="visible"/>
                                      </p:to>
                                    </p:set>
                                    <p:animEffect transition="in" filter="fade">
                                      <p:cBhvr>
                                        <p:cTn id="7" dur="1000"/>
                                        <p:tgtEl>
                                          <p:spTgt spid="163"/>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166"/>
                                        </p:tgtEl>
                                        <p:attrNameLst>
                                          <p:attrName>style.visibility</p:attrName>
                                        </p:attrNameLst>
                                      </p:cBhvr>
                                      <p:to>
                                        <p:strVal val="visible"/>
                                      </p:to>
                                    </p:set>
                                    <p:animEffect transition="in" filter="fade">
                                      <p:cBhvr>
                                        <p:cTn id="10" dur="1000"/>
                                        <p:tgtEl>
                                          <p:spTgt spid="166"/>
                                        </p:tgtEl>
                                      </p:cBhvr>
                                    </p:animEffect>
                                  </p:childTnLst>
                                </p:cTn>
                              </p:par>
                              <p:par>
                                <p:cTn id="11" presetID="0" presetClass="path" presetSubtype="0" repeatCount="indefinite" accel="56000" decel="33000" autoRev="1" fill="hold" grpId="0" nodeType="withEffect">
                                  <p:stCondLst>
                                    <p:cond delay="1500"/>
                                  </p:stCondLst>
                                  <p:childTnLst>
                                    <p:animMotion origin="layout" path="M 0.00286 -2.96296E-6 L 0.24153 -2.96296E-6 L 0.24153 -0.58842 L -0.66641 -0.58842 L -0.66641 0.00093 L -0.4306 0.00093 " pathEditMode="relative" rAng="0" ptsTypes="AAAAAA">
                                      <p:cBhvr>
                                        <p:cTn id="12" dur="15000" fill="hold"/>
                                        <p:tgtEl>
                                          <p:spTgt spid="168"/>
                                        </p:tgtEl>
                                        <p:attrNameLst>
                                          <p:attrName>ppt_x</p:attrName>
                                          <p:attrName>ppt_y</p:attrName>
                                        </p:attrNameLst>
                                      </p:cBhvr>
                                      <p:rCtr x="-21536" y="-29375"/>
                                    </p:animMotion>
                                  </p:childTnLst>
                                </p:cTn>
                              </p:par>
                              <p:par>
                                <p:cTn id="13" presetID="0" presetClass="path" presetSubtype="0" repeatCount="indefinite" accel="37000" decel="53000" autoRev="1" fill="hold" grpId="0" nodeType="withEffect">
                                  <p:stCondLst>
                                    <p:cond delay="1700"/>
                                  </p:stCondLst>
                                  <p:childTnLst>
                                    <p:animMotion origin="layout" path="M 0.00286 -2.96296E-6 L 0.24153 -2.96296E-6 L 0.24153 -0.58842 L -0.66641 -0.58842 L -0.66641 0.00093 L -0.4306 0.00093 " pathEditMode="relative" rAng="0" ptsTypes="AAAAAA">
                                      <p:cBhvr>
                                        <p:cTn id="14" dur="15000" fill="hold"/>
                                        <p:tgtEl>
                                          <p:spTgt spid="169"/>
                                        </p:tgtEl>
                                        <p:attrNameLst>
                                          <p:attrName>ppt_x</p:attrName>
                                          <p:attrName>ppt_y</p:attrName>
                                        </p:attrNameLst>
                                      </p:cBhvr>
                                      <p:rCtr x="-21536" y="-29375"/>
                                    </p:animMotion>
                                  </p:childTnLst>
                                </p:cTn>
                              </p:par>
                              <p:par>
                                <p:cTn id="15" presetID="0" presetClass="path" presetSubtype="0" repeatCount="indefinite" accel="37000" decel="53000" autoRev="1" fill="hold" grpId="0" nodeType="withEffect">
                                  <p:stCondLst>
                                    <p:cond delay="1500"/>
                                  </p:stCondLst>
                                  <p:childTnLst>
                                    <p:animMotion origin="layout" path="M 0.00286 -2.96296E-6 L 0.24153 -2.96296E-6 L 0.24153 -0.58842 L -0.66641 -0.58842 L -0.66641 0.00093 L -0.4306 0.00093 " pathEditMode="relative" rAng="0" ptsTypes="AAAAAA">
                                      <p:cBhvr>
                                        <p:cTn id="16" dur="17000" fill="hold"/>
                                        <p:tgtEl>
                                          <p:spTgt spid="170"/>
                                        </p:tgtEl>
                                        <p:attrNameLst>
                                          <p:attrName>ppt_x</p:attrName>
                                          <p:attrName>ppt_y</p:attrName>
                                        </p:attrNameLst>
                                      </p:cBhvr>
                                      <p:rCtr x="-21536" y="-29375"/>
                                    </p:animMotion>
                                  </p:childTnLst>
                                </p:cTn>
                              </p:par>
                              <p:par>
                                <p:cTn id="17" presetID="0" presetClass="path" presetSubtype="0" repeatCount="indefinite" accel="37000" decel="53000" autoRev="1" fill="hold" grpId="0" nodeType="withEffect">
                                  <p:stCondLst>
                                    <p:cond delay="2000"/>
                                  </p:stCondLst>
                                  <p:childTnLst>
                                    <p:animMotion origin="layout" path="M 0.00286 -2.96296E-6 L 0.24153 -2.96296E-6 L 0.24153 -0.58842 L -0.66641 -0.58842 L -0.66641 0.00093 L -0.4306 0.00093 " pathEditMode="relative" rAng="0" ptsTypes="AAAAAA">
                                      <p:cBhvr>
                                        <p:cTn id="18" dur="16000" spd="-100000" fill="hold"/>
                                        <p:tgtEl>
                                          <p:spTgt spid="171"/>
                                        </p:tgtEl>
                                        <p:attrNameLst>
                                          <p:attrName>ppt_x</p:attrName>
                                          <p:attrName>ppt_y</p:attrName>
                                        </p:attrNameLst>
                                      </p:cBhvr>
                                      <p:rCtr x="-21536" y="-29375"/>
                                    </p:animMotion>
                                  </p:childTnLst>
                                </p:cTn>
                              </p:par>
                              <p:par>
                                <p:cTn id="19" presetID="0" presetClass="path" presetSubtype="0" repeatCount="indefinite" accel="37000" decel="53000" autoRev="1" fill="hold" grpId="0" nodeType="withEffect">
                                  <p:stCondLst>
                                    <p:cond delay="1800"/>
                                  </p:stCondLst>
                                  <p:childTnLst>
                                    <p:animMotion origin="layout" path="M 0.00286 -2.96296E-6 L 0.24153 -2.96296E-6 L 0.24153 -0.58842 L -0.66641 -0.58842 L -0.66641 0.00093 L -0.4306 0.00093 " pathEditMode="relative" rAng="0" ptsTypes="AAAAAA">
                                      <p:cBhvr>
                                        <p:cTn id="20" dur="14000" spd="-100000" fill="hold"/>
                                        <p:tgtEl>
                                          <p:spTgt spid="172"/>
                                        </p:tgtEl>
                                        <p:attrNameLst>
                                          <p:attrName>ppt_x</p:attrName>
                                          <p:attrName>ppt_y</p:attrName>
                                        </p:attrNameLst>
                                      </p:cBhvr>
                                      <p:rCtr x="-21536" y="-29375"/>
                                    </p:animMotion>
                                  </p:childTnLst>
                                </p:cTn>
                              </p:par>
                              <p:par>
                                <p:cTn id="21" presetID="0" presetClass="path" presetSubtype="0" repeatCount="indefinite" accel="37000" decel="53000" autoRev="1" fill="hold" grpId="0" nodeType="withEffect">
                                  <p:stCondLst>
                                    <p:cond delay="2100"/>
                                  </p:stCondLst>
                                  <p:childTnLst>
                                    <p:animMotion origin="layout" path="M 0.00286 -2.96296E-6 L 0.24153 -2.96296E-6 L 0.24153 -0.58842 L -0.66641 -0.58842 L -0.66641 0.00093 L -0.4306 0.00093 " pathEditMode="relative" rAng="0" ptsTypes="AAAAAA">
                                      <p:cBhvr>
                                        <p:cTn id="22" dur="14000" fill="hold"/>
                                        <p:tgtEl>
                                          <p:spTgt spid="173"/>
                                        </p:tgtEl>
                                        <p:attrNameLst>
                                          <p:attrName>ppt_x</p:attrName>
                                          <p:attrName>ppt_y</p:attrName>
                                        </p:attrNameLst>
                                      </p:cBhvr>
                                      <p:rCtr x="-21536" y="-29375"/>
                                    </p:animMotion>
                                  </p:childTnLst>
                                </p:cTn>
                              </p:par>
                              <p:par>
                                <p:cTn id="23" presetID="0" presetClass="path" presetSubtype="0" repeatCount="indefinite" accel="37000" decel="53000" autoRev="1" fill="hold" grpId="0" nodeType="withEffect">
                                  <p:stCondLst>
                                    <p:cond delay="3400"/>
                                  </p:stCondLst>
                                  <p:childTnLst>
                                    <p:animMotion origin="layout" path="M 0.00286 -2.96296E-6 L 0.24153 -2.96296E-6 L 0.24153 -0.58842 L -0.66641 -0.58842 L -0.66641 0.00093 L -0.4306 0.00093 " pathEditMode="relative" rAng="0" ptsTypes="AAAAAA">
                                      <p:cBhvr>
                                        <p:cTn id="24" dur="14000" fill="hold"/>
                                        <p:tgtEl>
                                          <p:spTgt spid="174"/>
                                        </p:tgtEl>
                                        <p:attrNameLst>
                                          <p:attrName>ppt_x</p:attrName>
                                          <p:attrName>ppt_y</p:attrName>
                                        </p:attrNameLst>
                                      </p:cBhvr>
                                      <p:rCtr x="-21536" y="-29375"/>
                                    </p:animMotion>
                                  </p:childTnLst>
                                </p:cTn>
                              </p:par>
                              <p:par>
                                <p:cTn id="25" presetID="0" presetClass="path" presetSubtype="0" repeatCount="indefinite" accel="37000" decel="53000" autoRev="1" fill="hold" grpId="0" nodeType="withEffect">
                                  <p:stCondLst>
                                    <p:cond delay="4500"/>
                                  </p:stCondLst>
                                  <p:childTnLst>
                                    <p:animMotion origin="layout" path="M 0.00286 -2.96296E-6 L 0.24153 -2.96296E-6 L 0.24153 -0.58842 L -0.66641 -0.58842 L -0.66641 0.00093 L -0.4306 0.00093 " pathEditMode="relative" rAng="0" ptsTypes="AAAAAA">
                                      <p:cBhvr>
                                        <p:cTn id="26" dur="17000" fill="hold"/>
                                        <p:tgtEl>
                                          <p:spTgt spid="175"/>
                                        </p:tgtEl>
                                        <p:attrNameLst>
                                          <p:attrName>ppt_x</p:attrName>
                                          <p:attrName>ppt_y</p:attrName>
                                        </p:attrNameLst>
                                      </p:cBhvr>
                                      <p:rCtr x="-21536" y="-29375"/>
                                    </p:animMotion>
                                  </p:childTnLst>
                                </p:cTn>
                              </p:par>
                              <p:par>
                                <p:cTn id="27" presetID="0" presetClass="path" presetSubtype="0" repeatCount="indefinite" accel="37000" decel="53000" autoRev="1" fill="hold" grpId="0" nodeType="withEffect">
                                  <p:stCondLst>
                                    <p:cond delay="6000"/>
                                  </p:stCondLst>
                                  <p:childTnLst>
                                    <p:animMotion origin="layout" path="M 0.00286 -2.96296E-6 L 0.24153 -2.96296E-6 L 0.24153 -0.58842 L -0.66641 -0.58842 L -0.66641 0.00093 L -0.4306 0.00093 " pathEditMode="relative" rAng="0" ptsTypes="AAAAAA">
                                      <p:cBhvr>
                                        <p:cTn id="28" dur="14000" fill="hold"/>
                                        <p:tgtEl>
                                          <p:spTgt spid="176"/>
                                        </p:tgtEl>
                                        <p:attrNameLst>
                                          <p:attrName>ppt_x</p:attrName>
                                          <p:attrName>ppt_y</p:attrName>
                                        </p:attrNameLst>
                                      </p:cBhvr>
                                      <p:rCtr x="-21536" y="-29375"/>
                                    </p:animMotion>
                                  </p:childTnLst>
                                </p:cTn>
                              </p:par>
                              <p:par>
                                <p:cTn id="29" presetID="0" presetClass="path" presetSubtype="0" repeatCount="indefinite" accel="37000" decel="53000" autoRev="1" fill="hold" grpId="0" nodeType="withEffect">
                                  <p:stCondLst>
                                    <p:cond delay="5700"/>
                                  </p:stCondLst>
                                  <p:childTnLst>
                                    <p:animMotion origin="layout" path="M 0.00286 -2.96296E-6 L 0.24153 -2.96296E-6 L 0.24153 -0.58842 L -0.66641 -0.58842 L -0.66641 0.00093 L -0.4306 0.00093 " pathEditMode="relative" rAng="0" ptsTypes="AAAAAA">
                                      <p:cBhvr>
                                        <p:cTn id="30" dur="14000" fill="hold"/>
                                        <p:tgtEl>
                                          <p:spTgt spid="177"/>
                                        </p:tgtEl>
                                        <p:attrNameLst>
                                          <p:attrName>ppt_x</p:attrName>
                                          <p:attrName>ppt_y</p:attrName>
                                        </p:attrNameLst>
                                      </p:cBhvr>
                                      <p:rCtr x="-21536" y="-29375"/>
                                    </p:animMotion>
                                  </p:childTnLst>
                                </p:cTn>
                              </p:par>
                              <p:par>
                                <p:cTn id="31" presetID="0" presetClass="path" presetSubtype="0" repeatCount="indefinite" accel="56000" decel="33000" autoRev="1" fill="hold" grpId="0" nodeType="withEffect">
                                  <p:stCondLst>
                                    <p:cond delay="8400"/>
                                  </p:stCondLst>
                                  <p:childTnLst>
                                    <p:animMotion origin="layout" path="M 0.00286 -2.96296E-6 L 0.24088 -2.96296E-6 L 0.24088 -0.58842 L -0.66445 -0.58842 L -0.66445 0.00093 L -0.4293 0.00093 " pathEditMode="relative" rAng="0" ptsTypes="AAAAAA">
                                      <p:cBhvr>
                                        <p:cTn id="32" dur="15000" fill="hold"/>
                                        <p:tgtEl>
                                          <p:spTgt spid="179"/>
                                        </p:tgtEl>
                                        <p:attrNameLst>
                                          <p:attrName>ppt_x</p:attrName>
                                          <p:attrName>ppt_y</p:attrName>
                                        </p:attrNameLst>
                                      </p:cBhvr>
                                      <p:rCtr x="-21471" y="-29375"/>
                                    </p:animMotion>
                                  </p:childTnLst>
                                </p:cTn>
                              </p:par>
                              <p:par>
                                <p:cTn id="33" presetID="0" presetClass="path" presetSubtype="0" repeatCount="indefinite" accel="37000" decel="53000" autoRev="1" fill="hold" grpId="0" nodeType="withEffect">
                                  <p:stCondLst>
                                    <p:cond delay="7400"/>
                                  </p:stCondLst>
                                  <p:childTnLst>
                                    <p:animMotion origin="layout" path="M 0.00286 -2.96296E-6 L 0.24088 -2.96296E-6 L 0.24088 -0.58842 L -0.66445 -0.58842 L -0.66445 0.00093 L -0.4293 0.00093 " pathEditMode="relative" rAng="0" ptsTypes="AAAAAA">
                                      <p:cBhvr>
                                        <p:cTn id="34" dur="15000" fill="hold"/>
                                        <p:tgtEl>
                                          <p:spTgt spid="180"/>
                                        </p:tgtEl>
                                        <p:attrNameLst>
                                          <p:attrName>ppt_x</p:attrName>
                                          <p:attrName>ppt_y</p:attrName>
                                        </p:attrNameLst>
                                      </p:cBhvr>
                                      <p:rCtr x="-21471" y="-29375"/>
                                    </p:animMotion>
                                  </p:childTnLst>
                                </p:cTn>
                              </p:par>
                              <p:par>
                                <p:cTn id="35" presetID="0" presetClass="path" presetSubtype="0" repeatCount="indefinite" accel="37000" decel="53000" autoRev="1" fill="hold" grpId="0" nodeType="withEffect">
                                  <p:stCondLst>
                                    <p:cond delay="11000"/>
                                  </p:stCondLst>
                                  <p:childTnLst>
                                    <p:animMotion origin="layout" path="M 0.00286 -2.96296E-6 L 0.24153 -2.96296E-6 L 0.24153 -0.58842 L -0.66641 -0.58842 L -0.66641 0.00093 L -0.4306 0.00093 " pathEditMode="relative" rAng="0" ptsTypes="AAAAAA">
                                      <p:cBhvr>
                                        <p:cTn id="36" dur="17000" fill="hold"/>
                                        <p:tgtEl>
                                          <p:spTgt spid="181"/>
                                        </p:tgtEl>
                                        <p:attrNameLst>
                                          <p:attrName>ppt_x</p:attrName>
                                          <p:attrName>ppt_y</p:attrName>
                                        </p:attrNameLst>
                                      </p:cBhvr>
                                      <p:rCtr x="-21536" y="-29375"/>
                                    </p:animMotion>
                                  </p:childTnLst>
                                </p:cTn>
                              </p:par>
                              <p:par>
                                <p:cTn id="37" presetID="0" presetClass="path" presetSubtype="0" repeatCount="indefinite" accel="37000" decel="53000" autoRev="1" fill="hold" grpId="0" nodeType="withEffect">
                                  <p:stCondLst>
                                    <p:cond delay="9600"/>
                                  </p:stCondLst>
                                  <p:childTnLst>
                                    <p:animMotion origin="layout" path="M 0.00286 -2.96296E-6 L 0.24153 -2.96296E-6 L 0.24153 -0.58842 L -0.66641 -0.58842 L -0.66641 0.00093 L -0.4306 0.00093 " pathEditMode="relative" rAng="0" ptsTypes="AAAAAA">
                                      <p:cBhvr>
                                        <p:cTn id="38" dur="16000" spd="-100000" fill="hold"/>
                                        <p:tgtEl>
                                          <p:spTgt spid="182"/>
                                        </p:tgtEl>
                                        <p:attrNameLst>
                                          <p:attrName>ppt_x</p:attrName>
                                          <p:attrName>ppt_y</p:attrName>
                                        </p:attrNameLst>
                                      </p:cBhvr>
                                      <p:rCtr x="-21536" y="-29375"/>
                                    </p:animMotion>
                                  </p:childTnLst>
                                </p:cTn>
                              </p:par>
                              <p:par>
                                <p:cTn id="39" presetID="0" presetClass="path" presetSubtype="0" repeatCount="indefinite" accel="37000" decel="53000" autoRev="1" fill="hold" grpId="0" nodeType="withEffect">
                                  <p:stCondLst>
                                    <p:cond delay="12700"/>
                                  </p:stCondLst>
                                  <p:childTnLst>
                                    <p:animMotion origin="layout" path="M 0.00286 -2.96296E-6 L 0.24153 -2.96296E-6 L 0.24153 -0.58842 L -0.66641 -0.58842 L -0.66641 0.00093 L -0.4306 0.00093 " pathEditMode="relative" rAng="0" ptsTypes="AAAAAA">
                                      <p:cBhvr>
                                        <p:cTn id="40" dur="14000" spd="-100000" fill="hold"/>
                                        <p:tgtEl>
                                          <p:spTgt spid="183"/>
                                        </p:tgtEl>
                                        <p:attrNameLst>
                                          <p:attrName>ppt_x</p:attrName>
                                          <p:attrName>ppt_y</p:attrName>
                                        </p:attrNameLst>
                                      </p:cBhvr>
                                      <p:rCtr x="-21536" y="-29375"/>
                                    </p:animMotion>
                                  </p:childTnLst>
                                </p:cTn>
                              </p:par>
                              <p:par>
                                <p:cTn id="41" presetID="0" presetClass="path" presetSubtype="0" repeatCount="indefinite" accel="37000" decel="53000" autoRev="1" fill="hold" grpId="0" nodeType="withEffect">
                                  <p:stCondLst>
                                    <p:cond delay="8400"/>
                                  </p:stCondLst>
                                  <p:childTnLst>
                                    <p:animMotion origin="layout" path="M 0.00286 -2.96296E-6 L 0.24088 -2.96296E-6 L 0.24088 -0.58842 L -0.66445 -0.58842 L -0.66445 0.00093 L -0.4293 0.00093 " pathEditMode="relative" rAng="0" ptsTypes="AAAAAA">
                                      <p:cBhvr>
                                        <p:cTn id="42" dur="14000" fill="hold"/>
                                        <p:tgtEl>
                                          <p:spTgt spid="184"/>
                                        </p:tgtEl>
                                        <p:attrNameLst>
                                          <p:attrName>ppt_x</p:attrName>
                                          <p:attrName>ppt_y</p:attrName>
                                        </p:attrNameLst>
                                      </p:cBhvr>
                                      <p:rCtr x="-21471" y="-29375"/>
                                    </p:animMotion>
                                  </p:childTnLst>
                                </p:cTn>
                              </p:par>
                              <p:par>
                                <p:cTn id="43" presetID="0" presetClass="path" presetSubtype="0" repeatCount="indefinite" accel="37000" decel="53000" autoRev="1" fill="hold" grpId="0" nodeType="withEffect">
                                  <p:stCondLst>
                                    <p:cond delay="10500"/>
                                  </p:stCondLst>
                                  <p:childTnLst>
                                    <p:animMotion origin="layout" path="M 0.00286 -2.96296E-6 L 0.24153 -2.96296E-6 L 0.24153 -0.58842 L -0.66641 -0.58842 L -0.66641 0.00093 L -0.4306 0.00093 " pathEditMode="relative" rAng="0" ptsTypes="AAAAAA">
                                      <p:cBhvr>
                                        <p:cTn id="44" dur="14000" fill="hold"/>
                                        <p:tgtEl>
                                          <p:spTgt spid="185"/>
                                        </p:tgtEl>
                                        <p:attrNameLst>
                                          <p:attrName>ppt_x</p:attrName>
                                          <p:attrName>ppt_y</p:attrName>
                                        </p:attrNameLst>
                                      </p:cBhvr>
                                      <p:rCtr x="-21536" y="-29375"/>
                                    </p:animMotion>
                                  </p:childTnLst>
                                </p:cTn>
                              </p:par>
                              <p:par>
                                <p:cTn id="45" presetID="0" presetClass="path" presetSubtype="0" repeatCount="indefinite" accel="37000" decel="53000" autoRev="1" fill="hold" grpId="0" nodeType="withEffect">
                                  <p:stCondLst>
                                    <p:cond delay="10500"/>
                                  </p:stCondLst>
                                  <p:childTnLst>
                                    <p:animMotion origin="layout" path="M 0.00286 -2.96296E-6 L 0.24153 -2.96296E-6 L 0.24153 -0.58842 L -0.66641 -0.58842 L -0.66641 0.00093 L -0.4306 0.00093 " pathEditMode="relative" rAng="0" ptsTypes="AAAAAA">
                                      <p:cBhvr>
                                        <p:cTn id="46" dur="17000" fill="hold"/>
                                        <p:tgtEl>
                                          <p:spTgt spid="186"/>
                                        </p:tgtEl>
                                        <p:attrNameLst>
                                          <p:attrName>ppt_x</p:attrName>
                                          <p:attrName>ppt_y</p:attrName>
                                        </p:attrNameLst>
                                      </p:cBhvr>
                                      <p:rCtr x="-21536" y="-29375"/>
                                    </p:animMotion>
                                  </p:childTnLst>
                                </p:cTn>
                              </p:par>
                              <p:par>
                                <p:cTn id="47" presetID="0" presetClass="path" presetSubtype="0" repeatCount="indefinite" accel="37000" decel="53000" autoRev="1" fill="hold" grpId="0" nodeType="withEffect">
                                  <p:stCondLst>
                                    <p:cond delay="9600"/>
                                  </p:stCondLst>
                                  <p:childTnLst>
                                    <p:animMotion origin="layout" path="M 0.00286 -2.96296E-6 L 0.24088 -2.96296E-6 L 0.24088 -0.58842 L -0.66445 -0.58842 L -0.66445 0.00093 L -0.4293 0.00093 " pathEditMode="relative" rAng="0" ptsTypes="AAAAAA">
                                      <p:cBhvr>
                                        <p:cTn id="48" dur="14000" fill="hold"/>
                                        <p:tgtEl>
                                          <p:spTgt spid="187"/>
                                        </p:tgtEl>
                                        <p:attrNameLst>
                                          <p:attrName>ppt_x</p:attrName>
                                          <p:attrName>ppt_y</p:attrName>
                                        </p:attrNameLst>
                                      </p:cBhvr>
                                      <p:rCtr x="-21471" y="-29375"/>
                                    </p:animMotion>
                                  </p:childTnLst>
                                </p:cTn>
                              </p:par>
                              <p:par>
                                <p:cTn id="49" presetID="0" presetClass="path" presetSubtype="0" repeatCount="indefinite" accel="37000" decel="53000" autoRev="1" fill="hold" grpId="0" nodeType="withEffect">
                                  <p:stCondLst>
                                    <p:cond delay="10900"/>
                                  </p:stCondLst>
                                  <p:childTnLst>
                                    <p:animMotion origin="layout" path="M 0.00078 -2.96296E-6 L 0.23763 -2.96296E-6 L 0.23763 -0.58842 L -0.66341 -0.58842 L -0.66341 0.00093 L -0.42956 0.00093 " pathEditMode="relative" rAng="0" ptsTypes="AAAAAA">
                                      <p:cBhvr>
                                        <p:cTn id="50" dur="14000" fill="hold"/>
                                        <p:tgtEl>
                                          <p:spTgt spid="188"/>
                                        </p:tgtEl>
                                        <p:attrNameLst>
                                          <p:attrName>ppt_x</p:attrName>
                                          <p:attrName>ppt_y</p:attrName>
                                        </p:attrNameLst>
                                      </p:cBhvr>
                                      <p:rCtr x="-21367" y="-29375"/>
                                    </p:animMotion>
                                  </p:childTnLst>
                                </p:cTn>
                              </p:par>
                              <p:par>
                                <p:cTn id="51" presetID="10" presetClass="entr" presetSubtype="0" fill="hold" grpId="0" nodeType="withEffect">
                                  <p:stCondLst>
                                    <p:cond delay="1500"/>
                                  </p:stCondLst>
                                  <p:childTnLst>
                                    <p:set>
                                      <p:cBhvr>
                                        <p:cTn id="52" dur="1" fill="hold">
                                          <p:stCondLst>
                                            <p:cond delay="0"/>
                                          </p:stCondLst>
                                        </p:cTn>
                                        <p:tgtEl>
                                          <p:spTgt spid="233"/>
                                        </p:tgtEl>
                                        <p:attrNameLst>
                                          <p:attrName>style.visibility</p:attrName>
                                        </p:attrNameLst>
                                      </p:cBhvr>
                                      <p:to>
                                        <p:strVal val="visible"/>
                                      </p:to>
                                    </p:set>
                                    <p:animEffect transition="in" filter="fade">
                                      <p:cBhvr>
                                        <p:cTn id="53" dur="500"/>
                                        <p:tgtEl>
                                          <p:spTgt spid="233"/>
                                        </p:tgtEl>
                                      </p:cBhvr>
                                    </p:animEffect>
                                  </p:childTnLst>
                                </p:cTn>
                              </p:par>
                              <p:par>
                                <p:cTn id="54" presetID="10" presetClass="entr" presetSubtype="0" fill="hold" nodeType="withEffect">
                                  <p:stCondLst>
                                    <p:cond delay="1500"/>
                                  </p:stCondLst>
                                  <p:childTnLst>
                                    <p:set>
                                      <p:cBhvr>
                                        <p:cTn id="55" dur="1" fill="hold">
                                          <p:stCondLst>
                                            <p:cond delay="0"/>
                                          </p:stCondLst>
                                        </p:cTn>
                                        <p:tgtEl>
                                          <p:spTgt spid="44"/>
                                        </p:tgtEl>
                                        <p:attrNameLst>
                                          <p:attrName>style.visibility</p:attrName>
                                        </p:attrNameLst>
                                      </p:cBhvr>
                                      <p:to>
                                        <p:strVal val="visible"/>
                                      </p:to>
                                    </p:set>
                                    <p:animEffect transition="in" filter="fade">
                                      <p:cBhvr>
                                        <p:cTn id="56" dur="500"/>
                                        <p:tgtEl>
                                          <p:spTgt spid="44"/>
                                        </p:tgtEl>
                                      </p:cBhvr>
                                    </p:animEffect>
                                  </p:childTnLst>
                                </p:cTn>
                              </p:par>
                              <p:par>
                                <p:cTn id="57" presetID="10" presetClass="entr" presetSubtype="0" fill="hold" grpId="0" nodeType="withEffect">
                                  <p:stCondLst>
                                    <p:cond delay="2000"/>
                                  </p:stCondLst>
                                  <p:childTnLst>
                                    <p:set>
                                      <p:cBhvr>
                                        <p:cTn id="58" dur="1" fill="hold">
                                          <p:stCondLst>
                                            <p:cond delay="0"/>
                                          </p:stCondLst>
                                        </p:cTn>
                                        <p:tgtEl>
                                          <p:spTgt spid="257"/>
                                        </p:tgtEl>
                                        <p:attrNameLst>
                                          <p:attrName>style.visibility</p:attrName>
                                        </p:attrNameLst>
                                      </p:cBhvr>
                                      <p:to>
                                        <p:strVal val="visible"/>
                                      </p:to>
                                    </p:set>
                                    <p:animEffect transition="in" filter="fade">
                                      <p:cBhvr>
                                        <p:cTn id="59" dur="500"/>
                                        <p:tgtEl>
                                          <p:spTgt spid="257"/>
                                        </p:tgtEl>
                                      </p:cBhvr>
                                    </p:animEffect>
                                  </p:childTnLst>
                                </p:cTn>
                              </p:par>
                              <p:par>
                                <p:cTn id="60" presetID="10" presetClass="entr" presetSubtype="0" fill="hold" nodeType="withEffect">
                                  <p:stCondLst>
                                    <p:cond delay="2000"/>
                                  </p:stCondLst>
                                  <p:childTnLst>
                                    <p:set>
                                      <p:cBhvr>
                                        <p:cTn id="61" dur="1" fill="hold">
                                          <p:stCondLst>
                                            <p:cond delay="0"/>
                                          </p:stCondLst>
                                        </p:cTn>
                                        <p:tgtEl>
                                          <p:spTgt spid="45"/>
                                        </p:tgtEl>
                                        <p:attrNameLst>
                                          <p:attrName>style.visibility</p:attrName>
                                        </p:attrNameLst>
                                      </p:cBhvr>
                                      <p:to>
                                        <p:strVal val="visible"/>
                                      </p:to>
                                    </p:set>
                                    <p:animEffect transition="in" filter="fade">
                                      <p:cBhvr>
                                        <p:cTn id="62" dur="500"/>
                                        <p:tgtEl>
                                          <p:spTgt spid="45"/>
                                        </p:tgtEl>
                                      </p:cBhvr>
                                    </p:animEffect>
                                  </p:childTnLst>
                                </p:cTn>
                              </p:par>
                              <p:par>
                                <p:cTn id="63" presetID="10" presetClass="entr" presetSubtype="0" fill="hold" grpId="0" nodeType="withEffect">
                                  <p:stCondLst>
                                    <p:cond delay="2500"/>
                                  </p:stCondLst>
                                  <p:childTnLst>
                                    <p:set>
                                      <p:cBhvr>
                                        <p:cTn id="64" dur="1" fill="hold">
                                          <p:stCondLst>
                                            <p:cond delay="0"/>
                                          </p:stCondLst>
                                        </p:cTn>
                                        <p:tgtEl>
                                          <p:spTgt spid="229"/>
                                        </p:tgtEl>
                                        <p:attrNameLst>
                                          <p:attrName>style.visibility</p:attrName>
                                        </p:attrNameLst>
                                      </p:cBhvr>
                                      <p:to>
                                        <p:strVal val="visible"/>
                                      </p:to>
                                    </p:set>
                                    <p:animEffect transition="in" filter="fade">
                                      <p:cBhvr>
                                        <p:cTn id="65" dur="500"/>
                                        <p:tgtEl>
                                          <p:spTgt spid="229"/>
                                        </p:tgtEl>
                                      </p:cBhvr>
                                    </p:animEffect>
                                  </p:childTnLst>
                                </p:cTn>
                              </p:par>
                              <p:par>
                                <p:cTn id="66" presetID="10" presetClass="entr" presetSubtype="0" fill="hold" nodeType="withEffect">
                                  <p:stCondLst>
                                    <p:cond delay="2500"/>
                                  </p:stCondLst>
                                  <p:childTnLst>
                                    <p:set>
                                      <p:cBhvr>
                                        <p:cTn id="67" dur="1" fill="hold">
                                          <p:stCondLst>
                                            <p:cond delay="0"/>
                                          </p:stCondLst>
                                        </p:cTn>
                                        <p:tgtEl>
                                          <p:spTgt spid="46"/>
                                        </p:tgtEl>
                                        <p:attrNameLst>
                                          <p:attrName>style.visibility</p:attrName>
                                        </p:attrNameLst>
                                      </p:cBhvr>
                                      <p:to>
                                        <p:strVal val="visible"/>
                                      </p:to>
                                    </p:set>
                                    <p:animEffect transition="in" filter="fade">
                                      <p:cBhvr>
                                        <p:cTn id="68" dur="500"/>
                                        <p:tgtEl>
                                          <p:spTgt spid="46"/>
                                        </p:tgtEl>
                                      </p:cBhvr>
                                    </p:animEffect>
                                  </p:childTnLst>
                                </p:cTn>
                              </p:par>
                              <p:par>
                                <p:cTn id="69" presetID="10" presetClass="entr" presetSubtype="0" fill="hold" grpId="0" nodeType="withEffect">
                                  <p:stCondLst>
                                    <p:cond delay="3000"/>
                                  </p:stCondLst>
                                  <p:childTnLst>
                                    <p:set>
                                      <p:cBhvr>
                                        <p:cTn id="70" dur="1" fill="hold">
                                          <p:stCondLst>
                                            <p:cond delay="0"/>
                                          </p:stCondLst>
                                        </p:cTn>
                                        <p:tgtEl>
                                          <p:spTgt spid="261"/>
                                        </p:tgtEl>
                                        <p:attrNameLst>
                                          <p:attrName>style.visibility</p:attrName>
                                        </p:attrNameLst>
                                      </p:cBhvr>
                                      <p:to>
                                        <p:strVal val="visible"/>
                                      </p:to>
                                    </p:set>
                                    <p:animEffect transition="in" filter="fade">
                                      <p:cBhvr>
                                        <p:cTn id="71" dur="500"/>
                                        <p:tgtEl>
                                          <p:spTgt spid="261"/>
                                        </p:tgtEl>
                                      </p:cBhvr>
                                    </p:animEffect>
                                  </p:childTnLst>
                                </p:cTn>
                              </p:par>
                              <p:par>
                                <p:cTn id="72" presetID="10" presetClass="entr" presetSubtype="0" fill="hold" nodeType="withEffect">
                                  <p:stCondLst>
                                    <p:cond delay="3000"/>
                                  </p:stCondLst>
                                  <p:childTnLst>
                                    <p:set>
                                      <p:cBhvr>
                                        <p:cTn id="73" dur="1" fill="hold">
                                          <p:stCondLst>
                                            <p:cond delay="0"/>
                                          </p:stCondLst>
                                        </p:cTn>
                                        <p:tgtEl>
                                          <p:spTgt spid="47"/>
                                        </p:tgtEl>
                                        <p:attrNameLst>
                                          <p:attrName>style.visibility</p:attrName>
                                        </p:attrNameLst>
                                      </p:cBhvr>
                                      <p:to>
                                        <p:strVal val="visible"/>
                                      </p:to>
                                    </p:set>
                                    <p:animEffect transition="in" filter="fade">
                                      <p:cBhvr>
                                        <p:cTn id="74" dur="500"/>
                                        <p:tgtEl>
                                          <p:spTgt spid="47"/>
                                        </p:tgtEl>
                                      </p:cBhvr>
                                    </p:animEffect>
                                  </p:childTnLst>
                                </p:cTn>
                              </p:par>
                              <p:par>
                                <p:cTn id="75" presetID="10" presetClass="entr" presetSubtype="0" fill="hold" grpId="0" nodeType="withEffect">
                                  <p:stCondLst>
                                    <p:cond delay="3500"/>
                                  </p:stCondLst>
                                  <p:childTnLst>
                                    <p:set>
                                      <p:cBhvr>
                                        <p:cTn id="76" dur="1" fill="hold">
                                          <p:stCondLst>
                                            <p:cond delay="0"/>
                                          </p:stCondLst>
                                        </p:cTn>
                                        <p:tgtEl>
                                          <p:spTgt spid="249"/>
                                        </p:tgtEl>
                                        <p:attrNameLst>
                                          <p:attrName>style.visibility</p:attrName>
                                        </p:attrNameLst>
                                      </p:cBhvr>
                                      <p:to>
                                        <p:strVal val="visible"/>
                                      </p:to>
                                    </p:set>
                                    <p:animEffect transition="in" filter="fade">
                                      <p:cBhvr>
                                        <p:cTn id="77" dur="500"/>
                                        <p:tgtEl>
                                          <p:spTgt spid="249"/>
                                        </p:tgtEl>
                                      </p:cBhvr>
                                    </p:animEffect>
                                  </p:childTnLst>
                                </p:cTn>
                              </p:par>
                              <p:par>
                                <p:cTn id="78" presetID="10" presetClass="entr" presetSubtype="0" fill="hold" nodeType="withEffect">
                                  <p:stCondLst>
                                    <p:cond delay="3500"/>
                                  </p:stCondLst>
                                  <p:childTnLst>
                                    <p:set>
                                      <p:cBhvr>
                                        <p:cTn id="79" dur="1" fill="hold">
                                          <p:stCondLst>
                                            <p:cond delay="0"/>
                                          </p:stCondLst>
                                        </p:cTn>
                                        <p:tgtEl>
                                          <p:spTgt spid="48"/>
                                        </p:tgtEl>
                                        <p:attrNameLst>
                                          <p:attrName>style.visibility</p:attrName>
                                        </p:attrNameLst>
                                      </p:cBhvr>
                                      <p:to>
                                        <p:strVal val="visible"/>
                                      </p:to>
                                    </p:set>
                                    <p:animEffect transition="in" filter="fade">
                                      <p:cBhvr>
                                        <p:cTn id="80" dur="500"/>
                                        <p:tgtEl>
                                          <p:spTgt spid="48"/>
                                        </p:tgtEl>
                                      </p:cBhvr>
                                    </p:animEffect>
                                  </p:childTnLst>
                                </p:cTn>
                              </p:par>
                              <p:par>
                                <p:cTn id="81" presetID="10" presetClass="entr" presetSubtype="0" fill="hold" grpId="0" nodeType="withEffect">
                                  <p:stCondLst>
                                    <p:cond delay="4000"/>
                                  </p:stCondLst>
                                  <p:childTnLst>
                                    <p:set>
                                      <p:cBhvr>
                                        <p:cTn id="82" dur="1" fill="hold">
                                          <p:stCondLst>
                                            <p:cond delay="0"/>
                                          </p:stCondLst>
                                        </p:cTn>
                                        <p:tgtEl>
                                          <p:spTgt spid="260"/>
                                        </p:tgtEl>
                                        <p:attrNameLst>
                                          <p:attrName>style.visibility</p:attrName>
                                        </p:attrNameLst>
                                      </p:cBhvr>
                                      <p:to>
                                        <p:strVal val="visible"/>
                                      </p:to>
                                    </p:set>
                                    <p:animEffect transition="in" filter="fade">
                                      <p:cBhvr>
                                        <p:cTn id="83" dur="500"/>
                                        <p:tgtEl>
                                          <p:spTgt spid="260"/>
                                        </p:tgtEl>
                                      </p:cBhvr>
                                    </p:animEffect>
                                  </p:childTnLst>
                                </p:cTn>
                              </p:par>
                              <p:par>
                                <p:cTn id="84" presetID="10" presetClass="entr" presetSubtype="0" fill="hold" nodeType="withEffect">
                                  <p:stCondLst>
                                    <p:cond delay="3500"/>
                                  </p:stCondLst>
                                  <p:childTnLst>
                                    <p:set>
                                      <p:cBhvr>
                                        <p:cTn id="85" dur="1" fill="hold">
                                          <p:stCondLst>
                                            <p:cond delay="0"/>
                                          </p:stCondLst>
                                        </p:cTn>
                                        <p:tgtEl>
                                          <p:spTgt spid="49"/>
                                        </p:tgtEl>
                                        <p:attrNameLst>
                                          <p:attrName>style.visibility</p:attrName>
                                        </p:attrNameLst>
                                      </p:cBhvr>
                                      <p:to>
                                        <p:strVal val="visible"/>
                                      </p:to>
                                    </p:set>
                                    <p:animEffect transition="in" filter="fade">
                                      <p:cBhvr>
                                        <p:cTn id="86" dur="500"/>
                                        <p:tgtEl>
                                          <p:spTgt spid="49"/>
                                        </p:tgtEl>
                                      </p:cBhvr>
                                    </p:animEffect>
                                  </p:childTnLst>
                                </p:cTn>
                              </p:par>
                              <p:par>
                                <p:cTn id="87" presetID="10" presetClass="entr" presetSubtype="0" fill="hold" nodeType="withEffect">
                                  <p:stCondLst>
                                    <p:cond delay="5000"/>
                                  </p:stCondLst>
                                  <p:childTnLst>
                                    <p:set>
                                      <p:cBhvr>
                                        <p:cTn id="88" dur="1" fill="hold">
                                          <p:stCondLst>
                                            <p:cond delay="0"/>
                                          </p:stCondLst>
                                        </p:cTn>
                                        <p:tgtEl>
                                          <p:spTgt spid="50"/>
                                        </p:tgtEl>
                                        <p:attrNameLst>
                                          <p:attrName>style.visibility</p:attrName>
                                        </p:attrNameLst>
                                      </p:cBhvr>
                                      <p:to>
                                        <p:strVal val="visible"/>
                                      </p:to>
                                    </p:set>
                                    <p:animEffect transition="in" filter="fade">
                                      <p:cBhvr>
                                        <p:cTn id="89" dur="500"/>
                                        <p:tgtEl>
                                          <p:spTgt spid="50"/>
                                        </p:tgtEl>
                                      </p:cBhvr>
                                    </p:animEffect>
                                  </p:childTnLst>
                                </p:cTn>
                              </p:par>
                              <p:par>
                                <p:cTn id="90" presetID="10" presetClass="entr" presetSubtype="0" fill="hold" nodeType="withEffect">
                                  <p:stCondLst>
                                    <p:cond delay="4250"/>
                                  </p:stCondLst>
                                  <p:childTnLst>
                                    <p:set>
                                      <p:cBhvr>
                                        <p:cTn id="91" dur="1" fill="hold">
                                          <p:stCondLst>
                                            <p:cond delay="0"/>
                                          </p:stCondLst>
                                        </p:cTn>
                                        <p:tgtEl>
                                          <p:spTgt spid="51"/>
                                        </p:tgtEl>
                                        <p:attrNameLst>
                                          <p:attrName>style.visibility</p:attrName>
                                        </p:attrNameLst>
                                      </p:cBhvr>
                                      <p:to>
                                        <p:strVal val="visible"/>
                                      </p:to>
                                    </p:set>
                                    <p:animEffect transition="in" filter="fade">
                                      <p:cBhvr>
                                        <p:cTn id="92" dur="500"/>
                                        <p:tgtEl>
                                          <p:spTgt spid="51"/>
                                        </p:tgtEl>
                                      </p:cBhvr>
                                    </p:animEffect>
                                  </p:childTnLst>
                                </p:cTn>
                              </p:par>
                              <p:par>
                                <p:cTn id="93" presetID="10" presetClass="entr" presetSubtype="0" fill="hold" grpId="0" nodeType="withEffect">
                                  <p:stCondLst>
                                    <p:cond delay="5000"/>
                                  </p:stCondLst>
                                  <p:childTnLst>
                                    <p:set>
                                      <p:cBhvr>
                                        <p:cTn id="94" dur="1" fill="hold">
                                          <p:stCondLst>
                                            <p:cond delay="0"/>
                                          </p:stCondLst>
                                        </p:cTn>
                                        <p:tgtEl>
                                          <p:spTgt spid="262"/>
                                        </p:tgtEl>
                                        <p:attrNameLst>
                                          <p:attrName>style.visibility</p:attrName>
                                        </p:attrNameLst>
                                      </p:cBhvr>
                                      <p:to>
                                        <p:strVal val="visible"/>
                                      </p:to>
                                    </p:set>
                                    <p:animEffect transition="in" filter="fade">
                                      <p:cBhvr>
                                        <p:cTn id="95" dur="500"/>
                                        <p:tgtEl>
                                          <p:spTgt spid="262"/>
                                        </p:tgtEl>
                                      </p:cBhvr>
                                    </p:animEffect>
                                  </p:childTnLst>
                                </p:cTn>
                              </p:par>
                              <p:par>
                                <p:cTn id="96" presetID="10" presetClass="entr" presetSubtype="0" fill="hold" nodeType="withEffect">
                                  <p:stCondLst>
                                    <p:cond delay="4250"/>
                                  </p:stCondLst>
                                  <p:childTnLst>
                                    <p:set>
                                      <p:cBhvr>
                                        <p:cTn id="97" dur="1" fill="hold">
                                          <p:stCondLst>
                                            <p:cond delay="0"/>
                                          </p:stCondLst>
                                        </p:cTn>
                                        <p:tgtEl>
                                          <p:spTgt spid="52"/>
                                        </p:tgtEl>
                                        <p:attrNameLst>
                                          <p:attrName>style.visibility</p:attrName>
                                        </p:attrNameLst>
                                      </p:cBhvr>
                                      <p:to>
                                        <p:strVal val="visible"/>
                                      </p:to>
                                    </p:set>
                                    <p:animEffect transition="in" filter="fade">
                                      <p:cBhvr>
                                        <p:cTn id="98" dur="500"/>
                                        <p:tgtEl>
                                          <p:spTgt spid="52"/>
                                        </p:tgtEl>
                                      </p:cBhvr>
                                    </p:animEffect>
                                  </p:childTnLst>
                                </p:cTn>
                              </p:par>
                              <p:par>
                                <p:cTn id="99" presetID="10" presetClass="entr" presetSubtype="0" fill="hold" nodeType="withEffect">
                                  <p:stCondLst>
                                    <p:cond delay="4250"/>
                                  </p:stCondLst>
                                  <p:childTnLst>
                                    <p:set>
                                      <p:cBhvr>
                                        <p:cTn id="100" dur="1" fill="hold">
                                          <p:stCondLst>
                                            <p:cond delay="0"/>
                                          </p:stCondLst>
                                        </p:cTn>
                                        <p:tgtEl>
                                          <p:spTgt spid="53"/>
                                        </p:tgtEl>
                                        <p:attrNameLst>
                                          <p:attrName>style.visibility</p:attrName>
                                        </p:attrNameLst>
                                      </p:cBhvr>
                                      <p:to>
                                        <p:strVal val="visible"/>
                                      </p:to>
                                    </p:set>
                                    <p:animEffect transition="in" filter="fade">
                                      <p:cBhvr>
                                        <p:cTn id="101"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3" grpId="0"/>
      <p:bldP spid="257" grpId="0"/>
      <p:bldP spid="229" grpId="0"/>
      <p:bldP spid="261" grpId="0"/>
      <p:bldP spid="249" grpId="0"/>
      <p:bldP spid="260" grpId="0"/>
      <p:bldP spid="262" grpId="0"/>
      <p:bldP spid="163" grpId="0"/>
      <p:bldP spid="166" grpId="0"/>
      <p:bldP spid="181" grpId="0" animBg="1"/>
      <p:bldP spid="182" grpId="0" animBg="1"/>
      <p:bldP spid="183" grpId="0" animBg="1"/>
      <p:bldP spid="184" grpId="0" animBg="1"/>
      <p:bldP spid="185" grpId="0" animBg="1"/>
      <p:bldP spid="186" grpId="0" animBg="1"/>
      <p:bldP spid="187" grpId="0" animBg="1"/>
      <p:bldP spid="188" grpId="0" animBg="1"/>
      <p:bldP spid="179" grpId="0" animBg="1"/>
      <p:bldP spid="180" grpId="0" animBg="1"/>
      <p:bldP spid="168" grpId="0" animBg="1"/>
      <p:bldP spid="169" grpId="0" animBg="1"/>
      <p:bldP spid="170" grpId="0" animBg="1"/>
      <p:bldP spid="171" grpId="0" animBg="1"/>
      <p:bldP spid="172" grpId="0" animBg="1"/>
      <p:bldP spid="173" grpId="0" animBg="1"/>
      <p:bldP spid="174" grpId="0" animBg="1"/>
      <p:bldP spid="175" grpId="0" animBg="1"/>
      <p:bldP spid="176" grpId="0" animBg="1"/>
      <p:bldP spid="177"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9" name="Title 2">
            <a:extLst>
              <a:ext uri="{FF2B5EF4-FFF2-40B4-BE49-F238E27FC236}">
                <a16:creationId xmlns:a16="http://schemas.microsoft.com/office/drawing/2014/main" id="{91476809-FBC4-6DDB-67A4-978094A51BF6}"/>
              </a:ext>
              <a:ext uri="{C183D7F6-B498-43B3-948B-1728B52AA6E4}">
                <adec:decorative xmlns:adec="http://schemas.microsoft.com/office/drawing/2017/decorative" val="0"/>
              </a:ext>
            </a:extLst>
          </p:cNvPr>
          <p:cNvSpPr txBox="1">
            <a:spLocks noGrp="1"/>
          </p:cNvSpPr>
          <p:nvPr>
            <p:ph type="title"/>
          </p:nvPr>
        </p:nvSpPr>
        <p:spPr>
          <a:xfrm>
            <a:off x="588263" y="457200"/>
            <a:ext cx="11018520" cy="492443"/>
          </a:xfrm>
        </p:spPr>
        <p:txBody>
          <a:bodyPr/>
          <a:lstStyle>
            <a:defPPr>
              <a:defRPr lang="en-US"/>
            </a:defPPr>
            <a:lvl1pPr marR="0" lvl="0" indent="0" algn="ctr" defTabSz="932742" fontAlgn="auto">
              <a:lnSpc>
                <a:spcPct val="100000"/>
              </a:lnSpc>
              <a:spcBef>
                <a:spcPct val="0"/>
              </a:spcBef>
              <a:spcAft>
                <a:spcPts val="0"/>
              </a:spcAft>
              <a:buClrTx/>
              <a:buSzPct val="90000"/>
              <a:buFontTx/>
              <a:buNone/>
              <a:tabLst/>
              <a:defRPr kumimoji="0" sz="3600" b="0" i="0" u="none" strike="noStrike" cap="none" spc="-50" normalizeH="0" baseline="0">
                <a:ln w="3175">
                  <a:noFill/>
                </a:ln>
                <a:gradFill>
                  <a:gsLst>
                    <a:gs pos="0">
                      <a:srgbClr val="FFFFFF"/>
                    </a:gs>
                    <a:gs pos="100000">
                      <a:srgbClr val="FFFFFF"/>
                    </a:gs>
                  </a:gsLst>
                  <a:lin ang="5400000" scaled="0"/>
                </a:gradFill>
                <a:effectLst/>
                <a:uLnTx/>
                <a:uFillTx/>
                <a:latin typeface="Segoe UI Semibold"/>
                <a:cs typeface="Segoe UI" pitchFamily="34" charset="0"/>
              </a:defRPr>
            </a:lvl1pPr>
          </a:lstStyle>
          <a:p>
            <a:pPr lvl="0" algn="l"/>
            <a:r>
              <a:rPr lang="en-US" sz="3200">
                <a:solidFill>
                  <a:schemeClr val="tx1"/>
                </a:solidFill>
              </a:rPr>
              <a:t>A single platform that nonprofits can grow with over time</a:t>
            </a:r>
          </a:p>
        </p:txBody>
      </p:sp>
      <p:sp>
        <p:nvSpPr>
          <p:cNvPr id="146" name="Rectangle: Rounded Corners 145">
            <a:extLst>
              <a:ext uri="{FF2B5EF4-FFF2-40B4-BE49-F238E27FC236}">
                <a16:creationId xmlns:a16="http://schemas.microsoft.com/office/drawing/2014/main" id="{6C7CDA78-F1B5-45D6-93EC-5FAFBF18F7DE}"/>
              </a:ext>
              <a:ext uri="{C183D7F6-B498-43B3-948B-1728B52AA6E4}">
                <adec:decorative xmlns:adec="http://schemas.microsoft.com/office/drawing/2017/decorative" val="1"/>
              </a:ext>
            </a:extLst>
          </p:cNvPr>
          <p:cNvSpPr>
            <a:spLocks/>
          </p:cNvSpPr>
          <p:nvPr/>
        </p:nvSpPr>
        <p:spPr bwMode="auto">
          <a:xfrm>
            <a:off x="591309" y="1583134"/>
            <a:ext cx="11015474" cy="4005334"/>
          </a:xfrm>
          <a:prstGeom prst="roundRect">
            <a:avLst>
              <a:gd name="adj" fmla="val 3512"/>
            </a:avLst>
          </a:prstGeom>
          <a:noFill/>
          <a:ln w="12700" cap="rnd">
            <a:solidFill>
              <a:schemeClr val="bg1">
                <a:lumMod val="75000"/>
              </a:schemeClr>
            </a:solidFill>
            <a:prstDash val="sys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6000" err="1">
              <a:solidFill>
                <a:srgbClr val="FFFFFF"/>
              </a:solidFill>
              <a:latin typeface="Segoe UI"/>
              <a:cs typeface="Segoe UI" pitchFamily="34" charset="0"/>
            </a:endParaRPr>
          </a:p>
        </p:txBody>
      </p:sp>
      <p:grpSp>
        <p:nvGrpSpPr>
          <p:cNvPr id="4" name="Group 3">
            <a:extLst>
              <a:ext uri="{FF2B5EF4-FFF2-40B4-BE49-F238E27FC236}">
                <a16:creationId xmlns:a16="http://schemas.microsoft.com/office/drawing/2014/main" id="{E1A035C5-6564-0ACF-A2C7-84700DDF81E6}"/>
              </a:ext>
              <a:ext uri="{C183D7F6-B498-43B3-948B-1728B52AA6E4}">
                <adec:decorative xmlns:adec="http://schemas.microsoft.com/office/drawing/2017/decorative" val="1"/>
              </a:ext>
            </a:extLst>
          </p:cNvPr>
          <p:cNvGrpSpPr/>
          <p:nvPr/>
        </p:nvGrpSpPr>
        <p:grpSpPr>
          <a:xfrm>
            <a:off x="3976047" y="1386457"/>
            <a:ext cx="4242567" cy="397606"/>
            <a:chOff x="3976047" y="1386457"/>
            <a:chExt cx="4242567" cy="397606"/>
          </a:xfrm>
        </p:grpSpPr>
        <p:sp>
          <p:nvSpPr>
            <p:cNvPr id="127" name="Rectangle: Rounded Corners 126">
              <a:extLst>
                <a:ext uri="{FF2B5EF4-FFF2-40B4-BE49-F238E27FC236}">
                  <a16:creationId xmlns:a16="http://schemas.microsoft.com/office/drawing/2014/main" id="{8998FC1B-CE11-4820-9CB1-877AA29C3BFE}"/>
                </a:ext>
                <a:ext uri="{C183D7F6-B498-43B3-948B-1728B52AA6E4}">
                  <adec:decorative xmlns:adec="http://schemas.microsoft.com/office/drawing/2017/decorative" val="1"/>
                </a:ext>
              </a:extLst>
            </p:cNvPr>
            <p:cNvSpPr/>
            <p:nvPr/>
          </p:nvSpPr>
          <p:spPr bwMode="auto">
            <a:xfrm>
              <a:off x="3983594" y="1386457"/>
              <a:ext cx="4212160" cy="397606"/>
            </a:xfrm>
            <a:prstGeom prst="roundRect">
              <a:avLst>
                <a:gd name="adj" fmla="val 50000"/>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err="1">
                <a:ln>
                  <a:noFill/>
                </a:ln>
                <a:solidFill>
                  <a:schemeClr val="tx1"/>
                </a:solidFill>
                <a:effectLst/>
                <a:uLnTx/>
                <a:uFillTx/>
                <a:latin typeface="Segoe UI"/>
                <a:ea typeface="Segoe UI" pitchFamily="34" charset="0"/>
                <a:cs typeface="Segoe UI" pitchFamily="34" charset="0"/>
              </a:endParaRPr>
            </a:p>
          </p:txBody>
        </p:sp>
        <p:sp>
          <p:nvSpPr>
            <p:cNvPr id="130" name="!! Oval 3">
              <a:extLst>
                <a:ext uri="{FF2B5EF4-FFF2-40B4-BE49-F238E27FC236}">
                  <a16:creationId xmlns:a16="http://schemas.microsoft.com/office/drawing/2014/main" id="{804BAD14-3659-457D-89E0-F2F70F3D5076}"/>
                </a:ext>
                <a:ext uri="{C183D7F6-B498-43B3-948B-1728B52AA6E4}">
                  <adec:decorative xmlns:adec="http://schemas.microsoft.com/office/drawing/2017/decorative" val="1"/>
                </a:ext>
              </a:extLst>
            </p:cNvPr>
            <p:cNvSpPr/>
            <p:nvPr/>
          </p:nvSpPr>
          <p:spPr bwMode="auto">
            <a:xfrm>
              <a:off x="3976047" y="1557524"/>
              <a:ext cx="45720" cy="47478"/>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err="1">
                <a:ln>
                  <a:noFill/>
                </a:ln>
                <a:solidFill>
                  <a:schemeClr val="tx1"/>
                </a:solidFill>
                <a:effectLst/>
                <a:uLnTx/>
                <a:uFillTx/>
                <a:latin typeface="Segoe UI"/>
                <a:ea typeface="Segoe UI" pitchFamily="34" charset="0"/>
                <a:cs typeface="Segoe UI" pitchFamily="34" charset="0"/>
              </a:endParaRPr>
            </a:p>
          </p:txBody>
        </p:sp>
        <p:sp>
          <p:nvSpPr>
            <p:cNvPr id="142" name="!! Oval 3">
              <a:extLst>
                <a:ext uri="{FF2B5EF4-FFF2-40B4-BE49-F238E27FC236}">
                  <a16:creationId xmlns:a16="http://schemas.microsoft.com/office/drawing/2014/main" id="{AA5F9A05-C5C6-412A-A87F-8743DD05CE1B}"/>
                </a:ext>
                <a:ext uri="{C183D7F6-B498-43B3-948B-1728B52AA6E4}">
                  <adec:decorative xmlns:adec="http://schemas.microsoft.com/office/drawing/2017/decorative" val="1"/>
                </a:ext>
              </a:extLst>
            </p:cNvPr>
            <p:cNvSpPr/>
            <p:nvPr/>
          </p:nvSpPr>
          <p:spPr bwMode="auto">
            <a:xfrm>
              <a:off x="8172894" y="1555037"/>
              <a:ext cx="45720" cy="47478"/>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Segoe UI"/>
                <a:ea typeface="Segoe UI" pitchFamily="34" charset="0"/>
                <a:cs typeface="Segoe UI" pitchFamily="34" charset="0"/>
              </a:endParaRPr>
            </a:p>
          </p:txBody>
        </p:sp>
      </p:grpSp>
      <p:sp>
        <p:nvSpPr>
          <p:cNvPr id="129" name="TextBox 128">
            <a:extLst>
              <a:ext uri="{FF2B5EF4-FFF2-40B4-BE49-F238E27FC236}">
                <a16:creationId xmlns:a16="http://schemas.microsoft.com/office/drawing/2014/main" id="{4C4A1077-129B-48B2-BA08-0E3C1417CCE6}"/>
              </a:ext>
            </a:extLst>
          </p:cNvPr>
          <p:cNvSpPr txBox="1"/>
          <p:nvPr/>
        </p:nvSpPr>
        <p:spPr>
          <a:xfrm>
            <a:off x="4548409" y="1434256"/>
            <a:ext cx="634569" cy="302008"/>
          </a:xfrm>
          <a:prstGeom prst="rect">
            <a:avLst/>
          </a:prstGeom>
          <a:noFill/>
        </p:spPr>
        <p:txBody>
          <a:bodyPr wrap="square" lIns="0" tIns="0" rIns="0" bIns="0" rtlCol="0" anchor="ctr">
            <a:spAutoFit/>
          </a:bodyPr>
          <a:lstStyle/>
          <a:p>
            <a:pPr marL="0" marR="0" lvl="0" indent="0" algn="ctr" defTabSz="932742" rtl="0" eaLnBrk="1" fontAlgn="auto" latinLnBrk="0" hangingPunct="1">
              <a:lnSpc>
                <a:spcPct val="100000"/>
              </a:lnSpc>
              <a:spcBef>
                <a:spcPct val="0"/>
              </a:spcBef>
              <a:spcAft>
                <a:spcPts val="0"/>
              </a:spcAft>
              <a:buClrTx/>
              <a:buSzTx/>
              <a:buFontTx/>
              <a:buNone/>
              <a:tabLst/>
              <a:defRPr/>
            </a:pPr>
            <a:r>
              <a:rPr kumimoji="0" lang="en-US" sz="1800" b="0" i="0" u="none" strike="noStrike" kern="1200" cap="none" spc="-50" normalizeH="0" baseline="0" noProof="0">
                <a:ln w="3175">
                  <a:noFill/>
                </a:ln>
                <a:solidFill>
                  <a:schemeClr val="accent1"/>
                </a:solidFill>
                <a:effectLst/>
                <a:uLnTx/>
                <a:uFillTx/>
                <a:latin typeface="+mj-lt"/>
                <a:ea typeface="+mn-ea"/>
                <a:cs typeface="Segoe UI" pitchFamily="34" charset="0"/>
              </a:rPr>
              <a:t>Data</a:t>
            </a:r>
          </a:p>
        </p:txBody>
      </p:sp>
      <p:sp>
        <p:nvSpPr>
          <p:cNvPr id="128" name="TextBox 127">
            <a:extLst>
              <a:ext uri="{FF2B5EF4-FFF2-40B4-BE49-F238E27FC236}">
                <a16:creationId xmlns:a16="http://schemas.microsoft.com/office/drawing/2014/main" id="{DFA3C523-FA0B-49EF-BC19-54A4B0AD7E89}"/>
              </a:ext>
            </a:extLst>
          </p:cNvPr>
          <p:cNvSpPr txBox="1"/>
          <p:nvPr/>
        </p:nvSpPr>
        <p:spPr>
          <a:xfrm>
            <a:off x="5082599" y="1434256"/>
            <a:ext cx="2674845" cy="302009"/>
          </a:xfrm>
          <a:prstGeom prst="rect">
            <a:avLst/>
          </a:prstGeom>
          <a:noFill/>
        </p:spPr>
        <p:txBody>
          <a:bodyPr wrap="square" lIns="0" tIns="0" rIns="0" bIns="0" rtlCol="0" anchor="ctr">
            <a:spAutoFit/>
          </a:bodyPr>
          <a:lstStyle/>
          <a:p>
            <a:pPr marL="0" marR="0" lvl="0" indent="0" algn="ctr" defTabSz="932742" rtl="0" eaLnBrk="1" fontAlgn="auto" latinLnBrk="0" hangingPunct="1">
              <a:lnSpc>
                <a:spcPct val="100000"/>
              </a:lnSpc>
              <a:spcBef>
                <a:spcPct val="0"/>
              </a:spcBef>
              <a:spcAft>
                <a:spcPts val="0"/>
              </a:spcAft>
              <a:buClrTx/>
              <a:buSzTx/>
              <a:buFontTx/>
              <a:buNone/>
              <a:tabLst/>
              <a:defRPr/>
            </a:pPr>
            <a:r>
              <a:rPr kumimoji="0" lang="en-US" sz="1800" b="0" i="0" u="none" strike="noStrike" kern="1200" cap="none" spc="-50" normalizeH="0" baseline="0" noProof="0">
                <a:ln w="3175">
                  <a:noFill/>
                </a:ln>
                <a:solidFill>
                  <a:schemeClr val="accent1"/>
                </a:solidFill>
                <a:effectLst/>
                <a:uLnTx/>
                <a:uFillTx/>
                <a:latin typeface="+mj-lt"/>
                <a:ea typeface="+mn-ea"/>
                <a:cs typeface="Segoe UI" pitchFamily="34" charset="0"/>
              </a:rPr>
              <a:t>+ Intelligence + Security</a:t>
            </a:r>
          </a:p>
        </p:txBody>
      </p:sp>
      <p:grpSp>
        <p:nvGrpSpPr>
          <p:cNvPr id="3" name="Group 2" descr="Constituent Engagement">
            <a:extLst>
              <a:ext uri="{FF2B5EF4-FFF2-40B4-BE49-F238E27FC236}">
                <a16:creationId xmlns:a16="http://schemas.microsoft.com/office/drawing/2014/main" id="{09A5B210-6C5D-48A9-8261-27D967B49CD3}"/>
              </a:ext>
            </a:extLst>
          </p:cNvPr>
          <p:cNvGrpSpPr/>
          <p:nvPr/>
        </p:nvGrpSpPr>
        <p:grpSpPr>
          <a:xfrm>
            <a:off x="717822" y="2106450"/>
            <a:ext cx="5325002" cy="457200"/>
            <a:chOff x="771127" y="2346318"/>
            <a:chExt cx="1023747" cy="776886"/>
          </a:xfrm>
        </p:grpSpPr>
        <p:sp>
          <p:nvSpPr>
            <p:cNvPr id="156" name="Transform">
              <a:extLst>
                <a:ext uri="{FF2B5EF4-FFF2-40B4-BE49-F238E27FC236}">
                  <a16:creationId xmlns:a16="http://schemas.microsoft.com/office/drawing/2014/main" id="{6CE0C186-1EC3-4BC7-BC4A-CDEBAD9DE995}"/>
                </a:ext>
                <a:ext uri="{C183D7F6-B498-43B3-948B-1728B52AA6E4}">
                  <adec:decorative xmlns:adec="http://schemas.microsoft.com/office/drawing/2017/decorative" val="1"/>
                </a:ext>
              </a:extLst>
            </p:cNvPr>
            <p:cNvSpPr txBox="1">
              <a:spLocks/>
            </p:cNvSpPr>
            <p:nvPr/>
          </p:nvSpPr>
          <p:spPr>
            <a:xfrm>
              <a:off x="771127" y="2346318"/>
              <a:ext cx="1023747" cy="776886"/>
            </a:xfrm>
            <a:prstGeom prst="round2SameRect">
              <a:avLst/>
            </a:prstGeom>
            <a:solidFill>
              <a:srgbClr val="0078D4"/>
            </a:solidFill>
            <a:ln w="25400" cap="rnd">
              <a:noFill/>
            </a:ln>
            <a:effectLst/>
          </p:spPr>
          <p:txBody>
            <a:bodyPr wrap="square" lIns="0" tIns="0" rIns="0" bIns="0" rtlCol="0" anchor="ctr" anchorCtr="0">
              <a:noAutofit/>
            </a:bodyPr>
            <a:lstStyle>
              <a:defPPr>
                <a:defRPr lang="en-US"/>
              </a:defPPr>
              <a:lvl1pPr algn="ctr" defTabSz="914102" fontAlgn="base">
                <a:lnSpc>
                  <a:spcPct val="90000"/>
                </a:lnSpc>
                <a:spcBef>
                  <a:spcPts val="2239"/>
                </a:spcBef>
                <a:spcAft>
                  <a:spcPct val="0"/>
                </a:spcAft>
                <a:buSzPct val="90000"/>
                <a:defRPr sz="1400" kern="0">
                  <a:gradFill>
                    <a:gsLst>
                      <a:gs pos="24211">
                        <a:srgbClr val="FFFFFF">
                          <a:alpha val="50000"/>
                        </a:srgbClr>
                      </a:gs>
                      <a:gs pos="50000">
                        <a:srgbClr val="FFFFFF">
                          <a:alpha val="50000"/>
                        </a:srgbClr>
                      </a:gs>
                    </a:gsLst>
                    <a:lin ang="18900000" scaled="0"/>
                  </a:gradFill>
                  <a:latin typeface="Segoe UI Semibold"/>
                  <a:cs typeface="Segoe UI" panose="020B0502040204020203" pitchFamily="34" charset="0"/>
                </a:defRPr>
              </a:lvl1pPr>
              <a:lvl2pPr marL="228600" marR="0" indent="0" defTabSz="932742" fontAlgn="auto">
                <a:lnSpc>
                  <a:spcPct val="100000"/>
                </a:lnSpc>
                <a:spcBef>
                  <a:spcPct val="20000"/>
                </a:spcBef>
                <a:spcAft>
                  <a:spcPts val="0"/>
                </a:spcAft>
                <a:buClrTx/>
                <a:buSzPct val="90000"/>
                <a:buFont typeface="Wingdings" panose="05000000000000000000" pitchFamily="2" charset="2"/>
                <a:buNone/>
                <a:tabLst/>
                <a:defRPr sz="2000" spc="0" baseline="0">
                  <a:gradFill>
                    <a:gsLst>
                      <a:gs pos="1250">
                        <a:schemeClr val="tx1"/>
                      </a:gs>
                      <a:gs pos="100000">
                        <a:schemeClr val="tx1"/>
                      </a:gs>
                    </a:gsLst>
                    <a:lin ang="5400000" scaled="0"/>
                  </a:gradFill>
                </a:defRPr>
              </a:lvl2pPr>
              <a:lvl3pPr marL="457200" marR="0" indent="0" defTabSz="932742" fontAlgn="auto">
                <a:lnSpc>
                  <a:spcPct val="100000"/>
                </a:lnSpc>
                <a:spcBef>
                  <a:spcPct val="20000"/>
                </a:spcBef>
                <a:spcAft>
                  <a:spcPts val="0"/>
                </a:spcAft>
                <a:buClrTx/>
                <a:buSzPct val="90000"/>
                <a:buFont typeface="Wingdings" panose="05000000000000000000" pitchFamily="2" charset="2"/>
                <a:buNone/>
                <a:tabLst/>
                <a:defRPr sz="1600" spc="0" baseline="0">
                  <a:gradFill>
                    <a:gsLst>
                      <a:gs pos="1250">
                        <a:schemeClr val="tx1"/>
                      </a:gs>
                      <a:gs pos="100000">
                        <a:schemeClr val="tx1"/>
                      </a:gs>
                    </a:gsLst>
                    <a:lin ang="5400000" scaled="0"/>
                  </a:gradFill>
                </a:defRPr>
              </a:lvl3pPr>
              <a:lvl4pPr marL="661988" marR="0" indent="0" defTabSz="932742" fontAlgn="auto">
                <a:lnSpc>
                  <a:spcPct val="100000"/>
                </a:lnSpc>
                <a:spcBef>
                  <a:spcPct val="20000"/>
                </a:spcBef>
                <a:spcAft>
                  <a:spcPts val="0"/>
                </a:spcAft>
                <a:buClrTx/>
                <a:buSzPct val="90000"/>
                <a:buFont typeface="Wingdings" panose="05000000000000000000" pitchFamily="2" charset="2"/>
                <a:buNone/>
                <a:tabLst/>
                <a:defRPr sz="1400" spc="0" baseline="0">
                  <a:gradFill>
                    <a:gsLst>
                      <a:gs pos="1250">
                        <a:schemeClr val="tx1"/>
                      </a:gs>
                      <a:gs pos="100000">
                        <a:schemeClr val="tx1"/>
                      </a:gs>
                    </a:gsLst>
                    <a:lin ang="5400000" scaled="0"/>
                  </a:gradFill>
                </a:defRPr>
              </a:lvl4pPr>
              <a:lvl5pPr marL="855663" marR="0" indent="0" defTabSz="932742" fontAlgn="auto">
                <a:lnSpc>
                  <a:spcPct val="100000"/>
                </a:lnSpc>
                <a:spcBef>
                  <a:spcPct val="20000"/>
                </a:spcBef>
                <a:spcAft>
                  <a:spcPts val="0"/>
                </a:spcAft>
                <a:buClrTx/>
                <a:buSzPct val="90000"/>
                <a:buFont typeface="Wingdings" panose="05000000000000000000" pitchFamily="2" charset="2"/>
                <a:buNone/>
                <a:tabLst/>
                <a:defRPr sz="1400" spc="0" baseline="0">
                  <a:gradFill>
                    <a:gsLst>
                      <a:gs pos="1250">
                        <a:schemeClr val="tx1"/>
                      </a:gs>
                      <a:gs pos="100000">
                        <a:schemeClr val="tx1"/>
                      </a:gs>
                    </a:gsLst>
                    <a:lin ang="5400000" scaled="0"/>
                  </a:gradFill>
                </a:defRPr>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marL="0" marR="0" lvl="0" indent="0" algn="ctr" defTabSz="914102" rtl="0" eaLnBrk="1" fontAlgn="base" latinLnBrk="0" hangingPunct="1">
                <a:lnSpc>
                  <a:spcPct val="90000"/>
                </a:lnSpc>
                <a:spcBef>
                  <a:spcPts val="2239"/>
                </a:spcBef>
                <a:spcAft>
                  <a:spcPct val="0"/>
                </a:spcAft>
                <a:buClrTx/>
                <a:buSzPct val="90000"/>
                <a:buFontTx/>
                <a:buNone/>
                <a:tabLst/>
                <a:defRPr/>
              </a:pPr>
              <a:endParaRPr kumimoji="0" lang="en-US" sz="1600" b="0" i="0" u="none" strike="noStrike" kern="0" cap="none" spc="0" normalizeH="0" baseline="0" noProof="0">
                <a:ln>
                  <a:noFill/>
                </a:ln>
                <a:solidFill>
                  <a:schemeClr val="bg1"/>
                </a:solidFill>
                <a:effectLst/>
                <a:uLnTx/>
                <a:uFillTx/>
                <a:latin typeface="+mj-lt"/>
                <a:ea typeface="+mn-ea"/>
                <a:cs typeface="Segoe UI" panose="020B0502040204020203" pitchFamily="34" charset="0"/>
              </a:endParaRPr>
            </a:p>
          </p:txBody>
        </p:sp>
        <p:sp>
          <p:nvSpPr>
            <p:cNvPr id="157" name="Rectangle 156">
              <a:extLst>
                <a:ext uri="{FF2B5EF4-FFF2-40B4-BE49-F238E27FC236}">
                  <a16:creationId xmlns:a16="http://schemas.microsoft.com/office/drawing/2014/main" id="{AC5CFAEA-4BBD-4875-B420-031C09ACA4C3}"/>
                </a:ext>
              </a:extLst>
            </p:cNvPr>
            <p:cNvSpPr>
              <a:spLocks/>
            </p:cNvSpPr>
            <p:nvPr/>
          </p:nvSpPr>
          <p:spPr bwMode="invGray">
            <a:xfrm>
              <a:off x="992181" y="2502817"/>
              <a:ext cx="581638" cy="463890"/>
            </a:xfrm>
            <a:prstGeom prst="rect">
              <a:avLst/>
            </a:prstGeom>
            <a:noFill/>
            <a:ln>
              <a:noFill/>
              <a:prstDash val="sysDash"/>
            </a:ln>
          </p:spPr>
          <p:txBody>
            <a:bodyPr wrap="square" lIns="0" tIns="0" rIns="0" bIns="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chemeClr val="bg1"/>
                  </a:solidFill>
                  <a:effectLst/>
                  <a:uLnTx/>
                  <a:uFillTx/>
                  <a:latin typeface="+mj-lt"/>
                  <a:ea typeface="+mn-ea"/>
                  <a:cs typeface="+mn-cs"/>
                </a:rPr>
                <a:t>Constituent Engagement</a:t>
              </a:r>
            </a:p>
          </p:txBody>
        </p:sp>
      </p:grpSp>
      <p:sp>
        <p:nvSpPr>
          <p:cNvPr id="65" name="TextBox 19_1">
            <a:extLst>
              <a:ext uri="{FF2B5EF4-FFF2-40B4-BE49-F238E27FC236}">
                <a16:creationId xmlns:a16="http://schemas.microsoft.com/office/drawing/2014/main" id="{59437A23-1243-FD80-4097-352F6F32EC9F}"/>
              </a:ext>
              <a:ext uri="{C183D7F6-B498-43B3-948B-1728B52AA6E4}">
                <adec:decorative xmlns:adec="http://schemas.microsoft.com/office/drawing/2017/decorative" val="1"/>
              </a:ext>
            </a:extLst>
          </p:cNvPr>
          <p:cNvSpPr txBox="1">
            <a:spLocks/>
          </p:cNvSpPr>
          <p:nvPr/>
        </p:nvSpPr>
        <p:spPr>
          <a:xfrm flipV="1">
            <a:off x="717822" y="2563648"/>
            <a:ext cx="5318448" cy="2898648"/>
          </a:xfrm>
          <a:prstGeom prst="round2SameRect">
            <a:avLst>
              <a:gd name="adj1" fmla="val 4083"/>
              <a:gd name="adj2" fmla="val 0"/>
            </a:avLst>
          </a:prstGeom>
          <a:solidFill>
            <a:schemeClr val="bg1"/>
          </a:solidFill>
          <a:effectLst>
            <a:outerShdw blurRad="63500" algn="ctr" rotWithShape="0">
              <a:prstClr val="black">
                <a:alpha val="10000"/>
              </a:prstClr>
            </a:outerShdw>
          </a:effectLst>
        </p:spPr>
        <p:txBody>
          <a:bodyPr wrap="square" lIns="365760" tIns="365760" rIns="365760" bIns="3657600" anchor="b" anchorCtr="0">
            <a:noAutofit/>
          </a:bodyPr>
          <a:lstStyle>
            <a:defPPr>
              <a:defRPr lang="en-US"/>
            </a:defPPr>
            <a:lvl1pPr marR="0" lvl="0" indent="0" algn="ctr" fontAlgn="auto">
              <a:lnSpc>
                <a:spcPct val="100000"/>
              </a:lnSpc>
              <a:spcBef>
                <a:spcPts val="0"/>
              </a:spcBef>
              <a:spcAft>
                <a:spcPts val="121"/>
              </a:spcAft>
              <a:buClrTx/>
              <a:buSzTx/>
              <a:buFontTx/>
              <a:buNone/>
              <a:tabLst/>
              <a:defRPr kumimoji="0" sz="1200" b="0" i="0" u="none" strike="noStrike" cap="none" spc="0" normalizeH="0" baseline="0">
                <a:ln>
                  <a:noFill/>
                </a:ln>
                <a:solidFill>
                  <a:srgbClr val="008575"/>
                </a:solidFill>
                <a:effectLst/>
                <a:uLnTx/>
                <a:uFillTx/>
                <a:latin typeface="Segoe UI Semibold"/>
                <a:cs typeface="Segoe UI Semibold" panose="020B0702040204020203" pitchFamily="34" charset="0"/>
              </a:defRPr>
            </a:lvl1pPr>
          </a:lstStyle>
          <a:p>
            <a:endParaRPr lang="en-US"/>
          </a:p>
        </p:txBody>
      </p:sp>
      <p:grpSp>
        <p:nvGrpSpPr>
          <p:cNvPr id="13" name="Group 12" descr="Sales">
            <a:extLst>
              <a:ext uri="{FF2B5EF4-FFF2-40B4-BE49-F238E27FC236}">
                <a16:creationId xmlns:a16="http://schemas.microsoft.com/office/drawing/2014/main" id="{76A238A7-5966-46DB-8F58-CA56291DFE2B}"/>
              </a:ext>
            </a:extLst>
          </p:cNvPr>
          <p:cNvGrpSpPr/>
          <p:nvPr/>
        </p:nvGrpSpPr>
        <p:grpSpPr>
          <a:xfrm>
            <a:off x="1023348" y="2816435"/>
            <a:ext cx="796438" cy="648878"/>
            <a:chOff x="884781" y="4241204"/>
            <a:chExt cx="796438" cy="648878"/>
          </a:xfrm>
        </p:grpSpPr>
        <p:pic>
          <p:nvPicPr>
            <p:cNvPr id="83" name="Picture 82">
              <a:extLst>
                <a:ext uri="{FF2B5EF4-FFF2-40B4-BE49-F238E27FC236}">
                  <a16:creationId xmlns:a16="http://schemas.microsoft.com/office/drawing/2014/main" id="{8D0060F3-10F1-43C1-BD92-4C07B1985CB0}"/>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138762" y="4601606"/>
              <a:ext cx="288476" cy="288476"/>
            </a:xfrm>
            <a:prstGeom prst="rect">
              <a:avLst/>
            </a:prstGeom>
            <a:effectLst/>
          </p:spPr>
        </p:pic>
        <p:sp>
          <p:nvSpPr>
            <p:cNvPr id="84" name="Rectangle 83">
              <a:extLst>
                <a:ext uri="{FF2B5EF4-FFF2-40B4-BE49-F238E27FC236}">
                  <a16:creationId xmlns:a16="http://schemas.microsoft.com/office/drawing/2014/main" id="{50F47FD1-E07F-4A02-82AB-93FD299BFC2B}"/>
                </a:ext>
              </a:extLst>
            </p:cNvPr>
            <p:cNvSpPr>
              <a:spLocks/>
            </p:cNvSpPr>
            <p:nvPr/>
          </p:nvSpPr>
          <p:spPr bwMode="invGray">
            <a:xfrm>
              <a:off x="884781" y="4241204"/>
              <a:ext cx="796438" cy="276999"/>
            </a:xfrm>
            <a:prstGeom prst="rect">
              <a:avLst/>
            </a:prstGeom>
          </p:spPr>
          <p:txBody>
            <a:bodyPr wrap="square" tIns="0" bIns="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i="0" u="none" strike="noStrike" kern="1200" cap="none" spc="0" normalizeH="0" baseline="0" noProof="0">
                  <a:ln>
                    <a:noFill/>
                  </a:ln>
                  <a:effectLst/>
                  <a:uLnTx/>
                  <a:uFillTx/>
                  <a:latin typeface="+mj-lt"/>
                  <a:ea typeface="+mn-ea"/>
                  <a:cs typeface="+mn-cs"/>
                </a:rPr>
                <a:t>Sales</a:t>
              </a:r>
            </a:p>
          </p:txBody>
        </p:sp>
      </p:grpSp>
      <p:grpSp>
        <p:nvGrpSpPr>
          <p:cNvPr id="15" name="Group 14" descr="Marketing">
            <a:extLst>
              <a:ext uri="{FF2B5EF4-FFF2-40B4-BE49-F238E27FC236}">
                <a16:creationId xmlns:a16="http://schemas.microsoft.com/office/drawing/2014/main" id="{4DD9E1FF-AFEC-4E7E-9BEE-4E8AEDF242ED}"/>
              </a:ext>
            </a:extLst>
          </p:cNvPr>
          <p:cNvGrpSpPr/>
          <p:nvPr/>
        </p:nvGrpSpPr>
        <p:grpSpPr>
          <a:xfrm>
            <a:off x="2215785" y="2816435"/>
            <a:ext cx="796438" cy="643388"/>
            <a:chOff x="2081155" y="3519903"/>
            <a:chExt cx="796438" cy="643388"/>
          </a:xfrm>
        </p:grpSpPr>
        <p:pic>
          <p:nvPicPr>
            <p:cNvPr id="97" name="Picture 96">
              <a:extLst>
                <a:ext uri="{FF2B5EF4-FFF2-40B4-BE49-F238E27FC236}">
                  <a16:creationId xmlns:a16="http://schemas.microsoft.com/office/drawing/2014/main" id="{2BE433C8-B1B4-4FA4-8B72-1E5C5A0D3BF3}"/>
                </a:ex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2335136" y="3874815"/>
              <a:ext cx="288476" cy="288476"/>
            </a:xfrm>
            <a:prstGeom prst="rect">
              <a:avLst/>
            </a:prstGeom>
          </p:spPr>
        </p:pic>
        <p:sp>
          <p:nvSpPr>
            <p:cNvPr id="98" name="Rectangle 97">
              <a:extLst>
                <a:ext uri="{FF2B5EF4-FFF2-40B4-BE49-F238E27FC236}">
                  <a16:creationId xmlns:a16="http://schemas.microsoft.com/office/drawing/2014/main" id="{BDA57B03-14EA-4B75-9367-406AACBFEB44}"/>
                </a:ext>
              </a:extLst>
            </p:cNvPr>
            <p:cNvSpPr>
              <a:spLocks/>
            </p:cNvSpPr>
            <p:nvPr/>
          </p:nvSpPr>
          <p:spPr bwMode="invGray">
            <a:xfrm>
              <a:off x="2081155" y="3519903"/>
              <a:ext cx="796438" cy="276999"/>
            </a:xfrm>
            <a:prstGeom prst="rect">
              <a:avLst/>
            </a:prstGeom>
          </p:spPr>
          <p:txBody>
            <a:bodyPr wrap="square" lIns="0" tIns="0" rIns="0" bIns="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i="0" u="none" strike="noStrike" kern="1200" cap="none" spc="0" normalizeH="0" baseline="0" noProof="0">
                  <a:ln>
                    <a:noFill/>
                  </a:ln>
                  <a:effectLst/>
                  <a:uLnTx/>
                  <a:uFillTx/>
                  <a:latin typeface="+mj-lt"/>
                  <a:ea typeface="+mn-ea"/>
                  <a:cs typeface="+mn-cs"/>
                </a:rPr>
                <a:t>Marketing</a:t>
              </a:r>
            </a:p>
          </p:txBody>
        </p:sp>
      </p:grpSp>
      <p:grpSp>
        <p:nvGrpSpPr>
          <p:cNvPr id="16" name="Group 15" descr="Customer Service">
            <a:extLst>
              <a:ext uri="{FF2B5EF4-FFF2-40B4-BE49-F238E27FC236}">
                <a16:creationId xmlns:a16="http://schemas.microsoft.com/office/drawing/2014/main" id="{1A37151A-EF70-4E98-813F-2DBCD0992960}"/>
              </a:ext>
            </a:extLst>
          </p:cNvPr>
          <p:cNvGrpSpPr/>
          <p:nvPr/>
        </p:nvGrpSpPr>
        <p:grpSpPr>
          <a:xfrm>
            <a:off x="3408222" y="2816435"/>
            <a:ext cx="1092112" cy="647609"/>
            <a:chOff x="3129692" y="3519903"/>
            <a:chExt cx="1092112" cy="647609"/>
          </a:xfrm>
        </p:grpSpPr>
        <p:pic>
          <p:nvPicPr>
            <p:cNvPr id="89" name="Picture 88">
              <a:extLst>
                <a:ext uri="{FF2B5EF4-FFF2-40B4-BE49-F238E27FC236}">
                  <a16:creationId xmlns:a16="http://schemas.microsoft.com/office/drawing/2014/main" id="{99869262-A15E-4322-BAA9-5A9EF6CDA45A}"/>
                </a:ext>
                <a:ext uri="{C183D7F6-B498-43B3-948B-1728B52AA6E4}">
                  <adec:decorative xmlns:adec="http://schemas.microsoft.com/office/drawing/2017/decorative" val="1"/>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3527289" y="3870594"/>
              <a:ext cx="296918" cy="296918"/>
            </a:xfrm>
            <a:prstGeom prst="rect">
              <a:avLst/>
            </a:prstGeom>
          </p:spPr>
        </p:pic>
        <p:sp>
          <p:nvSpPr>
            <p:cNvPr id="90" name="Rectangle 89">
              <a:extLst>
                <a:ext uri="{FF2B5EF4-FFF2-40B4-BE49-F238E27FC236}">
                  <a16:creationId xmlns:a16="http://schemas.microsoft.com/office/drawing/2014/main" id="{6FFA6AF0-EE77-4FB5-98A4-5F788964BCCB}"/>
                </a:ext>
              </a:extLst>
            </p:cNvPr>
            <p:cNvSpPr>
              <a:spLocks/>
            </p:cNvSpPr>
            <p:nvPr/>
          </p:nvSpPr>
          <p:spPr bwMode="invGray">
            <a:xfrm>
              <a:off x="3129692" y="3519903"/>
              <a:ext cx="1092112" cy="276999"/>
            </a:xfrm>
            <a:prstGeom prst="rect">
              <a:avLst/>
            </a:prstGeom>
          </p:spPr>
          <p:txBody>
            <a:bodyPr wrap="square" lIns="0" tIns="0" rIns="0" bIns="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i="0" u="none" strike="noStrike" kern="1200" cap="none" spc="0" normalizeH="0" baseline="0" noProof="0">
                  <a:ln>
                    <a:noFill/>
                  </a:ln>
                  <a:effectLst/>
                  <a:uLnTx/>
                  <a:uFillTx/>
                  <a:latin typeface="+mj-lt"/>
                  <a:ea typeface="+mn-ea"/>
                  <a:cs typeface="+mn-cs"/>
                </a:rPr>
                <a:t>Customer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i="0" u="none" strike="noStrike" kern="1200" cap="none" spc="0" normalizeH="0" baseline="0" noProof="0">
                  <a:ln>
                    <a:noFill/>
                  </a:ln>
                  <a:effectLst/>
                  <a:uLnTx/>
                  <a:uFillTx/>
                  <a:latin typeface="+mj-lt"/>
                  <a:ea typeface="+mn-ea"/>
                  <a:cs typeface="+mn-cs"/>
                </a:rPr>
                <a:t>Service</a:t>
              </a:r>
            </a:p>
          </p:txBody>
        </p:sp>
      </p:grpSp>
      <p:grpSp>
        <p:nvGrpSpPr>
          <p:cNvPr id="19" name="Group 18" descr="Field Service">
            <a:extLst>
              <a:ext uri="{FF2B5EF4-FFF2-40B4-BE49-F238E27FC236}">
                <a16:creationId xmlns:a16="http://schemas.microsoft.com/office/drawing/2014/main" id="{1F453915-E309-4172-86E5-73F430862FC4}"/>
              </a:ext>
            </a:extLst>
          </p:cNvPr>
          <p:cNvGrpSpPr/>
          <p:nvPr/>
        </p:nvGrpSpPr>
        <p:grpSpPr>
          <a:xfrm>
            <a:off x="4896334" y="2816435"/>
            <a:ext cx="796438" cy="647609"/>
            <a:chOff x="4473903" y="3519903"/>
            <a:chExt cx="796438" cy="647609"/>
          </a:xfrm>
        </p:grpSpPr>
        <p:pic>
          <p:nvPicPr>
            <p:cNvPr id="95" name="Picture 94">
              <a:extLst>
                <a:ext uri="{FF2B5EF4-FFF2-40B4-BE49-F238E27FC236}">
                  <a16:creationId xmlns:a16="http://schemas.microsoft.com/office/drawing/2014/main" id="{C6D84837-D6F7-46C1-BDA3-4FC906EC8B50}"/>
                </a:ext>
                <a:ext uri="{C183D7F6-B498-43B3-948B-1728B52AA6E4}">
                  <adec:decorative xmlns:adec="http://schemas.microsoft.com/office/drawing/2017/decorative" val="1"/>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4723663" y="3870594"/>
              <a:ext cx="296918" cy="296918"/>
            </a:xfrm>
            <a:prstGeom prst="rect">
              <a:avLst/>
            </a:prstGeom>
          </p:spPr>
        </p:pic>
        <p:sp>
          <p:nvSpPr>
            <p:cNvPr id="96" name="Rectangle 95">
              <a:extLst>
                <a:ext uri="{FF2B5EF4-FFF2-40B4-BE49-F238E27FC236}">
                  <a16:creationId xmlns:a16="http://schemas.microsoft.com/office/drawing/2014/main" id="{38C51867-E208-465C-B06B-6529D690D284}"/>
                </a:ext>
              </a:extLst>
            </p:cNvPr>
            <p:cNvSpPr>
              <a:spLocks/>
            </p:cNvSpPr>
            <p:nvPr/>
          </p:nvSpPr>
          <p:spPr bwMode="invGray">
            <a:xfrm>
              <a:off x="4473903" y="3519903"/>
              <a:ext cx="796438" cy="276999"/>
            </a:xfrm>
            <a:prstGeom prst="rect">
              <a:avLst/>
            </a:prstGeom>
          </p:spPr>
          <p:txBody>
            <a:bodyPr wrap="square" lIns="0" tIns="0" rIns="0" bIns="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i="0" u="none" strike="noStrike" kern="1200" cap="none" spc="0" normalizeH="0" baseline="0" noProof="0">
                  <a:ln>
                    <a:noFill/>
                  </a:ln>
                  <a:effectLst/>
                  <a:uLnTx/>
                  <a:uFillTx/>
                  <a:latin typeface="+mj-lt"/>
                  <a:ea typeface="+mn-ea"/>
                  <a:cs typeface="+mn-cs"/>
                </a:rPr>
                <a:t>Field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i="0" u="none" strike="noStrike" kern="1200" cap="none" spc="0" normalizeH="0" baseline="0" noProof="0">
                  <a:ln>
                    <a:noFill/>
                  </a:ln>
                  <a:effectLst/>
                  <a:uLnTx/>
                  <a:uFillTx/>
                  <a:latin typeface="+mj-lt"/>
                  <a:ea typeface="+mn-ea"/>
                  <a:cs typeface="+mn-cs"/>
                </a:rPr>
                <a:t>Service</a:t>
              </a:r>
            </a:p>
          </p:txBody>
        </p:sp>
      </p:grpSp>
      <p:grpSp>
        <p:nvGrpSpPr>
          <p:cNvPr id="17" name="Group 16" descr="Product Visualize">
            <a:extLst>
              <a:ext uri="{FF2B5EF4-FFF2-40B4-BE49-F238E27FC236}">
                <a16:creationId xmlns:a16="http://schemas.microsoft.com/office/drawing/2014/main" id="{F662A27F-9114-4047-A2DF-C3E02E149C07}"/>
              </a:ext>
            </a:extLst>
          </p:cNvPr>
          <p:cNvGrpSpPr/>
          <p:nvPr/>
        </p:nvGrpSpPr>
        <p:grpSpPr>
          <a:xfrm>
            <a:off x="875511" y="3781516"/>
            <a:ext cx="1092112" cy="642342"/>
            <a:chOff x="3129692" y="4241204"/>
            <a:chExt cx="1092112" cy="642342"/>
          </a:xfrm>
        </p:grpSpPr>
        <p:pic>
          <p:nvPicPr>
            <p:cNvPr id="91" name="Picture 90">
              <a:extLst>
                <a:ext uri="{FF2B5EF4-FFF2-40B4-BE49-F238E27FC236}">
                  <a16:creationId xmlns:a16="http://schemas.microsoft.com/office/drawing/2014/main" id="{0361A9BA-CEEB-4754-B2DA-696C5D9B3CD5}"/>
                </a:ext>
                <a:ext uri="{C183D7F6-B498-43B3-948B-1728B52AA6E4}">
                  <adec:decorative xmlns:adec="http://schemas.microsoft.com/office/drawing/2017/decorative" val="1"/>
                </a:ext>
              </a:extLst>
            </p:cNvPr>
            <p:cNvPicPr>
              <a:picLocks noChangeAspect="1"/>
            </p:cNvPicPr>
            <p:nvPr/>
          </p:nvPicPr>
          <p:blipFill>
            <a:blip r:embed="rId7" cstate="email">
              <a:alphaModFix/>
              <a:extLst>
                <a:ext uri="{28A0092B-C50C-407E-A947-70E740481C1C}">
                  <a14:useLocalDpi xmlns:a14="http://schemas.microsoft.com/office/drawing/2010/main"/>
                </a:ext>
              </a:extLst>
            </a:blip>
            <a:srcRect/>
            <a:stretch/>
          </p:blipFill>
          <p:spPr>
            <a:xfrm>
              <a:off x="3538045" y="4608142"/>
              <a:ext cx="275406" cy="275404"/>
            </a:xfrm>
            <a:prstGeom prst="rect">
              <a:avLst/>
            </a:prstGeom>
            <a:noFill/>
            <a:ln w="10795" cap="flat" cmpd="sng" algn="ctr">
              <a:noFill/>
              <a:prstDash val="solid"/>
            </a:ln>
            <a:effectLst/>
          </p:spPr>
        </p:pic>
        <p:sp>
          <p:nvSpPr>
            <p:cNvPr id="92" name="Rectangle 91">
              <a:extLst>
                <a:ext uri="{FF2B5EF4-FFF2-40B4-BE49-F238E27FC236}">
                  <a16:creationId xmlns:a16="http://schemas.microsoft.com/office/drawing/2014/main" id="{945BD6B3-86C6-46A9-8217-C2298F7FD824}"/>
                </a:ext>
                <a:ext uri="{C183D7F6-B498-43B3-948B-1728B52AA6E4}">
                  <adec:decorative xmlns:adec="http://schemas.microsoft.com/office/drawing/2017/decorative" val="1"/>
                </a:ext>
              </a:extLst>
            </p:cNvPr>
            <p:cNvSpPr>
              <a:spLocks/>
            </p:cNvSpPr>
            <p:nvPr/>
          </p:nvSpPr>
          <p:spPr bwMode="invGray">
            <a:xfrm>
              <a:off x="3129692" y="4241204"/>
              <a:ext cx="1092112" cy="276999"/>
            </a:xfrm>
            <a:prstGeom prst="rect">
              <a:avLst/>
            </a:prstGeom>
          </p:spPr>
          <p:txBody>
            <a:bodyPr wrap="square" lIns="0" tIns="0" rIns="0" bIns="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i="0" u="none" strike="noStrike" kern="1200" cap="none" spc="0" normalizeH="0" baseline="0" noProof="0">
                  <a:ln>
                    <a:noFill/>
                  </a:ln>
                  <a:effectLst/>
                  <a:uLnTx/>
                  <a:uFillTx/>
                  <a:latin typeface="+mj-lt"/>
                  <a:ea typeface="+mn-ea"/>
                  <a:cs typeface="+mn-cs"/>
                </a:rPr>
                <a:t>Product </a:t>
              </a:r>
              <a:br>
                <a:rPr kumimoji="0" lang="en-US" sz="1000" i="0" u="none" strike="noStrike" kern="1200" cap="none" spc="0" normalizeH="0" baseline="0" noProof="0">
                  <a:ln>
                    <a:noFill/>
                  </a:ln>
                  <a:effectLst/>
                  <a:uLnTx/>
                  <a:uFillTx/>
                  <a:latin typeface="+mj-lt"/>
                  <a:ea typeface="+mn-ea"/>
                  <a:cs typeface="+mn-cs"/>
                </a:rPr>
              </a:br>
              <a:r>
                <a:rPr kumimoji="0" lang="en-US" sz="1000" i="0" u="none" strike="noStrike" kern="1200" cap="none" spc="0" normalizeH="0" baseline="0" noProof="0">
                  <a:ln>
                    <a:noFill/>
                  </a:ln>
                  <a:effectLst/>
                  <a:uLnTx/>
                  <a:uFillTx/>
                  <a:latin typeface="+mj-lt"/>
                  <a:ea typeface="+mn-ea"/>
                  <a:cs typeface="+mn-cs"/>
                </a:rPr>
                <a:t>Visualize</a:t>
              </a:r>
            </a:p>
          </p:txBody>
        </p:sp>
      </p:grpSp>
      <p:grpSp>
        <p:nvGrpSpPr>
          <p:cNvPr id="14" name="Group 13" descr="Customer Insights">
            <a:extLst>
              <a:ext uri="{FF2B5EF4-FFF2-40B4-BE49-F238E27FC236}">
                <a16:creationId xmlns:a16="http://schemas.microsoft.com/office/drawing/2014/main" id="{B920D33E-9CAB-44D2-92E5-CCE5653CE660}"/>
              </a:ext>
            </a:extLst>
          </p:cNvPr>
          <p:cNvGrpSpPr/>
          <p:nvPr/>
        </p:nvGrpSpPr>
        <p:grpSpPr>
          <a:xfrm>
            <a:off x="2215785" y="3781516"/>
            <a:ext cx="796438" cy="637900"/>
            <a:chOff x="884781" y="4973485"/>
            <a:chExt cx="796438" cy="637900"/>
          </a:xfrm>
        </p:grpSpPr>
        <p:pic>
          <p:nvPicPr>
            <p:cNvPr id="85" name="Picture 84">
              <a:extLst>
                <a:ext uri="{FF2B5EF4-FFF2-40B4-BE49-F238E27FC236}">
                  <a16:creationId xmlns:a16="http://schemas.microsoft.com/office/drawing/2014/main" id="{264DFA3B-0E11-46F7-8D99-27514A116C60}"/>
                </a:ext>
                <a:ext uri="{C183D7F6-B498-43B3-948B-1728B52AA6E4}">
                  <adec:decorative xmlns:adec="http://schemas.microsoft.com/office/drawing/2017/decorative" val="1"/>
                </a:ext>
              </a:extLst>
            </p:cNvPr>
            <p:cNvPicPr>
              <a:picLocks noChangeAspect="1"/>
            </p:cNvPicPr>
            <p:nvPr/>
          </p:nvPicPr>
          <p:blipFill>
            <a:blip r:embed="rId8" cstate="email">
              <a:alphaModFix/>
              <a:extLst>
                <a:ext uri="{28A0092B-C50C-407E-A947-70E740481C1C}">
                  <a14:useLocalDpi xmlns:a14="http://schemas.microsoft.com/office/drawing/2010/main"/>
                </a:ext>
              </a:extLst>
            </a:blip>
            <a:srcRect/>
            <a:stretch/>
          </p:blipFill>
          <p:spPr>
            <a:xfrm>
              <a:off x="1144251" y="5333889"/>
              <a:ext cx="277498" cy="277496"/>
            </a:xfrm>
            <a:prstGeom prst="rect">
              <a:avLst/>
            </a:prstGeom>
            <a:effectLst/>
          </p:spPr>
        </p:pic>
        <p:sp>
          <p:nvSpPr>
            <p:cNvPr id="86" name="Rectangle 85">
              <a:extLst>
                <a:ext uri="{FF2B5EF4-FFF2-40B4-BE49-F238E27FC236}">
                  <a16:creationId xmlns:a16="http://schemas.microsoft.com/office/drawing/2014/main" id="{70938D58-F60A-40A5-86FD-11BC5F82A656}"/>
                </a:ext>
              </a:extLst>
            </p:cNvPr>
            <p:cNvSpPr>
              <a:spLocks/>
            </p:cNvSpPr>
            <p:nvPr/>
          </p:nvSpPr>
          <p:spPr bwMode="invGray">
            <a:xfrm>
              <a:off x="884781" y="4973485"/>
              <a:ext cx="796438" cy="276999"/>
            </a:xfrm>
            <a:prstGeom prst="rect">
              <a:avLst/>
            </a:prstGeom>
          </p:spPr>
          <p:txBody>
            <a:bodyPr wrap="square" lIns="0" tIns="0" rIns="0" bIns="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i="0" u="none" strike="noStrike" kern="1200" cap="none" spc="0" normalizeH="0" baseline="0" noProof="0">
                  <a:ln>
                    <a:noFill/>
                  </a:ln>
                  <a:effectLst/>
                  <a:uLnTx/>
                  <a:uFillTx/>
                  <a:latin typeface="+mj-lt"/>
                  <a:ea typeface="+mn-ea"/>
                  <a:cs typeface="+mn-cs"/>
                </a:rPr>
                <a:t>Customer Insights</a:t>
              </a:r>
            </a:p>
          </p:txBody>
        </p:sp>
      </p:grpSp>
      <p:grpSp>
        <p:nvGrpSpPr>
          <p:cNvPr id="18" name="Group 17" descr="Virtual Agent for Customer Service">
            <a:extLst>
              <a:ext uri="{FF2B5EF4-FFF2-40B4-BE49-F238E27FC236}">
                <a16:creationId xmlns:a16="http://schemas.microsoft.com/office/drawing/2014/main" id="{2142FCCC-E5D8-40A8-BBCB-E806A9485491}"/>
              </a:ext>
            </a:extLst>
          </p:cNvPr>
          <p:cNvGrpSpPr/>
          <p:nvPr/>
        </p:nvGrpSpPr>
        <p:grpSpPr>
          <a:xfrm>
            <a:off x="3389352" y="3781516"/>
            <a:ext cx="1188484" cy="686064"/>
            <a:chOff x="3081506" y="4973485"/>
            <a:chExt cx="1188484" cy="686064"/>
          </a:xfrm>
        </p:grpSpPr>
        <p:pic>
          <p:nvPicPr>
            <p:cNvPr id="93" name="Picture 92">
              <a:extLst>
                <a:ext uri="{FF2B5EF4-FFF2-40B4-BE49-F238E27FC236}">
                  <a16:creationId xmlns:a16="http://schemas.microsoft.com/office/drawing/2014/main" id="{6DA525FB-6EEE-40AB-AAE2-7C7CA6B7024E}"/>
                </a:ext>
                <a:ext uri="{C183D7F6-B498-43B3-948B-1728B52AA6E4}">
                  <adec:decorative xmlns:adec="http://schemas.microsoft.com/office/drawing/2017/decorative" val="1"/>
                </a:ext>
              </a:extLst>
            </p:cNvPr>
            <p:cNvPicPr>
              <a:picLocks noChangeAspect="1"/>
            </p:cNvPicPr>
            <p:nvPr/>
          </p:nvPicPr>
          <p:blipFill>
            <a:blip r:embed="rId9" cstate="email">
              <a:alphaModFix/>
              <a:extLst>
                <a:ext uri="{28A0092B-C50C-407E-A947-70E740481C1C}">
                  <a14:useLocalDpi xmlns:a14="http://schemas.microsoft.com/office/drawing/2010/main"/>
                </a:ext>
              </a:extLst>
            </a:blip>
            <a:stretch>
              <a:fillRect/>
            </a:stretch>
          </p:blipFill>
          <p:spPr>
            <a:xfrm>
              <a:off x="3490686" y="5285725"/>
              <a:ext cx="370124" cy="373824"/>
            </a:xfrm>
            <a:prstGeom prst="rect">
              <a:avLst/>
            </a:prstGeom>
            <a:noFill/>
            <a:ln w="10795" cap="flat" cmpd="sng" algn="ctr">
              <a:noFill/>
              <a:prstDash val="solid"/>
            </a:ln>
            <a:effectLst/>
          </p:spPr>
        </p:pic>
        <p:sp>
          <p:nvSpPr>
            <p:cNvPr id="94" name="TextBox 93">
              <a:extLst>
                <a:ext uri="{FF2B5EF4-FFF2-40B4-BE49-F238E27FC236}">
                  <a16:creationId xmlns:a16="http://schemas.microsoft.com/office/drawing/2014/main" id="{DE246807-FDC5-475C-B7D9-FF447A57B7E6}"/>
                </a:ext>
              </a:extLst>
            </p:cNvPr>
            <p:cNvSpPr txBox="1">
              <a:spLocks/>
            </p:cNvSpPr>
            <p:nvPr/>
          </p:nvSpPr>
          <p:spPr>
            <a:xfrm>
              <a:off x="3081506" y="4973485"/>
              <a:ext cx="1188484" cy="276999"/>
            </a:xfrm>
            <a:prstGeom prst="rect">
              <a:avLst/>
            </a:prstGeom>
          </p:spPr>
          <p:txBody>
            <a:bodyPr wrap="square" lIns="0" tIns="0" rIns="0" bIns="0" anchor="ctr">
              <a:noAutofit/>
            </a:bodyPr>
            <a:lstStyle>
              <a:defPPr>
                <a:defRPr lang="en-US"/>
              </a:defPPr>
              <a:lvl1pPr marR="0" lvl="0" indent="0" algn="ctr" fontAlgn="auto">
                <a:lnSpc>
                  <a:spcPct val="100000"/>
                </a:lnSpc>
                <a:spcBef>
                  <a:spcPts val="0"/>
                </a:spcBef>
                <a:spcAft>
                  <a:spcPts val="0"/>
                </a:spcAft>
                <a:buClrTx/>
                <a:buSzTx/>
                <a:buFontTx/>
                <a:buNone/>
                <a:tabLst/>
                <a:defRPr kumimoji="0" sz="600" b="1" i="0" u="none" strike="noStrike" cap="none" spc="0" normalizeH="0" baseline="0">
                  <a:ln>
                    <a:noFill/>
                  </a:ln>
                  <a:effectLst/>
                  <a:uLnTx/>
                  <a:uFillTx/>
                  <a:latin typeface="Segoe UI Semibold"/>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effectLst/>
                  <a:uLnTx/>
                  <a:uFillTx/>
                  <a:latin typeface="+mj-lt"/>
                  <a:ea typeface="+mn-ea"/>
                  <a:cs typeface="+mn-cs"/>
                </a:rPr>
                <a:t>Virtual Agent for Customer Service</a:t>
              </a:r>
            </a:p>
          </p:txBody>
        </p:sp>
      </p:grpSp>
      <p:grpSp>
        <p:nvGrpSpPr>
          <p:cNvPr id="22" name="Group 21" descr="Remote Assist">
            <a:extLst>
              <a:ext uri="{FF2B5EF4-FFF2-40B4-BE49-F238E27FC236}">
                <a16:creationId xmlns:a16="http://schemas.microsoft.com/office/drawing/2014/main" id="{81C1235B-B387-4569-931A-9295EBC3A398}"/>
              </a:ext>
            </a:extLst>
          </p:cNvPr>
          <p:cNvGrpSpPr/>
          <p:nvPr/>
        </p:nvGrpSpPr>
        <p:grpSpPr>
          <a:xfrm>
            <a:off x="4896334" y="3781516"/>
            <a:ext cx="796438" cy="642342"/>
            <a:chOff x="6866651" y="4241204"/>
            <a:chExt cx="796438" cy="642342"/>
          </a:xfrm>
        </p:grpSpPr>
        <p:pic>
          <p:nvPicPr>
            <p:cNvPr id="106" name="Picture 105">
              <a:extLst>
                <a:ext uri="{FF2B5EF4-FFF2-40B4-BE49-F238E27FC236}">
                  <a16:creationId xmlns:a16="http://schemas.microsoft.com/office/drawing/2014/main" id="{650F248C-5518-46CB-803B-33A4D8684704}"/>
                </a:ext>
                <a:ext uri="{C183D7F6-B498-43B3-948B-1728B52AA6E4}">
                  <adec:decorative xmlns:adec="http://schemas.microsoft.com/office/drawing/2017/decorative" val="1"/>
                </a:ext>
              </a:extLst>
            </p:cNvPr>
            <p:cNvPicPr>
              <a:picLocks noChangeAspect="1"/>
            </p:cNvPicPr>
            <p:nvPr/>
          </p:nvPicPr>
          <p:blipFill>
            <a:blip r:embed="rId10" cstate="email">
              <a:alphaModFix/>
              <a:extLst>
                <a:ext uri="{28A0092B-C50C-407E-A947-70E740481C1C}">
                  <a14:useLocalDpi xmlns:a14="http://schemas.microsoft.com/office/drawing/2010/main"/>
                </a:ext>
              </a:extLst>
            </a:blip>
            <a:srcRect/>
            <a:stretch/>
          </p:blipFill>
          <p:spPr>
            <a:xfrm>
              <a:off x="7127167" y="4608142"/>
              <a:ext cx="275406" cy="275404"/>
            </a:xfrm>
            <a:prstGeom prst="rect">
              <a:avLst/>
            </a:prstGeom>
            <a:noFill/>
            <a:ln w="10795" cap="flat" cmpd="sng" algn="ctr">
              <a:noFill/>
              <a:prstDash val="solid"/>
            </a:ln>
            <a:effectLst/>
          </p:spPr>
        </p:pic>
        <p:sp>
          <p:nvSpPr>
            <p:cNvPr id="107" name="Rectangle 106">
              <a:extLst>
                <a:ext uri="{FF2B5EF4-FFF2-40B4-BE49-F238E27FC236}">
                  <a16:creationId xmlns:a16="http://schemas.microsoft.com/office/drawing/2014/main" id="{DDF09D2E-6316-42AD-A295-7A286AFF4F8C}"/>
                </a:ext>
                <a:ext uri="{C183D7F6-B498-43B3-948B-1728B52AA6E4}">
                  <adec:decorative xmlns:adec="http://schemas.microsoft.com/office/drawing/2017/decorative" val="1"/>
                </a:ext>
              </a:extLst>
            </p:cNvPr>
            <p:cNvSpPr>
              <a:spLocks/>
            </p:cNvSpPr>
            <p:nvPr/>
          </p:nvSpPr>
          <p:spPr bwMode="invGray">
            <a:xfrm>
              <a:off x="6866651" y="4241204"/>
              <a:ext cx="796438" cy="276999"/>
            </a:xfrm>
            <a:prstGeom prst="rect">
              <a:avLst/>
            </a:prstGeom>
          </p:spPr>
          <p:txBody>
            <a:bodyPr wrap="square" lIns="0" tIns="0" rIns="0" bIns="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i="0" u="none" strike="noStrike" kern="1200" cap="none" spc="0" normalizeH="0" baseline="0" noProof="0">
                  <a:ln>
                    <a:noFill/>
                  </a:ln>
                  <a:effectLst/>
                  <a:uLnTx/>
                  <a:uFillTx/>
                  <a:latin typeface="+mj-lt"/>
                  <a:ea typeface="+mn-ea"/>
                  <a:cs typeface="+mn-cs"/>
                </a:rPr>
                <a:t>Remote </a:t>
              </a:r>
              <a:br>
                <a:rPr kumimoji="0" lang="en-US" sz="1000" i="0" u="none" strike="noStrike" kern="1200" cap="none" spc="0" normalizeH="0" baseline="0" noProof="0">
                  <a:ln>
                    <a:noFill/>
                  </a:ln>
                  <a:effectLst/>
                  <a:uLnTx/>
                  <a:uFillTx/>
                  <a:latin typeface="+mj-lt"/>
                  <a:ea typeface="+mn-ea"/>
                  <a:cs typeface="+mn-cs"/>
                </a:rPr>
              </a:br>
              <a:r>
                <a:rPr kumimoji="0" lang="en-US" sz="1000" i="0" u="none" strike="noStrike" kern="1200" cap="none" spc="0" normalizeH="0" baseline="0" noProof="0">
                  <a:ln>
                    <a:noFill/>
                  </a:ln>
                  <a:effectLst/>
                  <a:uLnTx/>
                  <a:uFillTx/>
                  <a:latin typeface="+mj-lt"/>
                  <a:ea typeface="+mn-ea"/>
                  <a:cs typeface="+mn-cs"/>
                </a:rPr>
                <a:t>Assist</a:t>
              </a:r>
            </a:p>
          </p:txBody>
        </p:sp>
      </p:grpSp>
      <p:grpSp>
        <p:nvGrpSpPr>
          <p:cNvPr id="12" name="Group 11" descr="Customer Voice">
            <a:extLst>
              <a:ext uri="{FF2B5EF4-FFF2-40B4-BE49-F238E27FC236}">
                <a16:creationId xmlns:a16="http://schemas.microsoft.com/office/drawing/2014/main" id="{47720012-65FA-4AB4-ADCF-5FB583FFEFCA}"/>
              </a:ext>
            </a:extLst>
          </p:cNvPr>
          <p:cNvGrpSpPr/>
          <p:nvPr/>
        </p:nvGrpSpPr>
        <p:grpSpPr>
          <a:xfrm>
            <a:off x="2978827" y="4661160"/>
            <a:ext cx="796438" cy="637898"/>
            <a:chOff x="884781" y="3519903"/>
            <a:chExt cx="796438" cy="637898"/>
          </a:xfrm>
        </p:grpSpPr>
        <p:pic>
          <p:nvPicPr>
            <p:cNvPr id="87" name="Picture 86">
              <a:extLst>
                <a:ext uri="{FF2B5EF4-FFF2-40B4-BE49-F238E27FC236}">
                  <a16:creationId xmlns:a16="http://schemas.microsoft.com/office/drawing/2014/main" id="{23CF4DB9-2E64-441B-8A45-5FC78E1A07DD}"/>
                </a:ext>
                <a:ext uri="{C183D7F6-B498-43B3-948B-1728B52AA6E4}">
                  <adec:decorative xmlns:adec="http://schemas.microsoft.com/office/drawing/2017/decorative" val="1"/>
                </a:ext>
              </a:extLst>
            </p:cNvPr>
            <p:cNvPicPr>
              <a:picLocks noChangeAspect="1"/>
            </p:cNvPicPr>
            <p:nvPr/>
          </p:nvPicPr>
          <p:blipFill>
            <a:blip r:embed="rId11" cstate="email">
              <a:alphaModFix/>
              <a:extLst>
                <a:ext uri="{28A0092B-C50C-407E-A947-70E740481C1C}">
                  <a14:useLocalDpi xmlns:a14="http://schemas.microsoft.com/office/drawing/2010/main"/>
                </a:ext>
              </a:extLst>
            </a:blip>
            <a:srcRect/>
            <a:stretch/>
          </p:blipFill>
          <p:spPr>
            <a:xfrm>
              <a:off x="1144252" y="3880305"/>
              <a:ext cx="277496" cy="277496"/>
            </a:xfrm>
            <a:prstGeom prst="rect">
              <a:avLst/>
            </a:prstGeom>
            <a:effectLst/>
          </p:spPr>
        </p:pic>
        <p:sp>
          <p:nvSpPr>
            <p:cNvPr id="88" name="Rectangle 87">
              <a:extLst>
                <a:ext uri="{FF2B5EF4-FFF2-40B4-BE49-F238E27FC236}">
                  <a16:creationId xmlns:a16="http://schemas.microsoft.com/office/drawing/2014/main" id="{BB399BDD-46CA-4C9E-BF8A-D91214C33F2B}"/>
                </a:ext>
              </a:extLst>
            </p:cNvPr>
            <p:cNvSpPr>
              <a:spLocks/>
            </p:cNvSpPr>
            <p:nvPr/>
          </p:nvSpPr>
          <p:spPr bwMode="invGray">
            <a:xfrm>
              <a:off x="884781" y="3519903"/>
              <a:ext cx="796438" cy="276999"/>
            </a:xfrm>
            <a:prstGeom prst="rect">
              <a:avLst/>
            </a:prstGeom>
          </p:spPr>
          <p:txBody>
            <a:bodyPr wrap="square" lIns="0" tIns="0" rIns="0" bIns="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i="0" u="none" strike="noStrike" kern="1200" cap="none" spc="0" normalizeH="0" baseline="0" noProof="0">
                  <a:ln>
                    <a:noFill/>
                  </a:ln>
                  <a:effectLst/>
                  <a:uLnTx/>
                  <a:uFillTx/>
                  <a:latin typeface="+mj-lt"/>
                  <a:ea typeface="+mn-ea"/>
                  <a:cs typeface="+mn-cs"/>
                </a:rPr>
                <a:t>Customer </a:t>
              </a:r>
              <a:br>
                <a:rPr kumimoji="0" lang="en-US" sz="1000" i="0" u="none" strike="noStrike" kern="1200" cap="none" spc="0" normalizeH="0" baseline="0" noProof="0">
                  <a:ln>
                    <a:noFill/>
                  </a:ln>
                  <a:effectLst/>
                  <a:uLnTx/>
                  <a:uFillTx/>
                  <a:latin typeface="+mj-lt"/>
                  <a:ea typeface="+mn-ea"/>
                  <a:cs typeface="+mn-cs"/>
                </a:rPr>
              </a:br>
              <a:r>
                <a:rPr kumimoji="0" lang="en-US" sz="1000" i="0" u="none" strike="noStrike" kern="1200" cap="none" spc="0" normalizeH="0" baseline="0" noProof="0">
                  <a:ln>
                    <a:noFill/>
                  </a:ln>
                  <a:effectLst/>
                  <a:uLnTx/>
                  <a:uFillTx/>
                  <a:latin typeface="+mj-lt"/>
                  <a:ea typeface="+mn-ea"/>
                  <a:cs typeface="+mn-cs"/>
                </a:rPr>
                <a:t>Voice</a:t>
              </a:r>
            </a:p>
          </p:txBody>
        </p:sp>
      </p:grpSp>
      <p:sp>
        <p:nvSpPr>
          <p:cNvPr id="66" name="TextBox 19_1">
            <a:extLst>
              <a:ext uri="{FF2B5EF4-FFF2-40B4-BE49-F238E27FC236}">
                <a16:creationId xmlns:a16="http://schemas.microsoft.com/office/drawing/2014/main" id="{46E46AAA-6F44-0A2B-D35F-F42F71FE8855}"/>
              </a:ext>
              <a:ext uri="{C183D7F6-B498-43B3-948B-1728B52AA6E4}">
                <adec:decorative xmlns:adec="http://schemas.microsoft.com/office/drawing/2017/decorative" val="1"/>
              </a:ext>
            </a:extLst>
          </p:cNvPr>
          <p:cNvSpPr txBox="1">
            <a:spLocks/>
          </p:cNvSpPr>
          <p:nvPr/>
        </p:nvSpPr>
        <p:spPr>
          <a:xfrm flipV="1">
            <a:off x="6200513" y="2525096"/>
            <a:ext cx="5318448" cy="2898648"/>
          </a:xfrm>
          <a:prstGeom prst="round2SameRect">
            <a:avLst>
              <a:gd name="adj1" fmla="val 4083"/>
              <a:gd name="adj2" fmla="val 0"/>
            </a:avLst>
          </a:prstGeom>
          <a:solidFill>
            <a:schemeClr val="bg1"/>
          </a:solidFill>
          <a:effectLst>
            <a:outerShdw blurRad="63500" algn="ctr" rotWithShape="0">
              <a:prstClr val="black">
                <a:alpha val="10000"/>
              </a:prstClr>
            </a:outerShdw>
          </a:effectLst>
        </p:spPr>
        <p:txBody>
          <a:bodyPr wrap="square" lIns="365760" tIns="365760" rIns="365760" bIns="3657600" anchor="b" anchorCtr="0">
            <a:noAutofit/>
          </a:bodyPr>
          <a:lstStyle>
            <a:defPPr>
              <a:defRPr lang="en-US"/>
            </a:defPPr>
            <a:lvl1pPr marR="0" lvl="0" indent="0" algn="ctr" fontAlgn="auto">
              <a:lnSpc>
                <a:spcPct val="100000"/>
              </a:lnSpc>
              <a:spcBef>
                <a:spcPts val="0"/>
              </a:spcBef>
              <a:spcAft>
                <a:spcPts val="121"/>
              </a:spcAft>
              <a:buClrTx/>
              <a:buSzTx/>
              <a:buFontTx/>
              <a:buNone/>
              <a:tabLst/>
              <a:defRPr kumimoji="0" sz="1200" b="0" i="0" u="none" strike="noStrike" cap="none" spc="0" normalizeH="0" baseline="0">
                <a:ln>
                  <a:noFill/>
                </a:ln>
                <a:solidFill>
                  <a:srgbClr val="008575"/>
                </a:solidFill>
                <a:effectLst/>
                <a:uLnTx/>
                <a:uFillTx/>
                <a:latin typeface="Segoe UI Semibold"/>
                <a:cs typeface="Segoe UI Semibold" panose="020B0702040204020203" pitchFamily="34" charset="0"/>
              </a:defRPr>
            </a:lvl1pPr>
          </a:lstStyle>
          <a:p>
            <a:endParaRPr lang="en-US"/>
          </a:p>
        </p:txBody>
      </p:sp>
      <p:grpSp>
        <p:nvGrpSpPr>
          <p:cNvPr id="147" name="Group 146" descr="Connected Operations">
            <a:extLst>
              <a:ext uri="{FF2B5EF4-FFF2-40B4-BE49-F238E27FC236}">
                <a16:creationId xmlns:a16="http://schemas.microsoft.com/office/drawing/2014/main" id="{92D818AC-9942-42B4-86CD-AD1BEB22B41D}"/>
              </a:ext>
            </a:extLst>
          </p:cNvPr>
          <p:cNvGrpSpPr/>
          <p:nvPr/>
        </p:nvGrpSpPr>
        <p:grpSpPr>
          <a:xfrm>
            <a:off x="6161824" y="2106450"/>
            <a:ext cx="5325002" cy="457200"/>
            <a:chOff x="739587" y="2346318"/>
            <a:chExt cx="1424916" cy="776886"/>
          </a:xfrm>
          <a:solidFill>
            <a:srgbClr val="008575"/>
          </a:solidFill>
        </p:grpSpPr>
        <p:sp>
          <p:nvSpPr>
            <p:cNvPr id="148" name="Transform">
              <a:extLst>
                <a:ext uri="{FF2B5EF4-FFF2-40B4-BE49-F238E27FC236}">
                  <a16:creationId xmlns:a16="http://schemas.microsoft.com/office/drawing/2014/main" id="{20965B7F-43FF-4C13-BC70-9632184F3AA3}"/>
                </a:ext>
                <a:ext uri="{C183D7F6-B498-43B3-948B-1728B52AA6E4}">
                  <adec:decorative xmlns:adec="http://schemas.microsoft.com/office/drawing/2017/decorative" val="1"/>
                </a:ext>
              </a:extLst>
            </p:cNvPr>
            <p:cNvSpPr txBox="1">
              <a:spLocks/>
            </p:cNvSpPr>
            <p:nvPr/>
          </p:nvSpPr>
          <p:spPr>
            <a:xfrm>
              <a:off x="739587" y="2346318"/>
              <a:ext cx="1424916" cy="776886"/>
            </a:xfrm>
            <a:prstGeom prst="round2SameRect">
              <a:avLst/>
            </a:prstGeom>
            <a:solidFill>
              <a:schemeClr val="accent1"/>
            </a:solidFill>
            <a:ln w="25400" cap="rnd">
              <a:noFill/>
            </a:ln>
            <a:effectLst/>
          </p:spPr>
          <p:txBody>
            <a:bodyPr wrap="square" lIns="0" tIns="0" rIns="0" bIns="0" rtlCol="0" anchor="ctr" anchorCtr="0">
              <a:noAutofit/>
            </a:bodyPr>
            <a:lstStyle>
              <a:defPPr>
                <a:defRPr lang="en-US"/>
              </a:defPPr>
              <a:lvl1pPr algn="ctr" defTabSz="914102" fontAlgn="base">
                <a:lnSpc>
                  <a:spcPct val="90000"/>
                </a:lnSpc>
                <a:spcBef>
                  <a:spcPts val="2239"/>
                </a:spcBef>
                <a:spcAft>
                  <a:spcPct val="0"/>
                </a:spcAft>
                <a:buSzPct val="90000"/>
                <a:defRPr sz="1400" kern="0">
                  <a:gradFill>
                    <a:gsLst>
                      <a:gs pos="24211">
                        <a:srgbClr val="FFFFFF">
                          <a:alpha val="50000"/>
                        </a:srgbClr>
                      </a:gs>
                      <a:gs pos="50000">
                        <a:srgbClr val="FFFFFF">
                          <a:alpha val="50000"/>
                        </a:srgbClr>
                      </a:gs>
                    </a:gsLst>
                    <a:lin ang="18900000" scaled="0"/>
                  </a:gradFill>
                  <a:latin typeface="Segoe UI Semibold"/>
                  <a:cs typeface="Segoe UI" panose="020B0502040204020203" pitchFamily="34" charset="0"/>
                </a:defRPr>
              </a:lvl1pPr>
              <a:lvl2pPr marL="228600" marR="0" indent="0" defTabSz="932742" fontAlgn="auto">
                <a:lnSpc>
                  <a:spcPct val="100000"/>
                </a:lnSpc>
                <a:spcBef>
                  <a:spcPct val="20000"/>
                </a:spcBef>
                <a:spcAft>
                  <a:spcPts val="0"/>
                </a:spcAft>
                <a:buClrTx/>
                <a:buSzPct val="90000"/>
                <a:buFont typeface="Wingdings" panose="05000000000000000000" pitchFamily="2" charset="2"/>
                <a:buNone/>
                <a:tabLst/>
                <a:defRPr sz="2000" spc="0" baseline="0">
                  <a:gradFill>
                    <a:gsLst>
                      <a:gs pos="1250">
                        <a:schemeClr val="tx1"/>
                      </a:gs>
                      <a:gs pos="100000">
                        <a:schemeClr val="tx1"/>
                      </a:gs>
                    </a:gsLst>
                    <a:lin ang="5400000" scaled="0"/>
                  </a:gradFill>
                </a:defRPr>
              </a:lvl2pPr>
              <a:lvl3pPr marL="457200" marR="0" indent="0" defTabSz="932742" fontAlgn="auto">
                <a:lnSpc>
                  <a:spcPct val="100000"/>
                </a:lnSpc>
                <a:spcBef>
                  <a:spcPct val="20000"/>
                </a:spcBef>
                <a:spcAft>
                  <a:spcPts val="0"/>
                </a:spcAft>
                <a:buClrTx/>
                <a:buSzPct val="90000"/>
                <a:buFont typeface="Wingdings" panose="05000000000000000000" pitchFamily="2" charset="2"/>
                <a:buNone/>
                <a:tabLst/>
                <a:defRPr sz="1600" spc="0" baseline="0">
                  <a:gradFill>
                    <a:gsLst>
                      <a:gs pos="1250">
                        <a:schemeClr val="tx1"/>
                      </a:gs>
                      <a:gs pos="100000">
                        <a:schemeClr val="tx1"/>
                      </a:gs>
                    </a:gsLst>
                    <a:lin ang="5400000" scaled="0"/>
                  </a:gradFill>
                </a:defRPr>
              </a:lvl3pPr>
              <a:lvl4pPr marL="661988" marR="0" indent="0" defTabSz="932742" fontAlgn="auto">
                <a:lnSpc>
                  <a:spcPct val="100000"/>
                </a:lnSpc>
                <a:spcBef>
                  <a:spcPct val="20000"/>
                </a:spcBef>
                <a:spcAft>
                  <a:spcPts val="0"/>
                </a:spcAft>
                <a:buClrTx/>
                <a:buSzPct val="90000"/>
                <a:buFont typeface="Wingdings" panose="05000000000000000000" pitchFamily="2" charset="2"/>
                <a:buNone/>
                <a:tabLst/>
                <a:defRPr sz="1400" spc="0" baseline="0">
                  <a:gradFill>
                    <a:gsLst>
                      <a:gs pos="1250">
                        <a:schemeClr val="tx1"/>
                      </a:gs>
                      <a:gs pos="100000">
                        <a:schemeClr val="tx1"/>
                      </a:gs>
                    </a:gsLst>
                    <a:lin ang="5400000" scaled="0"/>
                  </a:gradFill>
                </a:defRPr>
              </a:lvl4pPr>
              <a:lvl5pPr marL="855663" marR="0" indent="0" defTabSz="932742" fontAlgn="auto">
                <a:lnSpc>
                  <a:spcPct val="100000"/>
                </a:lnSpc>
                <a:spcBef>
                  <a:spcPct val="20000"/>
                </a:spcBef>
                <a:spcAft>
                  <a:spcPts val="0"/>
                </a:spcAft>
                <a:buClrTx/>
                <a:buSzPct val="90000"/>
                <a:buFont typeface="Wingdings" panose="05000000000000000000" pitchFamily="2" charset="2"/>
                <a:buNone/>
                <a:tabLst/>
                <a:defRPr sz="1400" spc="0" baseline="0">
                  <a:gradFill>
                    <a:gsLst>
                      <a:gs pos="1250">
                        <a:schemeClr val="tx1"/>
                      </a:gs>
                      <a:gs pos="100000">
                        <a:schemeClr val="tx1"/>
                      </a:gs>
                    </a:gsLst>
                    <a:lin ang="5400000" scaled="0"/>
                  </a:gradFill>
                </a:defRPr>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marL="0" marR="0" lvl="0" indent="0" algn="ctr" defTabSz="914102" rtl="0" eaLnBrk="1" fontAlgn="base" latinLnBrk="0" hangingPunct="1">
                <a:lnSpc>
                  <a:spcPct val="90000"/>
                </a:lnSpc>
                <a:spcBef>
                  <a:spcPts val="2239"/>
                </a:spcBef>
                <a:spcAft>
                  <a:spcPct val="0"/>
                </a:spcAft>
                <a:buClrTx/>
                <a:buSzPct val="90000"/>
                <a:buFontTx/>
                <a:buNone/>
                <a:tabLst/>
                <a:defRPr/>
              </a:pPr>
              <a:endParaRPr kumimoji="0" lang="en-US" sz="1600" b="0" i="0" u="none" strike="noStrike" kern="0" cap="none" spc="0" normalizeH="0" baseline="0" noProof="0">
                <a:ln>
                  <a:noFill/>
                </a:ln>
                <a:solidFill>
                  <a:schemeClr val="bg1"/>
                </a:solidFill>
                <a:effectLst/>
                <a:uLnTx/>
                <a:uFillTx/>
                <a:latin typeface="+mj-lt"/>
                <a:ea typeface="+mn-ea"/>
                <a:cs typeface="Segoe UI" panose="020B0502040204020203" pitchFamily="34" charset="0"/>
              </a:endParaRPr>
            </a:p>
          </p:txBody>
        </p:sp>
        <p:sp>
          <p:nvSpPr>
            <p:cNvPr id="149" name="Rectangle 148">
              <a:extLst>
                <a:ext uri="{FF2B5EF4-FFF2-40B4-BE49-F238E27FC236}">
                  <a16:creationId xmlns:a16="http://schemas.microsoft.com/office/drawing/2014/main" id="{F8BA3A0E-D95C-4800-82B3-5A8FC14F6149}"/>
                </a:ext>
              </a:extLst>
            </p:cNvPr>
            <p:cNvSpPr>
              <a:spLocks/>
            </p:cNvSpPr>
            <p:nvPr/>
          </p:nvSpPr>
          <p:spPr bwMode="invGray">
            <a:xfrm>
              <a:off x="917918" y="2502817"/>
              <a:ext cx="1068254" cy="463890"/>
            </a:xfrm>
            <a:prstGeom prst="rect">
              <a:avLst/>
            </a:prstGeom>
            <a:noFill/>
            <a:ln>
              <a:noFill/>
              <a:prstDash val="sysDash"/>
            </a:ln>
          </p:spPr>
          <p:txBody>
            <a:bodyPr wrap="square" lIns="0" tIns="0" rIns="0" bIns="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chemeClr val="bg1"/>
                  </a:solidFill>
                  <a:effectLst/>
                  <a:uLnTx/>
                  <a:uFillTx/>
                  <a:latin typeface="+mj-lt"/>
                  <a:ea typeface="+mn-ea"/>
                  <a:cs typeface="+mn-cs"/>
                </a:rPr>
                <a:t>Connected Operations</a:t>
              </a:r>
            </a:p>
          </p:txBody>
        </p:sp>
      </p:grpSp>
      <p:grpSp>
        <p:nvGrpSpPr>
          <p:cNvPr id="24" name="Group 23" descr="Commerce">
            <a:extLst>
              <a:ext uri="{FF2B5EF4-FFF2-40B4-BE49-F238E27FC236}">
                <a16:creationId xmlns:a16="http://schemas.microsoft.com/office/drawing/2014/main" id="{A89546DA-0A64-4423-94D3-DD40F4FFA6AC}"/>
              </a:ext>
            </a:extLst>
          </p:cNvPr>
          <p:cNvGrpSpPr/>
          <p:nvPr/>
        </p:nvGrpSpPr>
        <p:grpSpPr>
          <a:xfrm>
            <a:off x="6535105" y="2775584"/>
            <a:ext cx="796438" cy="639918"/>
            <a:chOff x="8063025" y="4241204"/>
            <a:chExt cx="796438" cy="639918"/>
          </a:xfrm>
        </p:grpSpPr>
        <p:pic>
          <p:nvPicPr>
            <p:cNvPr id="118" name="Picture 117">
              <a:extLst>
                <a:ext uri="{FF2B5EF4-FFF2-40B4-BE49-F238E27FC236}">
                  <a16:creationId xmlns:a16="http://schemas.microsoft.com/office/drawing/2014/main" id="{DA20B4CB-AA6A-4565-8574-6D73BB880068}"/>
                </a:ext>
                <a:ext uri="{C183D7F6-B498-43B3-948B-1728B52AA6E4}">
                  <adec:decorative xmlns:adec="http://schemas.microsoft.com/office/drawing/2017/decorative" val="1"/>
                </a:ext>
              </a:extLst>
            </p:cNvPr>
            <p:cNvPicPr>
              <a:picLocks noChangeAspect="1"/>
            </p:cNvPicPr>
            <p:nvPr/>
          </p:nvPicPr>
          <p:blipFill>
            <a:blip r:embed="rId12" cstate="email">
              <a:extLst>
                <a:ext uri="{28A0092B-C50C-407E-A947-70E740481C1C}">
                  <a14:useLocalDpi xmlns:a14="http://schemas.microsoft.com/office/drawing/2010/main"/>
                </a:ext>
              </a:extLst>
            </a:blip>
            <a:srcRect/>
            <a:stretch/>
          </p:blipFill>
          <p:spPr>
            <a:xfrm>
              <a:off x="8325966" y="4610565"/>
              <a:ext cx="270555" cy="270557"/>
            </a:xfrm>
            <a:prstGeom prst="rect">
              <a:avLst/>
            </a:prstGeom>
          </p:spPr>
        </p:pic>
        <p:sp>
          <p:nvSpPr>
            <p:cNvPr id="119" name="Rectangle 118">
              <a:extLst>
                <a:ext uri="{FF2B5EF4-FFF2-40B4-BE49-F238E27FC236}">
                  <a16:creationId xmlns:a16="http://schemas.microsoft.com/office/drawing/2014/main" id="{16E6891A-EE7F-4B16-B872-591490DB1310}"/>
                </a:ext>
              </a:extLst>
            </p:cNvPr>
            <p:cNvSpPr>
              <a:spLocks/>
            </p:cNvSpPr>
            <p:nvPr/>
          </p:nvSpPr>
          <p:spPr bwMode="invGray">
            <a:xfrm>
              <a:off x="8063025" y="4241204"/>
              <a:ext cx="796438" cy="276999"/>
            </a:xfrm>
            <a:prstGeom prst="rect">
              <a:avLst/>
            </a:prstGeom>
          </p:spPr>
          <p:txBody>
            <a:bodyPr wrap="square" lIns="0" tIns="0" rIns="0" bIns="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i="0" u="none" strike="noStrike" kern="1200" cap="none" spc="0" normalizeH="0" baseline="0" noProof="0">
                  <a:ln>
                    <a:noFill/>
                  </a:ln>
                  <a:effectLst/>
                  <a:uLnTx/>
                  <a:uFillTx/>
                  <a:latin typeface="+mj-lt"/>
                  <a:ea typeface="+mn-ea"/>
                  <a:cs typeface="+mn-cs"/>
                </a:rPr>
                <a:t>Commerce</a:t>
              </a:r>
            </a:p>
          </p:txBody>
        </p:sp>
      </p:grpSp>
      <p:grpSp>
        <p:nvGrpSpPr>
          <p:cNvPr id="20" name="Group 19" descr="Human Resources">
            <a:extLst>
              <a:ext uri="{FF2B5EF4-FFF2-40B4-BE49-F238E27FC236}">
                <a16:creationId xmlns:a16="http://schemas.microsoft.com/office/drawing/2014/main" id="{67E3AA33-9255-4471-A6C5-31E43586A3C7}"/>
              </a:ext>
            </a:extLst>
          </p:cNvPr>
          <p:cNvGrpSpPr/>
          <p:nvPr/>
        </p:nvGrpSpPr>
        <p:grpSpPr>
          <a:xfrm>
            <a:off x="7796820" y="2775584"/>
            <a:ext cx="796438" cy="644067"/>
            <a:chOff x="5670277" y="3519903"/>
            <a:chExt cx="796438" cy="644067"/>
          </a:xfrm>
        </p:grpSpPr>
        <p:pic>
          <p:nvPicPr>
            <p:cNvPr id="124" name="Picture 123">
              <a:extLst>
                <a:ext uri="{FF2B5EF4-FFF2-40B4-BE49-F238E27FC236}">
                  <a16:creationId xmlns:a16="http://schemas.microsoft.com/office/drawing/2014/main" id="{E431FD3C-F40B-4CA1-AA0D-EA7049FC74A6}"/>
                </a:ext>
                <a:ext uri="{C183D7F6-B498-43B3-948B-1728B52AA6E4}">
                  <adec:decorative xmlns:adec="http://schemas.microsoft.com/office/drawing/2017/decorative" val="1"/>
                </a:ext>
              </a:extLst>
            </p:cNvPr>
            <p:cNvPicPr>
              <a:picLocks noChangeAspect="1"/>
            </p:cNvPicPr>
            <p:nvPr/>
          </p:nvPicPr>
          <p:blipFill>
            <a:blip r:embed="rId13" cstate="email">
              <a:extLst>
                <a:ext uri="{28A0092B-C50C-407E-A947-70E740481C1C}">
                  <a14:useLocalDpi xmlns:a14="http://schemas.microsoft.com/office/drawing/2010/main"/>
                </a:ext>
              </a:extLst>
            </a:blip>
            <a:srcRect/>
            <a:stretch/>
          </p:blipFill>
          <p:spPr>
            <a:xfrm>
              <a:off x="5923580" y="3874137"/>
              <a:ext cx="289833" cy="289833"/>
            </a:xfrm>
            <a:prstGeom prst="rect">
              <a:avLst/>
            </a:prstGeom>
          </p:spPr>
        </p:pic>
        <p:sp>
          <p:nvSpPr>
            <p:cNvPr id="125" name="Rectangle 124">
              <a:extLst>
                <a:ext uri="{FF2B5EF4-FFF2-40B4-BE49-F238E27FC236}">
                  <a16:creationId xmlns:a16="http://schemas.microsoft.com/office/drawing/2014/main" id="{7DB356AC-CF71-4B2A-85E4-9F3D7F6DF0DD}"/>
                </a:ext>
              </a:extLst>
            </p:cNvPr>
            <p:cNvSpPr>
              <a:spLocks/>
            </p:cNvSpPr>
            <p:nvPr/>
          </p:nvSpPr>
          <p:spPr bwMode="invGray">
            <a:xfrm>
              <a:off x="5670277" y="3519903"/>
              <a:ext cx="796438" cy="276999"/>
            </a:xfrm>
            <a:prstGeom prst="rect">
              <a:avLst/>
            </a:prstGeom>
          </p:spPr>
          <p:txBody>
            <a:bodyPr wrap="square" lIns="0" tIns="0" rIns="0" bIns="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i="0" u="none" strike="noStrike" kern="1200" cap="none" spc="0" normalizeH="0" baseline="0" noProof="0">
                  <a:ln>
                    <a:noFill/>
                  </a:ln>
                  <a:effectLst/>
                  <a:uLnTx/>
                  <a:uFillTx/>
                  <a:latin typeface="+mj-lt"/>
                  <a:ea typeface="+mn-ea"/>
                  <a:cs typeface="+mn-cs"/>
                </a:rPr>
                <a:t>Human </a:t>
              </a:r>
              <a:br>
                <a:rPr kumimoji="0" lang="en-US" sz="1000" i="0" u="none" strike="noStrike" kern="1200" cap="none" spc="0" normalizeH="0" baseline="0" noProof="0">
                  <a:ln>
                    <a:noFill/>
                  </a:ln>
                  <a:effectLst/>
                  <a:uLnTx/>
                  <a:uFillTx/>
                  <a:latin typeface="+mj-lt"/>
                  <a:ea typeface="+mn-ea"/>
                  <a:cs typeface="+mn-cs"/>
                </a:rPr>
              </a:br>
              <a:r>
                <a:rPr kumimoji="0" lang="en-US" sz="1000" i="0" u="none" strike="noStrike" kern="1200" cap="none" spc="0" normalizeH="0" baseline="0" noProof="0">
                  <a:ln>
                    <a:noFill/>
                  </a:ln>
                  <a:effectLst/>
                  <a:uLnTx/>
                  <a:uFillTx/>
                  <a:latin typeface="+mj-lt"/>
                  <a:ea typeface="+mn-ea"/>
                  <a:cs typeface="+mn-cs"/>
                </a:rPr>
                <a:t>Resources</a:t>
              </a:r>
            </a:p>
          </p:txBody>
        </p:sp>
      </p:grpSp>
      <p:grpSp>
        <p:nvGrpSpPr>
          <p:cNvPr id="23" name="Group 22" descr="Business Central">
            <a:extLst>
              <a:ext uri="{FF2B5EF4-FFF2-40B4-BE49-F238E27FC236}">
                <a16:creationId xmlns:a16="http://schemas.microsoft.com/office/drawing/2014/main" id="{87D034E1-4BFD-40D1-ADD8-3D66B3EF0F25}"/>
              </a:ext>
            </a:extLst>
          </p:cNvPr>
          <p:cNvGrpSpPr/>
          <p:nvPr/>
        </p:nvGrpSpPr>
        <p:grpSpPr>
          <a:xfrm>
            <a:off x="9058535" y="2775584"/>
            <a:ext cx="796438" cy="662847"/>
            <a:chOff x="8063025" y="3519903"/>
            <a:chExt cx="796438" cy="662847"/>
          </a:xfrm>
        </p:grpSpPr>
        <p:pic>
          <p:nvPicPr>
            <p:cNvPr id="116" name="Picture 115">
              <a:extLst>
                <a:ext uri="{FF2B5EF4-FFF2-40B4-BE49-F238E27FC236}">
                  <a16:creationId xmlns:a16="http://schemas.microsoft.com/office/drawing/2014/main" id="{5CAA54C6-215F-4456-8CDC-54575787B19F}"/>
                </a:ext>
                <a:ext uri="{C183D7F6-B498-43B3-948B-1728B52AA6E4}">
                  <adec:decorative xmlns:adec="http://schemas.microsoft.com/office/drawing/2017/decorative" val="1"/>
                </a:ext>
              </a:extLst>
            </p:cNvPr>
            <p:cNvPicPr>
              <a:picLocks noChangeAspect="1"/>
            </p:cNvPicPr>
            <p:nvPr/>
          </p:nvPicPr>
          <p:blipFill>
            <a:blip r:embed="rId14" cstate="email">
              <a:extLst>
                <a:ext uri="{28A0092B-C50C-407E-A947-70E740481C1C}">
                  <a14:useLocalDpi xmlns:a14="http://schemas.microsoft.com/office/drawing/2010/main"/>
                </a:ext>
              </a:extLst>
            </a:blip>
            <a:srcRect/>
            <a:stretch/>
          </p:blipFill>
          <p:spPr>
            <a:xfrm>
              <a:off x="8297547" y="3855356"/>
              <a:ext cx="327394" cy="327394"/>
            </a:xfrm>
            <a:prstGeom prst="rect">
              <a:avLst/>
            </a:prstGeom>
          </p:spPr>
        </p:pic>
        <p:sp>
          <p:nvSpPr>
            <p:cNvPr id="117" name="Rectangle 116">
              <a:extLst>
                <a:ext uri="{FF2B5EF4-FFF2-40B4-BE49-F238E27FC236}">
                  <a16:creationId xmlns:a16="http://schemas.microsoft.com/office/drawing/2014/main" id="{F2D10ABB-057E-47BA-8836-CAAE4B9CEBA4}"/>
                </a:ext>
              </a:extLst>
            </p:cNvPr>
            <p:cNvSpPr>
              <a:spLocks/>
            </p:cNvSpPr>
            <p:nvPr/>
          </p:nvSpPr>
          <p:spPr bwMode="invGray">
            <a:xfrm>
              <a:off x="8063025" y="3519903"/>
              <a:ext cx="796438" cy="276999"/>
            </a:xfrm>
            <a:prstGeom prst="rect">
              <a:avLst/>
            </a:prstGeom>
          </p:spPr>
          <p:txBody>
            <a:bodyPr wrap="square" lIns="0" tIns="0" rIns="0" bIns="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i="0" u="none" strike="noStrike" kern="1200" cap="none" spc="0" normalizeH="0" baseline="0" noProof="0">
                  <a:ln>
                    <a:noFill/>
                  </a:ln>
                  <a:effectLst/>
                  <a:uLnTx/>
                  <a:uFillTx/>
                  <a:latin typeface="+mj-lt"/>
                  <a:ea typeface="+mn-ea"/>
                  <a:cs typeface="+mn-cs"/>
                </a:rPr>
                <a:t>Business Central</a:t>
              </a:r>
            </a:p>
          </p:txBody>
        </p:sp>
      </p:grpSp>
      <p:grpSp>
        <p:nvGrpSpPr>
          <p:cNvPr id="27" name="Group 26" descr="Finance">
            <a:extLst>
              <a:ext uri="{FF2B5EF4-FFF2-40B4-BE49-F238E27FC236}">
                <a16:creationId xmlns:a16="http://schemas.microsoft.com/office/drawing/2014/main" id="{D52C1C30-75D4-4B74-A6C4-46E4B20135BF}"/>
              </a:ext>
            </a:extLst>
          </p:cNvPr>
          <p:cNvGrpSpPr/>
          <p:nvPr/>
        </p:nvGrpSpPr>
        <p:grpSpPr>
          <a:xfrm>
            <a:off x="10320250" y="2775584"/>
            <a:ext cx="796438" cy="633667"/>
            <a:chOff x="9259399" y="3519903"/>
            <a:chExt cx="796438" cy="633667"/>
          </a:xfrm>
        </p:grpSpPr>
        <p:pic>
          <p:nvPicPr>
            <p:cNvPr id="110" name="Picture 109">
              <a:extLst>
                <a:ext uri="{FF2B5EF4-FFF2-40B4-BE49-F238E27FC236}">
                  <a16:creationId xmlns:a16="http://schemas.microsoft.com/office/drawing/2014/main" id="{F072003F-5ED8-4A67-9ACF-CF61FB38125C}"/>
                </a:ext>
                <a:ext uri="{C183D7F6-B498-43B3-948B-1728B52AA6E4}">
                  <adec:decorative xmlns:adec="http://schemas.microsoft.com/office/drawing/2017/decorative" val="1"/>
                </a:ext>
              </a:extLst>
            </p:cNvPr>
            <p:cNvPicPr>
              <a:picLocks noChangeAspect="1"/>
            </p:cNvPicPr>
            <p:nvPr/>
          </p:nvPicPr>
          <p:blipFill>
            <a:blip r:embed="rId15" cstate="email">
              <a:extLst>
                <a:ext uri="{28A0092B-C50C-407E-A947-70E740481C1C}">
                  <a14:useLocalDpi xmlns:a14="http://schemas.microsoft.com/office/drawing/2010/main"/>
                </a:ext>
              </a:extLst>
            </a:blip>
            <a:srcRect/>
            <a:stretch/>
          </p:blipFill>
          <p:spPr>
            <a:xfrm>
              <a:off x="9523102" y="3884537"/>
              <a:ext cx="269033" cy="269033"/>
            </a:xfrm>
            <a:prstGeom prst="rect">
              <a:avLst/>
            </a:prstGeom>
          </p:spPr>
        </p:pic>
        <p:sp>
          <p:nvSpPr>
            <p:cNvPr id="111" name="Rectangle 110">
              <a:extLst>
                <a:ext uri="{FF2B5EF4-FFF2-40B4-BE49-F238E27FC236}">
                  <a16:creationId xmlns:a16="http://schemas.microsoft.com/office/drawing/2014/main" id="{66B34FDA-3E5A-4902-A334-AA1C6DF287B3}"/>
                </a:ext>
              </a:extLst>
            </p:cNvPr>
            <p:cNvSpPr>
              <a:spLocks/>
            </p:cNvSpPr>
            <p:nvPr/>
          </p:nvSpPr>
          <p:spPr bwMode="invGray">
            <a:xfrm>
              <a:off x="9259399" y="3519903"/>
              <a:ext cx="796438" cy="276999"/>
            </a:xfrm>
            <a:prstGeom prst="rect">
              <a:avLst/>
            </a:prstGeom>
          </p:spPr>
          <p:txBody>
            <a:bodyPr wrap="square" lIns="0" tIns="0" rIns="0" bIns="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i="0" u="none" strike="noStrike" kern="1200" cap="none" spc="0" normalizeH="0" baseline="0" noProof="0">
                  <a:ln>
                    <a:noFill/>
                  </a:ln>
                  <a:effectLst/>
                  <a:uLnTx/>
                  <a:uFillTx/>
                  <a:latin typeface="+mj-lt"/>
                  <a:ea typeface="+mn-ea"/>
                  <a:cs typeface="+mn-cs"/>
                </a:rPr>
                <a:t>Finance</a:t>
              </a:r>
            </a:p>
          </p:txBody>
        </p:sp>
      </p:grpSp>
      <p:grpSp>
        <p:nvGrpSpPr>
          <p:cNvPr id="30" name="Group 29" descr="Supply Chain Management">
            <a:extLst>
              <a:ext uri="{FF2B5EF4-FFF2-40B4-BE49-F238E27FC236}">
                <a16:creationId xmlns:a16="http://schemas.microsoft.com/office/drawing/2014/main" id="{2F1FB9AB-3F90-4F8D-9030-4D42FACB5839}"/>
              </a:ext>
            </a:extLst>
          </p:cNvPr>
          <p:cNvGrpSpPr/>
          <p:nvPr/>
        </p:nvGrpSpPr>
        <p:grpSpPr>
          <a:xfrm>
            <a:off x="6384787" y="3781516"/>
            <a:ext cx="1101520" cy="636944"/>
            <a:chOff x="10303228" y="3519903"/>
            <a:chExt cx="1101520" cy="636944"/>
          </a:xfrm>
        </p:grpSpPr>
        <p:pic>
          <p:nvPicPr>
            <p:cNvPr id="108" name="Picture 107">
              <a:extLst>
                <a:ext uri="{FF2B5EF4-FFF2-40B4-BE49-F238E27FC236}">
                  <a16:creationId xmlns:a16="http://schemas.microsoft.com/office/drawing/2014/main" id="{346D95A5-54FB-4562-A018-E21DEE6F8097}"/>
                </a:ext>
                <a:ext uri="{C183D7F6-B498-43B3-948B-1728B52AA6E4}">
                  <adec:decorative xmlns:adec="http://schemas.microsoft.com/office/drawing/2017/decorative" val="1"/>
                </a:ext>
              </a:extLst>
            </p:cNvPr>
            <p:cNvPicPr>
              <a:picLocks noChangeAspect="1"/>
            </p:cNvPicPr>
            <p:nvPr/>
          </p:nvPicPr>
          <p:blipFill>
            <a:blip r:embed="rId16" cstate="email">
              <a:alphaModFix/>
              <a:extLst>
                <a:ext uri="{28A0092B-C50C-407E-A947-70E740481C1C}">
                  <a14:useLocalDpi xmlns:a14="http://schemas.microsoft.com/office/drawing/2010/main"/>
                </a:ext>
              </a:extLst>
            </a:blip>
            <a:srcRect/>
            <a:stretch/>
          </p:blipFill>
          <p:spPr>
            <a:xfrm>
              <a:off x="10716193" y="3881258"/>
              <a:ext cx="275591" cy="275589"/>
            </a:xfrm>
            <a:prstGeom prst="rect">
              <a:avLst/>
            </a:prstGeom>
          </p:spPr>
        </p:pic>
        <p:sp>
          <p:nvSpPr>
            <p:cNvPr id="109" name="Rectangle 108">
              <a:extLst>
                <a:ext uri="{FF2B5EF4-FFF2-40B4-BE49-F238E27FC236}">
                  <a16:creationId xmlns:a16="http://schemas.microsoft.com/office/drawing/2014/main" id="{C9E12838-5A6F-4AC3-91EB-212156542268}"/>
                </a:ext>
              </a:extLst>
            </p:cNvPr>
            <p:cNvSpPr>
              <a:spLocks/>
            </p:cNvSpPr>
            <p:nvPr/>
          </p:nvSpPr>
          <p:spPr bwMode="invGray">
            <a:xfrm>
              <a:off x="10303228" y="3519903"/>
              <a:ext cx="1101520" cy="276999"/>
            </a:xfrm>
            <a:prstGeom prst="rect">
              <a:avLst/>
            </a:prstGeom>
          </p:spPr>
          <p:txBody>
            <a:bodyPr wrap="square" lIns="0" tIns="0" rIns="0" bIns="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i="0" u="none" strike="noStrike" kern="1200" cap="none" spc="0" normalizeH="0" baseline="0" noProof="0">
                  <a:ln>
                    <a:noFill/>
                  </a:ln>
                  <a:effectLst/>
                  <a:uLnTx/>
                  <a:uFillTx/>
                  <a:latin typeface="+mj-lt"/>
                  <a:ea typeface="+mn-ea"/>
                  <a:cs typeface="+mn-cs"/>
                </a:rPr>
                <a:t>Supply Chain Management</a:t>
              </a:r>
            </a:p>
          </p:txBody>
        </p:sp>
      </p:grpSp>
      <p:grpSp>
        <p:nvGrpSpPr>
          <p:cNvPr id="25" name="Group 24" descr="Connected Store">
            <a:extLst>
              <a:ext uri="{FF2B5EF4-FFF2-40B4-BE49-F238E27FC236}">
                <a16:creationId xmlns:a16="http://schemas.microsoft.com/office/drawing/2014/main" id="{5024A7AB-6671-4CE3-B5AC-95A5FAA8E4F5}"/>
              </a:ext>
            </a:extLst>
          </p:cNvPr>
          <p:cNvGrpSpPr/>
          <p:nvPr/>
        </p:nvGrpSpPr>
        <p:grpSpPr>
          <a:xfrm>
            <a:off x="7796820" y="3781516"/>
            <a:ext cx="796438" cy="625257"/>
            <a:chOff x="8063025" y="4973485"/>
            <a:chExt cx="796438" cy="625257"/>
          </a:xfrm>
        </p:grpSpPr>
        <p:pic>
          <p:nvPicPr>
            <p:cNvPr id="122" name="Picture 121">
              <a:extLst>
                <a:ext uri="{FF2B5EF4-FFF2-40B4-BE49-F238E27FC236}">
                  <a16:creationId xmlns:a16="http://schemas.microsoft.com/office/drawing/2014/main" id="{880EA8FB-B0DC-4694-97C8-990A1AFB6F8C}"/>
                </a:ext>
                <a:ext uri="{C183D7F6-B498-43B3-948B-1728B52AA6E4}">
                  <adec:decorative xmlns:adec="http://schemas.microsoft.com/office/drawing/2017/decorative" val="1"/>
                </a:ext>
              </a:extLst>
            </p:cNvPr>
            <p:cNvPicPr>
              <a:picLocks noChangeAspect="1"/>
            </p:cNvPicPr>
            <p:nvPr/>
          </p:nvPicPr>
          <p:blipFill>
            <a:blip r:embed="rId17" cstate="email">
              <a:alphaModFix/>
              <a:extLst>
                <a:ext uri="{28A0092B-C50C-407E-A947-70E740481C1C}">
                  <a14:useLocalDpi xmlns:a14="http://schemas.microsoft.com/office/drawing/2010/main"/>
                </a:ext>
              </a:extLst>
            </a:blip>
            <a:srcRect/>
            <a:stretch/>
          </p:blipFill>
          <p:spPr>
            <a:xfrm>
              <a:off x="8335139" y="5346532"/>
              <a:ext cx="252210" cy="252210"/>
            </a:xfrm>
            <a:prstGeom prst="rect">
              <a:avLst/>
            </a:prstGeom>
            <a:noFill/>
            <a:ln w="10795" cap="flat" cmpd="sng" algn="ctr">
              <a:noFill/>
              <a:prstDash val="solid"/>
            </a:ln>
            <a:effectLst/>
          </p:spPr>
        </p:pic>
        <p:sp>
          <p:nvSpPr>
            <p:cNvPr id="123" name="Rectangle 122">
              <a:extLst>
                <a:ext uri="{FF2B5EF4-FFF2-40B4-BE49-F238E27FC236}">
                  <a16:creationId xmlns:a16="http://schemas.microsoft.com/office/drawing/2014/main" id="{FCFDD858-E3ED-406A-A98A-D2EC38F5BECC}"/>
                </a:ext>
                <a:ext uri="{C183D7F6-B498-43B3-948B-1728B52AA6E4}">
                  <adec:decorative xmlns:adec="http://schemas.microsoft.com/office/drawing/2017/decorative" val="1"/>
                </a:ext>
              </a:extLst>
            </p:cNvPr>
            <p:cNvSpPr>
              <a:spLocks/>
            </p:cNvSpPr>
            <p:nvPr/>
          </p:nvSpPr>
          <p:spPr bwMode="invGray">
            <a:xfrm>
              <a:off x="8063025" y="4973485"/>
              <a:ext cx="796438" cy="276999"/>
            </a:xfrm>
            <a:prstGeom prst="rect">
              <a:avLst/>
            </a:prstGeom>
          </p:spPr>
          <p:txBody>
            <a:bodyPr wrap="square" lIns="0" tIns="0" rIns="0" bIns="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i="0" u="none" strike="noStrike" kern="1200" cap="none" spc="0" normalizeH="0" baseline="0" noProof="0">
                  <a:ln>
                    <a:noFill/>
                  </a:ln>
                  <a:effectLst/>
                  <a:uLnTx/>
                  <a:uFillTx/>
                  <a:latin typeface="+mj-lt"/>
                  <a:ea typeface="+mn-ea"/>
                  <a:cs typeface="+mn-cs"/>
                </a:rPr>
                <a:t>Connected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i="0" u="none" strike="noStrike" kern="1200" cap="none" spc="0" normalizeH="0" baseline="0" noProof="0">
                  <a:ln>
                    <a:noFill/>
                  </a:ln>
                  <a:effectLst/>
                  <a:uLnTx/>
                  <a:uFillTx/>
                  <a:latin typeface="+mj-lt"/>
                  <a:ea typeface="+mn-ea"/>
                  <a:cs typeface="+mn-cs"/>
                </a:rPr>
                <a:t>Store</a:t>
              </a:r>
            </a:p>
          </p:txBody>
        </p:sp>
      </p:grpSp>
      <p:grpSp>
        <p:nvGrpSpPr>
          <p:cNvPr id="26" name="Group 25" descr="Fraud Protection">
            <a:extLst>
              <a:ext uri="{FF2B5EF4-FFF2-40B4-BE49-F238E27FC236}">
                <a16:creationId xmlns:a16="http://schemas.microsoft.com/office/drawing/2014/main" id="{73BCAFA5-467E-4522-A685-312618F6059E}"/>
              </a:ext>
            </a:extLst>
          </p:cNvPr>
          <p:cNvGrpSpPr/>
          <p:nvPr/>
        </p:nvGrpSpPr>
        <p:grpSpPr>
          <a:xfrm>
            <a:off x="9058535" y="3781516"/>
            <a:ext cx="796438" cy="641523"/>
            <a:chOff x="8063025" y="5697939"/>
            <a:chExt cx="796438" cy="641523"/>
          </a:xfrm>
        </p:grpSpPr>
        <p:pic>
          <p:nvPicPr>
            <p:cNvPr id="120" name="Picture 119">
              <a:extLst>
                <a:ext uri="{FF2B5EF4-FFF2-40B4-BE49-F238E27FC236}">
                  <a16:creationId xmlns:a16="http://schemas.microsoft.com/office/drawing/2014/main" id="{058C8A30-86C4-4F66-AEB5-8E2F8452D626}"/>
                </a:ext>
                <a:ext uri="{C183D7F6-B498-43B3-948B-1728B52AA6E4}">
                  <adec:decorative xmlns:adec="http://schemas.microsoft.com/office/drawing/2017/decorative" val="1"/>
                </a:ext>
              </a:extLst>
            </p:cNvPr>
            <p:cNvPicPr>
              <a:picLocks noChangeAspect="1"/>
            </p:cNvPicPr>
            <p:nvPr/>
          </p:nvPicPr>
          <p:blipFill>
            <a:blip r:embed="rId18" cstate="email">
              <a:alphaModFix/>
              <a:extLst>
                <a:ext uri="{28A0092B-C50C-407E-A947-70E740481C1C}">
                  <a14:useLocalDpi xmlns:a14="http://schemas.microsoft.com/office/drawing/2010/main"/>
                </a:ext>
              </a:extLst>
            </a:blip>
            <a:srcRect/>
            <a:stretch/>
          </p:blipFill>
          <p:spPr>
            <a:xfrm>
              <a:off x="8317643" y="6052259"/>
              <a:ext cx="287202" cy="287203"/>
            </a:xfrm>
            <a:prstGeom prst="rect">
              <a:avLst/>
            </a:prstGeom>
            <a:effectLst/>
          </p:spPr>
        </p:pic>
        <p:sp>
          <p:nvSpPr>
            <p:cNvPr id="121" name="Rectangle 120">
              <a:extLst>
                <a:ext uri="{FF2B5EF4-FFF2-40B4-BE49-F238E27FC236}">
                  <a16:creationId xmlns:a16="http://schemas.microsoft.com/office/drawing/2014/main" id="{71A10416-DB12-4BAD-8D2E-D5CA4F694F66}"/>
                </a:ext>
              </a:extLst>
            </p:cNvPr>
            <p:cNvSpPr>
              <a:spLocks/>
            </p:cNvSpPr>
            <p:nvPr/>
          </p:nvSpPr>
          <p:spPr bwMode="invGray">
            <a:xfrm>
              <a:off x="8063025" y="5697939"/>
              <a:ext cx="796438" cy="276999"/>
            </a:xfrm>
            <a:prstGeom prst="rect">
              <a:avLst/>
            </a:prstGeom>
          </p:spPr>
          <p:txBody>
            <a:bodyPr wrap="square" lIns="0" tIns="0" rIns="0" bIns="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i="0" u="none" strike="noStrike" kern="1200" cap="none" spc="0" normalizeH="0" baseline="0" noProof="0">
                  <a:ln>
                    <a:noFill/>
                  </a:ln>
                  <a:effectLst/>
                  <a:uLnTx/>
                  <a:uFillTx/>
                  <a:latin typeface="+mj-lt"/>
                  <a:ea typeface="+mn-ea"/>
                  <a:cs typeface="+mn-cs"/>
                </a:rPr>
                <a:t>Fraud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i="0" u="none" strike="noStrike" kern="1200" cap="none" spc="0" normalizeH="0" baseline="0" noProof="0">
                  <a:ln>
                    <a:noFill/>
                  </a:ln>
                  <a:effectLst/>
                  <a:uLnTx/>
                  <a:uFillTx/>
                  <a:latin typeface="+mj-lt"/>
                  <a:ea typeface="+mn-ea"/>
                  <a:cs typeface="+mn-cs"/>
                </a:rPr>
                <a:t>Protection</a:t>
              </a:r>
            </a:p>
          </p:txBody>
        </p:sp>
      </p:grpSp>
      <p:grpSp>
        <p:nvGrpSpPr>
          <p:cNvPr id="21" name="Group 20" descr="Project Operations">
            <a:extLst>
              <a:ext uri="{FF2B5EF4-FFF2-40B4-BE49-F238E27FC236}">
                <a16:creationId xmlns:a16="http://schemas.microsoft.com/office/drawing/2014/main" id="{C6FEE4F6-49A9-4849-8563-CF45E8EC7A0E}"/>
              </a:ext>
            </a:extLst>
          </p:cNvPr>
          <p:cNvGrpSpPr/>
          <p:nvPr/>
        </p:nvGrpSpPr>
        <p:grpSpPr>
          <a:xfrm>
            <a:off x="10320250" y="3781516"/>
            <a:ext cx="796438" cy="633321"/>
            <a:chOff x="6866651" y="3519903"/>
            <a:chExt cx="796438" cy="633321"/>
          </a:xfrm>
        </p:grpSpPr>
        <p:pic>
          <p:nvPicPr>
            <p:cNvPr id="104" name="Picture 103">
              <a:extLst>
                <a:ext uri="{FF2B5EF4-FFF2-40B4-BE49-F238E27FC236}">
                  <a16:creationId xmlns:a16="http://schemas.microsoft.com/office/drawing/2014/main" id="{3FD8CAE3-CCCB-4471-AD74-F6FBA243DDC1}"/>
                </a:ext>
                <a:ext uri="{C183D7F6-B498-43B3-948B-1728B52AA6E4}">
                  <adec:decorative xmlns:adec="http://schemas.microsoft.com/office/drawing/2017/decorative" val="1"/>
                </a:ext>
              </a:extLst>
            </p:cNvPr>
            <p:cNvPicPr>
              <a:picLocks noChangeAspect="1"/>
            </p:cNvPicPr>
            <p:nvPr/>
          </p:nvPicPr>
          <p:blipFill>
            <a:blip r:embed="rId19" cstate="email">
              <a:extLst>
                <a:ext uri="{28A0092B-C50C-407E-A947-70E740481C1C}">
                  <a14:useLocalDpi xmlns:a14="http://schemas.microsoft.com/office/drawing/2010/main"/>
                </a:ext>
              </a:extLst>
            </a:blip>
            <a:srcRect/>
            <a:stretch/>
          </p:blipFill>
          <p:spPr>
            <a:xfrm>
              <a:off x="7130700" y="3884881"/>
              <a:ext cx="268342" cy="268343"/>
            </a:xfrm>
            <a:prstGeom prst="rect">
              <a:avLst/>
            </a:prstGeom>
            <a:noFill/>
            <a:ln w="10795" cap="flat" cmpd="sng" algn="ctr">
              <a:noFill/>
              <a:prstDash val="solid"/>
            </a:ln>
            <a:effectLst/>
          </p:spPr>
        </p:pic>
        <p:sp>
          <p:nvSpPr>
            <p:cNvPr id="105" name="Rectangle 104">
              <a:extLst>
                <a:ext uri="{FF2B5EF4-FFF2-40B4-BE49-F238E27FC236}">
                  <a16:creationId xmlns:a16="http://schemas.microsoft.com/office/drawing/2014/main" id="{1B2D3D0D-7F16-4118-9312-2E7D4F374D6F}"/>
                </a:ext>
                <a:ext uri="{C183D7F6-B498-43B3-948B-1728B52AA6E4}">
                  <adec:decorative xmlns:adec="http://schemas.microsoft.com/office/drawing/2017/decorative" val="1"/>
                </a:ext>
              </a:extLst>
            </p:cNvPr>
            <p:cNvSpPr>
              <a:spLocks/>
            </p:cNvSpPr>
            <p:nvPr/>
          </p:nvSpPr>
          <p:spPr bwMode="invGray">
            <a:xfrm>
              <a:off x="6866651" y="3519903"/>
              <a:ext cx="796438" cy="276999"/>
            </a:xfrm>
            <a:prstGeom prst="rect">
              <a:avLst/>
            </a:prstGeom>
          </p:spPr>
          <p:txBody>
            <a:bodyPr wrap="square" lIns="0" tIns="0" rIns="0" bIns="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i="0" u="none" strike="noStrike" kern="1200" cap="none" spc="0" normalizeH="0" baseline="0" noProof="0">
                  <a:ln>
                    <a:noFill/>
                  </a:ln>
                  <a:effectLst/>
                  <a:uLnTx/>
                  <a:uFillTx/>
                  <a:latin typeface="+mj-lt"/>
                  <a:ea typeface="+mn-ea"/>
                  <a:cs typeface="+mn-cs"/>
                </a:rPr>
                <a:t>Project Operations</a:t>
              </a:r>
            </a:p>
          </p:txBody>
        </p:sp>
      </p:grpSp>
      <p:grpSp>
        <p:nvGrpSpPr>
          <p:cNvPr id="29" name="Group 28" descr="Guides">
            <a:extLst>
              <a:ext uri="{FF2B5EF4-FFF2-40B4-BE49-F238E27FC236}">
                <a16:creationId xmlns:a16="http://schemas.microsoft.com/office/drawing/2014/main" id="{2E0941B3-7F25-4343-9889-043104F2E9E4}"/>
              </a:ext>
            </a:extLst>
          </p:cNvPr>
          <p:cNvGrpSpPr/>
          <p:nvPr/>
        </p:nvGrpSpPr>
        <p:grpSpPr>
          <a:xfrm>
            <a:off x="7796820" y="4661160"/>
            <a:ext cx="796438" cy="625048"/>
            <a:chOff x="9259399" y="4973485"/>
            <a:chExt cx="796438" cy="625048"/>
          </a:xfrm>
        </p:grpSpPr>
        <p:pic>
          <p:nvPicPr>
            <p:cNvPr id="112" name="Picture 111">
              <a:extLst>
                <a:ext uri="{FF2B5EF4-FFF2-40B4-BE49-F238E27FC236}">
                  <a16:creationId xmlns:a16="http://schemas.microsoft.com/office/drawing/2014/main" id="{B082CD79-FCB2-4A2B-9EB1-5BAFB5D24F5C}"/>
                </a:ext>
                <a:ext uri="{C183D7F6-B498-43B3-948B-1728B52AA6E4}">
                  <adec:decorative xmlns:adec="http://schemas.microsoft.com/office/drawing/2017/decorative" val="1"/>
                </a:ext>
              </a:extLst>
            </p:cNvPr>
            <p:cNvPicPr>
              <a:picLocks noChangeAspect="1"/>
            </p:cNvPicPr>
            <p:nvPr/>
          </p:nvPicPr>
          <p:blipFill>
            <a:blip r:embed="rId20" cstate="email">
              <a:alphaModFix/>
              <a:extLst>
                <a:ext uri="{28A0092B-C50C-407E-A947-70E740481C1C}">
                  <a14:useLocalDpi xmlns:a14="http://schemas.microsoft.com/office/drawing/2010/main"/>
                </a:ext>
              </a:extLst>
            </a:blip>
            <a:srcRect/>
            <a:stretch/>
          </p:blipFill>
          <p:spPr>
            <a:xfrm>
              <a:off x="9531723" y="5346742"/>
              <a:ext cx="251791" cy="251791"/>
            </a:xfrm>
            <a:prstGeom prst="rect">
              <a:avLst/>
            </a:prstGeom>
            <a:noFill/>
            <a:ln w="10795" cap="flat" cmpd="sng" algn="ctr">
              <a:noFill/>
              <a:prstDash val="solid"/>
            </a:ln>
            <a:effectLst/>
          </p:spPr>
        </p:pic>
        <p:sp>
          <p:nvSpPr>
            <p:cNvPr id="113" name="Rectangle 112">
              <a:extLst>
                <a:ext uri="{FF2B5EF4-FFF2-40B4-BE49-F238E27FC236}">
                  <a16:creationId xmlns:a16="http://schemas.microsoft.com/office/drawing/2014/main" id="{66E832E1-6F9E-4D9A-97B1-E11CCCB5A2FC}"/>
                </a:ext>
              </a:extLst>
            </p:cNvPr>
            <p:cNvSpPr>
              <a:spLocks/>
            </p:cNvSpPr>
            <p:nvPr/>
          </p:nvSpPr>
          <p:spPr bwMode="invGray">
            <a:xfrm>
              <a:off x="9259399" y="4973485"/>
              <a:ext cx="796438" cy="276999"/>
            </a:xfrm>
            <a:prstGeom prst="rect">
              <a:avLst/>
            </a:prstGeom>
          </p:spPr>
          <p:txBody>
            <a:bodyPr wrap="square" lIns="0" tIns="0" rIns="0" bIns="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i="0" u="none" strike="noStrike" kern="1200" cap="none" spc="0" normalizeH="0" baseline="0" noProof="0">
                  <a:ln>
                    <a:noFill/>
                  </a:ln>
                  <a:effectLst/>
                  <a:uLnTx/>
                  <a:uFillTx/>
                  <a:latin typeface="+mj-lt"/>
                  <a:ea typeface="+mn-ea"/>
                  <a:cs typeface="+mn-cs"/>
                </a:rPr>
                <a:t>Guides</a:t>
              </a:r>
            </a:p>
          </p:txBody>
        </p:sp>
      </p:grpSp>
      <p:grpSp>
        <p:nvGrpSpPr>
          <p:cNvPr id="32" name="Group 31" descr="IOM">
            <a:extLst>
              <a:ext uri="{FF2B5EF4-FFF2-40B4-BE49-F238E27FC236}">
                <a16:creationId xmlns:a16="http://schemas.microsoft.com/office/drawing/2014/main" id="{487DFC5D-1D41-4530-8B88-D2EED64562B6}"/>
              </a:ext>
            </a:extLst>
          </p:cNvPr>
          <p:cNvGrpSpPr/>
          <p:nvPr/>
        </p:nvGrpSpPr>
        <p:grpSpPr>
          <a:xfrm>
            <a:off x="9058535" y="4661160"/>
            <a:ext cx="796438" cy="640340"/>
            <a:chOff x="10455770" y="4866812"/>
            <a:chExt cx="796438" cy="640340"/>
          </a:xfrm>
        </p:grpSpPr>
        <p:sp>
          <p:nvSpPr>
            <p:cNvPr id="114" name="Rectangle 113">
              <a:extLst>
                <a:ext uri="{FF2B5EF4-FFF2-40B4-BE49-F238E27FC236}">
                  <a16:creationId xmlns:a16="http://schemas.microsoft.com/office/drawing/2014/main" id="{AA8CDBFB-2330-4B19-AF06-3346C267267E}"/>
                </a:ext>
              </a:extLst>
            </p:cNvPr>
            <p:cNvSpPr>
              <a:spLocks/>
            </p:cNvSpPr>
            <p:nvPr/>
          </p:nvSpPr>
          <p:spPr bwMode="invGray">
            <a:xfrm>
              <a:off x="10455770" y="4866812"/>
              <a:ext cx="796438" cy="276999"/>
            </a:xfrm>
            <a:prstGeom prst="rect">
              <a:avLst/>
            </a:prstGeom>
          </p:spPr>
          <p:txBody>
            <a:bodyPr wrap="square" lIns="0" tIns="0" rIns="0" bIns="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i="0" u="none" strike="noStrike" kern="1200" cap="none" spc="0" normalizeH="0" baseline="0" noProof="0">
                  <a:ln>
                    <a:noFill/>
                  </a:ln>
                  <a:effectLst/>
                  <a:uLnTx/>
                  <a:uFillTx/>
                  <a:latin typeface="+mj-lt"/>
                  <a:ea typeface="+mn-ea"/>
                  <a:cs typeface="+mn-cs"/>
                </a:rPr>
                <a:t>IOM</a:t>
              </a:r>
            </a:p>
          </p:txBody>
        </p:sp>
        <p:pic>
          <p:nvPicPr>
            <p:cNvPr id="145" name="Graphic 144">
              <a:extLst>
                <a:ext uri="{FF2B5EF4-FFF2-40B4-BE49-F238E27FC236}">
                  <a16:creationId xmlns:a16="http://schemas.microsoft.com/office/drawing/2014/main" id="{6A4E0ABD-7882-40FB-BAE3-51D04FA0BB6B}"/>
                </a:ext>
              </a:extLst>
            </p:cNvPr>
            <p:cNvPicPr>
              <a:picLocks noChangeAspect="1"/>
            </p:cNvPicPr>
            <p:nvPr/>
          </p:nvPicPr>
          <p:blipFill>
            <a:blip r:embed="rId21" cstate="email">
              <a:extLst>
                <a:ext uri="{28A0092B-C50C-407E-A947-70E740481C1C}">
                  <a14:useLocalDpi xmlns:a14="http://schemas.microsoft.com/office/drawing/2010/main"/>
                </a:ext>
                <a:ext uri="{96DAC541-7B7A-43D3-8B79-37D633B846F1}">
                  <asvg:svgBlip xmlns:asvg="http://schemas.microsoft.com/office/drawing/2016/SVG/main" r:embed="rId22"/>
                </a:ext>
              </a:extLst>
            </a:blip>
            <a:stretch>
              <a:fillRect/>
            </a:stretch>
          </p:blipFill>
          <p:spPr>
            <a:xfrm>
              <a:off x="10710388" y="5219949"/>
              <a:ext cx="287203" cy="287203"/>
            </a:xfrm>
            <a:prstGeom prst="rect">
              <a:avLst/>
            </a:prstGeom>
          </p:spPr>
        </p:pic>
      </p:grpSp>
      <p:grpSp>
        <p:nvGrpSpPr>
          <p:cNvPr id="2" name="Group 1">
            <a:extLst>
              <a:ext uri="{FF2B5EF4-FFF2-40B4-BE49-F238E27FC236}">
                <a16:creationId xmlns:a16="http://schemas.microsoft.com/office/drawing/2014/main" id="{2AF50545-C00C-A7DC-B0E9-5C9333E606B2}"/>
              </a:ext>
              <a:ext uri="{C183D7F6-B498-43B3-948B-1728B52AA6E4}">
                <adec:decorative xmlns:adec="http://schemas.microsoft.com/office/drawing/2017/decorative" val="1"/>
              </a:ext>
            </a:extLst>
          </p:cNvPr>
          <p:cNvGrpSpPr/>
          <p:nvPr/>
        </p:nvGrpSpPr>
        <p:grpSpPr>
          <a:xfrm>
            <a:off x="3046" y="5778499"/>
            <a:ext cx="12192000" cy="1079501"/>
            <a:chOff x="0" y="5778499"/>
            <a:chExt cx="12192000" cy="1079501"/>
          </a:xfrm>
        </p:grpSpPr>
        <p:sp>
          <p:nvSpPr>
            <p:cNvPr id="67" name="Rectangle 66">
              <a:extLst>
                <a:ext uri="{FF2B5EF4-FFF2-40B4-BE49-F238E27FC236}">
                  <a16:creationId xmlns:a16="http://schemas.microsoft.com/office/drawing/2014/main" id="{79589EE2-6216-F96C-693E-FEC85B8213B0}"/>
                </a:ext>
                <a:ext uri="{C183D7F6-B498-43B3-948B-1728B52AA6E4}">
                  <adec:decorative xmlns:adec="http://schemas.microsoft.com/office/drawing/2017/decorative" val="1"/>
                </a:ext>
              </a:extLst>
            </p:cNvPr>
            <p:cNvSpPr/>
            <p:nvPr/>
          </p:nvSpPr>
          <p:spPr bwMode="auto">
            <a:xfrm>
              <a:off x="0" y="5778499"/>
              <a:ext cx="12192000" cy="1079501"/>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marL="0" marR="0" lvl="0" indent="0" algn="l" defTabSz="699354" rtl="0" eaLnBrk="1" fontAlgn="base" latinLnBrk="0" hangingPunct="1">
                <a:lnSpc>
                  <a:spcPct val="100000"/>
                </a:lnSpc>
                <a:spcBef>
                  <a:spcPct val="0"/>
                </a:spcBef>
                <a:spcAft>
                  <a:spcPct val="0"/>
                </a:spcAft>
                <a:buClrTx/>
                <a:buSzTx/>
                <a:buFontTx/>
                <a:buNone/>
                <a:tabLst/>
                <a:defRPr/>
              </a:pPr>
              <a:endParaRPr kumimoji="0" lang="en-IN" sz="15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pic>
          <p:nvPicPr>
            <p:cNvPr id="68" name="Picture 67">
              <a:extLst>
                <a:ext uri="{FF2B5EF4-FFF2-40B4-BE49-F238E27FC236}">
                  <a16:creationId xmlns:a16="http://schemas.microsoft.com/office/drawing/2014/main" id="{648904A4-8890-0975-CA07-9B5D27E72FC3}"/>
                </a:ext>
                <a:ext uri="{C183D7F6-B498-43B3-948B-1728B52AA6E4}">
                  <adec:decorative xmlns:adec="http://schemas.microsoft.com/office/drawing/2017/decorative" val="1"/>
                </a:ext>
              </a:extLst>
            </p:cNvPr>
            <p:cNvPicPr>
              <a:picLocks noChangeAspect="1"/>
            </p:cNvPicPr>
            <p:nvPr/>
          </p:nvPicPr>
          <p:blipFill>
            <a:blip r:embed="rId23" cstate="email">
              <a:alphaModFix amt="43000"/>
              <a:extLst>
                <a:ext uri="{28A0092B-C50C-407E-A947-70E740481C1C}">
                  <a14:useLocalDpi xmlns:a14="http://schemas.microsoft.com/office/drawing/2010/main"/>
                </a:ext>
              </a:extLst>
            </a:blip>
            <a:srcRect l="36930" b="47786"/>
            <a:stretch>
              <a:fillRect/>
            </a:stretch>
          </p:blipFill>
          <p:spPr>
            <a:xfrm rot="16200000">
              <a:off x="11427931" y="6093931"/>
              <a:ext cx="836287" cy="691850"/>
            </a:xfrm>
            <a:custGeom>
              <a:avLst/>
              <a:gdLst>
                <a:gd name="connsiteX0" fmla="*/ 0 w 4151541"/>
                <a:gd name="connsiteY0" fmla="*/ 0 h 3434519"/>
                <a:gd name="connsiteX1" fmla="*/ 4151541 w 4151541"/>
                <a:gd name="connsiteY1" fmla="*/ 0 h 3434519"/>
                <a:gd name="connsiteX2" fmla="*/ 4151541 w 4151541"/>
                <a:gd name="connsiteY2" fmla="*/ 3434519 h 3434519"/>
                <a:gd name="connsiteX3" fmla="*/ 0 w 4151541"/>
                <a:gd name="connsiteY3" fmla="*/ 3434519 h 3434519"/>
              </a:gdLst>
              <a:ahLst/>
              <a:cxnLst>
                <a:cxn ang="0">
                  <a:pos x="connsiteX0" y="connsiteY0"/>
                </a:cxn>
                <a:cxn ang="0">
                  <a:pos x="connsiteX1" y="connsiteY1"/>
                </a:cxn>
                <a:cxn ang="0">
                  <a:pos x="connsiteX2" y="connsiteY2"/>
                </a:cxn>
                <a:cxn ang="0">
                  <a:pos x="connsiteX3" y="connsiteY3"/>
                </a:cxn>
              </a:cxnLst>
              <a:rect l="l" t="t" r="r" b="b"/>
              <a:pathLst>
                <a:path w="4151541" h="3434519">
                  <a:moveTo>
                    <a:pt x="0" y="0"/>
                  </a:moveTo>
                  <a:lnTo>
                    <a:pt x="4151541" y="0"/>
                  </a:lnTo>
                  <a:lnTo>
                    <a:pt x="4151541" y="3434519"/>
                  </a:lnTo>
                  <a:lnTo>
                    <a:pt x="0" y="3434519"/>
                  </a:lnTo>
                  <a:close/>
                </a:path>
              </a:pathLst>
            </a:custGeom>
          </p:spPr>
        </p:pic>
      </p:grpSp>
      <p:sp>
        <p:nvSpPr>
          <p:cNvPr id="126" name="TextBox 125">
            <a:extLst>
              <a:ext uri="{FF2B5EF4-FFF2-40B4-BE49-F238E27FC236}">
                <a16:creationId xmlns:a16="http://schemas.microsoft.com/office/drawing/2014/main" id="{8675A9AC-205E-4C97-BA13-5B4EA74DFF8D}"/>
              </a:ext>
            </a:extLst>
          </p:cNvPr>
          <p:cNvSpPr txBox="1"/>
          <p:nvPr/>
        </p:nvSpPr>
        <p:spPr>
          <a:xfrm>
            <a:off x="591309" y="6133583"/>
            <a:ext cx="3812949" cy="369332"/>
          </a:xfrm>
          <a:prstGeom prst="rect">
            <a:avLst/>
          </a:prstGeom>
          <a:noFill/>
        </p:spPr>
        <p:txBody>
          <a:bodyPr wrap="square" lIns="0" tIns="0" rIns="0" bIns="0" rtlCol="0">
            <a:spAutoFit/>
          </a:body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50" normalizeH="0" baseline="0" noProof="0">
                <a:ln w="3175">
                  <a:noFill/>
                </a:ln>
                <a:effectLst/>
                <a:uLnTx/>
                <a:uFillTx/>
                <a:latin typeface="+mj-lt"/>
                <a:ea typeface="+mn-ea"/>
                <a:cs typeface="Segoe UI" pitchFamily="34" charset="0"/>
              </a:rPr>
              <a:t>Microsoft Power Platform</a:t>
            </a:r>
          </a:p>
        </p:txBody>
      </p:sp>
      <p:grpSp>
        <p:nvGrpSpPr>
          <p:cNvPr id="40" name="Group 39" descr="Power BI">
            <a:extLst>
              <a:ext uri="{FF2B5EF4-FFF2-40B4-BE49-F238E27FC236}">
                <a16:creationId xmlns:a16="http://schemas.microsoft.com/office/drawing/2014/main" id="{E62492B5-829D-45ED-9115-069C8E6DB6F8}"/>
              </a:ext>
            </a:extLst>
          </p:cNvPr>
          <p:cNvGrpSpPr/>
          <p:nvPr/>
        </p:nvGrpSpPr>
        <p:grpSpPr>
          <a:xfrm>
            <a:off x="4269729" y="5942225"/>
            <a:ext cx="1246562" cy="752048"/>
            <a:chOff x="3759736" y="5862509"/>
            <a:chExt cx="1246562" cy="752048"/>
          </a:xfrm>
        </p:grpSpPr>
        <p:pic>
          <p:nvPicPr>
            <p:cNvPr id="35" name="Picture 34" descr="Icon&#10;&#10;Description automatically generated">
              <a:extLst>
                <a:ext uri="{FF2B5EF4-FFF2-40B4-BE49-F238E27FC236}">
                  <a16:creationId xmlns:a16="http://schemas.microsoft.com/office/drawing/2014/main" id="{5E7D7DF2-1425-48EE-BFE0-3E96AE87291F}"/>
                </a:ext>
              </a:extLst>
            </p:cNvPr>
            <p:cNvPicPr>
              <a:picLocks noChangeAspect="1"/>
            </p:cNvPicPr>
            <p:nvPr/>
          </p:nvPicPr>
          <p:blipFill>
            <a:blip r:embed="rId24" cstate="email">
              <a:extLst>
                <a:ext uri="{28A0092B-C50C-407E-A947-70E740481C1C}">
                  <a14:useLocalDpi xmlns:a14="http://schemas.microsoft.com/office/drawing/2010/main"/>
                </a:ext>
              </a:extLst>
            </a:blip>
            <a:stretch>
              <a:fillRect/>
            </a:stretch>
          </p:blipFill>
          <p:spPr>
            <a:xfrm>
              <a:off x="3759736" y="5862509"/>
              <a:ext cx="752048" cy="752048"/>
            </a:xfrm>
            <a:prstGeom prst="rect">
              <a:avLst/>
            </a:prstGeom>
          </p:spPr>
        </p:pic>
        <p:sp>
          <p:nvSpPr>
            <p:cNvPr id="136" name="Rectangle 135">
              <a:extLst>
                <a:ext uri="{FF2B5EF4-FFF2-40B4-BE49-F238E27FC236}">
                  <a16:creationId xmlns:a16="http://schemas.microsoft.com/office/drawing/2014/main" id="{187F1C36-0729-4809-A32D-048A640943EF}"/>
                </a:ext>
              </a:extLst>
            </p:cNvPr>
            <p:cNvSpPr>
              <a:spLocks/>
            </p:cNvSpPr>
            <p:nvPr/>
          </p:nvSpPr>
          <p:spPr bwMode="invGray">
            <a:xfrm>
              <a:off x="4430630" y="6100033"/>
              <a:ext cx="575668" cy="276999"/>
            </a:xfrm>
            <a:prstGeom prst="rect">
              <a:avLst/>
            </a:prstGeom>
          </p:spPr>
          <p:txBody>
            <a:bodyPr wrap="square" lIns="0" tIns="0" rIns="0" bIns="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effectLst/>
                  <a:uLnTx/>
                  <a:uFillTx/>
                  <a:latin typeface="+mj-lt"/>
                  <a:ea typeface="+mn-ea"/>
                  <a:cs typeface="+mn-cs"/>
                </a:rPr>
                <a:t>Power</a:t>
              </a:r>
              <a:br>
                <a:rPr kumimoji="0" lang="en-US" sz="1000" b="1" i="0" u="none" strike="noStrike" kern="1200" cap="none" spc="0" normalizeH="0" baseline="0" noProof="0">
                  <a:ln>
                    <a:noFill/>
                  </a:ln>
                  <a:effectLst/>
                  <a:uLnTx/>
                  <a:uFillTx/>
                  <a:latin typeface="+mj-lt"/>
                  <a:ea typeface="+mn-ea"/>
                  <a:cs typeface="+mn-cs"/>
                </a:rPr>
              </a:br>
              <a:r>
                <a:rPr kumimoji="0" lang="en-US" sz="1000" b="1" i="0" u="none" strike="noStrike" kern="1200" cap="none" spc="0" normalizeH="0" baseline="0" noProof="0">
                  <a:ln>
                    <a:noFill/>
                  </a:ln>
                  <a:effectLst/>
                  <a:uLnTx/>
                  <a:uFillTx/>
                  <a:latin typeface="+mj-lt"/>
                  <a:ea typeface="+mn-ea"/>
                  <a:cs typeface="+mn-cs"/>
                </a:rPr>
                <a:t>BI</a:t>
              </a:r>
            </a:p>
          </p:txBody>
        </p:sp>
      </p:grpSp>
      <p:grpSp>
        <p:nvGrpSpPr>
          <p:cNvPr id="48" name="Group 47" descr="Power Automate">
            <a:extLst>
              <a:ext uri="{FF2B5EF4-FFF2-40B4-BE49-F238E27FC236}">
                <a16:creationId xmlns:a16="http://schemas.microsoft.com/office/drawing/2014/main" id="{A427969A-A593-4910-A3E7-0700B0DAB306}"/>
              </a:ext>
            </a:extLst>
          </p:cNvPr>
          <p:cNvGrpSpPr/>
          <p:nvPr/>
        </p:nvGrpSpPr>
        <p:grpSpPr>
          <a:xfrm>
            <a:off x="5945000" y="5942225"/>
            <a:ext cx="1288413" cy="752048"/>
            <a:chOff x="5472719" y="5880995"/>
            <a:chExt cx="1288413" cy="752048"/>
          </a:xfrm>
        </p:grpSpPr>
        <p:pic>
          <p:nvPicPr>
            <p:cNvPr id="37" name="Picture 36" descr="Icon&#10;&#10;Description automatically generated">
              <a:extLst>
                <a:ext uri="{FF2B5EF4-FFF2-40B4-BE49-F238E27FC236}">
                  <a16:creationId xmlns:a16="http://schemas.microsoft.com/office/drawing/2014/main" id="{1BCBA83F-A11A-4FB7-9D6A-E5576401A140}"/>
                </a:ext>
              </a:extLst>
            </p:cNvPr>
            <p:cNvPicPr>
              <a:picLocks noChangeAspect="1"/>
            </p:cNvPicPr>
            <p:nvPr/>
          </p:nvPicPr>
          <p:blipFill>
            <a:blip r:embed="rId25" cstate="email">
              <a:extLst>
                <a:ext uri="{28A0092B-C50C-407E-A947-70E740481C1C}">
                  <a14:useLocalDpi xmlns:a14="http://schemas.microsoft.com/office/drawing/2010/main"/>
                </a:ext>
              </a:extLst>
            </a:blip>
            <a:stretch>
              <a:fillRect/>
            </a:stretch>
          </p:blipFill>
          <p:spPr>
            <a:xfrm>
              <a:off x="5472719" y="5880995"/>
              <a:ext cx="752048" cy="752048"/>
            </a:xfrm>
            <a:prstGeom prst="rect">
              <a:avLst/>
            </a:prstGeom>
          </p:spPr>
        </p:pic>
        <p:sp>
          <p:nvSpPr>
            <p:cNvPr id="137" name="Rectangle 136">
              <a:extLst>
                <a:ext uri="{FF2B5EF4-FFF2-40B4-BE49-F238E27FC236}">
                  <a16:creationId xmlns:a16="http://schemas.microsoft.com/office/drawing/2014/main" id="{D1266C13-4CA6-4251-8C2A-74B2DEBCBA91}"/>
                </a:ext>
              </a:extLst>
            </p:cNvPr>
            <p:cNvSpPr>
              <a:spLocks/>
            </p:cNvSpPr>
            <p:nvPr/>
          </p:nvSpPr>
          <p:spPr bwMode="invGray">
            <a:xfrm>
              <a:off x="6143614" y="6118519"/>
              <a:ext cx="617518" cy="276999"/>
            </a:xfrm>
            <a:prstGeom prst="rect">
              <a:avLst/>
            </a:prstGeom>
          </p:spPr>
          <p:txBody>
            <a:bodyPr wrap="square" lIns="0" tIns="0" rIns="0" bIns="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effectLst/>
                  <a:uLnTx/>
                  <a:uFillTx/>
                  <a:latin typeface="+mj-lt"/>
                  <a:ea typeface="+mn-ea"/>
                  <a:cs typeface="+mn-cs"/>
                </a:rPr>
                <a:t>Power Automate</a:t>
              </a:r>
            </a:p>
          </p:txBody>
        </p:sp>
      </p:grpSp>
      <p:grpSp>
        <p:nvGrpSpPr>
          <p:cNvPr id="46" name="Group 45" descr="Power Apps">
            <a:extLst>
              <a:ext uri="{FF2B5EF4-FFF2-40B4-BE49-F238E27FC236}">
                <a16:creationId xmlns:a16="http://schemas.microsoft.com/office/drawing/2014/main" id="{8FE9F7A4-B6D1-4BDC-944E-2D79A0B8383C}"/>
              </a:ext>
            </a:extLst>
          </p:cNvPr>
          <p:cNvGrpSpPr/>
          <p:nvPr/>
        </p:nvGrpSpPr>
        <p:grpSpPr>
          <a:xfrm>
            <a:off x="7662122" y="5942225"/>
            <a:ext cx="1246562" cy="752048"/>
            <a:chOff x="6983178" y="5880995"/>
            <a:chExt cx="1246562" cy="752048"/>
          </a:xfrm>
        </p:grpSpPr>
        <p:pic>
          <p:nvPicPr>
            <p:cNvPr id="39" name="Picture 38" descr="A picture containing text&#10;&#10;Description automatically generated">
              <a:extLst>
                <a:ext uri="{FF2B5EF4-FFF2-40B4-BE49-F238E27FC236}">
                  <a16:creationId xmlns:a16="http://schemas.microsoft.com/office/drawing/2014/main" id="{6CF439D9-E6AD-46E9-9442-F1711A2D9AB7}"/>
                </a:ext>
              </a:extLst>
            </p:cNvPr>
            <p:cNvPicPr>
              <a:picLocks noChangeAspect="1"/>
            </p:cNvPicPr>
            <p:nvPr/>
          </p:nvPicPr>
          <p:blipFill>
            <a:blip r:embed="rId26" cstate="email">
              <a:extLst>
                <a:ext uri="{28A0092B-C50C-407E-A947-70E740481C1C}">
                  <a14:useLocalDpi xmlns:a14="http://schemas.microsoft.com/office/drawing/2010/main"/>
                </a:ext>
              </a:extLst>
            </a:blip>
            <a:stretch>
              <a:fillRect/>
            </a:stretch>
          </p:blipFill>
          <p:spPr>
            <a:xfrm>
              <a:off x="6983178" y="5880995"/>
              <a:ext cx="752048" cy="752048"/>
            </a:xfrm>
            <a:prstGeom prst="rect">
              <a:avLst/>
            </a:prstGeom>
          </p:spPr>
        </p:pic>
        <p:sp>
          <p:nvSpPr>
            <p:cNvPr id="143" name="Rectangle 142">
              <a:extLst>
                <a:ext uri="{FF2B5EF4-FFF2-40B4-BE49-F238E27FC236}">
                  <a16:creationId xmlns:a16="http://schemas.microsoft.com/office/drawing/2014/main" id="{914E741B-3144-4128-A840-D509804A16D3}"/>
                </a:ext>
              </a:extLst>
            </p:cNvPr>
            <p:cNvSpPr>
              <a:spLocks/>
            </p:cNvSpPr>
            <p:nvPr/>
          </p:nvSpPr>
          <p:spPr bwMode="invGray">
            <a:xfrm>
              <a:off x="7654072" y="6118519"/>
              <a:ext cx="575668" cy="276999"/>
            </a:xfrm>
            <a:prstGeom prst="rect">
              <a:avLst/>
            </a:prstGeom>
          </p:spPr>
          <p:txBody>
            <a:bodyPr wrap="square" lIns="0" tIns="0" rIns="0" bIns="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effectLst/>
                  <a:uLnTx/>
                  <a:uFillTx/>
                  <a:latin typeface="+mj-lt"/>
                  <a:ea typeface="+mn-ea"/>
                  <a:cs typeface="+mn-cs"/>
                </a:rPr>
                <a:t>Power</a:t>
              </a:r>
              <a:br>
                <a:rPr kumimoji="0" lang="en-US" sz="1000" b="1" i="0" u="none" strike="noStrike" kern="1200" cap="none" spc="0" normalizeH="0" baseline="0" noProof="0">
                  <a:ln>
                    <a:noFill/>
                  </a:ln>
                  <a:effectLst/>
                  <a:uLnTx/>
                  <a:uFillTx/>
                  <a:latin typeface="+mj-lt"/>
                  <a:ea typeface="+mn-ea"/>
                  <a:cs typeface="+mn-cs"/>
                </a:rPr>
              </a:br>
              <a:r>
                <a:rPr kumimoji="0" lang="en-US" sz="1000" b="1" i="0" u="none" strike="noStrike" kern="1200" cap="none" spc="0" normalizeH="0" baseline="0" noProof="0">
                  <a:ln>
                    <a:noFill/>
                  </a:ln>
                  <a:effectLst/>
                  <a:uLnTx/>
                  <a:uFillTx/>
                  <a:latin typeface="+mj-lt"/>
                  <a:ea typeface="+mn-ea"/>
                  <a:cs typeface="+mn-cs"/>
                </a:rPr>
                <a:t>Apps</a:t>
              </a:r>
            </a:p>
          </p:txBody>
        </p:sp>
      </p:grpSp>
      <p:grpSp>
        <p:nvGrpSpPr>
          <p:cNvPr id="47" name="Group 46" descr="Power Apps">
            <a:extLst>
              <a:ext uri="{FF2B5EF4-FFF2-40B4-BE49-F238E27FC236}">
                <a16:creationId xmlns:a16="http://schemas.microsoft.com/office/drawing/2014/main" id="{BBF66259-47CD-428F-9D5C-F124B14F70DD}"/>
              </a:ext>
            </a:extLst>
          </p:cNvPr>
          <p:cNvGrpSpPr/>
          <p:nvPr/>
        </p:nvGrpSpPr>
        <p:grpSpPr>
          <a:xfrm>
            <a:off x="9337392" y="5942225"/>
            <a:ext cx="1246561" cy="752048"/>
            <a:chOff x="8493637" y="5880995"/>
            <a:chExt cx="1246561" cy="752048"/>
          </a:xfrm>
        </p:grpSpPr>
        <p:pic>
          <p:nvPicPr>
            <p:cNvPr id="45" name="Picture 44" descr="Icon&#10;&#10;Description automatically generated">
              <a:extLst>
                <a:ext uri="{FF2B5EF4-FFF2-40B4-BE49-F238E27FC236}">
                  <a16:creationId xmlns:a16="http://schemas.microsoft.com/office/drawing/2014/main" id="{F0D51359-AF6B-4DD5-8A0B-646823F9CFFC}"/>
                </a:ext>
              </a:extLst>
            </p:cNvPr>
            <p:cNvPicPr>
              <a:picLocks noChangeAspect="1"/>
            </p:cNvPicPr>
            <p:nvPr/>
          </p:nvPicPr>
          <p:blipFill>
            <a:blip r:embed="rId27" cstate="email">
              <a:extLst>
                <a:ext uri="{28A0092B-C50C-407E-A947-70E740481C1C}">
                  <a14:useLocalDpi xmlns:a14="http://schemas.microsoft.com/office/drawing/2010/main"/>
                </a:ext>
              </a:extLst>
            </a:blip>
            <a:stretch>
              <a:fillRect/>
            </a:stretch>
          </p:blipFill>
          <p:spPr>
            <a:xfrm>
              <a:off x="8493637" y="5880995"/>
              <a:ext cx="752048" cy="752048"/>
            </a:xfrm>
            <a:prstGeom prst="rect">
              <a:avLst/>
            </a:prstGeom>
          </p:spPr>
        </p:pic>
        <p:sp>
          <p:nvSpPr>
            <p:cNvPr id="144" name="Rectangle 143">
              <a:extLst>
                <a:ext uri="{FF2B5EF4-FFF2-40B4-BE49-F238E27FC236}">
                  <a16:creationId xmlns:a16="http://schemas.microsoft.com/office/drawing/2014/main" id="{2ACD9E39-C5A0-4B47-866B-FFA9AAA7C331}"/>
                </a:ext>
              </a:extLst>
            </p:cNvPr>
            <p:cNvSpPr>
              <a:spLocks/>
            </p:cNvSpPr>
            <p:nvPr/>
          </p:nvSpPr>
          <p:spPr bwMode="invGray">
            <a:xfrm>
              <a:off x="9164530" y="6118519"/>
              <a:ext cx="575668" cy="276999"/>
            </a:xfrm>
            <a:prstGeom prst="rect">
              <a:avLst/>
            </a:prstGeom>
          </p:spPr>
          <p:txBody>
            <a:bodyPr wrap="square" lIns="0" tIns="0" rIns="0" bIns="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effectLst/>
                  <a:uLnTx/>
                  <a:uFillTx/>
                  <a:latin typeface="+mj-lt"/>
                  <a:ea typeface="+mn-ea"/>
                  <a:cs typeface="+mn-cs"/>
                </a:rPr>
                <a:t>Power</a:t>
              </a:r>
              <a:br>
                <a:rPr kumimoji="0" lang="en-US" sz="1000" b="1" i="0" u="none" strike="noStrike" kern="1200" cap="none" spc="0" normalizeH="0" baseline="0" noProof="0">
                  <a:ln>
                    <a:noFill/>
                  </a:ln>
                  <a:effectLst/>
                  <a:uLnTx/>
                  <a:uFillTx/>
                  <a:latin typeface="+mj-lt"/>
                  <a:ea typeface="+mn-ea"/>
                  <a:cs typeface="+mn-cs"/>
                </a:rPr>
              </a:br>
              <a:r>
                <a:rPr kumimoji="0" lang="en-US" sz="1000" b="1" i="0" u="none" strike="noStrike" kern="1200" cap="none" spc="0" normalizeH="0" baseline="0" noProof="0">
                  <a:ln>
                    <a:noFill/>
                  </a:ln>
                  <a:effectLst/>
                  <a:uLnTx/>
                  <a:uFillTx/>
                  <a:latin typeface="+mj-lt"/>
                  <a:ea typeface="+mn-ea"/>
                  <a:cs typeface="+mn-cs"/>
                </a:rPr>
                <a:t>Apps</a:t>
              </a:r>
            </a:p>
          </p:txBody>
        </p:sp>
      </p:grpSp>
    </p:spTree>
    <p:extLst>
      <p:ext uri="{BB962C8B-B14F-4D97-AF65-F5344CB8AC3E}">
        <p14:creationId xmlns:p14="http://schemas.microsoft.com/office/powerpoint/2010/main" val="2927037763"/>
      </p:ext>
    </p:extLst>
  </p:cSld>
  <p:clrMapOvr>
    <a:masterClrMapping/>
  </p:clrMapOvr>
  <p:transition spd="slow">
    <p:fade/>
  </p:transition>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2" name="Title 111">
            <a:extLst>
              <a:ext uri="{FF2B5EF4-FFF2-40B4-BE49-F238E27FC236}">
                <a16:creationId xmlns:a16="http://schemas.microsoft.com/office/drawing/2014/main" id="{69808CCC-50C7-69E4-CC3C-F89E7957B633}"/>
              </a:ext>
            </a:extLst>
          </p:cNvPr>
          <p:cNvSpPr>
            <a:spLocks noGrp="1"/>
          </p:cNvSpPr>
          <p:nvPr>
            <p:ph type="title"/>
          </p:nvPr>
        </p:nvSpPr>
        <p:spPr>
          <a:xfrm>
            <a:off x="588263" y="-553998"/>
            <a:ext cx="11018520" cy="553998"/>
          </a:xfrm>
        </p:spPr>
        <p:txBody>
          <a:bodyPr vert="horz" wrap="square" lIns="0" tIns="0" rIns="0" bIns="0" rtlCol="0" anchor="b">
            <a:spAutoFit/>
          </a:bodyPr>
          <a:lstStyle/>
          <a:p>
            <a:r>
              <a:rPr lang="en-IN">
                <a:solidFill>
                  <a:schemeClr val="bg1"/>
                </a:solidFill>
              </a:rPr>
              <a:t>CRM and ERP  </a:t>
            </a:r>
          </a:p>
        </p:txBody>
      </p:sp>
      <p:sp>
        <p:nvSpPr>
          <p:cNvPr id="161" name="!!CRM" descr="The broken block showing CRM morphs into a lined box labeled Front Office.&#10;&#10;These apps are specifically under &quot;Front Office&quot;: Customer Service, Customer Insights, Customer Voice, Marketing, Sales.&#10;&#10;These apps are overlapped with the Back Office: Commerce, Fraud Protection, Field Service.">
            <a:extLst>
              <a:ext uri="{FF2B5EF4-FFF2-40B4-BE49-F238E27FC236}">
                <a16:creationId xmlns:a16="http://schemas.microsoft.com/office/drawing/2014/main" id="{4FD941FF-CCBB-47F2-93B1-F5EAE5279A9C}"/>
              </a:ext>
            </a:extLst>
          </p:cNvPr>
          <p:cNvSpPr/>
          <p:nvPr/>
        </p:nvSpPr>
        <p:spPr bwMode="auto">
          <a:xfrm>
            <a:off x="584200" y="636526"/>
            <a:ext cx="11025188" cy="4039402"/>
          </a:xfrm>
          <a:prstGeom prst="roundRect">
            <a:avLst>
              <a:gd name="adj" fmla="val 3142"/>
            </a:avLst>
          </a:prstGeom>
          <a:noFill/>
          <a:ln w="12700" cap="rnd">
            <a:solidFill>
              <a:schemeClr val="bg1">
                <a:lumMod val="75000"/>
              </a:schemeClr>
            </a:solidFill>
            <a:prstDash val="sys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5" name="TextBox 19_1">
            <a:extLst>
              <a:ext uri="{FF2B5EF4-FFF2-40B4-BE49-F238E27FC236}">
                <a16:creationId xmlns:a16="http://schemas.microsoft.com/office/drawing/2014/main" id="{72B9B1F7-7F97-DBEA-1D56-98836E2554E7}"/>
              </a:ext>
              <a:ext uri="{C183D7F6-B498-43B3-948B-1728B52AA6E4}">
                <adec:decorative xmlns:adec="http://schemas.microsoft.com/office/drawing/2017/decorative" val="1"/>
              </a:ext>
            </a:extLst>
          </p:cNvPr>
          <p:cNvSpPr txBox="1">
            <a:spLocks/>
          </p:cNvSpPr>
          <p:nvPr/>
        </p:nvSpPr>
        <p:spPr>
          <a:xfrm>
            <a:off x="697913" y="761160"/>
            <a:ext cx="10797762" cy="3790135"/>
          </a:xfrm>
          <a:prstGeom prst="roundRect">
            <a:avLst>
              <a:gd name="adj" fmla="val 2539"/>
            </a:avLst>
          </a:prstGeom>
          <a:solidFill>
            <a:schemeClr val="bg1"/>
          </a:solidFill>
          <a:effectLst>
            <a:outerShdw blurRad="63500" algn="ctr" rotWithShape="0">
              <a:prstClr val="black">
                <a:alpha val="10000"/>
              </a:prstClr>
            </a:outerShdw>
          </a:effectLst>
        </p:spPr>
        <p:txBody>
          <a:bodyPr wrap="square" lIns="365760" tIns="365760" rIns="365760" bIns="3657600" anchor="b" anchorCtr="0">
            <a:noAutofit/>
          </a:bodyPr>
          <a:lstStyle>
            <a:defPPr>
              <a:defRPr lang="en-US"/>
            </a:defPPr>
            <a:lvl1pPr marR="0" lvl="0" indent="0" algn="ctr" fontAlgn="auto">
              <a:lnSpc>
                <a:spcPct val="100000"/>
              </a:lnSpc>
              <a:spcBef>
                <a:spcPts val="0"/>
              </a:spcBef>
              <a:spcAft>
                <a:spcPts val="121"/>
              </a:spcAft>
              <a:buClrTx/>
              <a:buSzTx/>
              <a:buFontTx/>
              <a:buNone/>
              <a:tabLst/>
              <a:defRPr kumimoji="0" sz="1200" b="0" i="0" u="none" strike="noStrike" cap="none" spc="0" normalizeH="0" baseline="0">
                <a:ln>
                  <a:noFill/>
                </a:ln>
                <a:solidFill>
                  <a:srgbClr val="008575"/>
                </a:solidFill>
                <a:effectLst/>
                <a:uLnTx/>
                <a:uFillTx/>
                <a:latin typeface="Segoe UI Semibold"/>
                <a:cs typeface="Segoe UI Semibold" panose="020B0702040204020203" pitchFamily="34" charset="0"/>
              </a:defRPr>
            </a:lvl1pPr>
          </a:lstStyle>
          <a:p>
            <a:endParaRPr lang="en-US"/>
          </a:p>
        </p:txBody>
      </p:sp>
      <p:sp>
        <p:nvSpPr>
          <p:cNvPr id="233" name="Rectangle 232">
            <a:extLst>
              <a:ext uri="{FF2B5EF4-FFF2-40B4-BE49-F238E27FC236}">
                <a16:creationId xmlns:a16="http://schemas.microsoft.com/office/drawing/2014/main" id="{D57F067E-893D-4844-BA62-F568977FB9BE}"/>
              </a:ext>
            </a:extLst>
          </p:cNvPr>
          <p:cNvSpPr>
            <a:spLocks/>
          </p:cNvSpPr>
          <p:nvPr/>
        </p:nvSpPr>
        <p:spPr bwMode="invGray">
          <a:xfrm>
            <a:off x="898973" y="1081021"/>
            <a:ext cx="2001207" cy="307777"/>
          </a:xfrm>
          <a:prstGeom prst="rect">
            <a:avLst/>
          </a:prstGeom>
          <a:noFill/>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accent1"/>
                </a:solidFill>
                <a:effectLst/>
                <a:uLnTx/>
                <a:uFillTx/>
                <a:latin typeface="+mj-lt"/>
                <a:ea typeface="+mn-ea"/>
                <a:cs typeface="+mn-cs"/>
              </a:rPr>
              <a:t>Improve lead quality</a:t>
            </a:r>
          </a:p>
        </p:txBody>
      </p:sp>
      <p:sp>
        <p:nvSpPr>
          <p:cNvPr id="257" name="Rectangle 256">
            <a:extLst>
              <a:ext uri="{FF2B5EF4-FFF2-40B4-BE49-F238E27FC236}">
                <a16:creationId xmlns:a16="http://schemas.microsoft.com/office/drawing/2014/main" id="{3D30EB29-5ACF-406F-B0AB-3C16A200A1EA}"/>
              </a:ext>
            </a:extLst>
          </p:cNvPr>
          <p:cNvSpPr>
            <a:spLocks/>
          </p:cNvSpPr>
          <p:nvPr/>
        </p:nvSpPr>
        <p:spPr bwMode="invGray">
          <a:xfrm>
            <a:off x="898974" y="1805227"/>
            <a:ext cx="2001206" cy="523220"/>
          </a:xfrm>
          <a:prstGeom prst="rect">
            <a:avLst/>
          </a:prstGeom>
          <a:noFill/>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accent1"/>
                </a:solidFill>
                <a:effectLst/>
                <a:uLnTx/>
                <a:uFillTx/>
                <a:latin typeface="+mj-lt"/>
                <a:ea typeface="+mn-ea"/>
                <a:cs typeface="+mn-cs"/>
              </a:rPr>
              <a:t>Personalize marketing campaigns</a:t>
            </a:r>
          </a:p>
        </p:txBody>
      </p:sp>
      <p:sp>
        <p:nvSpPr>
          <p:cNvPr id="229" name="Rectangle 228">
            <a:extLst>
              <a:ext uri="{FF2B5EF4-FFF2-40B4-BE49-F238E27FC236}">
                <a16:creationId xmlns:a16="http://schemas.microsoft.com/office/drawing/2014/main" id="{A521904E-4615-4F7F-9C89-FD4567A85C96}"/>
              </a:ext>
            </a:extLst>
          </p:cNvPr>
          <p:cNvSpPr>
            <a:spLocks/>
          </p:cNvSpPr>
          <p:nvPr/>
        </p:nvSpPr>
        <p:spPr bwMode="invGray">
          <a:xfrm>
            <a:off x="898973" y="2744876"/>
            <a:ext cx="2001207" cy="523220"/>
          </a:xfrm>
          <a:prstGeom prst="rect">
            <a:avLst/>
          </a:prstGeom>
          <a:noFill/>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accent1"/>
                </a:solidFill>
                <a:effectLst/>
                <a:uLnTx/>
                <a:uFillTx/>
                <a:latin typeface="+mj-lt"/>
                <a:ea typeface="+mn-ea"/>
                <a:cs typeface="+mn-cs"/>
              </a:rPr>
              <a:t>Identify constituent behavior</a:t>
            </a:r>
          </a:p>
        </p:txBody>
      </p:sp>
      <p:sp>
        <p:nvSpPr>
          <p:cNvPr id="261" name="Rectangle 260">
            <a:extLst>
              <a:ext uri="{FF2B5EF4-FFF2-40B4-BE49-F238E27FC236}">
                <a16:creationId xmlns:a16="http://schemas.microsoft.com/office/drawing/2014/main" id="{5A84D218-D8CA-4B67-9CC0-E861CE0F6EF3}"/>
              </a:ext>
            </a:extLst>
          </p:cNvPr>
          <p:cNvSpPr>
            <a:spLocks/>
          </p:cNvSpPr>
          <p:nvPr/>
        </p:nvSpPr>
        <p:spPr bwMode="invGray">
          <a:xfrm>
            <a:off x="898973" y="3684525"/>
            <a:ext cx="2001207" cy="523220"/>
          </a:xfrm>
          <a:prstGeom prst="rect">
            <a:avLst/>
          </a:prstGeom>
          <a:noFill/>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accent1"/>
                </a:solidFill>
                <a:effectLst/>
                <a:uLnTx/>
                <a:uFillTx/>
                <a:latin typeface="+mj-lt"/>
                <a:ea typeface="+mn-ea"/>
                <a:cs typeface="+mn-cs"/>
              </a:rPr>
              <a:t>Provide predictive service</a:t>
            </a:r>
          </a:p>
        </p:txBody>
      </p:sp>
      <p:grpSp>
        <p:nvGrpSpPr>
          <p:cNvPr id="102" name="Group 101" descr="Sales">
            <a:extLst>
              <a:ext uri="{FF2B5EF4-FFF2-40B4-BE49-F238E27FC236}">
                <a16:creationId xmlns:a16="http://schemas.microsoft.com/office/drawing/2014/main" id="{896F3368-7D66-00D5-D572-9C3EF31F7603}"/>
              </a:ext>
            </a:extLst>
          </p:cNvPr>
          <p:cNvGrpSpPr/>
          <p:nvPr/>
        </p:nvGrpSpPr>
        <p:grpSpPr>
          <a:xfrm>
            <a:off x="3152291" y="1419026"/>
            <a:ext cx="1086826" cy="1081428"/>
            <a:chOff x="3152291" y="1419026"/>
            <a:chExt cx="1086826" cy="1081428"/>
          </a:xfrm>
        </p:grpSpPr>
        <p:sp>
          <p:nvSpPr>
            <p:cNvPr id="99" name="Transform">
              <a:extLst>
                <a:ext uri="{FF2B5EF4-FFF2-40B4-BE49-F238E27FC236}">
                  <a16:creationId xmlns:a16="http://schemas.microsoft.com/office/drawing/2014/main" id="{03A5E76E-7651-B8E0-434A-F811CC6A8BDA}"/>
                </a:ext>
                <a:ext uri="{C183D7F6-B498-43B3-948B-1728B52AA6E4}">
                  <adec:decorative xmlns:adec="http://schemas.microsoft.com/office/drawing/2017/decorative" val="1"/>
                </a:ext>
              </a:extLst>
            </p:cNvPr>
            <p:cNvSpPr txBox="1">
              <a:spLocks/>
            </p:cNvSpPr>
            <p:nvPr/>
          </p:nvSpPr>
          <p:spPr>
            <a:xfrm>
              <a:off x="3152291" y="1419026"/>
              <a:ext cx="1086826" cy="1074704"/>
            </a:xfrm>
            <a:prstGeom prst="roundRect">
              <a:avLst/>
            </a:prstGeom>
            <a:solidFill>
              <a:schemeClr val="accent2">
                <a:alpha val="15000"/>
              </a:schemeClr>
            </a:solidFill>
            <a:ln w="25400" cap="rnd">
              <a:noFill/>
            </a:ln>
            <a:effectLst/>
          </p:spPr>
          <p:txBody>
            <a:bodyPr wrap="square" lIns="0" tIns="0" rIns="0" bIns="0" rtlCol="0" anchor="ctr" anchorCtr="0">
              <a:noAutofit/>
            </a:bodyPr>
            <a:lstStyle>
              <a:defPPr>
                <a:defRPr lang="en-US"/>
              </a:defPPr>
              <a:lvl1pPr marR="0" lvl="0" indent="0" algn="ctr" defTabSz="914102" fontAlgn="base">
                <a:lnSpc>
                  <a:spcPct val="90000"/>
                </a:lnSpc>
                <a:spcBef>
                  <a:spcPts val="2239"/>
                </a:spcBef>
                <a:spcAft>
                  <a:spcPct val="0"/>
                </a:spcAft>
                <a:buClrTx/>
                <a:buSzPct val="90000"/>
                <a:buFontTx/>
                <a:buNone/>
                <a:tabLst/>
                <a:defRPr kumimoji="0" sz="1200" b="0" i="0" u="none" strike="noStrike" kern="0" cap="none" spc="0" normalizeH="0" baseline="0">
                  <a:ln>
                    <a:noFill/>
                  </a:ln>
                  <a:gradFill>
                    <a:gsLst>
                      <a:gs pos="24211">
                        <a:srgbClr val="FFFFFF"/>
                      </a:gs>
                      <a:gs pos="50000">
                        <a:srgbClr val="FFFFFF"/>
                      </a:gs>
                    </a:gsLst>
                    <a:lin ang="18900000" scaled="0"/>
                  </a:gradFill>
                  <a:effectLst/>
                  <a:uLnTx/>
                  <a:uFillTx/>
                  <a:latin typeface="Segoe UI"/>
                  <a:cs typeface="Segoe UI" panose="020B0502040204020203" pitchFamily="34" charset="0"/>
                </a:defRPr>
              </a:lvl1pPr>
              <a:lvl2pPr marL="228600" marR="0" indent="0" defTabSz="932742" fontAlgn="auto">
                <a:lnSpc>
                  <a:spcPct val="100000"/>
                </a:lnSpc>
                <a:spcBef>
                  <a:spcPct val="20000"/>
                </a:spcBef>
                <a:spcAft>
                  <a:spcPts val="0"/>
                </a:spcAft>
                <a:buClrTx/>
                <a:buSzPct val="90000"/>
                <a:buFont typeface="Wingdings" panose="05000000000000000000" pitchFamily="2" charset="2"/>
                <a:buNone/>
                <a:tabLst/>
                <a:defRPr sz="2000" spc="0" baseline="0">
                  <a:gradFill>
                    <a:gsLst>
                      <a:gs pos="1250">
                        <a:schemeClr val="tx1"/>
                      </a:gs>
                      <a:gs pos="100000">
                        <a:schemeClr val="tx1"/>
                      </a:gs>
                    </a:gsLst>
                    <a:lin ang="5400000" scaled="0"/>
                  </a:gradFill>
                </a:defRPr>
              </a:lvl2pPr>
              <a:lvl3pPr marL="457200" marR="0" indent="0" defTabSz="932742" fontAlgn="auto">
                <a:lnSpc>
                  <a:spcPct val="100000"/>
                </a:lnSpc>
                <a:spcBef>
                  <a:spcPct val="20000"/>
                </a:spcBef>
                <a:spcAft>
                  <a:spcPts val="0"/>
                </a:spcAft>
                <a:buClrTx/>
                <a:buSzPct val="90000"/>
                <a:buFont typeface="Wingdings" panose="05000000000000000000" pitchFamily="2" charset="2"/>
                <a:buNone/>
                <a:tabLst/>
                <a:defRPr sz="1600" spc="0" baseline="0">
                  <a:gradFill>
                    <a:gsLst>
                      <a:gs pos="1250">
                        <a:schemeClr val="tx1"/>
                      </a:gs>
                      <a:gs pos="100000">
                        <a:schemeClr val="tx1"/>
                      </a:gs>
                    </a:gsLst>
                    <a:lin ang="5400000" scaled="0"/>
                  </a:gradFill>
                </a:defRPr>
              </a:lvl3pPr>
              <a:lvl4pPr marL="661988" marR="0" indent="0" defTabSz="932742" fontAlgn="auto">
                <a:lnSpc>
                  <a:spcPct val="100000"/>
                </a:lnSpc>
                <a:spcBef>
                  <a:spcPct val="20000"/>
                </a:spcBef>
                <a:spcAft>
                  <a:spcPts val="0"/>
                </a:spcAft>
                <a:buClrTx/>
                <a:buSzPct val="90000"/>
                <a:buFont typeface="Wingdings" panose="05000000000000000000" pitchFamily="2" charset="2"/>
                <a:buNone/>
                <a:tabLst/>
                <a:defRPr sz="1400" spc="0" baseline="0">
                  <a:gradFill>
                    <a:gsLst>
                      <a:gs pos="1250">
                        <a:schemeClr val="tx1"/>
                      </a:gs>
                      <a:gs pos="100000">
                        <a:schemeClr val="tx1"/>
                      </a:gs>
                    </a:gsLst>
                    <a:lin ang="5400000" scaled="0"/>
                  </a:gradFill>
                </a:defRPr>
              </a:lvl4pPr>
              <a:lvl5pPr marL="855663" marR="0" indent="0" defTabSz="932742" fontAlgn="auto">
                <a:lnSpc>
                  <a:spcPct val="100000"/>
                </a:lnSpc>
                <a:spcBef>
                  <a:spcPct val="20000"/>
                </a:spcBef>
                <a:spcAft>
                  <a:spcPts val="0"/>
                </a:spcAft>
                <a:buClrTx/>
                <a:buSzPct val="90000"/>
                <a:buFont typeface="Wingdings" panose="05000000000000000000" pitchFamily="2" charset="2"/>
                <a:buNone/>
                <a:tabLst/>
                <a:defRPr sz="1400" spc="0" baseline="0">
                  <a:gradFill>
                    <a:gsLst>
                      <a:gs pos="1250">
                        <a:schemeClr val="tx1"/>
                      </a:gs>
                      <a:gs pos="100000">
                        <a:schemeClr val="tx1"/>
                      </a:gs>
                    </a:gsLst>
                    <a:lin ang="5400000" scaled="0"/>
                  </a:gradFill>
                </a:defRPr>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endParaRPr lang="en-US"/>
            </a:p>
          </p:txBody>
        </p:sp>
        <p:sp>
          <p:nvSpPr>
            <p:cNvPr id="100" name="Rectangle 99">
              <a:extLst>
                <a:ext uri="{FF2B5EF4-FFF2-40B4-BE49-F238E27FC236}">
                  <a16:creationId xmlns:a16="http://schemas.microsoft.com/office/drawing/2014/main" id="{BD246714-34DE-04AC-CC60-F9B10F0B3A91}"/>
                </a:ext>
              </a:extLst>
            </p:cNvPr>
            <p:cNvSpPr>
              <a:spLocks/>
            </p:cNvSpPr>
            <p:nvPr/>
          </p:nvSpPr>
          <p:spPr bwMode="invGray">
            <a:xfrm>
              <a:off x="3161577" y="2036564"/>
              <a:ext cx="1068254" cy="463890"/>
            </a:xfrm>
            <a:prstGeom prst="rect">
              <a:avLst/>
            </a:prstGeom>
            <a:noFill/>
            <a:ln>
              <a:noFill/>
              <a:prstDash val="sysDash"/>
            </a:ln>
          </p:spPr>
          <p:txBody>
            <a:bodyPr wrap="square" lIns="0" tIns="0" rIns="0" bIns="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i="0" u="none" strike="noStrike" kern="1200" cap="none" spc="0" normalizeH="0" baseline="0" noProof="0">
                  <a:ln>
                    <a:noFill/>
                  </a:ln>
                  <a:effectLst/>
                  <a:uLnTx/>
                  <a:uFillTx/>
                  <a:latin typeface="+mj-lt"/>
                  <a:ea typeface="+mn-ea"/>
                  <a:cs typeface="+mn-cs"/>
                </a:rPr>
                <a:t>Sales</a:t>
              </a:r>
            </a:p>
          </p:txBody>
        </p:sp>
        <p:sp>
          <p:nvSpPr>
            <p:cNvPr id="101" name="Financial_E7BB" title="Icon of a chart made of vertical lines with a line tracing the top of each, turning into an arrow pointing up">
              <a:extLst>
                <a:ext uri="{FF2B5EF4-FFF2-40B4-BE49-F238E27FC236}">
                  <a16:creationId xmlns:a16="http://schemas.microsoft.com/office/drawing/2014/main" id="{ADB617D7-D9B4-34C1-8606-ECDA755D4954}"/>
                </a:ext>
              </a:extLst>
            </p:cNvPr>
            <p:cNvSpPr>
              <a:spLocks noChangeAspect="1" noEditPoints="1"/>
            </p:cNvSpPr>
            <p:nvPr/>
          </p:nvSpPr>
          <p:spPr bwMode="auto">
            <a:xfrm>
              <a:off x="3490689" y="1655699"/>
              <a:ext cx="410030" cy="365760"/>
            </a:xfrm>
            <a:custGeom>
              <a:avLst/>
              <a:gdLst>
                <a:gd name="T0" fmla="*/ 47 w 4770"/>
                <a:gd name="T1" fmla="*/ 4255 h 4255"/>
                <a:gd name="T2" fmla="*/ 47 w 4770"/>
                <a:gd name="T3" fmla="*/ 3626 h 4255"/>
                <a:gd name="T4" fmla="*/ 676 w 4770"/>
                <a:gd name="T5" fmla="*/ 4255 h 4255"/>
                <a:gd name="T6" fmla="*/ 676 w 4770"/>
                <a:gd name="T7" fmla="*/ 2996 h 4255"/>
                <a:gd name="T8" fmla="*/ 1306 w 4770"/>
                <a:gd name="T9" fmla="*/ 4255 h 4255"/>
                <a:gd name="T10" fmla="*/ 1306 w 4770"/>
                <a:gd name="T11" fmla="*/ 2366 h 4255"/>
                <a:gd name="T12" fmla="*/ 1935 w 4770"/>
                <a:gd name="T13" fmla="*/ 4255 h 4255"/>
                <a:gd name="T14" fmla="*/ 1935 w 4770"/>
                <a:gd name="T15" fmla="*/ 1736 h 4255"/>
                <a:gd name="T16" fmla="*/ 2564 w 4770"/>
                <a:gd name="T17" fmla="*/ 4255 h 4255"/>
                <a:gd name="T18" fmla="*/ 2564 w 4770"/>
                <a:gd name="T19" fmla="*/ 1736 h 4255"/>
                <a:gd name="T20" fmla="*/ 3194 w 4770"/>
                <a:gd name="T21" fmla="*/ 4255 h 4255"/>
                <a:gd name="T22" fmla="*/ 3194 w 4770"/>
                <a:gd name="T23" fmla="*/ 2361 h 4255"/>
                <a:gd name="T24" fmla="*/ 3823 w 4770"/>
                <a:gd name="T25" fmla="*/ 4255 h 4255"/>
                <a:gd name="T26" fmla="*/ 3823 w 4770"/>
                <a:gd name="T27" fmla="*/ 1736 h 4255"/>
                <a:gd name="T28" fmla="*/ 4453 w 4770"/>
                <a:gd name="T29" fmla="*/ 4255 h 4255"/>
                <a:gd name="T30" fmla="*/ 4453 w 4770"/>
                <a:gd name="T31" fmla="*/ 1424 h 4255"/>
                <a:gd name="T32" fmla="*/ 4760 w 4770"/>
                <a:gd name="T33" fmla="*/ 5 h 4255"/>
                <a:gd name="T34" fmla="*/ 3191 w 4770"/>
                <a:gd name="T35" fmla="*/ 1575 h 4255"/>
                <a:gd name="T36" fmla="*/ 2247 w 4770"/>
                <a:gd name="T37" fmla="*/ 630 h 4255"/>
                <a:gd name="T38" fmla="*/ 0 w 4770"/>
                <a:gd name="T39" fmla="*/ 2879 h 4255"/>
                <a:gd name="T40" fmla="*/ 4770 w 4770"/>
                <a:gd name="T41" fmla="*/ 948 h 4255"/>
                <a:gd name="T42" fmla="*/ 4770 w 4770"/>
                <a:gd name="T43" fmla="*/ 0 h 4255"/>
                <a:gd name="T44" fmla="*/ 3818 w 4770"/>
                <a:gd name="T45" fmla="*/ 0 h 4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770" h="4255">
                  <a:moveTo>
                    <a:pt x="47" y="4255"/>
                  </a:moveTo>
                  <a:lnTo>
                    <a:pt x="47" y="3626"/>
                  </a:lnTo>
                  <a:moveTo>
                    <a:pt x="676" y="4255"/>
                  </a:moveTo>
                  <a:lnTo>
                    <a:pt x="676" y="2996"/>
                  </a:lnTo>
                  <a:moveTo>
                    <a:pt x="1306" y="4255"/>
                  </a:moveTo>
                  <a:lnTo>
                    <a:pt x="1306" y="2366"/>
                  </a:lnTo>
                  <a:moveTo>
                    <a:pt x="1935" y="4255"/>
                  </a:moveTo>
                  <a:lnTo>
                    <a:pt x="1935" y="1736"/>
                  </a:lnTo>
                  <a:moveTo>
                    <a:pt x="2564" y="4255"/>
                  </a:moveTo>
                  <a:lnTo>
                    <a:pt x="2564" y="1736"/>
                  </a:lnTo>
                  <a:moveTo>
                    <a:pt x="3194" y="4255"/>
                  </a:moveTo>
                  <a:lnTo>
                    <a:pt x="3194" y="2361"/>
                  </a:lnTo>
                  <a:moveTo>
                    <a:pt x="3823" y="4255"/>
                  </a:moveTo>
                  <a:lnTo>
                    <a:pt x="3823" y="1736"/>
                  </a:lnTo>
                  <a:moveTo>
                    <a:pt x="4453" y="4255"/>
                  </a:moveTo>
                  <a:lnTo>
                    <a:pt x="4453" y="1424"/>
                  </a:lnTo>
                  <a:moveTo>
                    <a:pt x="4760" y="5"/>
                  </a:moveTo>
                  <a:lnTo>
                    <a:pt x="3191" y="1575"/>
                  </a:lnTo>
                  <a:lnTo>
                    <a:pt x="2247" y="630"/>
                  </a:lnTo>
                  <a:lnTo>
                    <a:pt x="0" y="2879"/>
                  </a:lnTo>
                  <a:moveTo>
                    <a:pt x="4770" y="948"/>
                  </a:moveTo>
                  <a:lnTo>
                    <a:pt x="4770" y="0"/>
                  </a:lnTo>
                  <a:lnTo>
                    <a:pt x="3818" y="0"/>
                  </a:lnTo>
                </a:path>
              </a:pathLst>
            </a:custGeom>
            <a:noFill/>
            <a:ln w="12700" cap="sq">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lin ang="5400000" scaled="1"/>
                </a:gradFill>
              </a:endParaRPr>
            </a:p>
          </p:txBody>
        </p:sp>
      </p:grpSp>
      <p:grpSp>
        <p:nvGrpSpPr>
          <p:cNvPr id="44" name="Group 43" descr="Sales">
            <a:extLst>
              <a:ext uri="{FF2B5EF4-FFF2-40B4-BE49-F238E27FC236}">
                <a16:creationId xmlns:a16="http://schemas.microsoft.com/office/drawing/2014/main" id="{A4667C07-24FD-8D1B-EEB0-13F2BA229821}"/>
              </a:ext>
            </a:extLst>
          </p:cNvPr>
          <p:cNvGrpSpPr/>
          <p:nvPr/>
        </p:nvGrpSpPr>
        <p:grpSpPr>
          <a:xfrm>
            <a:off x="3152291" y="1419026"/>
            <a:ext cx="1086826" cy="1081428"/>
            <a:chOff x="3152291" y="-1943642"/>
            <a:chExt cx="1086826" cy="1081428"/>
          </a:xfrm>
        </p:grpSpPr>
        <p:sp>
          <p:nvSpPr>
            <p:cNvPr id="345" name="Transform">
              <a:extLst>
                <a:ext uri="{FF2B5EF4-FFF2-40B4-BE49-F238E27FC236}">
                  <a16:creationId xmlns:a16="http://schemas.microsoft.com/office/drawing/2014/main" id="{3F80FDEA-6B58-4813-B180-74994F006628}"/>
                </a:ext>
                <a:ext uri="{C183D7F6-B498-43B3-948B-1728B52AA6E4}">
                  <adec:decorative xmlns:adec="http://schemas.microsoft.com/office/drawing/2017/decorative" val="1"/>
                </a:ext>
              </a:extLst>
            </p:cNvPr>
            <p:cNvSpPr txBox="1">
              <a:spLocks/>
            </p:cNvSpPr>
            <p:nvPr/>
          </p:nvSpPr>
          <p:spPr>
            <a:xfrm>
              <a:off x="3152291" y="-1943642"/>
              <a:ext cx="1086826" cy="1074704"/>
            </a:xfrm>
            <a:prstGeom prst="roundRect">
              <a:avLst/>
            </a:prstGeom>
            <a:solidFill>
              <a:schemeClr val="accent1"/>
            </a:solidFill>
            <a:ln w="25400" cap="rnd">
              <a:noFill/>
            </a:ln>
            <a:effectLst/>
          </p:spPr>
          <p:txBody>
            <a:bodyPr wrap="square" lIns="0" tIns="0" rIns="0" bIns="0" rtlCol="0" anchor="ctr" anchorCtr="0">
              <a:noAutofit/>
            </a:bodyPr>
            <a:lstStyle>
              <a:defPPr>
                <a:defRPr lang="en-US"/>
              </a:defPPr>
              <a:lvl1pPr algn="ctr" defTabSz="914102" fontAlgn="base">
                <a:lnSpc>
                  <a:spcPct val="90000"/>
                </a:lnSpc>
                <a:spcBef>
                  <a:spcPts val="2239"/>
                </a:spcBef>
                <a:spcAft>
                  <a:spcPct val="0"/>
                </a:spcAft>
                <a:buSzPct val="90000"/>
                <a:defRPr sz="1400" kern="0">
                  <a:gradFill>
                    <a:gsLst>
                      <a:gs pos="24211">
                        <a:srgbClr val="FFFFFF">
                          <a:alpha val="50000"/>
                        </a:srgbClr>
                      </a:gs>
                      <a:gs pos="50000">
                        <a:srgbClr val="FFFFFF">
                          <a:alpha val="50000"/>
                        </a:srgbClr>
                      </a:gs>
                    </a:gsLst>
                    <a:lin ang="18900000" scaled="0"/>
                  </a:gradFill>
                  <a:latin typeface="Segoe UI Semibold"/>
                  <a:cs typeface="Segoe UI" panose="020B0502040204020203" pitchFamily="34" charset="0"/>
                </a:defRPr>
              </a:lvl1pPr>
              <a:lvl2pPr marL="228600" marR="0" indent="0" defTabSz="932742" fontAlgn="auto">
                <a:lnSpc>
                  <a:spcPct val="100000"/>
                </a:lnSpc>
                <a:spcBef>
                  <a:spcPct val="20000"/>
                </a:spcBef>
                <a:spcAft>
                  <a:spcPts val="0"/>
                </a:spcAft>
                <a:buClrTx/>
                <a:buSzPct val="90000"/>
                <a:buFont typeface="Wingdings" panose="05000000000000000000" pitchFamily="2" charset="2"/>
                <a:buNone/>
                <a:tabLst/>
                <a:defRPr sz="2000" spc="0" baseline="0">
                  <a:gradFill>
                    <a:gsLst>
                      <a:gs pos="1250">
                        <a:schemeClr val="tx1"/>
                      </a:gs>
                      <a:gs pos="100000">
                        <a:schemeClr val="tx1"/>
                      </a:gs>
                    </a:gsLst>
                    <a:lin ang="5400000" scaled="0"/>
                  </a:gradFill>
                </a:defRPr>
              </a:lvl2pPr>
              <a:lvl3pPr marL="457200" marR="0" indent="0" defTabSz="932742" fontAlgn="auto">
                <a:lnSpc>
                  <a:spcPct val="100000"/>
                </a:lnSpc>
                <a:spcBef>
                  <a:spcPct val="20000"/>
                </a:spcBef>
                <a:spcAft>
                  <a:spcPts val="0"/>
                </a:spcAft>
                <a:buClrTx/>
                <a:buSzPct val="90000"/>
                <a:buFont typeface="Wingdings" panose="05000000000000000000" pitchFamily="2" charset="2"/>
                <a:buNone/>
                <a:tabLst/>
                <a:defRPr sz="1600" spc="0" baseline="0">
                  <a:gradFill>
                    <a:gsLst>
                      <a:gs pos="1250">
                        <a:schemeClr val="tx1"/>
                      </a:gs>
                      <a:gs pos="100000">
                        <a:schemeClr val="tx1"/>
                      </a:gs>
                    </a:gsLst>
                    <a:lin ang="5400000" scaled="0"/>
                  </a:gradFill>
                </a:defRPr>
              </a:lvl3pPr>
              <a:lvl4pPr marL="661988" marR="0" indent="0" defTabSz="932742" fontAlgn="auto">
                <a:lnSpc>
                  <a:spcPct val="100000"/>
                </a:lnSpc>
                <a:spcBef>
                  <a:spcPct val="20000"/>
                </a:spcBef>
                <a:spcAft>
                  <a:spcPts val="0"/>
                </a:spcAft>
                <a:buClrTx/>
                <a:buSzPct val="90000"/>
                <a:buFont typeface="Wingdings" panose="05000000000000000000" pitchFamily="2" charset="2"/>
                <a:buNone/>
                <a:tabLst/>
                <a:defRPr sz="1400" spc="0" baseline="0">
                  <a:gradFill>
                    <a:gsLst>
                      <a:gs pos="1250">
                        <a:schemeClr val="tx1"/>
                      </a:gs>
                      <a:gs pos="100000">
                        <a:schemeClr val="tx1"/>
                      </a:gs>
                    </a:gsLst>
                    <a:lin ang="5400000" scaled="0"/>
                  </a:gradFill>
                </a:defRPr>
              </a:lvl4pPr>
              <a:lvl5pPr marL="855663" marR="0" indent="0" defTabSz="932742" fontAlgn="auto">
                <a:lnSpc>
                  <a:spcPct val="100000"/>
                </a:lnSpc>
                <a:spcBef>
                  <a:spcPct val="20000"/>
                </a:spcBef>
                <a:spcAft>
                  <a:spcPts val="0"/>
                </a:spcAft>
                <a:buClrTx/>
                <a:buSzPct val="90000"/>
                <a:buFont typeface="Wingdings" panose="05000000000000000000" pitchFamily="2" charset="2"/>
                <a:buNone/>
                <a:tabLst/>
                <a:defRPr sz="1400" spc="0" baseline="0">
                  <a:gradFill>
                    <a:gsLst>
                      <a:gs pos="1250">
                        <a:schemeClr val="tx1"/>
                      </a:gs>
                      <a:gs pos="100000">
                        <a:schemeClr val="tx1"/>
                      </a:gs>
                    </a:gsLst>
                    <a:lin ang="5400000" scaled="0"/>
                  </a:gradFill>
                </a:defRPr>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marL="0" marR="0" lvl="0" indent="0" algn="ctr" defTabSz="914102" rtl="0" eaLnBrk="1" fontAlgn="base" latinLnBrk="0" hangingPunct="1">
                <a:lnSpc>
                  <a:spcPct val="90000"/>
                </a:lnSpc>
                <a:spcBef>
                  <a:spcPts val="2239"/>
                </a:spcBef>
                <a:spcAft>
                  <a:spcPct val="0"/>
                </a:spcAft>
                <a:buClrTx/>
                <a:buSzPct val="90000"/>
                <a:buFontTx/>
                <a:buNone/>
                <a:tabLst/>
                <a:defRPr/>
              </a:pPr>
              <a:endParaRPr kumimoji="0" lang="en-US" sz="1200" b="0" i="0" u="none" strike="noStrike" kern="0" cap="none" spc="0" normalizeH="0" baseline="0" noProof="0">
                <a:ln>
                  <a:noFill/>
                </a:ln>
                <a:gradFill>
                  <a:gsLst>
                    <a:gs pos="24211">
                      <a:srgbClr val="FFFFFF"/>
                    </a:gs>
                    <a:gs pos="50000">
                      <a:srgbClr val="FFFFFF"/>
                    </a:gs>
                  </a:gsLst>
                  <a:lin ang="18900000" scaled="0"/>
                </a:gradFill>
                <a:effectLst/>
                <a:uLnTx/>
                <a:uFillTx/>
                <a:latin typeface="Segoe UI"/>
                <a:ea typeface="+mn-ea"/>
                <a:cs typeface="Segoe UI" panose="020B0502040204020203" pitchFamily="34" charset="0"/>
              </a:endParaRPr>
            </a:p>
          </p:txBody>
        </p:sp>
        <p:sp>
          <p:nvSpPr>
            <p:cNvPr id="346" name="Rectangle 345">
              <a:extLst>
                <a:ext uri="{FF2B5EF4-FFF2-40B4-BE49-F238E27FC236}">
                  <a16:creationId xmlns:a16="http://schemas.microsoft.com/office/drawing/2014/main" id="{4CFEB78B-EA68-406C-AD2E-E2F5A82909C9}"/>
                </a:ext>
              </a:extLst>
            </p:cNvPr>
            <p:cNvSpPr>
              <a:spLocks/>
            </p:cNvSpPr>
            <p:nvPr/>
          </p:nvSpPr>
          <p:spPr bwMode="invGray">
            <a:xfrm>
              <a:off x="3161577" y="-1326104"/>
              <a:ext cx="1068254" cy="463890"/>
            </a:xfrm>
            <a:prstGeom prst="rect">
              <a:avLst/>
            </a:prstGeom>
            <a:noFill/>
            <a:ln>
              <a:noFill/>
              <a:prstDash val="sysDash"/>
            </a:ln>
          </p:spPr>
          <p:txBody>
            <a:bodyPr wrap="square" lIns="0" tIns="0" rIns="0" bIns="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chemeClr val="bg1"/>
                  </a:solidFill>
                  <a:effectLst/>
                  <a:uLnTx/>
                  <a:uFillTx/>
                  <a:latin typeface="+mj-lt"/>
                  <a:ea typeface="+mn-ea"/>
                  <a:cs typeface="+mn-cs"/>
                </a:rPr>
                <a:t>Sales</a:t>
              </a:r>
            </a:p>
          </p:txBody>
        </p:sp>
        <p:sp>
          <p:nvSpPr>
            <p:cNvPr id="19" name="Financial_E7BB" title="Icon of a chart made of vertical lines with a line tracing the top of each, turning into an arrow pointing up">
              <a:extLst>
                <a:ext uri="{FF2B5EF4-FFF2-40B4-BE49-F238E27FC236}">
                  <a16:creationId xmlns:a16="http://schemas.microsoft.com/office/drawing/2014/main" id="{80FB005D-F1F8-6C2B-41F2-37EBF4E66956}"/>
                </a:ext>
              </a:extLst>
            </p:cNvPr>
            <p:cNvSpPr>
              <a:spLocks noChangeAspect="1" noEditPoints="1"/>
            </p:cNvSpPr>
            <p:nvPr/>
          </p:nvSpPr>
          <p:spPr bwMode="auto">
            <a:xfrm>
              <a:off x="3490689" y="-1706969"/>
              <a:ext cx="410030" cy="365760"/>
            </a:xfrm>
            <a:custGeom>
              <a:avLst/>
              <a:gdLst>
                <a:gd name="T0" fmla="*/ 47 w 4770"/>
                <a:gd name="T1" fmla="*/ 4255 h 4255"/>
                <a:gd name="T2" fmla="*/ 47 w 4770"/>
                <a:gd name="T3" fmla="*/ 3626 h 4255"/>
                <a:gd name="T4" fmla="*/ 676 w 4770"/>
                <a:gd name="T5" fmla="*/ 4255 h 4255"/>
                <a:gd name="T6" fmla="*/ 676 w 4770"/>
                <a:gd name="T7" fmla="*/ 2996 h 4255"/>
                <a:gd name="T8" fmla="*/ 1306 w 4770"/>
                <a:gd name="T9" fmla="*/ 4255 h 4255"/>
                <a:gd name="T10" fmla="*/ 1306 w 4770"/>
                <a:gd name="T11" fmla="*/ 2366 h 4255"/>
                <a:gd name="T12" fmla="*/ 1935 w 4770"/>
                <a:gd name="T13" fmla="*/ 4255 h 4255"/>
                <a:gd name="T14" fmla="*/ 1935 w 4770"/>
                <a:gd name="T15" fmla="*/ 1736 h 4255"/>
                <a:gd name="T16" fmla="*/ 2564 w 4770"/>
                <a:gd name="T17" fmla="*/ 4255 h 4255"/>
                <a:gd name="T18" fmla="*/ 2564 w 4770"/>
                <a:gd name="T19" fmla="*/ 1736 h 4255"/>
                <a:gd name="T20" fmla="*/ 3194 w 4770"/>
                <a:gd name="T21" fmla="*/ 4255 h 4255"/>
                <a:gd name="T22" fmla="*/ 3194 w 4770"/>
                <a:gd name="T23" fmla="*/ 2361 h 4255"/>
                <a:gd name="T24" fmla="*/ 3823 w 4770"/>
                <a:gd name="T25" fmla="*/ 4255 h 4255"/>
                <a:gd name="T26" fmla="*/ 3823 w 4770"/>
                <a:gd name="T27" fmla="*/ 1736 h 4255"/>
                <a:gd name="T28" fmla="*/ 4453 w 4770"/>
                <a:gd name="T29" fmla="*/ 4255 h 4255"/>
                <a:gd name="T30" fmla="*/ 4453 w 4770"/>
                <a:gd name="T31" fmla="*/ 1424 h 4255"/>
                <a:gd name="T32" fmla="*/ 4760 w 4770"/>
                <a:gd name="T33" fmla="*/ 5 h 4255"/>
                <a:gd name="T34" fmla="*/ 3191 w 4770"/>
                <a:gd name="T35" fmla="*/ 1575 h 4255"/>
                <a:gd name="T36" fmla="*/ 2247 w 4770"/>
                <a:gd name="T37" fmla="*/ 630 h 4255"/>
                <a:gd name="T38" fmla="*/ 0 w 4770"/>
                <a:gd name="T39" fmla="*/ 2879 h 4255"/>
                <a:gd name="T40" fmla="*/ 4770 w 4770"/>
                <a:gd name="T41" fmla="*/ 948 h 4255"/>
                <a:gd name="T42" fmla="*/ 4770 w 4770"/>
                <a:gd name="T43" fmla="*/ 0 h 4255"/>
                <a:gd name="T44" fmla="*/ 3818 w 4770"/>
                <a:gd name="T45" fmla="*/ 0 h 4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770" h="4255">
                  <a:moveTo>
                    <a:pt x="47" y="4255"/>
                  </a:moveTo>
                  <a:lnTo>
                    <a:pt x="47" y="3626"/>
                  </a:lnTo>
                  <a:moveTo>
                    <a:pt x="676" y="4255"/>
                  </a:moveTo>
                  <a:lnTo>
                    <a:pt x="676" y="2996"/>
                  </a:lnTo>
                  <a:moveTo>
                    <a:pt x="1306" y="4255"/>
                  </a:moveTo>
                  <a:lnTo>
                    <a:pt x="1306" y="2366"/>
                  </a:lnTo>
                  <a:moveTo>
                    <a:pt x="1935" y="4255"/>
                  </a:moveTo>
                  <a:lnTo>
                    <a:pt x="1935" y="1736"/>
                  </a:lnTo>
                  <a:moveTo>
                    <a:pt x="2564" y="4255"/>
                  </a:moveTo>
                  <a:lnTo>
                    <a:pt x="2564" y="1736"/>
                  </a:lnTo>
                  <a:moveTo>
                    <a:pt x="3194" y="4255"/>
                  </a:moveTo>
                  <a:lnTo>
                    <a:pt x="3194" y="2361"/>
                  </a:lnTo>
                  <a:moveTo>
                    <a:pt x="3823" y="4255"/>
                  </a:moveTo>
                  <a:lnTo>
                    <a:pt x="3823" y="1736"/>
                  </a:lnTo>
                  <a:moveTo>
                    <a:pt x="4453" y="4255"/>
                  </a:moveTo>
                  <a:lnTo>
                    <a:pt x="4453" y="1424"/>
                  </a:lnTo>
                  <a:moveTo>
                    <a:pt x="4760" y="5"/>
                  </a:moveTo>
                  <a:lnTo>
                    <a:pt x="3191" y="1575"/>
                  </a:lnTo>
                  <a:lnTo>
                    <a:pt x="2247" y="630"/>
                  </a:lnTo>
                  <a:lnTo>
                    <a:pt x="0" y="2879"/>
                  </a:lnTo>
                  <a:moveTo>
                    <a:pt x="4770" y="948"/>
                  </a:moveTo>
                  <a:lnTo>
                    <a:pt x="4770" y="0"/>
                  </a:lnTo>
                  <a:lnTo>
                    <a:pt x="3818" y="0"/>
                  </a:lnTo>
                </a:path>
              </a:pathLst>
            </a:custGeom>
            <a:no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lin ang="5400000" scaled="1"/>
                </a:gradFill>
              </a:endParaRPr>
            </a:p>
          </p:txBody>
        </p:sp>
      </p:grpSp>
      <p:grpSp>
        <p:nvGrpSpPr>
          <p:cNvPr id="103" name="Group 102" descr="Marketing">
            <a:extLst>
              <a:ext uri="{FF2B5EF4-FFF2-40B4-BE49-F238E27FC236}">
                <a16:creationId xmlns:a16="http://schemas.microsoft.com/office/drawing/2014/main" id="{72468F59-86EF-B6AD-DCBD-DD6F423B998F}"/>
              </a:ext>
            </a:extLst>
          </p:cNvPr>
          <p:cNvGrpSpPr/>
          <p:nvPr/>
        </p:nvGrpSpPr>
        <p:grpSpPr>
          <a:xfrm>
            <a:off x="3152291" y="2607571"/>
            <a:ext cx="1086826" cy="1081428"/>
            <a:chOff x="3152291" y="2607571"/>
            <a:chExt cx="1086826" cy="1081428"/>
          </a:xfrm>
        </p:grpSpPr>
        <p:sp>
          <p:nvSpPr>
            <p:cNvPr id="84" name="Transform">
              <a:extLst>
                <a:ext uri="{FF2B5EF4-FFF2-40B4-BE49-F238E27FC236}">
                  <a16:creationId xmlns:a16="http://schemas.microsoft.com/office/drawing/2014/main" id="{8497B7CF-EB51-E998-626F-EDF82AED46F4}"/>
                </a:ext>
                <a:ext uri="{C183D7F6-B498-43B3-948B-1728B52AA6E4}">
                  <adec:decorative xmlns:adec="http://schemas.microsoft.com/office/drawing/2017/decorative" val="1"/>
                </a:ext>
              </a:extLst>
            </p:cNvPr>
            <p:cNvSpPr txBox="1">
              <a:spLocks/>
            </p:cNvSpPr>
            <p:nvPr/>
          </p:nvSpPr>
          <p:spPr>
            <a:xfrm>
              <a:off x="3152291" y="2607571"/>
              <a:ext cx="1086826" cy="1074704"/>
            </a:xfrm>
            <a:prstGeom prst="roundRect">
              <a:avLst/>
            </a:prstGeom>
            <a:solidFill>
              <a:schemeClr val="accent2">
                <a:alpha val="15000"/>
              </a:schemeClr>
            </a:solidFill>
            <a:ln w="25400" cap="rnd">
              <a:noFill/>
            </a:ln>
            <a:effectLst/>
          </p:spPr>
          <p:txBody>
            <a:bodyPr wrap="square" lIns="0" tIns="0" rIns="0" bIns="0" rtlCol="0" anchor="ctr" anchorCtr="0">
              <a:noAutofit/>
            </a:bodyPr>
            <a:lstStyle>
              <a:defPPr>
                <a:defRPr lang="en-US"/>
              </a:defPPr>
              <a:lvl1pPr marR="0" lvl="0" indent="0" algn="ctr" defTabSz="914102" fontAlgn="base">
                <a:lnSpc>
                  <a:spcPct val="90000"/>
                </a:lnSpc>
                <a:spcBef>
                  <a:spcPts val="2239"/>
                </a:spcBef>
                <a:spcAft>
                  <a:spcPct val="0"/>
                </a:spcAft>
                <a:buClrTx/>
                <a:buSzPct val="90000"/>
                <a:buFontTx/>
                <a:buNone/>
                <a:tabLst/>
                <a:defRPr kumimoji="0" sz="1200" b="0" i="0" u="none" strike="noStrike" kern="0" cap="none" spc="0" normalizeH="0" baseline="0">
                  <a:ln>
                    <a:noFill/>
                  </a:ln>
                  <a:gradFill>
                    <a:gsLst>
                      <a:gs pos="24211">
                        <a:srgbClr val="FFFFFF"/>
                      </a:gs>
                      <a:gs pos="50000">
                        <a:srgbClr val="FFFFFF"/>
                      </a:gs>
                    </a:gsLst>
                    <a:lin ang="18900000" scaled="0"/>
                  </a:gradFill>
                  <a:effectLst/>
                  <a:uLnTx/>
                  <a:uFillTx/>
                  <a:latin typeface="Segoe UI"/>
                  <a:cs typeface="Segoe UI" panose="020B0502040204020203" pitchFamily="34" charset="0"/>
                </a:defRPr>
              </a:lvl1pPr>
              <a:lvl2pPr marL="228600" marR="0" indent="0" defTabSz="932742" fontAlgn="auto">
                <a:lnSpc>
                  <a:spcPct val="100000"/>
                </a:lnSpc>
                <a:spcBef>
                  <a:spcPct val="20000"/>
                </a:spcBef>
                <a:spcAft>
                  <a:spcPts val="0"/>
                </a:spcAft>
                <a:buClrTx/>
                <a:buSzPct val="90000"/>
                <a:buFont typeface="Wingdings" panose="05000000000000000000" pitchFamily="2" charset="2"/>
                <a:buNone/>
                <a:tabLst/>
                <a:defRPr sz="2000" spc="0" baseline="0">
                  <a:gradFill>
                    <a:gsLst>
                      <a:gs pos="1250">
                        <a:schemeClr val="tx1"/>
                      </a:gs>
                      <a:gs pos="100000">
                        <a:schemeClr val="tx1"/>
                      </a:gs>
                    </a:gsLst>
                    <a:lin ang="5400000" scaled="0"/>
                  </a:gradFill>
                </a:defRPr>
              </a:lvl2pPr>
              <a:lvl3pPr marL="457200" marR="0" indent="0" defTabSz="932742" fontAlgn="auto">
                <a:lnSpc>
                  <a:spcPct val="100000"/>
                </a:lnSpc>
                <a:spcBef>
                  <a:spcPct val="20000"/>
                </a:spcBef>
                <a:spcAft>
                  <a:spcPts val="0"/>
                </a:spcAft>
                <a:buClrTx/>
                <a:buSzPct val="90000"/>
                <a:buFont typeface="Wingdings" panose="05000000000000000000" pitchFamily="2" charset="2"/>
                <a:buNone/>
                <a:tabLst/>
                <a:defRPr sz="1600" spc="0" baseline="0">
                  <a:gradFill>
                    <a:gsLst>
                      <a:gs pos="1250">
                        <a:schemeClr val="tx1"/>
                      </a:gs>
                      <a:gs pos="100000">
                        <a:schemeClr val="tx1"/>
                      </a:gs>
                    </a:gsLst>
                    <a:lin ang="5400000" scaled="0"/>
                  </a:gradFill>
                </a:defRPr>
              </a:lvl3pPr>
              <a:lvl4pPr marL="661988" marR="0" indent="0" defTabSz="932742" fontAlgn="auto">
                <a:lnSpc>
                  <a:spcPct val="100000"/>
                </a:lnSpc>
                <a:spcBef>
                  <a:spcPct val="20000"/>
                </a:spcBef>
                <a:spcAft>
                  <a:spcPts val="0"/>
                </a:spcAft>
                <a:buClrTx/>
                <a:buSzPct val="90000"/>
                <a:buFont typeface="Wingdings" panose="05000000000000000000" pitchFamily="2" charset="2"/>
                <a:buNone/>
                <a:tabLst/>
                <a:defRPr sz="1400" spc="0" baseline="0">
                  <a:gradFill>
                    <a:gsLst>
                      <a:gs pos="1250">
                        <a:schemeClr val="tx1"/>
                      </a:gs>
                      <a:gs pos="100000">
                        <a:schemeClr val="tx1"/>
                      </a:gs>
                    </a:gsLst>
                    <a:lin ang="5400000" scaled="0"/>
                  </a:gradFill>
                </a:defRPr>
              </a:lvl4pPr>
              <a:lvl5pPr marL="855663" marR="0" indent="0" defTabSz="932742" fontAlgn="auto">
                <a:lnSpc>
                  <a:spcPct val="100000"/>
                </a:lnSpc>
                <a:spcBef>
                  <a:spcPct val="20000"/>
                </a:spcBef>
                <a:spcAft>
                  <a:spcPts val="0"/>
                </a:spcAft>
                <a:buClrTx/>
                <a:buSzPct val="90000"/>
                <a:buFont typeface="Wingdings" panose="05000000000000000000" pitchFamily="2" charset="2"/>
                <a:buNone/>
                <a:tabLst/>
                <a:defRPr sz="1400" spc="0" baseline="0">
                  <a:gradFill>
                    <a:gsLst>
                      <a:gs pos="1250">
                        <a:schemeClr val="tx1"/>
                      </a:gs>
                      <a:gs pos="100000">
                        <a:schemeClr val="tx1"/>
                      </a:gs>
                    </a:gsLst>
                    <a:lin ang="5400000" scaled="0"/>
                  </a:gradFill>
                </a:defRPr>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endParaRPr lang="en-US"/>
            </a:p>
          </p:txBody>
        </p:sp>
        <p:sp>
          <p:nvSpPr>
            <p:cNvPr id="85" name="Rectangle 84">
              <a:extLst>
                <a:ext uri="{FF2B5EF4-FFF2-40B4-BE49-F238E27FC236}">
                  <a16:creationId xmlns:a16="http://schemas.microsoft.com/office/drawing/2014/main" id="{4BE69BC4-0677-CEEA-9C05-A9B8B4472F74}"/>
                </a:ext>
              </a:extLst>
            </p:cNvPr>
            <p:cNvSpPr>
              <a:spLocks/>
            </p:cNvSpPr>
            <p:nvPr/>
          </p:nvSpPr>
          <p:spPr bwMode="invGray">
            <a:xfrm>
              <a:off x="3161577" y="3225109"/>
              <a:ext cx="1068254" cy="463890"/>
            </a:xfrm>
            <a:prstGeom prst="rect">
              <a:avLst/>
            </a:prstGeom>
            <a:noFill/>
            <a:ln>
              <a:noFill/>
              <a:prstDash val="sysDash"/>
            </a:ln>
          </p:spPr>
          <p:txBody>
            <a:bodyPr wrap="square" lIns="0" tIns="0" rIns="0" bIns="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i="0" u="none" strike="noStrike" kern="1200" cap="none" spc="0" normalizeH="0" baseline="0" noProof="0">
                  <a:ln>
                    <a:noFill/>
                  </a:ln>
                  <a:effectLst/>
                  <a:uLnTx/>
                  <a:uFillTx/>
                  <a:latin typeface="+mj-lt"/>
                  <a:ea typeface="+mn-ea"/>
                  <a:cs typeface="+mn-cs"/>
                </a:rPr>
                <a:t>Marketing</a:t>
              </a:r>
            </a:p>
          </p:txBody>
        </p:sp>
        <p:sp>
          <p:nvSpPr>
            <p:cNvPr id="86" name="megaphone" title="Icon of a megaphone">
              <a:extLst>
                <a:ext uri="{FF2B5EF4-FFF2-40B4-BE49-F238E27FC236}">
                  <a16:creationId xmlns:a16="http://schemas.microsoft.com/office/drawing/2014/main" id="{AE2C5D3D-4A8A-C02B-EE41-2645716E688D}"/>
                </a:ext>
              </a:extLst>
            </p:cNvPr>
            <p:cNvSpPr>
              <a:spLocks noChangeAspect="1" noEditPoints="1"/>
            </p:cNvSpPr>
            <p:nvPr/>
          </p:nvSpPr>
          <p:spPr bwMode="auto">
            <a:xfrm>
              <a:off x="3489964" y="2874339"/>
              <a:ext cx="411480" cy="252958"/>
            </a:xfrm>
            <a:custGeom>
              <a:avLst/>
              <a:gdLst>
                <a:gd name="T0" fmla="*/ 0 w 338"/>
                <a:gd name="T1" fmla="*/ 60 h 205"/>
                <a:gd name="T2" fmla="*/ 338 w 338"/>
                <a:gd name="T3" fmla="*/ 0 h 205"/>
                <a:gd name="T4" fmla="*/ 338 w 338"/>
                <a:gd name="T5" fmla="*/ 186 h 205"/>
                <a:gd name="T6" fmla="*/ 0 w 338"/>
                <a:gd name="T7" fmla="*/ 126 h 205"/>
                <a:gd name="T8" fmla="*/ 0 w 338"/>
                <a:gd name="T9" fmla="*/ 60 h 205"/>
                <a:gd name="T10" fmla="*/ 94 w 338"/>
                <a:gd name="T11" fmla="*/ 143 h 205"/>
                <a:gd name="T12" fmla="*/ 91 w 338"/>
                <a:gd name="T13" fmla="*/ 160 h 205"/>
                <a:gd name="T14" fmla="*/ 136 w 338"/>
                <a:gd name="T15" fmla="*/ 205 h 205"/>
                <a:gd name="T16" fmla="*/ 181 w 338"/>
                <a:gd name="T17" fmla="*/ 158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8" h="205">
                  <a:moveTo>
                    <a:pt x="0" y="60"/>
                  </a:moveTo>
                  <a:cubicBezTo>
                    <a:pt x="338" y="0"/>
                    <a:pt x="338" y="0"/>
                    <a:pt x="338" y="0"/>
                  </a:cubicBezTo>
                  <a:cubicBezTo>
                    <a:pt x="338" y="186"/>
                    <a:pt x="338" y="186"/>
                    <a:pt x="338" y="186"/>
                  </a:cubicBezTo>
                  <a:cubicBezTo>
                    <a:pt x="0" y="126"/>
                    <a:pt x="0" y="126"/>
                    <a:pt x="0" y="126"/>
                  </a:cubicBezTo>
                  <a:lnTo>
                    <a:pt x="0" y="60"/>
                  </a:lnTo>
                  <a:close/>
                  <a:moveTo>
                    <a:pt x="94" y="143"/>
                  </a:moveTo>
                  <a:cubicBezTo>
                    <a:pt x="92" y="148"/>
                    <a:pt x="91" y="154"/>
                    <a:pt x="91" y="160"/>
                  </a:cubicBezTo>
                  <a:cubicBezTo>
                    <a:pt x="91" y="185"/>
                    <a:pt x="111" y="205"/>
                    <a:pt x="136" y="205"/>
                  </a:cubicBezTo>
                  <a:cubicBezTo>
                    <a:pt x="161" y="205"/>
                    <a:pt x="181" y="183"/>
                    <a:pt x="181" y="158"/>
                  </a:cubicBezTo>
                </a:path>
              </a:pathLst>
            </a:custGeom>
            <a:noFill/>
            <a:ln w="12700" cap="sq">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lin ang="5400000" scaled="1"/>
                </a:gradFill>
              </a:endParaRPr>
            </a:p>
          </p:txBody>
        </p:sp>
      </p:grpSp>
      <p:grpSp>
        <p:nvGrpSpPr>
          <p:cNvPr id="45" name="Group 44" descr="Marketing">
            <a:extLst>
              <a:ext uri="{FF2B5EF4-FFF2-40B4-BE49-F238E27FC236}">
                <a16:creationId xmlns:a16="http://schemas.microsoft.com/office/drawing/2014/main" id="{C0C68AC6-41E0-DD34-4D3B-3ABF62E31B96}"/>
              </a:ext>
            </a:extLst>
          </p:cNvPr>
          <p:cNvGrpSpPr/>
          <p:nvPr/>
        </p:nvGrpSpPr>
        <p:grpSpPr>
          <a:xfrm>
            <a:off x="3152291" y="2607571"/>
            <a:ext cx="1086826" cy="1081428"/>
            <a:chOff x="3152291" y="-755097"/>
            <a:chExt cx="1086826" cy="1081428"/>
          </a:xfrm>
        </p:grpSpPr>
        <p:sp>
          <p:nvSpPr>
            <p:cNvPr id="349" name="Transform">
              <a:extLst>
                <a:ext uri="{FF2B5EF4-FFF2-40B4-BE49-F238E27FC236}">
                  <a16:creationId xmlns:a16="http://schemas.microsoft.com/office/drawing/2014/main" id="{DE94E358-949D-42E2-8D8E-5172521C51A8}"/>
                </a:ext>
                <a:ext uri="{C183D7F6-B498-43B3-948B-1728B52AA6E4}">
                  <adec:decorative xmlns:adec="http://schemas.microsoft.com/office/drawing/2017/decorative" val="1"/>
                </a:ext>
              </a:extLst>
            </p:cNvPr>
            <p:cNvSpPr txBox="1">
              <a:spLocks/>
            </p:cNvSpPr>
            <p:nvPr/>
          </p:nvSpPr>
          <p:spPr>
            <a:xfrm>
              <a:off x="3152291" y="-755097"/>
              <a:ext cx="1086826" cy="1074704"/>
            </a:xfrm>
            <a:prstGeom prst="roundRect">
              <a:avLst/>
            </a:prstGeom>
            <a:solidFill>
              <a:schemeClr val="accent1"/>
            </a:solidFill>
            <a:ln w="25400" cap="rnd">
              <a:noFill/>
            </a:ln>
            <a:effectLst/>
          </p:spPr>
          <p:txBody>
            <a:bodyPr wrap="square" lIns="0" tIns="0" rIns="0" bIns="0" rtlCol="0" anchor="ctr" anchorCtr="0">
              <a:noAutofit/>
            </a:bodyPr>
            <a:lstStyle>
              <a:defPPr>
                <a:defRPr lang="en-US"/>
              </a:defPPr>
              <a:lvl1pPr algn="ctr" defTabSz="914102" fontAlgn="base">
                <a:lnSpc>
                  <a:spcPct val="90000"/>
                </a:lnSpc>
                <a:spcBef>
                  <a:spcPts val="2239"/>
                </a:spcBef>
                <a:spcAft>
                  <a:spcPct val="0"/>
                </a:spcAft>
                <a:buSzPct val="90000"/>
                <a:defRPr sz="1400" kern="0">
                  <a:gradFill>
                    <a:gsLst>
                      <a:gs pos="24211">
                        <a:srgbClr val="FFFFFF">
                          <a:alpha val="50000"/>
                        </a:srgbClr>
                      </a:gs>
                      <a:gs pos="50000">
                        <a:srgbClr val="FFFFFF">
                          <a:alpha val="50000"/>
                        </a:srgbClr>
                      </a:gs>
                    </a:gsLst>
                    <a:lin ang="18900000" scaled="0"/>
                  </a:gradFill>
                  <a:latin typeface="Segoe UI Semibold"/>
                  <a:cs typeface="Segoe UI" panose="020B0502040204020203" pitchFamily="34" charset="0"/>
                </a:defRPr>
              </a:lvl1pPr>
              <a:lvl2pPr marL="228600" marR="0" indent="0" defTabSz="932742" fontAlgn="auto">
                <a:lnSpc>
                  <a:spcPct val="100000"/>
                </a:lnSpc>
                <a:spcBef>
                  <a:spcPct val="20000"/>
                </a:spcBef>
                <a:spcAft>
                  <a:spcPts val="0"/>
                </a:spcAft>
                <a:buClrTx/>
                <a:buSzPct val="90000"/>
                <a:buFont typeface="Wingdings" panose="05000000000000000000" pitchFamily="2" charset="2"/>
                <a:buNone/>
                <a:tabLst/>
                <a:defRPr sz="2000" spc="0" baseline="0">
                  <a:gradFill>
                    <a:gsLst>
                      <a:gs pos="1250">
                        <a:schemeClr val="tx1"/>
                      </a:gs>
                      <a:gs pos="100000">
                        <a:schemeClr val="tx1"/>
                      </a:gs>
                    </a:gsLst>
                    <a:lin ang="5400000" scaled="0"/>
                  </a:gradFill>
                </a:defRPr>
              </a:lvl2pPr>
              <a:lvl3pPr marL="457200" marR="0" indent="0" defTabSz="932742" fontAlgn="auto">
                <a:lnSpc>
                  <a:spcPct val="100000"/>
                </a:lnSpc>
                <a:spcBef>
                  <a:spcPct val="20000"/>
                </a:spcBef>
                <a:spcAft>
                  <a:spcPts val="0"/>
                </a:spcAft>
                <a:buClrTx/>
                <a:buSzPct val="90000"/>
                <a:buFont typeface="Wingdings" panose="05000000000000000000" pitchFamily="2" charset="2"/>
                <a:buNone/>
                <a:tabLst/>
                <a:defRPr sz="1600" spc="0" baseline="0">
                  <a:gradFill>
                    <a:gsLst>
                      <a:gs pos="1250">
                        <a:schemeClr val="tx1"/>
                      </a:gs>
                      <a:gs pos="100000">
                        <a:schemeClr val="tx1"/>
                      </a:gs>
                    </a:gsLst>
                    <a:lin ang="5400000" scaled="0"/>
                  </a:gradFill>
                </a:defRPr>
              </a:lvl3pPr>
              <a:lvl4pPr marL="661988" marR="0" indent="0" defTabSz="932742" fontAlgn="auto">
                <a:lnSpc>
                  <a:spcPct val="100000"/>
                </a:lnSpc>
                <a:spcBef>
                  <a:spcPct val="20000"/>
                </a:spcBef>
                <a:spcAft>
                  <a:spcPts val="0"/>
                </a:spcAft>
                <a:buClrTx/>
                <a:buSzPct val="90000"/>
                <a:buFont typeface="Wingdings" panose="05000000000000000000" pitchFamily="2" charset="2"/>
                <a:buNone/>
                <a:tabLst/>
                <a:defRPr sz="1400" spc="0" baseline="0">
                  <a:gradFill>
                    <a:gsLst>
                      <a:gs pos="1250">
                        <a:schemeClr val="tx1"/>
                      </a:gs>
                      <a:gs pos="100000">
                        <a:schemeClr val="tx1"/>
                      </a:gs>
                    </a:gsLst>
                    <a:lin ang="5400000" scaled="0"/>
                  </a:gradFill>
                </a:defRPr>
              </a:lvl4pPr>
              <a:lvl5pPr marL="855663" marR="0" indent="0" defTabSz="932742" fontAlgn="auto">
                <a:lnSpc>
                  <a:spcPct val="100000"/>
                </a:lnSpc>
                <a:spcBef>
                  <a:spcPct val="20000"/>
                </a:spcBef>
                <a:spcAft>
                  <a:spcPts val="0"/>
                </a:spcAft>
                <a:buClrTx/>
                <a:buSzPct val="90000"/>
                <a:buFont typeface="Wingdings" panose="05000000000000000000" pitchFamily="2" charset="2"/>
                <a:buNone/>
                <a:tabLst/>
                <a:defRPr sz="1400" spc="0" baseline="0">
                  <a:gradFill>
                    <a:gsLst>
                      <a:gs pos="1250">
                        <a:schemeClr val="tx1"/>
                      </a:gs>
                      <a:gs pos="100000">
                        <a:schemeClr val="tx1"/>
                      </a:gs>
                    </a:gsLst>
                    <a:lin ang="5400000" scaled="0"/>
                  </a:gradFill>
                </a:defRPr>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marL="0" marR="0" lvl="0" indent="0" algn="ctr" defTabSz="914102" rtl="0" eaLnBrk="1" fontAlgn="base" latinLnBrk="0" hangingPunct="1">
                <a:lnSpc>
                  <a:spcPct val="90000"/>
                </a:lnSpc>
                <a:spcBef>
                  <a:spcPts val="2239"/>
                </a:spcBef>
                <a:spcAft>
                  <a:spcPct val="0"/>
                </a:spcAft>
                <a:buClrTx/>
                <a:buSzPct val="90000"/>
                <a:buFontTx/>
                <a:buNone/>
                <a:tabLst/>
                <a:defRPr/>
              </a:pPr>
              <a:endParaRPr kumimoji="0" lang="en-US" sz="1200" b="0" i="0" u="none" strike="noStrike" kern="0" cap="none" spc="0" normalizeH="0" baseline="0" noProof="0">
                <a:ln>
                  <a:noFill/>
                </a:ln>
                <a:gradFill>
                  <a:gsLst>
                    <a:gs pos="24211">
                      <a:srgbClr val="FFFFFF"/>
                    </a:gs>
                    <a:gs pos="50000">
                      <a:srgbClr val="FFFFFF"/>
                    </a:gs>
                  </a:gsLst>
                  <a:lin ang="18900000" scaled="0"/>
                </a:gradFill>
                <a:effectLst/>
                <a:uLnTx/>
                <a:uFillTx/>
                <a:latin typeface="Segoe UI"/>
                <a:ea typeface="+mn-ea"/>
                <a:cs typeface="Segoe UI" panose="020B0502040204020203" pitchFamily="34" charset="0"/>
              </a:endParaRPr>
            </a:p>
          </p:txBody>
        </p:sp>
        <p:sp>
          <p:nvSpPr>
            <p:cNvPr id="351" name="Rectangle 350">
              <a:extLst>
                <a:ext uri="{FF2B5EF4-FFF2-40B4-BE49-F238E27FC236}">
                  <a16:creationId xmlns:a16="http://schemas.microsoft.com/office/drawing/2014/main" id="{9BECB14F-0B6D-4F52-89BC-088D7E8B6443}"/>
                </a:ext>
              </a:extLst>
            </p:cNvPr>
            <p:cNvSpPr>
              <a:spLocks/>
            </p:cNvSpPr>
            <p:nvPr/>
          </p:nvSpPr>
          <p:spPr bwMode="invGray">
            <a:xfrm>
              <a:off x="3161577" y="-137559"/>
              <a:ext cx="1068254" cy="463890"/>
            </a:xfrm>
            <a:prstGeom prst="rect">
              <a:avLst/>
            </a:prstGeom>
            <a:noFill/>
            <a:ln>
              <a:noFill/>
              <a:prstDash val="sysDash"/>
            </a:ln>
          </p:spPr>
          <p:txBody>
            <a:bodyPr wrap="square" lIns="0" tIns="0" rIns="0" bIns="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chemeClr val="bg1"/>
                  </a:solidFill>
                  <a:effectLst/>
                  <a:uLnTx/>
                  <a:uFillTx/>
                  <a:latin typeface="+mj-lt"/>
                  <a:ea typeface="+mn-ea"/>
                  <a:cs typeface="+mn-cs"/>
                </a:rPr>
                <a:t>Marketing</a:t>
              </a:r>
            </a:p>
          </p:txBody>
        </p:sp>
        <p:sp>
          <p:nvSpPr>
            <p:cNvPr id="24" name="megaphone" title="Icon of a megaphone">
              <a:extLst>
                <a:ext uri="{FF2B5EF4-FFF2-40B4-BE49-F238E27FC236}">
                  <a16:creationId xmlns:a16="http://schemas.microsoft.com/office/drawing/2014/main" id="{3801B329-F139-084E-9921-B5A1FAFFF916}"/>
                </a:ext>
              </a:extLst>
            </p:cNvPr>
            <p:cNvSpPr>
              <a:spLocks noChangeAspect="1" noEditPoints="1"/>
            </p:cNvSpPr>
            <p:nvPr/>
          </p:nvSpPr>
          <p:spPr bwMode="auto">
            <a:xfrm>
              <a:off x="3489964" y="-488329"/>
              <a:ext cx="411480" cy="252958"/>
            </a:xfrm>
            <a:custGeom>
              <a:avLst/>
              <a:gdLst>
                <a:gd name="T0" fmla="*/ 0 w 338"/>
                <a:gd name="T1" fmla="*/ 60 h 205"/>
                <a:gd name="T2" fmla="*/ 338 w 338"/>
                <a:gd name="T3" fmla="*/ 0 h 205"/>
                <a:gd name="T4" fmla="*/ 338 w 338"/>
                <a:gd name="T5" fmla="*/ 186 h 205"/>
                <a:gd name="T6" fmla="*/ 0 w 338"/>
                <a:gd name="T7" fmla="*/ 126 h 205"/>
                <a:gd name="T8" fmla="*/ 0 w 338"/>
                <a:gd name="T9" fmla="*/ 60 h 205"/>
                <a:gd name="T10" fmla="*/ 94 w 338"/>
                <a:gd name="T11" fmla="*/ 143 h 205"/>
                <a:gd name="T12" fmla="*/ 91 w 338"/>
                <a:gd name="T13" fmla="*/ 160 h 205"/>
                <a:gd name="T14" fmla="*/ 136 w 338"/>
                <a:gd name="T15" fmla="*/ 205 h 205"/>
                <a:gd name="T16" fmla="*/ 181 w 338"/>
                <a:gd name="T17" fmla="*/ 158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8" h="205">
                  <a:moveTo>
                    <a:pt x="0" y="60"/>
                  </a:moveTo>
                  <a:cubicBezTo>
                    <a:pt x="338" y="0"/>
                    <a:pt x="338" y="0"/>
                    <a:pt x="338" y="0"/>
                  </a:cubicBezTo>
                  <a:cubicBezTo>
                    <a:pt x="338" y="186"/>
                    <a:pt x="338" y="186"/>
                    <a:pt x="338" y="186"/>
                  </a:cubicBezTo>
                  <a:cubicBezTo>
                    <a:pt x="0" y="126"/>
                    <a:pt x="0" y="126"/>
                    <a:pt x="0" y="126"/>
                  </a:cubicBezTo>
                  <a:lnTo>
                    <a:pt x="0" y="60"/>
                  </a:lnTo>
                  <a:close/>
                  <a:moveTo>
                    <a:pt x="94" y="143"/>
                  </a:moveTo>
                  <a:cubicBezTo>
                    <a:pt x="92" y="148"/>
                    <a:pt x="91" y="154"/>
                    <a:pt x="91" y="160"/>
                  </a:cubicBezTo>
                  <a:cubicBezTo>
                    <a:pt x="91" y="185"/>
                    <a:pt x="111" y="205"/>
                    <a:pt x="136" y="205"/>
                  </a:cubicBezTo>
                  <a:cubicBezTo>
                    <a:pt x="161" y="205"/>
                    <a:pt x="181" y="183"/>
                    <a:pt x="181" y="158"/>
                  </a:cubicBezTo>
                </a:path>
              </a:pathLst>
            </a:custGeom>
            <a:no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lin ang="5400000" scaled="1"/>
                </a:gradFill>
              </a:endParaRPr>
            </a:p>
          </p:txBody>
        </p:sp>
      </p:grpSp>
      <p:grpSp>
        <p:nvGrpSpPr>
          <p:cNvPr id="105" name="Group 104" descr="Customer Service">
            <a:extLst>
              <a:ext uri="{FF2B5EF4-FFF2-40B4-BE49-F238E27FC236}">
                <a16:creationId xmlns:a16="http://schemas.microsoft.com/office/drawing/2014/main" id="{D9CC2D3B-B7B9-2FE3-5928-128A67B16999}"/>
              </a:ext>
            </a:extLst>
          </p:cNvPr>
          <p:cNvGrpSpPr/>
          <p:nvPr/>
        </p:nvGrpSpPr>
        <p:grpSpPr>
          <a:xfrm>
            <a:off x="4363980" y="1419026"/>
            <a:ext cx="1086826" cy="1081428"/>
            <a:chOff x="4363980" y="1419026"/>
            <a:chExt cx="1086826" cy="1081428"/>
          </a:xfrm>
        </p:grpSpPr>
        <p:sp>
          <p:nvSpPr>
            <p:cNvPr id="96" name="Transform">
              <a:extLst>
                <a:ext uri="{FF2B5EF4-FFF2-40B4-BE49-F238E27FC236}">
                  <a16:creationId xmlns:a16="http://schemas.microsoft.com/office/drawing/2014/main" id="{084587B6-9942-28F2-6C29-A00544620A8D}"/>
                </a:ext>
                <a:ext uri="{C183D7F6-B498-43B3-948B-1728B52AA6E4}">
                  <adec:decorative xmlns:adec="http://schemas.microsoft.com/office/drawing/2017/decorative" val="1"/>
                </a:ext>
              </a:extLst>
            </p:cNvPr>
            <p:cNvSpPr txBox="1">
              <a:spLocks/>
            </p:cNvSpPr>
            <p:nvPr/>
          </p:nvSpPr>
          <p:spPr>
            <a:xfrm>
              <a:off x="4363980" y="1419026"/>
              <a:ext cx="1086826" cy="1074704"/>
            </a:xfrm>
            <a:prstGeom prst="roundRect">
              <a:avLst/>
            </a:prstGeom>
            <a:solidFill>
              <a:schemeClr val="accent2">
                <a:alpha val="15000"/>
              </a:schemeClr>
            </a:solidFill>
            <a:ln w="25400" cap="rnd">
              <a:noFill/>
            </a:ln>
            <a:effectLst/>
          </p:spPr>
          <p:txBody>
            <a:bodyPr wrap="square" lIns="0" tIns="0" rIns="0" bIns="0" rtlCol="0" anchor="ctr" anchorCtr="0">
              <a:noAutofit/>
            </a:bodyPr>
            <a:lstStyle>
              <a:defPPr>
                <a:defRPr lang="en-US"/>
              </a:defPPr>
              <a:lvl1pPr marR="0" lvl="0" indent="0" algn="ctr" defTabSz="914102" fontAlgn="base">
                <a:lnSpc>
                  <a:spcPct val="90000"/>
                </a:lnSpc>
                <a:spcBef>
                  <a:spcPts val="2239"/>
                </a:spcBef>
                <a:spcAft>
                  <a:spcPct val="0"/>
                </a:spcAft>
                <a:buClrTx/>
                <a:buSzPct val="90000"/>
                <a:buFontTx/>
                <a:buNone/>
                <a:tabLst/>
                <a:defRPr kumimoji="0" sz="1200" b="0" i="0" u="none" strike="noStrike" kern="0" cap="none" spc="0" normalizeH="0" baseline="0">
                  <a:ln>
                    <a:noFill/>
                  </a:ln>
                  <a:gradFill>
                    <a:gsLst>
                      <a:gs pos="24211">
                        <a:srgbClr val="FFFFFF"/>
                      </a:gs>
                      <a:gs pos="50000">
                        <a:srgbClr val="FFFFFF"/>
                      </a:gs>
                    </a:gsLst>
                    <a:lin ang="18900000" scaled="0"/>
                  </a:gradFill>
                  <a:effectLst/>
                  <a:uLnTx/>
                  <a:uFillTx/>
                  <a:latin typeface="Segoe UI"/>
                  <a:cs typeface="Segoe UI" panose="020B0502040204020203" pitchFamily="34" charset="0"/>
                </a:defRPr>
              </a:lvl1pPr>
              <a:lvl2pPr marL="228600" marR="0" indent="0" defTabSz="932742" fontAlgn="auto">
                <a:lnSpc>
                  <a:spcPct val="100000"/>
                </a:lnSpc>
                <a:spcBef>
                  <a:spcPct val="20000"/>
                </a:spcBef>
                <a:spcAft>
                  <a:spcPts val="0"/>
                </a:spcAft>
                <a:buClrTx/>
                <a:buSzPct val="90000"/>
                <a:buFont typeface="Wingdings" panose="05000000000000000000" pitchFamily="2" charset="2"/>
                <a:buNone/>
                <a:tabLst/>
                <a:defRPr sz="2000" spc="0" baseline="0">
                  <a:gradFill>
                    <a:gsLst>
                      <a:gs pos="1250">
                        <a:schemeClr val="tx1"/>
                      </a:gs>
                      <a:gs pos="100000">
                        <a:schemeClr val="tx1"/>
                      </a:gs>
                    </a:gsLst>
                    <a:lin ang="5400000" scaled="0"/>
                  </a:gradFill>
                </a:defRPr>
              </a:lvl2pPr>
              <a:lvl3pPr marL="457200" marR="0" indent="0" defTabSz="932742" fontAlgn="auto">
                <a:lnSpc>
                  <a:spcPct val="100000"/>
                </a:lnSpc>
                <a:spcBef>
                  <a:spcPct val="20000"/>
                </a:spcBef>
                <a:spcAft>
                  <a:spcPts val="0"/>
                </a:spcAft>
                <a:buClrTx/>
                <a:buSzPct val="90000"/>
                <a:buFont typeface="Wingdings" panose="05000000000000000000" pitchFamily="2" charset="2"/>
                <a:buNone/>
                <a:tabLst/>
                <a:defRPr sz="1600" spc="0" baseline="0">
                  <a:gradFill>
                    <a:gsLst>
                      <a:gs pos="1250">
                        <a:schemeClr val="tx1"/>
                      </a:gs>
                      <a:gs pos="100000">
                        <a:schemeClr val="tx1"/>
                      </a:gs>
                    </a:gsLst>
                    <a:lin ang="5400000" scaled="0"/>
                  </a:gradFill>
                </a:defRPr>
              </a:lvl3pPr>
              <a:lvl4pPr marL="661988" marR="0" indent="0" defTabSz="932742" fontAlgn="auto">
                <a:lnSpc>
                  <a:spcPct val="100000"/>
                </a:lnSpc>
                <a:spcBef>
                  <a:spcPct val="20000"/>
                </a:spcBef>
                <a:spcAft>
                  <a:spcPts val="0"/>
                </a:spcAft>
                <a:buClrTx/>
                <a:buSzPct val="90000"/>
                <a:buFont typeface="Wingdings" panose="05000000000000000000" pitchFamily="2" charset="2"/>
                <a:buNone/>
                <a:tabLst/>
                <a:defRPr sz="1400" spc="0" baseline="0">
                  <a:gradFill>
                    <a:gsLst>
                      <a:gs pos="1250">
                        <a:schemeClr val="tx1"/>
                      </a:gs>
                      <a:gs pos="100000">
                        <a:schemeClr val="tx1"/>
                      </a:gs>
                    </a:gsLst>
                    <a:lin ang="5400000" scaled="0"/>
                  </a:gradFill>
                </a:defRPr>
              </a:lvl4pPr>
              <a:lvl5pPr marL="855663" marR="0" indent="0" defTabSz="932742" fontAlgn="auto">
                <a:lnSpc>
                  <a:spcPct val="100000"/>
                </a:lnSpc>
                <a:spcBef>
                  <a:spcPct val="20000"/>
                </a:spcBef>
                <a:spcAft>
                  <a:spcPts val="0"/>
                </a:spcAft>
                <a:buClrTx/>
                <a:buSzPct val="90000"/>
                <a:buFont typeface="Wingdings" panose="05000000000000000000" pitchFamily="2" charset="2"/>
                <a:buNone/>
                <a:tabLst/>
                <a:defRPr sz="1400" spc="0" baseline="0">
                  <a:gradFill>
                    <a:gsLst>
                      <a:gs pos="1250">
                        <a:schemeClr val="tx1"/>
                      </a:gs>
                      <a:gs pos="100000">
                        <a:schemeClr val="tx1"/>
                      </a:gs>
                    </a:gsLst>
                    <a:lin ang="5400000" scaled="0"/>
                  </a:gradFill>
                </a:defRPr>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endParaRPr lang="en-US"/>
            </a:p>
          </p:txBody>
        </p:sp>
        <p:sp>
          <p:nvSpPr>
            <p:cNvPr id="97" name="Rectangle 96">
              <a:extLst>
                <a:ext uri="{FF2B5EF4-FFF2-40B4-BE49-F238E27FC236}">
                  <a16:creationId xmlns:a16="http://schemas.microsoft.com/office/drawing/2014/main" id="{1880DFB3-5C44-D359-2F5C-17756C9E9C4E}"/>
                </a:ext>
              </a:extLst>
            </p:cNvPr>
            <p:cNvSpPr>
              <a:spLocks/>
            </p:cNvSpPr>
            <p:nvPr/>
          </p:nvSpPr>
          <p:spPr bwMode="invGray">
            <a:xfrm>
              <a:off x="4373266" y="2036564"/>
              <a:ext cx="1068254" cy="463890"/>
            </a:xfrm>
            <a:prstGeom prst="rect">
              <a:avLst/>
            </a:prstGeom>
            <a:noFill/>
            <a:ln>
              <a:noFill/>
              <a:prstDash val="sysDash"/>
            </a:ln>
          </p:spPr>
          <p:txBody>
            <a:bodyPr wrap="square" lIns="0" tIns="0" rIns="0" bIns="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i="0" u="none" strike="noStrike" kern="1200" cap="none" spc="0" normalizeH="0" baseline="0" noProof="0">
                  <a:ln>
                    <a:noFill/>
                  </a:ln>
                  <a:effectLst/>
                  <a:uLnTx/>
                  <a:uFillTx/>
                  <a:latin typeface="+mj-lt"/>
                  <a:ea typeface="+mn-ea"/>
                  <a:cs typeface="+mn-cs"/>
                </a:rPr>
                <a:t>Customer Service</a:t>
              </a:r>
            </a:p>
          </p:txBody>
        </p:sp>
        <p:sp>
          <p:nvSpPr>
            <p:cNvPr id="98" name="people_4" title="Icon of a person">
              <a:extLst>
                <a:ext uri="{FF2B5EF4-FFF2-40B4-BE49-F238E27FC236}">
                  <a16:creationId xmlns:a16="http://schemas.microsoft.com/office/drawing/2014/main" id="{25CF494A-BE85-9C91-316B-66EC6C84857E}"/>
                </a:ext>
              </a:extLst>
            </p:cNvPr>
            <p:cNvSpPr>
              <a:spLocks noChangeAspect="1" noEditPoints="1"/>
            </p:cNvSpPr>
            <p:nvPr/>
          </p:nvSpPr>
          <p:spPr bwMode="auto">
            <a:xfrm>
              <a:off x="4743813" y="1655699"/>
              <a:ext cx="327161" cy="365760"/>
            </a:xfrm>
            <a:custGeom>
              <a:avLst/>
              <a:gdLst>
                <a:gd name="T0" fmla="*/ 48 w 246"/>
                <a:gd name="T1" fmla="*/ 76 h 275"/>
                <a:gd name="T2" fmla="*/ 124 w 246"/>
                <a:gd name="T3" fmla="*/ 0 h 275"/>
                <a:gd name="T4" fmla="*/ 201 w 246"/>
                <a:gd name="T5" fmla="*/ 76 h 275"/>
                <a:gd name="T6" fmla="*/ 124 w 246"/>
                <a:gd name="T7" fmla="*/ 152 h 275"/>
                <a:gd name="T8" fmla="*/ 48 w 246"/>
                <a:gd name="T9" fmla="*/ 76 h 275"/>
                <a:gd name="T10" fmla="*/ 246 w 246"/>
                <a:gd name="T11" fmla="*/ 275 h 275"/>
                <a:gd name="T12" fmla="*/ 123 w 246"/>
                <a:gd name="T13" fmla="*/ 152 h 275"/>
                <a:gd name="T14" fmla="*/ 0 w 246"/>
                <a:gd name="T15" fmla="*/ 275 h 2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6" h="275">
                  <a:moveTo>
                    <a:pt x="48" y="76"/>
                  </a:moveTo>
                  <a:cubicBezTo>
                    <a:pt x="48" y="34"/>
                    <a:pt x="82" y="0"/>
                    <a:pt x="124" y="0"/>
                  </a:cubicBezTo>
                  <a:cubicBezTo>
                    <a:pt x="166" y="0"/>
                    <a:pt x="201" y="34"/>
                    <a:pt x="201" y="76"/>
                  </a:cubicBezTo>
                  <a:cubicBezTo>
                    <a:pt x="201" y="118"/>
                    <a:pt x="166" y="152"/>
                    <a:pt x="124" y="152"/>
                  </a:cubicBezTo>
                  <a:cubicBezTo>
                    <a:pt x="82" y="152"/>
                    <a:pt x="48" y="118"/>
                    <a:pt x="48" y="76"/>
                  </a:cubicBezTo>
                  <a:close/>
                  <a:moveTo>
                    <a:pt x="246" y="275"/>
                  </a:moveTo>
                  <a:cubicBezTo>
                    <a:pt x="246" y="207"/>
                    <a:pt x="191" y="152"/>
                    <a:pt x="123" y="152"/>
                  </a:cubicBezTo>
                  <a:cubicBezTo>
                    <a:pt x="55" y="152"/>
                    <a:pt x="0" y="207"/>
                    <a:pt x="0" y="275"/>
                  </a:cubicBezTo>
                </a:path>
              </a:pathLst>
            </a:custGeom>
            <a:noFill/>
            <a:ln w="12700"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lin ang="5400000" scaled="1"/>
                </a:gradFill>
              </a:endParaRPr>
            </a:p>
          </p:txBody>
        </p:sp>
      </p:grpSp>
      <p:grpSp>
        <p:nvGrpSpPr>
          <p:cNvPr id="46" name="Group 45" descr="Customer Service">
            <a:extLst>
              <a:ext uri="{FF2B5EF4-FFF2-40B4-BE49-F238E27FC236}">
                <a16:creationId xmlns:a16="http://schemas.microsoft.com/office/drawing/2014/main" id="{F083A84B-6019-0B92-F2C0-7BA37910CA42}"/>
              </a:ext>
            </a:extLst>
          </p:cNvPr>
          <p:cNvGrpSpPr/>
          <p:nvPr/>
        </p:nvGrpSpPr>
        <p:grpSpPr>
          <a:xfrm>
            <a:off x="4363980" y="1419026"/>
            <a:ext cx="1086826" cy="1081428"/>
            <a:chOff x="4363980" y="-1943642"/>
            <a:chExt cx="1086826" cy="1081428"/>
          </a:xfrm>
        </p:grpSpPr>
        <p:sp>
          <p:nvSpPr>
            <p:cNvPr id="209" name="Transform">
              <a:extLst>
                <a:ext uri="{FF2B5EF4-FFF2-40B4-BE49-F238E27FC236}">
                  <a16:creationId xmlns:a16="http://schemas.microsoft.com/office/drawing/2014/main" id="{4E1EAAF2-7129-4137-8ACB-6A68FCBA6199}"/>
                </a:ext>
                <a:ext uri="{C183D7F6-B498-43B3-948B-1728B52AA6E4}">
                  <adec:decorative xmlns:adec="http://schemas.microsoft.com/office/drawing/2017/decorative" val="1"/>
                </a:ext>
              </a:extLst>
            </p:cNvPr>
            <p:cNvSpPr txBox="1">
              <a:spLocks/>
            </p:cNvSpPr>
            <p:nvPr/>
          </p:nvSpPr>
          <p:spPr>
            <a:xfrm>
              <a:off x="4363980" y="-1943642"/>
              <a:ext cx="1086826" cy="1074704"/>
            </a:xfrm>
            <a:prstGeom prst="roundRect">
              <a:avLst/>
            </a:prstGeom>
            <a:solidFill>
              <a:schemeClr val="accent1"/>
            </a:solidFill>
            <a:ln w="25400" cap="rnd">
              <a:noFill/>
            </a:ln>
            <a:effectLst/>
          </p:spPr>
          <p:txBody>
            <a:bodyPr wrap="square" lIns="0" tIns="0" rIns="0" bIns="0" rtlCol="0" anchor="ctr" anchorCtr="0">
              <a:noAutofit/>
            </a:bodyPr>
            <a:lstStyle>
              <a:defPPr>
                <a:defRPr lang="en-US"/>
              </a:defPPr>
              <a:lvl1pPr algn="ctr" defTabSz="914102" fontAlgn="base">
                <a:lnSpc>
                  <a:spcPct val="90000"/>
                </a:lnSpc>
                <a:spcBef>
                  <a:spcPts val="2239"/>
                </a:spcBef>
                <a:spcAft>
                  <a:spcPct val="0"/>
                </a:spcAft>
                <a:buSzPct val="90000"/>
                <a:defRPr sz="1400" kern="0">
                  <a:gradFill>
                    <a:gsLst>
                      <a:gs pos="24211">
                        <a:srgbClr val="FFFFFF">
                          <a:alpha val="50000"/>
                        </a:srgbClr>
                      </a:gs>
                      <a:gs pos="50000">
                        <a:srgbClr val="FFFFFF">
                          <a:alpha val="50000"/>
                        </a:srgbClr>
                      </a:gs>
                    </a:gsLst>
                    <a:lin ang="18900000" scaled="0"/>
                  </a:gradFill>
                  <a:latin typeface="Segoe UI Semibold"/>
                  <a:cs typeface="Segoe UI" panose="020B0502040204020203" pitchFamily="34" charset="0"/>
                </a:defRPr>
              </a:lvl1pPr>
              <a:lvl2pPr marL="228600" marR="0" indent="0" defTabSz="932742" fontAlgn="auto">
                <a:lnSpc>
                  <a:spcPct val="100000"/>
                </a:lnSpc>
                <a:spcBef>
                  <a:spcPct val="20000"/>
                </a:spcBef>
                <a:spcAft>
                  <a:spcPts val="0"/>
                </a:spcAft>
                <a:buClrTx/>
                <a:buSzPct val="90000"/>
                <a:buFont typeface="Wingdings" panose="05000000000000000000" pitchFamily="2" charset="2"/>
                <a:buNone/>
                <a:tabLst/>
                <a:defRPr sz="2000" spc="0" baseline="0">
                  <a:gradFill>
                    <a:gsLst>
                      <a:gs pos="1250">
                        <a:schemeClr val="tx1"/>
                      </a:gs>
                      <a:gs pos="100000">
                        <a:schemeClr val="tx1"/>
                      </a:gs>
                    </a:gsLst>
                    <a:lin ang="5400000" scaled="0"/>
                  </a:gradFill>
                </a:defRPr>
              </a:lvl2pPr>
              <a:lvl3pPr marL="457200" marR="0" indent="0" defTabSz="932742" fontAlgn="auto">
                <a:lnSpc>
                  <a:spcPct val="100000"/>
                </a:lnSpc>
                <a:spcBef>
                  <a:spcPct val="20000"/>
                </a:spcBef>
                <a:spcAft>
                  <a:spcPts val="0"/>
                </a:spcAft>
                <a:buClrTx/>
                <a:buSzPct val="90000"/>
                <a:buFont typeface="Wingdings" panose="05000000000000000000" pitchFamily="2" charset="2"/>
                <a:buNone/>
                <a:tabLst/>
                <a:defRPr sz="1600" spc="0" baseline="0">
                  <a:gradFill>
                    <a:gsLst>
                      <a:gs pos="1250">
                        <a:schemeClr val="tx1"/>
                      </a:gs>
                      <a:gs pos="100000">
                        <a:schemeClr val="tx1"/>
                      </a:gs>
                    </a:gsLst>
                    <a:lin ang="5400000" scaled="0"/>
                  </a:gradFill>
                </a:defRPr>
              </a:lvl3pPr>
              <a:lvl4pPr marL="661988" marR="0" indent="0" defTabSz="932742" fontAlgn="auto">
                <a:lnSpc>
                  <a:spcPct val="100000"/>
                </a:lnSpc>
                <a:spcBef>
                  <a:spcPct val="20000"/>
                </a:spcBef>
                <a:spcAft>
                  <a:spcPts val="0"/>
                </a:spcAft>
                <a:buClrTx/>
                <a:buSzPct val="90000"/>
                <a:buFont typeface="Wingdings" panose="05000000000000000000" pitchFamily="2" charset="2"/>
                <a:buNone/>
                <a:tabLst/>
                <a:defRPr sz="1400" spc="0" baseline="0">
                  <a:gradFill>
                    <a:gsLst>
                      <a:gs pos="1250">
                        <a:schemeClr val="tx1"/>
                      </a:gs>
                      <a:gs pos="100000">
                        <a:schemeClr val="tx1"/>
                      </a:gs>
                    </a:gsLst>
                    <a:lin ang="5400000" scaled="0"/>
                  </a:gradFill>
                </a:defRPr>
              </a:lvl4pPr>
              <a:lvl5pPr marL="855663" marR="0" indent="0" defTabSz="932742" fontAlgn="auto">
                <a:lnSpc>
                  <a:spcPct val="100000"/>
                </a:lnSpc>
                <a:spcBef>
                  <a:spcPct val="20000"/>
                </a:spcBef>
                <a:spcAft>
                  <a:spcPts val="0"/>
                </a:spcAft>
                <a:buClrTx/>
                <a:buSzPct val="90000"/>
                <a:buFont typeface="Wingdings" panose="05000000000000000000" pitchFamily="2" charset="2"/>
                <a:buNone/>
                <a:tabLst/>
                <a:defRPr sz="1400" spc="0" baseline="0">
                  <a:gradFill>
                    <a:gsLst>
                      <a:gs pos="1250">
                        <a:schemeClr val="tx1"/>
                      </a:gs>
                      <a:gs pos="100000">
                        <a:schemeClr val="tx1"/>
                      </a:gs>
                    </a:gsLst>
                    <a:lin ang="5400000" scaled="0"/>
                  </a:gradFill>
                </a:defRPr>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marL="0" marR="0" lvl="0" indent="0" algn="ctr" defTabSz="914102" rtl="0" eaLnBrk="1" fontAlgn="base" latinLnBrk="0" hangingPunct="1">
                <a:lnSpc>
                  <a:spcPct val="90000"/>
                </a:lnSpc>
                <a:spcBef>
                  <a:spcPts val="2239"/>
                </a:spcBef>
                <a:spcAft>
                  <a:spcPct val="0"/>
                </a:spcAft>
                <a:buClrTx/>
                <a:buSzPct val="90000"/>
                <a:buFontTx/>
                <a:buNone/>
                <a:tabLst/>
                <a:defRPr/>
              </a:pPr>
              <a:endParaRPr kumimoji="0" lang="en-US" sz="1200" b="0" i="0" u="none" strike="noStrike" kern="0" cap="none" spc="0" normalizeH="0" baseline="0" noProof="0">
                <a:ln>
                  <a:noFill/>
                </a:ln>
                <a:gradFill>
                  <a:gsLst>
                    <a:gs pos="24211">
                      <a:srgbClr val="FFFFFF"/>
                    </a:gs>
                    <a:gs pos="50000">
                      <a:srgbClr val="FFFFFF"/>
                    </a:gs>
                  </a:gsLst>
                  <a:lin ang="18900000" scaled="0"/>
                </a:gradFill>
                <a:effectLst/>
                <a:uLnTx/>
                <a:uFillTx/>
                <a:latin typeface="Segoe UI"/>
                <a:ea typeface="+mn-ea"/>
                <a:cs typeface="Segoe UI" panose="020B0502040204020203" pitchFamily="34" charset="0"/>
              </a:endParaRPr>
            </a:p>
          </p:txBody>
        </p:sp>
        <p:sp>
          <p:nvSpPr>
            <p:cNvPr id="206" name="Rectangle 205">
              <a:extLst>
                <a:ext uri="{FF2B5EF4-FFF2-40B4-BE49-F238E27FC236}">
                  <a16:creationId xmlns:a16="http://schemas.microsoft.com/office/drawing/2014/main" id="{DFD62492-91E4-47EF-87E5-4895BC60EBA4}"/>
                </a:ext>
              </a:extLst>
            </p:cNvPr>
            <p:cNvSpPr>
              <a:spLocks/>
            </p:cNvSpPr>
            <p:nvPr/>
          </p:nvSpPr>
          <p:spPr bwMode="invGray">
            <a:xfrm>
              <a:off x="4373266" y="-1326104"/>
              <a:ext cx="1068254" cy="463890"/>
            </a:xfrm>
            <a:prstGeom prst="rect">
              <a:avLst/>
            </a:prstGeom>
            <a:noFill/>
            <a:ln>
              <a:noFill/>
              <a:prstDash val="sysDash"/>
            </a:ln>
          </p:spPr>
          <p:txBody>
            <a:bodyPr wrap="square" lIns="0" tIns="0" rIns="0" bIns="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chemeClr val="bg1"/>
                  </a:solidFill>
                  <a:effectLst/>
                  <a:uLnTx/>
                  <a:uFillTx/>
                  <a:latin typeface="+mj-lt"/>
                  <a:ea typeface="+mn-ea"/>
                  <a:cs typeface="+mn-cs"/>
                </a:rPr>
                <a:t>Customer Service</a:t>
              </a:r>
            </a:p>
          </p:txBody>
        </p:sp>
        <p:sp>
          <p:nvSpPr>
            <p:cNvPr id="20" name="people_4" title="Icon of a person">
              <a:extLst>
                <a:ext uri="{FF2B5EF4-FFF2-40B4-BE49-F238E27FC236}">
                  <a16:creationId xmlns:a16="http://schemas.microsoft.com/office/drawing/2014/main" id="{CD8ACA81-60E6-C6DA-910E-75046B2F5CC8}"/>
                </a:ext>
              </a:extLst>
            </p:cNvPr>
            <p:cNvSpPr>
              <a:spLocks noChangeAspect="1" noEditPoints="1"/>
            </p:cNvSpPr>
            <p:nvPr/>
          </p:nvSpPr>
          <p:spPr bwMode="auto">
            <a:xfrm>
              <a:off x="4743813" y="-1706969"/>
              <a:ext cx="327161" cy="365760"/>
            </a:xfrm>
            <a:custGeom>
              <a:avLst/>
              <a:gdLst>
                <a:gd name="T0" fmla="*/ 48 w 246"/>
                <a:gd name="T1" fmla="*/ 76 h 275"/>
                <a:gd name="T2" fmla="*/ 124 w 246"/>
                <a:gd name="T3" fmla="*/ 0 h 275"/>
                <a:gd name="T4" fmla="*/ 201 w 246"/>
                <a:gd name="T5" fmla="*/ 76 h 275"/>
                <a:gd name="T6" fmla="*/ 124 w 246"/>
                <a:gd name="T7" fmla="*/ 152 h 275"/>
                <a:gd name="T8" fmla="*/ 48 w 246"/>
                <a:gd name="T9" fmla="*/ 76 h 275"/>
                <a:gd name="T10" fmla="*/ 246 w 246"/>
                <a:gd name="T11" fmla="*/ 275 h 275"/>
                <a:gd name="T12" fmla="*/ 123 w 246"/>
                <a:gd name="T13" fmla="*/ 152 h 275"/>
                <a:gd name="T14" fmla="*/ 0 w 246"/>
                <a:gd name="T15" fmla="*/ 275 h 2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6" h="275">
                  <a:moveTo>
                    <a:pt x="48" y="76"/>
                  </a:moveTo>
                  <a:cubicBezTo>
                    <a:pt x="48" y="34"/>
                    <a:pt x="82" y="0"/>
                    <a:pt x="124" y="0"/>
                  </a:cubicBezTo>
                  <a:cubicBezTo>
                    <a:pt x="166" y="0"/>
                    <a:pt x="201" y="34"/>
                    <a:pt x="201" y="76"/>
                  </a:cubicBezTo>
                  <a:cubicBezTo>
                    <a:pt x="201" y="118"/>
                    <a:pt x="166" y="152"/>
                    <a:pt x="124" y="152"/>
                  </a:cubicBezTo>
                  <a:cubicBezTo>
                    <a:pt x="82" y="152"/>
                    <a:pt x="48" y="118"/>
                    <a:pt x="48" y="76"/>
                  </a:cubicBezTo>
                  <a:close/>
                  <a:moveTo>
                    <a:pt x="246" y="275"/>
                  </a:moveTo>
                  <a:cubicBezTo>
                    <a:pt x="246" y="207"/>
                    <a:pt x="191" y="152"/>
                    <a:pt x="123" y="152"/>
                  </a:cubicBezTo>
                  <a:cubicBezTo>
                    <a:pt x="55" y="152"/>
                    <a:pt x="0" y="207"/>
                    <a:pt x="0" y="275"/>
                  </a:cubicBezTo>
                </a:path>
              </a:pathLst>
            </a:custGeom>
            <a:noFill/>
            <a:ln w="12700"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lin ang="5400000" scaled="1"/>
                </a:gradFill>
              </a:endParaRPr>
            </a:p>
          </p:txBody>
        </p:sp>
      </p:grpSp>
      <p:grpSp>
        <p:nvGrpSpPr>
          <p:cNvPr id="104" name="Group 103" descr="Field Technicians">
            <a:extLst>
              <a:ext uri="{FF2B5EF4-FFF2-40B4-BE49-F238E27FC236}">
                <a16:creationId xmlns:a16="http://schemas.microsoft.com/office/drawing/2014/main" id="{B02A6562-5417-C9D0-F049-B955D559EC4F}"/>
              </a:ext>
            </a:extLst>
          </p:cNvPr>
          <p:cNvGrpSpPr/>
          <p:nvPr/>
        </p:nvGrpSpPr>
        <p:grpSpPr>
          <a:xfrm>
            <a:off x="4363980" y="2607571"/>
            <a:ext cx="1086826" cy="1081428"/>
            <a:chOff x="4363980" y="2607571"/>
            <a:chExt cx="1086826" cy="1081428"/>
          </a:xfrm>
        </p:grpSpPr>
        <p:sp>
          <p:nvSpPr>
            <p:cNvPr id="81" name="Transform">
              <a:extLst>
                <a:ext uri="{FF2B5EF4-FFF2-40B4-BE49-F238E27FC236}">
                  <a16:creationId xmlns:a16="http://schemas.microsoft.com/office/drawing/2014/main" id="{4481F328-7914-43DC-6F66-AC24AE6FB40C}"/>
                </a:ext>
                <a:ext uri="{C183D7F6-B498-43B3-948B-1728B52AA6E4}">
                  <adec:decorative xmlns:adec="http://schemas.microsoft.com/office/drawing/2017/decorative" val="1"/>
                </a:ext>
              </a:extLst>
            </p:cNvPr>
            <p:cNvSpPr txBox="1">
              <a:spLocks/>
            </p:cNvSpPr>
            <p:nvPr/>
          </p:nvSpPr>
          <p:spPr>
            <a:xfrm>
              <a:off x="4363980" y="2607571"/>
              <a:ext cx="1086826" cy="1074704"/>
            </a:xfrm>
            <a:prstGeom prst="roundRect">
              <a:avLst/>
            </a:prstGeom>
            <a:solidFill>
              <a:schemeClr val="accent2">
                <a:alpha val="15000"/>
              </a:schemeClr>
            </a:solidFill>
            <a:ln w="25400" cap="rnd">
              <a:noFill/>
            </a:ln>
            <a:effectLst/>
          </p:spPr>
          <p:txBody>
            <a:bodyPr wrap="square" lIns="0" tIns="0" rIns="0" bIns="0" rtlCol="0" anchor="ctr" anchorCtr="0">
              <a:noAutofit/>
            </a:bodyPr>
            <a:lstStyle>
              <a:defPPr>
                <a:defRPr lang="en-US"/>
              </a:defPPr>
              <a:lvl1pPr marR="0" lvl="0" indent="0" algn="ctr" defTabSz="914102" fontAlgn="base">
                <a:lnSpc>
                  <a:spcPct val="90000"/>
                </a:lnSpc>
                <a:spcBef>
                  <a:spcPts val="2239"/>
                </a:spcBef>
                <a:spcAft>
                  <a:spcPct val="0"/>
                </a:spcAft>
                <a:buClrTx/>
                <a:buSzPct val="90000"/>
                <a:buFontTx/>
                <a:buNone/>
                <a:tabLst/>
                <a:defRPr kumimoji="0" sz="1200" b="0" i="0" u="none" strike="noStrike" kern="0" cap="none" spc="0" normalizeH="0" baseline="0">
                  <a:ln>
                    <a:noFill/>
                  </a:ln>
                  <a:gradFill>
                    <a:gsLst>
                      <a:gs pos="24211">
                        <a:srgbClr val="FFFFFF"/>
                      </a:gs>
                      <a:gs pos="50000">
                        <a:srgbClr val="FFFFFF"/>
                      </a:gs>
                    </a:gsLst>
                    <a:lin ang="18900000" scaled="0"/>
                  </a:gradFill>
                  <a:effectLst/>
                  <a:uLnTx/>
                  <a:uFillTx/>
                  <a:latin typeface="Segoe UI"/>
                  <a:cs typeface="Segoe UI" panose="020B0502040204020203" pitchFamily="34" charset="0"/>
                </a:defRPr>
              </a:lvl1pPr>
              <a:lvl2pPr marL="228600" marR="0" indent="0" defTabSz="932742" fontAlgn="auto">
                <a:lnSpc>
                  <a:spcPct val="100000"/>
                </a:lnSpc>
                <a:spcBef>
                  <a:spcPct val="20000"/>
                </a:spcBef>
                <a:spcAft>
                  <a:spcPts val="0"/>
                </a:spcAft>
                <a:buClrTx/>
                <a:buSzPct val="90000"/>
                <a:buFont typeface="Wingdings" panose="05000000000000000000" pitchFamily="2" charset="2"/>
                <a:buNone/>
                <a:tabLst/>
                <a:defRPr sz="2000" spc="0" baseline="0">
                  <a:gradFill>
                    <a:gsLst>
                      <a:gs pos="1250">
                        <a:schemeClr val="tx1"/>
                      </a:gs>
                      <a:gs pos="100000">
                        <a:schemeClr val="tx1"/>
                      </a:gs>
                    </a:gsLst>
                    <a:lin ang="5400000" scaled="0"/>
                  </a:gradFill>
                </a:defRPr>
              </a:lvl2pPr>
              <a:lvl3pPr marL="457200" marR="0" indent="0" defTabSz="932742" fontAlgn="auto">
                <a:lnSpc>
                  <a:spcPct val="100000"/>
                </a:lnSpc>
                <a:spcBef>
                  <a:spcPct val="20000"/>
                </a:spcBef>
                <a:spcAft>
                  <a:spcPts val="0"/>
                </a:spcAft>
                <a:buClrTx/>
                <a:buSzPct val="90000"/>
                <a:buFont typeface="Wingdings" panose="05000000000000000000" pitchFamily="2" charset="2"/>
                <a:buNone/>
                <a:tabLst/>
                <a:defRPr sz="1600" spc="0" baseline="0">
                  <a:gradFill>
                    <a:gsLst>
                      <a:gs pos="1250">
                        <a:schemeClr val="tx1"/>
                      </a:gs>
                      <a:gs pos="100000">
                        <a:schemeClr val="tx1"/>
                      </a:gs>
                    </a:gsLst>
                    <a:lin ang="5400000" scaled="0"/>
                  </a:gradFill>
                </a:defRPr>
              </a:lvl3pPr>
              <a:lvl4pPr marL="661988" marR="0" indent="0" defTabSz="932742" fontAlgn="auto">
                <a:lnSpc>
                  <a:spcPct val="100000"/>
                </a:lnSpc>
                <a:spcBef>
                  <a:spcPct val="20000"/>
                </a:spcBef>
                <a:spcAft>
                  <a:spcPts val="0"/>
                </a:spcAft>
                <a:buClrTx/>
                <a:buSzPct val="90000"/>
                <a:buFont typeface="Wingdings" panose="05000000000000000000" pitchFamily="2" charset="2"/>
                <a:buNone/>
                <a:tabLst/>
                <a:defRPr sz="1400" spc="0" baseline="0">
                  <a:gradFill>
                    <a:gsLst>
                      <a:gs pos="1250">
                        <a:schemeClr val="tx1"/>
                      </a:gs>
                      <a:gs pos="100000">
                        <a:schemeClr val="tx1"/>
                      </a:gs>
                    </a:gsLst>
                    <a:lin ang="5400000" scaled="0"/>
                  </a:gradFill>
                </a:defRPr>
              </a:lvl4pPr>
              <a:lvl5pPr marL="855663" marR="0" indent="0" defTabSz="932742" fontAlgn="auto">
                <a:lnSpc>
                  <a:spcPct val="100000"/>
                </a:lnSpc>
                <a:spcBef>
                  <a:spcPct val="20000"/>
                </a:spcBef>
                <a:spcAft>
                  <a:spcPts val="0"/>
                </a:spcAft>
                <a:buClrTx/>
                <a:buSzPct val="90000"/>
                <a:buFont typeface="Wingdings" panose="05000000000000000000" pitchFamily="2" charset="2"/>
                <a:buNone/>
                <a:tabLst/>
                <a:defRPr sz="1400" spc="0" baseline="0">
                  <a:gradFill>
                    <a:gsLst>
                      <a:gs pos="1250">
                        <a:schemeClr val="tx1"/>
                      </a:gs>
                      <a:gs pos="100000">
                        <a:schemeClr val="tx1"/>
                      </a:gs>
                    </a:gsLst>
                    <a:lin ang="5400000" scaled="0"/>
                  </a:gradFill>
                </a:defRPr>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endParaRPr lang="en-US"/>
            </a:p>
          </p:txBody>
        </p:sp>
        <p:sp>
          <p:nvSpPr>
            <p:cNvPr id="82" name="Rectangle 81">
              <a:extLst>
                <a:ext uri="{FF2B5EF4-FFF2-40B4-BE49-F238E27FC236}">
                  <a16:creationId xmlns:a16="http://schemas.microsoft.com/office/drawing/2014/main" id="{3404DA85-23C9-63F8-3545-3C4C7145B138}"/>
                </a:ext>
              </a:extLst>
            </p:cNvPr>
            <p:cNvSpPr/>
            <p:nvPr/>
          </p:nvSpPr>
          <p:spPr bwMode="invGray">
            <a:xfrm>
              <a:off x="4373266" y="3225109"/>
              <a:ext cx="1068254" cy="463890"/>
            </a:xfrm>
            <a:prstGeom prst="rect">
              <a:avLst/>
            </a:prstGeom>
            <a:noFill/>
            <a:ln>
              <a:noFill/>
              <a:prstDash val="sysDash"/>
            </a:ln>
          </p:spPr>
          <p:txBody>
            <a:bodyPr wrap="square" lIns="0" tIns="0" rIns="0" bIns="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i="0" u="none" strike="noStrike" kern="1200" cap="none" spc="0" normalizeH="0" baseline="0" noProof="0">
                  <a:ln>
                    <a:noFill/>
                  </a:ln>
                  <a:effectLst/>
                  <a:uLnTx/>
                  <a:uFillTx/>
                  <a:latin typeface="+mj-lt"/>
                  <a:ea typeface="+mn-ea"/>
                  <a:cs typeface="+mn-cs"/>
                </a:rPr>
                <a:t>Field Technicians</a:t>
              </a:r>
            </a:p>
          </p:txBody>
        </p:sp>
        <p:sp>
          <p:nvSpPr>
            <p:cNvPr id="83" name="Truck" title="Icon of a truck with a storage trailer">
              <a:extLst>
                <a:ext uri="{FF2B5EF4-FFF2-40B4-BE49-F238E27FC236}">
                  <a16:creationId xmlns:a16="http://schemas.microsoft.com/office/drawing/2014/main" id="{5E505AA1-6F76-9A65-79B1-538E9EDFA080}"/>
                </a:ext>
              </a:extLst>
            </p:cNvPr>
            <p:cNvSpPr>
              <a:spLocks noChangeAspect="1" noEditPoints="1"/>
            </p:cNvSpPr>
            <p:nvPr/>
          </p:nvSpPr>
          <p:spPr bwMode="auto">
            <a:xfrm>
              <a:off x="4587353" y="2854343"/>
              <a:ext cx="640080" cy="292951"/>
            </a:xfrm>
            <a:custGeom>
              <a:avLst/>
              <a:gdLst>
                <a:gd name="T0" fmla="*/ 294 w 360"/>
                <a:gd name="T1" fmla="*/ 148 h 163"/>
                <a:gd name="T2" fmla="*/ 309 w 360"/>
                <a:gd name="T3" fmla="*/ 133 h 163"/>
                <a:gd name="T4" fmla="*/ 324 w 360"/>
                <a:gd name="T5" fmla="*/ 148 h 163"/>
                <a:gd name="T6" fmla="*/ 309 w 360"/>
                <a:gd name="T7" fmla="*/ 163 h 163"/>
                <a:gd name="T8" fmla="*/ 294 w 360"/>
                <a:gd name="T9" fmla="*/ 148 h 163"/>
                <a:gd name="T10" fmla="*/ 80 w 360"/>
                <a:gd name="T11" fmla="*/ 163 h 163"/>
                <a:gd name="T12" fmla="*/ 95 w 360"/>
                <a:gd name="T13" fmla="*/ 148 h 163"/>
                <a:gd name="T14" fmla="*/ 80 w 360"/>
                <a:gd name="T15" fmla="*/ 133 h 163"/>
                <a:gd name="T16" fmla="*/ 65 w 360"/>
                <a:gd name="T17" fmla="*/ 148 h 163"/>
                <a:gd name="T18" fmla="*/ 80 w 360"/>
                <a:gd name="T19" fmla="*/ 163 h 163"/>
                <a:gd name="T20" fmla="*/ 346 w 360"/>
                <a:gd name="T21" fmla="*/ 148 h 163"/>
                <a:gd name="T22" fmla="*/ 346 w 360"/>
                <a:gd name="T23" fmla="*/ 110 h 163"/>
                <a:gd name="T24" fmla="*/ 333 w 360"/>
                <a:gd name="T25" fmla="*/ 97 h 163"/>
                <a:gd name="T26" fmla="*/ 207 w 360"/>
                <a:gd name="T27" fmla="*/ 97 h 163"/>
                <a:gd name="T28" fmla="*/ 95 w 360"/>
                <a:gd name="T29" fmla="*/ 148 h 163"/>
                <a:gd name="T30" fmla="*/ 294 w 360"/>
                <a:gd name="T31" fmla="*/ 148 h 163"/>
                <a:gd name="T32" fmla="*/ 324 w 360"/>
                <a:gd name="T33" fmla="*/ 148 h 163"/>
                <a:gd name="T34" fmla="*/ 360 w 360"/>
                <a:gd name="T35" fmla="*/ 148 h 163"/>
                <a:gd name="T36" fmla="*/ 207 w 360"/>
                <a:gd name="T37" fmla="*/ 148 h 163"/>
                <a:gd name="T38" fmla="*/ 207 w 360"/>
                <a:gd name="T39" fmla="*/ 0 h 163"/>
                <a:gd name="T40" fmla="*/ 22 w 360"/>
                <a:gd name="T41" fmla="*/ 0 h 163"/>
                <a:gd name="T42" fmla="*/ 22 w 360"/>
                <a:gd name="T43" fmla="*/ 148 h 163"/>
                <a:gd name="T44" fmla="*/ 65 w 360"/>
                <a:gd name="T45" fmla="*/ 148 h 163"/>
                <a:gd name="T46" fmla="*/ 295 w 360"/>
                <a:gd name="T47" fmla="*/ 97 h 163"/>
                <a:gd name="T48" fmla="*/ 251 w 360"/>
                <a:gd name="T49" fmla="*/ 52 h 163"/>
                <a:gd name="T50" fmla="*/ 207 w 360"/>
                <a:gd name="T51" fmla="*/ 52 h 163"/>
                <a:gd name="T52" fmla="*/ 22 w 360"/>
                <a:gd name="T53" fmla="*/ 133 h 163"/>
                <a:gd name="T54" fmla="*/ 0 w 360"/>
                <a:gd name="T55" fmla="*/ 133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60" h="163">
                  <a:moveTo>
                    <a:pt x="294" y="148"/>
                  </a:moveTo>
                  <a:cubicBezTo>
                    <a:pt x="294" y="139"/>
                    <a:pt x="301" y="133"/>
                    <a:pt x="309" y="133"/>
                  </a:cubicBezTo>
                  <a:cubicBezTo>
                    <a:pt x="317" y="133"/>
                    <a:pt x="324" y="139"/>
                    <a:pt x="324" y="148"/>
                  </a:cubicBezTo>
                  <a:cubicBezTo>
                    <a:pt x="324" y="156"/>
                    <a:pt x="317" y="163"/>
                    <a:pt x="309" y="163"/>
                  </a:cubicBezTo>
                  <a:cubicBezTo>
                    <a:pt x="301" y="163"/>
                    <a:pt x="294" y="156"/>
                    <a:pt x="294" y="148"/>
                  </a:cubicBezTo>
                  <a:close/>
                  <a:moveTo>
                    <a:pt x="80" y="163"/>
                  </a:moveTo>
                  <a:cubicBezTo>
                    <a:pt x="88" y="163"/>
                    <a:pt x="95" y="156"/>
                    <a:pt x="95" y="148"/>
                  </a:cubicBezTo>
                  <a:cubicBezTo>
                    <a:pt x="95" y="139"/>
                    <a:pt x="88" y="133"/>
                    <a:pt x="80" y="133"/>
                  </a:cubicBezTo>
                  <a:cubicBezTo>
                    <a:pt x="72" y="133"/>
                    <a:pt x="65" y="139"/>
                    <a:pt x="65" y="148"/>
                  </a:cubicBezTo>
                  <a:cubicBezTo>
                    <a:pt x="65" y="156"/>
                    <a:pt x="72" y="163"/>
                    <a:pt x="80" y="163"/>
                  </a:cubicBezTo>
                  <a:close/>
                  <a:moveTo>
                    <a:pt x="346" y="148"/>
                  </a:moveTo>
                  <a:cubicBezTo>
                    <a:pt x="346" y="110"/>
                    <a:pt x="346" y="110"/>
                    <a:pt x="346" y="110"/>
                  </a:cubicBezTo>
                  <a:cubicBezTo>
                    <a:pt x="346" y="103"/>
                    <a:pt x="340" y="97"/>
                    <a:pt x="333" y="97"/>
                  </a:cubicBezTo>
                  <a:cubicBezTo>
                    <a:pt x="207" y="97"/>
                    <a:pt x="207" y="97"/>
                    <a:pt x="207" y="97"/>
                  </a:cubicBezTo>
                  <a:moveTo>
                    <a:pt x="95" y="148"/>
                  </a:moveTo>
                  <a:cubicBezTo>
                    <a:pt x="294" y="148"/>
                    <a:pt x="294" y="148"/>
                    <a:pt x="294" y="148"/>
                  </a:cubicBezTo>
                  <a:moveTo>
                    <a:pt x="324" y="148"/>
                  </a:moveTo>
                  <a:cubicBezTo>
                    <a:pt x="360" y="148"/>
                    <a:pt x="360" y="148"/>
                    <a:pt x="360" y="148"/>
                  </a:cubicBezTo>
                  <a:moveTo>
                    <a:pt x="207" y="148"/>
                  </a:moveTo>
                  <a:cubicBezTo>
                    <a:pt x="207" y="0"/>
                    <a:pt x="207" y="0"/>
                    <a:pt x="207" y="0"/>
                  </a:cubicBezTo>
                  <a:cubicBezTo>
                    <a:pt x="22" y="0"/>
                    <a:pt x="22" y="0"/>
                    <a:pt x="22" y="0"/>
                  </a:cubicBezTo>
                  <a:cubicBezTo>
                    <a:pt x="22" y="148"/>
                    <a:pt x="22" y="148"/>
                    <a:pt x="22" y="148"/>
                  </a:cubicBezTo>
                  <a:cubicBezTo>
                    <a:pt x="65" y="148"/>
                    <a:pt x="65" y="148"/>
                    <a:pt x="65" y="148"/>
                  </a:cubicBezTo>
                  <a:moveTo>
                    <a:pt x="295" y="97"/>
                  </a:moveTo>
                  <a:cubicBezTo>
                    <a:pt x="251" y="52"/>
                    <a:pt x="251" y="52"/>
                    <a:pt x="251" y="52"/>
                  </a:cubicBezTo>
                  <a:cubicBezTo>
                    <a:pt x="207" y="52"/>
                    <a:pt x="207" y="52"/>
                    <a:pt x="207" y="52"/>
                  </a:cubicBezTo>
                  <a:moveTo>
                    <a:pt x="22" y="133"/>
                  </a:moveTo>
                  <a:cubicBezTo>
                    <a:pt x="0" y="133"/>
                    <a:pt x="0" y="133"/>
                    <a:pt x="0" y="133"/>
                  </a:cubicBezTo>
                </a:path>
              </a:pathLst>
            </a:custGeom>
            <a:noFill/>
            <a:ln w="12700" cap="sq">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lin ang="5400000" scaled="1"/>
                </a:gradFill>
              </a:endParaRPr>
            </a:p>
          </p:txBody>
        </p:sp>
      </p:grpSp>
      <p:grpSp>
        <p:nvGrpSpPr>
          <p:cNvPr id="47" name="Group 46" descr="Field Technicians">
            <a:extLst>
              <a:ext uri="{FF2B5EF4-FFF2-40B4-BE49-F238E27FC236}">
                <a16:creationId xmlns:a16="http://schemas.microsoft.com/office/drawing/2014/main" id="{2F4B19EB-F2DF-136D-E47A-8A2BD2973F2B}"/>
              </a:ext>
            </a:extLst>
          </p:cNvPr>
          <p:cNvGrpSpPr/>
          <p:nvPr/>
        </p:nvGrpSpPr>
        <p:grpSpPr>
          <a:xfrm>
            <a:off x="4363980" y="2607571"/>
            <a:ext cx="1086826" cy="1081428"/>
            <a:chOff x="4363980" y="-755097"/>
            <a:chExt cx="1086826" cy="1081428"/>
          </a:xfrm>
        </p:grpSpPr>
        <p:sp>
          <p:nvSpPr>
            <p:cNvPr id="219" name="Transform">
              <a:extLst>
                <a:ext uri="{FF2B5EF4-FFF2-40B4-BE49-F238E27FC236}">
                  <a16:creationId xmlns:a16="http://schemas.microsoft.com/office/drawing/2014/main" id="{010FB045-703F-4EDB-8BC2-D8B87B429E18}"/>
                </a:ext>
                <a:ext uri="{C183D7F6-B498-43B3-948B-1728B52AA6E4}">
                  <adec:decorative xmlns:adec="http://schemas.microsoft.com/office/drawing/2017/decorative" val="1"/>
                </a:ext>
              </a:extLst>
            </p:cNvPr>
            <p:cNvSpPr txBox="1">
              <a:spLocks/>
            </p:cNvSpPr>
            <p:nvPr/>
          </p:nvSpPr>
          <p:spPr>
            <a:xfrm>
              <a:off x="4363980" y="-755097"/>
              <a:ext cx="1086826" cy="1074704"/>
            </a:xfrm>
            <a:prstGeom prst="roundRect">
              <a:avLst/>
            </a:prstGeom>
            <a:solidFill>
              <a:schemeClr val="accent1"/>
            </a:solidFill>
            <a:ln w="25400" cap="rnd">
              <a:noFill/>
            </a:ln>
            <a:effectLst/>
          </p:spPr>
          <p:txBody>
            <a:bodyPr wrap="square" lIns="0" tIns="0" rIns="0" bIns="0" rtlCol="0" anchor="ctr" anchorCtr="0">
              <a:noAutofit/>
            </a:bodyPr>
            <a:lstStyle>
              <a:defPPr>
                <a:defRPr lang="en-US"/>
              </a:defPPr>
              <a:lvl1pPr algn="ctr" defTabSz="914102" fontAlgn="base">
                <a:lnSpc>
                  <a:spcPct val="90000"/>
                </a:lnSpc>
                <a:spcBef>
                  <a:spcPts val="2239"/>
                </a:spcBef>
                <a:spcAft>
                  <a:spcPct val="0"/>
                </a:spcAft>
                <a:buSzPct val="90000"/>
                <a:defRPr sz="1400" kern="0">
                  <a:gradFill>
                    <a:gsLst>
                      <a:gs pos="24211">
                        <a:srgbClr val="FFFFFF">
                          <a:alpha val="50000"/>
                        </a:srgbClr>
                      </a:gs>
                      <a:gs pos="50000">
                        <a:srgbClr val="FFFFFF">
                          <a:alpha val="50000"/>
                        </a:srgbClr>
                      </a:gs>
                    </a:gsLst>
                    <a:lin ang="18900000" scaled="0"/>
                  </a:gradFill>
                  <a:latin typeface="Segoe UI Semibold"/>
                  <a:cs typeface="Segoe UI" panose="020B0502040204020203" pitchFamily="34" charset="0"/>
                </a:defRPr>
              </a:lvl1pPr>
              <a:lvl2pPr marL="228600" marR="0" indent="0" defTabSz="932742" fontAlgn="auto">
                <a:lnSpc>
                  <a:spcPct val="100000"/>
                </a:lnSpc>
                <a:spcBef>
                  <a:spcPct val="20000"/>
                </a:spcBef>
                <a:spcAft>
                  <a:spcPts val="0"/>
                </a:spcAft>
                <a:buClrTx/>
                <a:buSzPct val="90000"/>
                <a:buFont typeface="Wingdings" panose="05000000000000000000" pitchFamily="2" charset="2"/>
                <a:buNone/>
                <a:tabLst/>
                <a:defRPr sz="2000" spc="0" baseline="0">
                  <a:gradFill>
                    <a:gsLst>
                      <a:gs pos="1250">
                        <a:schemeClr val="tx1"/>
                      </a:gs>
                      <a:gs pos="100000">
                        <a:schemeClr val="tx1"/>
                      </a:gs>
                    </a:gsLst>
                    <a:lin ang="5400000" scaled="0"/>
                  </a:gradFill>
                </a:defRPr>
              </a:lvl2pPr>
              <a:lvl3pPr marL="457200" marR="0" indent="0" defTabSz="932742" fontAlgn="auto">
                <a:lnSpc>
                  <a:spcPct val="100000"/>
                </a:lnSpc>
                <a:spcBef>
                  <a:spcPct val="20000"/>
                </a:spcBef>
                <a:spcAft>
                  <a:spcPts val="0"/>
                </a:spcAft>
                <a:buClrTx/>
                <a:buSzPct val="90000"/>
                <a:buFont typeface="Wingdings" panose="05000000000000000000" pitchFamily="2" charset="2"/>
                <a:buNone/>
                <a:tabLst/>
                <a:defRPr sz="1600" spc="0" baseline="0">
                  <a:gradFill>
                    <a:gsLst>
                      <a:gs pos="1250">
                        <a:schemeClr val="tx1"/>
                      </a:gs>
                      <a:gs pos="100000">
                        <a:schemeClr val="tx1"/>
                      </a:gs>
                    </a:gsLst>
                    <a:lin ang="5400000" scaled="0"/>
                  </a:gradFill>
                </a:defRPr>
              </a:lvl3pPr>
              <a:lvl4pPr marL="661988" marR="0" indent="0" defTabSz="932742" fontAlgn="auto">
                <a:lnSpc>
                  <a:spcPct val="100000"/>
                </a:lnSpc>
                <a:spcBef>
                  <a:spcPct val="20000"/>
                </a:spcBef>
                <a:spcAft>
                  <a:spcPts val="0"/>
                </a:spcAft>
                <a:buClrTx/>
                <a:buSzPct val="90000"/>
                <a:buFont typeface="Wingdings" panose="05000000000000000000" pitchFamily="2" charset="2"/>
                <a:buNone/>
                <a:tabLst/>
                <a:defRPr sz="1400" spc="0" baseline="0">
                  <a:gradFill>
                    <a:gsLst>
                      <a:gs pos="1250">
                        <a:schemeClr val="tx1"/>
                      </a:gs>
                      <a:gs pos="100000">
                        <a:schemeClr val="tx1"/>
                      </a:gs>
                    </a:gsLst>
                    <a:lin ang="5400000" scaled="0"/>
                  </a:gradFill>
                </a:defRPr>
              </a:lvl4pPr>
              <a:lvl5pPr marL="855663" marR="0" indent="0" defTabSz="932742" fontAlgn="auto">
                <a:lnSpc>
                  <a:spcPct val="100000"/>
                </a:lnSpc>
                <a:spcBef>
                  <a:spcPct val="20000"/>
                </a:spcBef>
                <a:spcAft>
                  <a:spcPts val="0"/>
                </a:spcAft>
                <a:buClrTx/>
                <a:buSzPct val="90000"/>
                <a:buFont typeface="Wingdings" panose="05000000000000000000" pitchFamily="2" charset="2"/>
                <a:buNone/>
                <a:tabLst/>
                <a:defRPr sz="1400" spc="0" baseline="0">
                  <a:gradFill>
                    <a:gsLst>
                      <a:gs pos="1250">
                        <a:schemeClr val="tx1"/>
                      </a:gs>
                      <a:gs pos="100000">
                        <a:schemeClr val="tx1"/>
                      </a:gs>
                    </a:gsLst>
                    <a:lin ang="5400000" scaled="0"/>
                  </a:gradFill>
                </a:defRPr>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marL="0" marR="0" lvl="0" indent="0" algn="ctr" defTabSz="914102" rtl="0" eaLnBrk="1" fontAlgn="base" latinLnBrk="0" hangingPunct="1">
                <a:lnSpc>
                  <a:spcPct val="90000"/>
                </a:lnSpc>
                <a:spcBef>
                  <a:spcPts val="2239"/>
                </a:spcBef>
                <a:spcAft>
                  <a:spcPct val="0"/>
                </a:spcAft>
                <a:buClrTx/>
                <a:buSzPct val="90000"/>
                <a:buFontTx/>
                <a:buNone/>
                <a:tabLst/>
                <a:defRPr/>
              </a:pPr>
              <a:endParaRPr kumimoji="0" lang="en-US" sz="1200" b="0" i="0" u="none" strike="noStrike" kern="0" cap="none" spc="0" normalizeH="0" baseline="0" noProof="0">
                <a:ln>
                  <a:noFill/>
                </a:ln>
                <a:gradFill>
                  <a:gsLst>
                    <a:gs pos="24211">
                      <a:srgbClr val="FFFFFF"/>
                    </a:gs>
                    <a:gs pos="50000">
                      <a:srgbClr val="FFFFFF"/>
                    </a:gs>
                  </a:gsLst>
                  <a:lin ang="18900000" scaled="0"/>
                </a:gradFill>
                <a:effectLst/>
                <a:uLnTx/>
                <a:uFillTx/>
                <a:latin typeface="Segoe UI"/>
                <a:ea typeface="+mn-ea"/>
                <a:cs typeface="Segoe UI" panose="020B0502040204020203" pitchFamily="34" charset="0"/>
              </a:endParaRPr>
            </a:p>
          </p:txBody>
        </p:sp>
        <p:sp>
          <p:nvSpPr>
            <p:cNvPr id="220" name="Rectangle 219">
              <a:extLst>
                <a:ext uri="{FF2B5EF4-FFF2-40B4-BE49-F238E27FC236}">
                  <a16:creationId xmlns:a16="http://schemas.microsoft.com/office/drawing/2014/main" id="{D6EA13A5-71AA-4F98-8AFF-B2D40889A9A7}"/>
                </a:ext>
              </a:extLst>
            </p:cNvPr>
            <p:cNvSpPr/>
            <p:nvPr/>
          </p:nvSpPr>
          <p:spPr bwMode="invGray">
            <a:xfrm>
              <a:off x="4373266" y="-137559"/>
              <a:ext cx="1068254" cy="463890"/>
            </a:xfrm>
            <a:prstGeom prst="rect">
              <a:avLst/>
            </a:prstGeom>
            <a:noFill/>
            <a:ln>
              <a:noFill/>
              <a:prstDash val="sysDash"/>
            </a:ln>
          </p:spPr>
          <p:txBody>
            <a:bodyPr wrap="square" lIns="0" tIns="0" rIns="0" bIns="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chemeClr val="bg1"/>
                  </a:solidFill>
                  <a:effectLst/>
                  <a:uLnTx/>
                  <a:uFillTx/>
                  <a:latin typeface="+mj-lt"/>
                  <a:ea typeface="+mn-ea"/>
                  <a:cs typeface="+mn-cs"/>
                </a:rPr>
                <a:t>Field Technicians</a:t>
              </a:r>
            </a:p>
          </p:txBody>
        </p:sp>
        <p:sp>
          <p:nvSpPr>
            <p:cNvPr id="25" name="Truck" title="Icon of a truck with a storage trailer">
              <a:extLst>
                <a:ext uri="{FF2B5EF4-FFF2-40B4-BE49-F238E27FC236}">
                  <a16:creationId xmlns:a16="http://schemas.microsoft.com/office/drawing/2014/main" id="{85CB9994-A2DC-D2FD-45F6-58069F5164FF}"/>
                </a:ext>
              </a:extLst>
            </p:cNvPr>
            <p:cNvSpPr>
              <a:spLocks noChangeAspect="1" noEditPoints="1"/>
            </p:cNvSpPr>
            <p:nvPr/>
          </p:nvSpPr>
          <p:spPr bwMode="auto">
            <a:xfrm>
              <a:off x="4587353" y="-508325"/>
              <a:ext cx="640080" cy="292951"/>
            </a:xfrm>
            <a:custGeom>
              <a:avLst/>
              <a:gdLst>
                <a:gd name="T0" fmla="*/ 294 w 360"/>
                <a:gd name="T1" fmla="*/ 148 h 163"/>
                <a:gd name="T2" fmla="*/ 309 w 360"/>
                <a:gd name="T3" fmla="*/ 133 h 163"/>
                <a:gd name="T4" fmla="*/ 324 w 360"/>
                <a:gd name="T5" fmla="*/ 148 h 163"/>
                <a:gd name="T6" fmla="*/ 309 w 360"/>
                <a:gd name="T7" fmla="*/ 163 h 163"/>
                <a:gd name="T8" fmla="*/ 294 w 360"/>
                <a:gd name="T9" fmla="*/ 148 h 163"/>
                <a:gd name="T10" fmla="*/ 80 w 360"/>
                <a:gd name="T11" fmla="*/ 163 h 163"/>
                <a:gd name="T12" fmla="*/ 95 w 360"/>
                <a:gd name="T13" fmla="*/ 148 h 163"/>
                <a:gd name="T14" fmla="*/ 80 w 360"/>
                <a:gd name="T15" fmla="*/ 133 h 163"/>
                <a:gd name="T16" fmla="*/ 65 w 360"/>
                <a:gd name="T17" fmla="*/ 148 h 163"/>
                <a:gd name="T18" fmla="*/ 80 w 360"/>
                <a:gd name="T19" fmla="*/ 163 h 163"/>
                <a:gd name="T20" fmla="*/ 346 w 360"/>
                <a:gd name="T21" fmla="*/ 148 h 163"/>
                <a:gd name="T22" fmla="*/ 346 w 360"/>
                <a:gd name="T23" fmla="*/ 110 h 163"/>
                <a:gd name="T24" fmla="*/ 333 w 360"/>
                <a:gd name="T25" fmla="*/ 97 h 163"/>
                <a:gd name="T26" fmla="*/ 207 w 360"/>
                <a:gd name="T27" fmla="*/ 97 h 163"/>
                <a:gd name="T28" fmla="*/ 95 w 360"/>
                <a:gd name="T29" fmla="*/ 148 h 163"/>
                <a:gd name="T30" fmla="*/ 294 w 360"/>
                <a:gd name="T31" fmla="*/ 148 h 163"/>
                <a:gd name="T32" fmla="*/ 324 w 360"/>
                <a:gd name="T33" fmla="*/ 148 h 163"/>
                <a:gd name="T34" fmla="*/ 360 w 360"/>
                <a:gd name="T35" fmla="*/ 148 h 163"/>
                <a:gd name="T36" fmla="*/ 207 w 360"/>
                <a:gd name="T37" fmla="*/ 148 h 163"/>
                <a:gd name="T38" fmla="*/ 207 w 360"/>
                <a:gd name="T39" fmla="*/ 0 h 163"/>
                <a:gd name="T40" fmla="*/ 22 w 360"/>
                <a:gd name="T41" fmla="*/ 0 h 163"/>
                <a:gd name="T42" fmla="*/ 22 w 360"/>
                <a:gd name="T43" fmla="*/ 148 h 163"/>
                <a:gd name="T44" fmla="*/ 65 w 360"/>
                <a:gd name="T45" fmla="*/ 148 h 163"/>
                <a:gd name="T46" fmla="*/ 295 w 360"/>
                <a:gd name="T47" fmla="*/ 97 h 163"/>
                <a:gd name="T48" fmla="*/ 251 w 360"/>
                <a:gd name="T49" fmla="*/ 52 h 163"/>
                <a:gd name="T50" fmla="*/ 207 w 360"/>
                <a:gd name="T51" fmla="*/ 52 h 163"/>
                <a:gd name="T52" fmla="*/ 22 w 360"/>
                <a:gd name="T53" fmla="*/ 133 h 163"/>
                <a:gd name="T54" fmla="*/ 0 w 360"/>
                <a:gd name="T55" fmla="*/ 133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60" h="163">
                  <a:moveTo>
                    <a:pt x="294" y="148"/>
                  </a:moveTo>
                  <a:cubicBezTo>
                    <a:pt x="294" y="139"/>
                    <a:pt x="301" y="133"/>
                    <a:pt x="309" y="133"/>
                  </a:cubicBezTo>
                  <a:cubicBezTo>
                    <a:pt x="317" y="133"/>
                    <a:pt x="324" y="139"/>
                    <a:pt x="324" y="148"/>
                  </a:cubicBezTo>
                  <a:cubicBezTo>
                    <a:pt x="324" y="156"/>
                    <a:pt x="317" y="163"/>
                    <a:pt x="309" y="163"/>
                  </a:cubicBezTo>
                  <a:cubicBezTo>
                    <a:pt x="301" y="163"/>
                    <a:pt x="294" y="156"/>
                    <a:pt x="294" y="148"/>
                  </a:cubicBezTo>
                  <a:close/>
                  <a:moveTo>
                    <a:pt x="80" y="163"/>
                  </a:moveTo>
                  <a:cubicBezTo>
                    <a:pt x="88" y="163"/>
                    <a:pt x="95" y="156"/>
                    <a:pt x="95" y="148"/>
                  </a:cubicBezTo>
                  <a:cubicBezTo>
                    <a:pt x="95" y="139"/>
                    <a:pt x="88" y="133"/>
                    <a:pt x="80" y="133"/>
                  </a:cubicBezTo>
                  <a:cubicBezTo>
                    <a:pt x="72" y="133"/>
                    <a:pt x="65" y="139"/>
                    <a:pt x="65" y="148"/>
                  </a:cubicBezTo>
                  <a:cubicBezTo>
                    <a:pt x="65" y="156"/>
                    <a:pt x="72" y="163"/>
                    <a:pt x="80" y="163"/>
                  </a:cubicBezTo>
                  <a:close/>
                  <a:moveTo>
                    <a:pt x="346" y="148"/>
                  </a:moveTo>
                  <a:cubicBezTo>
                    <a:pt x="346" y="110"/>
                    <a:pt x="346" y="110"/>
                    <a:pt x="346" y="110"/>
                  </a:cubicBezTo>
                  <a:cubicBezTo>
                    <a:pt x="346" y="103"/>
                    <a:pt x="340" y="97"/>
                    <a:pt x="333" y="97"/>
                  </a:cubicBezTo>
                  <a:cubicBezTo>
                    <a:pt x="207" y="97"/>
                    <a:pt x="207" y="97"/>
                    <a:pt x="207" y="97"/>
                  </a:cubicBezTo>
                  <a:moveTo>
                    <a:pt x="95" y="148"/>
                  </a:moveTo>
                  <a:cubicBezTo>
                    <a:pt x="294" y="148"/>
                    <a:pt x="294" y="148"/>
                    <a:pt x="294" y="148"/>
                  </a:cubicBezTo>
                  <a:moveTo>
                    <a:pt x="324" y="148"/>
                  </a:moveTo>
                  <a:cubicBezTo>
                    <a:pt x="360" y="148"/>
                    <a:pt x="360" y="148"/>
                    <a:pt x="360" y="148"/>
                  </a:cubicBezTo>
                  <a:moveTo>
                    <a:pt x="207" y="148"/>
                  </a:moveTo>
                  <a:cubicBezTo>
                    <a:pt x="207" y="0"/>
                    <a:pt x="207" y="0"/>
                    <a:pt x="207" y="0"/>
                  </a:cubicBezTo>
                  <a:cubicBezTo>
                    <a:pt x="22" y="0"/>
                    <a:pt x="22" y="0"/>
                    <a:pt x="22" y="0"/>
                  </a:cubicBezTo>
                  <a:cubicBezTo>
                    <a:pt x="22" y="148"/>
                    <a:pt x="22" y="148"/>
                    <a:pt x="22" y="148"/>
                  </a:cubicBezTo>
                  <a:cubicBezTo>
                    <a:pt x="65" y="148"/>
                    <a:pt x="65" y="148"/>
                    <a:pt x="65" y="148"/>
                  </a:cubicBezTo>
                  <a:moveTo>
                    <a:pt x="295" y="97"/>
                  </a:moveTo>
                  <a:cubicBezTo>
                    <a:pt x="251" y="52"/>
                    <a:pt x="251" y="52"/>
                    <a:pt x="251" y="52"/>
                  </a:cubicBezTo>
                  <a:cubicBezTo>
                    <a:pt x="207" y="52"/>
                    <a:pt x="207" y="52"/>
                    <a:pt x="207" y="52"/>
                  </a:cubicBezTo>
                  <a:moveTo>
                    <a:pt x="22" y="133"/>
                  </a:moveTo>
                  <a:cubicBezTo>
                    <a:pt x="0" y="133"/>
                    <a:pt x="0" y="133"/>
                    <a:pt x="0" y="133"/>
                  </a:cubicBezTo>
                </a:path>
              </a:pathLst>
            </a:custGeom>
            <a:no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lin ang="5400000" scaled="1"/>
                </a:gradFill>
              </a:endParaRPr>
            </a:p>
          </p:txBody>
        </p:sp>
      </p:grpSp>
      <p:grpSp>
        <p:nvGrpSpPr>
          <p:cNvPr id="106" name="Group 105" descr="E-commerce">
            <a:extLst>
              <a:ext uri="{FF2B5EF4-FFF2-40B4-BE49-F238E27FC236}">
                <a16:creationId xmlns:a16="http://schemas.microsoft.com/office/drawing/2014/main" id="{6CA20955-04F7-E9BD-1EF1-3BD3097076FD}"/>
              </a:ext>
            </a:extLst>
          </p:cNvPr>
          <p:cNvGrpSpPr/>
          <p:nvPr/>
        </p:nvGrpSpPr>
        <p:grpSpPr>
          <a:xfrm>
            <a:off x="5572085" y="1419026"/>
            <a:ext cx="1086826" cy="1074704"/>
            <a:chOff x="5572085" y="1419026"/>
            <a:chExt cx="1086826" cy="1074704"/>
          </a:xfrm>
        </p:grpSpPr>
        <p:sp>
          <p:nvSpPr>
            <p:cNvPr id="93" name="Transform">
              <a:extLst>
                <a:ext uri="{FF2B5EF4-FFF2-40B4-BE49-F238E27FC236}">
                  <a16:creationId xmlns:a16="http://schemas.microsoft.com/office/drawing/2014/main" id="{1AAA218D-03D7-BC99-B3A1-954C551BB1FE}"/>
                </a:ext>
                <a:ext uri="{C183D7F6-B498-43B3-948B-1728B52AA6E4}">
                  <adec:decorative xmlns:adec="http://schemas.microsoft.com/office/drawing/2017/decorative" val="1"/>
                </a:ext>
              </a:extLst>
            </p:cNvPr>
            <p:cNvSpPr txBox="1">
              <a:spLocks/>
            </p:cNvSpPr>
            <p:nvPr/>
          </p:nvSpPr>
          <p:spPr>
            <a:xfrm>
              <a:off x="5572085" y="1419026"/>
              <a:ext cx="1086826" cy="1074704"/>
            </a:xfrm>
            <a:prstGeom prst="roundRect">
              <a:avLst/>
            </a:prstGeom>
            <a:solidFill>
              <a:schemeClr val="accent1">
                <a:alpha val="10000"/>
              </a:schemeClr>
            </a:solidFill>
            <a:ln w="25400" cap="rnd">
              <a:noFill/>
            </a:ln>
            <a:effectLst/>
          </p:spPr>
          <p:txBody>
            <a:bodyPr wrap="square" lIns="0" tIns="0" rIns="0" bIns="0" rtlCol="0" anchor="ctr" anchorCtr="0">
              <a:noAutofit/>
            </a:bodyPr>
            <a:lstStyle>
              <a:defPPr>
                <a:defRPr lang="en-US"/>
              </a:defPPr>
              <a:lvl1pPr marR="0" lvl="0" indent="0" algn="ctr" defTabSz="914102" fontAlgn="base">
                <a:lnSpc>
                  <a:spcPct val="90000"/>
                </a:lnSpc>
                <a:spcBef>
                  <a:spcPts val="2239"/>
                </a:spcBef>
                <a:spcAft>
                  <a:spcPct val="0"/>
                </a:spcAft>
                <a:buClrTx/>
                <a:buSzPct val="90000"/>
                <a:buFontTx/>
                <a:buNone/>
                <a:tabLst/>
                <a:defRPr kumimoji="0" sz="1200" b="0" i="0" u="none" strike="noStrike" kern="0" cap="none" spc="0" normalizeH="0" baseline="0">
                  <a:ln>
                    <a:noFill/>
                  </a:ln>
                  <a:gradFill>
                    <a:gsLst>
                      <a:gs pos="24211">
                        <a:srgbClr val="FFFFFF"/>
                      </a:gs>
                      <a:gs pos="50000">
                        <a:srgbClr val="FFFFFF"/>
                      </a:gs>
                    </a:gsLst>
                    <a:lin ang="18900000" scaled="0"/>
                  </a:gradFill>
                  <a:effectLst/>
                  <a:uLnTx/>
                  <a:uFillTx/>
                  <a:latin typeface="Segoe UI"/>
                  <a:cs typeface="Segoe UI" panose="020B0502040204020203" pitchFamily="34" charset="0"/>
                </a:defRPr>
              </a:lvl1pPr>
              <a:lvl2pPr marL="228600" marR="0" indent="0" defTabSz="932742" fontAlgn="auto">
                <a:lnSpc>
                  <a:spcPct val="100000"/>
                </a:lnSpc>
                <a:spcBef>
                  <a:spcPct val="20000"/>
                </a:spcBef>
                <a:spcAft>
                  <a:spcPts val="0"/>
                </a:spcAft>
                <a:buClrTx/>
                <a:buSzPct val="90000"/>
                <a:buFont typeface="Wingdings" panose="05000000000000000000" pitchFamily="2" charset="2"/>
                <a:buNone/>
                <a:tabLst/>
                <a:defRPr sz="2000" spc="0" baseline="0">
                  <a:gradFill>
                    <a:gsLst>
                      <a:gs pos="1250">
                        <a:schemeClr val="tx1"/>
                      </a:gs>
                      <a:gs pos="100000">
                        <a:schemeClr val="tx1"/>
                      </a:gs>
                    </a:gsLst>
                    <a:lin ang="5400000" scaled="0"/>
                  </a:gradFill>
                </a:defRPr>
              </a:lvl2pPr>
              <a:lvl3pPr marL="457200" marR="0" indent="0" defTabSz="932742" fontAlgn="auto">
                <a:lnSpc>
                  <a:spcPct val="100000"/>
                </a:lnSpc>
                <a:spcBef>
                  <a:spcPct val="20000"/>
                </a:spcBef>
                <a:spcAft>
                  <a:spcPts val="0"/>
                </a:spcAft>
                <a:buClrTx/>
                <a:buSzPct val="90000"/>
                <a:buFont typeface="Wingdings" panose="05000000000000000000" pitchFamily="2" charset="2"/>
                <a:buNone/>
                <a:tabLst/>
                <a:defRPr sz="1600" spc="0" baseline="0">
                  <a:gradFill>
                    <a:gsLst>
                      <a:gs pos="1250">
                        <a:schemeClr val="tx1"/>
                      </a:gs>
                      <a:gs pos="100000">
                        <a:schemeClr val="tx1"/>
                      </a:gs>
                    </a:gsLst>
                    <a:lin ang="5400000" scaled="0"/>
                  </a:gradFill>
                </a:defRPr>
              </a:lvl3pPr>
              <a:lvl4pPr marL="661988" marR="0" indent="0" defTabSz="932742" fontAlgn="auto">
                <a:lnSpc>
                  <a:spcPct val="100000"/>
                </a:lnSpc>
                <a:spcBef>
                  <a:spcPct val="20000"/>
                </a:spcBef>
                <a:spcAft>
                  <a:spcPts val="0"/>
                </a:spcAft>
                <a:buClrTx/>
                <a:buSzPct val="90000"/>
                <a:buFont typeface="Wingdings" panose="05000000000000000000" pitchFamily="2" charset="2"/>
                <a:buNone/>
                <a:tabLst/>
                <a:defRPr sz="1400" spc="0" baseline="0">
                  <a:gradFill>
                    <a:gsLst>
                      <a:gs pos="1250">
                        <a:schemeClr val="tx1"/>
                      </a:gs>
                      <a:gs pos="100000">
                        <a:schemeClr val="tx1"/>
                      </a:gs>
                    </a:gsLst>
                    <a:lin ang="5400000" scaled="0"/>
                  </a:gradFill>
                </a:defRPr>
              </a:lvl4pPr>
              <a:lvl5pPr marL="855663" marR="0" indent="0" defTabSz="932742" fontAlgn="auto">
                <a:lnSpc>
                  <a:spcPct val="100000"/>
                </a:lnSpc>
                <a:spcBef>
                  <a:spcPct val="20000"/>
                </a:spcBef>
                <a:spcAft>
                  <a:spcPts val="0"/>
                </a:spcAft>
                <a:buClrTx/>
                <a:buSzPct val="90000"/>
                <a:buFont typeface="Wingdings" panose="05000000000000000000" pitchFamily="2" charset="2"/>
                <a:buNone/>
                <a:tabLst/>
                <a:defRPr sz="1400" spc="0" baseline="0">
                  <a:gradFill>
                    <a:gsLst>
                      <a:gs pos="1250">
                        <a:schemeClr val="tx1"/>
                      </a:gs>
                      <a:gs pos="100000">
                        <a:schemeClr val="tx1"/>
                      </a:gs>
                    </a:gsLst>
                    <a:lin ang="5400000" scaled="0"/>
                  </a:gradFill>
                </a:defRPr>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endParaRPr lang="en-US"/>
            </a:p>
          </p:txBody>
        </p:sp>
        <p:sp>
          <p:nvSpPr>
            <p:cNvPr id="94" name="Rectangle 93">
              <a:extLst>
                <a:ext uri="{FF2B5EF4-FFF2-40B4-BE49-F238E27FC236}">
                  <a16:creationId xmlns:a16="http://schemas.microsoft.com/office/drawing/2014/main" id="{DC3B407D-85F3-53C9-B885-085A9547211C}"/>
                </a:ext>
              </a:extLst>
            </p:cNvPr>
            <p:cNvSpPr>
              <a:spLocks/>
            </p:cNvSpPr>
            <p:nvPr/>
          </p:nvSpPr>
          <p:spPr bwMode="invGray">
            <a:xfrm>
              <a:off x="5581371" y="2022497"/>
              <a:ext cx="1068254" cy="463890"/>
            </a:xfrm>
            <a:prstGeom prst="rect">
              <a:avLst/>
            </a:prstGeom>
            <a:noFill/>
            <a:ln>
              <a:noFill/>
              <a:prstDash val="sysDash"/>
            </a:ln>
          </p:spPr>
          <p:txBody>
            <a:bodyPr wrap="square" lIns="0" tIns="0" rIns="0" bIns="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i="0" u="none" strike="noStrike" kern="1200" cap="none" spc="0" normalizeH="0" baseline="0" noProof="0">
                  <a:ln>
                    <a:noFill/>
                  </a:ln>
                  <a:effectLst/>
                  <a:uLnTx/>
                  <a:uFillTx/>
                  <a:latin typeface="+mj-lt"/>
                  <a:ea typeface="+mn-ea"/>
                  <a:cs typeface="+mn-cs"/>
                </a:rPr>
                <a:t>E-commerce</a:t>
              </a:r>
            </a:p>
          </p:txBody>
        </p:sp>
        <p:sp>
          <p:nvSpPr>
            <p:cNvPr id="95" name="Touchscreen" title="Icon of a closed hand with one finger touching a screen">
              <a:extLst>
                <a:ext uri="{FF2B5EF4-FFF2-40B4-BE49-F238E27FC236}">
                  <a16:creationId xmlns:a16="http://schemas.microsoft.com/office/drawing/2014/main" id="{7B17EDF9-7C7B-1A63-6C12-0DD2DA7357AA}"/>
                </a:ext>
              </a:extLst>
            </p:cNvPr>
            <p:cNvSpPr>
              <a:spLocks noChangeAspect="1" noEditPoints="1"/>
            </p:cNvSpPr>
            <p:nvPr/>
          </p:nvSpPr>
          <p:spPr bwMode="auto">
            <a:xfrm>
              <a:off x="5920447" y="1655699"/>
              <a:ext cx="390103" cy="365760"/>
            </a:xfrm>
            <a:custGeom>
              <a:avLst/>
              <a:gdLst>
                <a:gd name="T0" fmla="*/ 1917 w 3772"/>
                <a:gd name="T1" fmla="*/ 1791 h 3535"/>
                <a:gd name="T2" fmla="*/ 1917 w 3772"/>
                <a:gd name="T3" fmla="*/ 1985 h 3535"/>
                <a:gd name="T4" fmla="*/ 1917 w 3772"/>
                <a:gd name="T5" fmla="*/ 1123 h 3535"/>
                <a:gd name="T6" fmla="*/ 1745 w 3772"/>
                <a:gd name="T7" fmla="*/ 951 h 3535"/>
                <a:gd name="T8" fmla="*/ 1573 w 3772"/>
                <a:gd name="T9" fmla="*/ 1123 h 3535"/>
                <a:gd name="T10" fmla="*/ 1573 w 3772"/>
                <a:gd name="T11" fmla="*/ 1135 h 3535"/>
                <a:gd name="T12" fmla="*/ 1573 w 3772"/>
                <a:gd name="T13" fmla="*/ 2527 h 3535"/>
                <a:gd name="T14" fmla="*/ 1469 w 3772"/>
                <a:gd name="T15" fmla="*/ 2569 h 3535"/>
                <a:gd name="T16" fmla="*/ 1282 w 3772"/>
                <a:gd name="T17" fmla="*/ 2383 h 3535"/>
                <a:gd name="T18" fmla="*/ 1023 w 3772"/>
                <a:gd name="T19" fmla="*/ 2383 h 3535"/>
                <a:gd name="T20" fmla="*/ 1023 w 3772"/>
                <a:gd name="T21" fmla="*/ 2641 h 3535"/>
                <a:gd name="T22" fmla="*/ 1659 w 3772"/>
                <a:gd name="T23" fmla="*/ 3277 h 3535"/>
                <a:gd name="T24" fmla="*/ 2262 w 3772"/>
                <a:gd name="T25" fmla="*/ 3535 h 3535"/>
                <a:gd name="T26" fmla="*/ 2951 w 3772"/>
                <a:gd name="T27" fmla="*/ 2846 h 3535"/>
                <a:gd name="T28" fmla="*/ 2951 w 3772"/>
                <a:gd name="T29" fmla="*/ 2184 h 3535"/>
                <a:gd name="T30" fmla="*/ 2820 w 3772"/>
                <a:gd name="T31" fmla="*/ 2017 h 3535"/>
                <a:gd name="T32" fmla="*/ 1917 w 3772"/>
                <a:gd name="T33" fmla="*/ 1791 h 3535"/>
                <a:gd name="T34" fmla="*/ 1917 w 3772"/>
                <a:gd name="T35" fmla="*/ 1123 h 3535"/>
                <a:gd name="T36" fmla="*/ 1917 w 3772"/>
                <a:gd name="T37" fmla="*/ 1602 h 3535"/>
                <a:gd name="T38" fmla="*/ 2254 w 3772"/>
                <a:gd name="T39" fmla="*/ 1123 h 3535"/>
                <a:gd name="T40" fmla="*/ 1744 w 3772"/>
                <a:gd name="T41" fmla="*/ 614 h 3535"/>
                <a:gd name="T42" fmla="*/ 1235 w 3772"/>
                <a:gd name="T43" fmla="*/ 1123 h 3535"/>
                <a:gd name="T44" fmla="*/ 1573 w 3772"/>
                <a:gd name="T45" fmla="*/ 1603 h 3535"/>
                <a:gd name="T46" fmla="*/ 2951 w 3772"/>
                <a:gd name="T47" fmla="*/ 2672 h 3535"/>
                <a:gd name="T48" fmla="*/ 3657 w 3772"/>
                <a:gd name="T49" fmla="*/ 2672 h 3535"/>
                <a:gd name="T50" fmla="*/ 3772 w 3772"/>
                <a:gd name="T51" fmla="*/ 2557 h 3535"/>
                <a:gd name="T52" fmla="*/ 3772 w 3772"/>
                <a:gd name="T53" fmla="*/ 115 h 3535"/>
                <a:gd name="T54" fmla="*/ 3657 w 3772"/>
                <a:gd name="T55" fmla="*/ 0 h 3535"/>
                <a:gd name="T56" fmla="*/ 115 w 3772"/>
                <a:gd name="T57" fmla="*/ 0 h 3535"/>
                <a:gd name="T58" fmla="*/ 0 w 3772"/>
                <a:gd name="T59" fmla="*/ 115 h 3535"/>
                <a:gd name="T60" fmla="*/ 0 w 3772"/>
                <a:gd name="T61" fmla="*/ 2557 h 3535"/>
                <a:gd name="T62" fmla="*/ 115 w 3772"/>
                <a:gd name="T63" fmla="*/ 2672 h 3535"/>
                <a:gd name="T64" fmla="*/ 1054 w 3772"/>
                <a:gd name="T65" fmla="*/ 2672 h 35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772" h="3535">
                  <a:moveTo>
                    <a:pt x="1917" y="1791"/>
                  </a:moveTo>
                  <a:cubicBezTo>
                    <a:pt x="1917" y="1985"/>
                    <a:pt x="1917" y="1985"/>
                    <a:pt x="1917" y="1985"/>
                  </a:cubicBezTo>
                  <a:moveTo>
                    <a:pt x="1917" y="1123"/>
                  </a:moveTo>
                  <a:cubicBezTo>
                    <a:pt x="1917" y="1028"/>
                    <a:pt x="1840" y="951"/>
                    <a:pt x="1745" y="951"/>
                  </a:cubicBezTo>
                  <a:cubicBezTo>
                    <a:pt x="1650" y="951"/>
                    <a:pt x="1573" y="1028"/>
                    <a:pt x="1573" y="1123"/>
                  </a:cubicBezTo>
                  <a:cubicBezTo>
                    <a:pt x="1573" y="1123"/>
                    <a:pt x="1573" y="1127"/>
                    <a:pt x="1573" y="1135"/>
                  </a:cubicBezTo>
                  <a:cubicBezTo>
                    <a:pt x="1573" y="1252"/>
                    <a:pt x="1573" y="2194"/>
                    <a:pt x="1573" y="2527"/>
                  </a:cubicBezTo>
                  <a:cubicBezTo>
                    <a:pt x="1573" y="2581"/>
                    <a:pt x="1507" y="2608"/>
                    <a:pt x="1469" y="2569"/>
                  </a:cubicBezTo>
                  <a:cubicBezTo>
                    <a:pt x="1282" y="2383"/>
                    <a:pt x="1282" y="2383"/>
                    <a:pt x="1282" y="2383"/>
                  </a:cubicBezTo>
                  <a:cubicBezTo>
                    <a:pt x="1210" y="2311"/>
                    <a:pt x="1095" y="2311"/>
                    <a:pt x="1023" y="2383"/>
                  </a:cubicBezTo>
                  <a:cubicBezTo>
                    <a:pt x="952" y="2454"/>
                    <a:pt x="952" y="2570"/>
                    <a:pt x="1023" y="2641"/>
                  </a:cubicBezTo>
                  <a:cubicBezTo>
                    <a:pt x="1659" y="3277"/>
                    <a:pt x="1659" y="3277"/>
                    <a:pt x="1659" y="3277"/>
                  </a:cubicBezTo>
                  <a:cubicBezTo>
                    <a:pt x="1813" y="3436"/>
                    <a:pt x="2026" y="3535"/>
                    <a:pt x="2262" y="3535"/>
                  </a:cubicBezTo>
                  <a:cubicBezTo>
                    <a:pt x="2643" y="3535"/>
                    <a:pt x="2951" y="3227"/>
                    <a:pt x="2951" y="2846"/>
                  </a:cubicBezTo>
                  <a:cubicBezTo>
                    <a:pt x="2951" y="2184"/>
                    <a:pt x="2951" y="2184"/>
                    <a:pt x="2951" y="2184"/>
                  </a:cubicBezTo>
                  <a:cubicBezTo>
                    <a:pt x="2951" y="2105"/>
                    <a:pt x="2897" y="2036"/>
                    <a:pt x="2820" y="2017"/>
                  </a:cubicBezTo>
                  <a:cubicBezTo>
                    <a:pt x="1917" y="1791"/>
                    <a:pt x="1917" y="1791"/>
                    <a:pt x="1917" y="1791"/>
                  </a:cubicBezTo>
                  <a:lnTo>
                    <a:pt x="1917" y="1123"/>
                  </a:lnTo>
                  <a:close/>
                  <a:moveTo>
                    <a:pt x="1917" y="1602"/>
                  </a:moveTo>
                  <a:cubicBezTo>
                    <a:pt x="2114" y="1532"/>
                    <a:pt x="2254" y="1344"/>
                    <a:pt x="2254" y="1123"/>
                  </a:cubicBezTo>
                  <a:cubicBezTo>
                    <a:pt x="2254" y="842"/>
                    <a:pt x="2026" y="614"/>
                    <a:pt x="1744" y="614"/>
                  </a:cubicBezTo>
                  <a:cubicBezTo>
                    <a:pt x="1463" y="614"/>
                    <a:pt x="1235" y="842"/>
                    <a:pt x="1235" y="1123"/>
                  </a:cubicBezTo>
                  <a:cubicBezTo>
                    <a:pt x="1235" y="1344"/>
                    <a:pt x="1376" y="1532"/>
                    <a:pt x="1573" y="1603"/>
                  </a:cubicBezTo>
                  <a:moveTo>
                    <a:pt x="2951" y="2672"/>
                  </a:moveTo>
                  <a:cubicBezTo>
                    <a:pt x="3657" y="2672"/>
                    <a:pt x="3657" y="2672"/>
                    <a:pt x="3657" y="2672"/>
                  </a:cubicBezTo>
                  <a:cubicBezTo>
                    <a:pt x="3720" y="2672"/>
                    <a:pt x="3772" y="2621"/>
                    <a:pt x="3772" y="2557"/>
                  </a:cubicBezTo>
                  <a:cubicBezTo>
                    <a:pt x="3772" y="115"/>
                    <a:pt x="3772" y="115"/>
                    <a:pt x="3772" y="115"/>
                  </a:cubicBezTo>
                  <a:cubicBezTo>
                    <a:pt x="3772" y="51"/>
                    <a:pt x="3720" y="0"/>
                    <a:pt x="3657" y="0"/>
                  </a:cubicBezTo>
                  <a:cubicBezTo>
                    <a:pt x="115" y="0"/>
                    <a:pt x="115" y="0"/>
                    <a:pt x="115" y="0"/>
                  </a:cubicBezTo>
                  <a:cubicBezTo>
                    <a:pt x="51" y="0"/>
                    <a:pt x="0" y="51"/>
                    <a:pt x="0" y="115"/>
                  </a:cubicBezTo>
                  <a:cubicBezTo>
                    <a:pt x="0" y="2557"/>
                    <a:pt x="0" y="2557"/>
                    <a:pt x="0" y="2557"/>
                  </a:cubicBezTo>
                  <a:cubicBezTo>
                    <a:pt x="0" y="2621"/>
                    <a:pt x="51" y="2672"/>
                    <a:pt x="115" y="2672"/>
                  </a:cubicBezTo>
                  <a:cubicBezTo>
                    <a:pt x="1054" y="2672"/>
                    <a:pt x="1054" y="2672"/>
                    <a:pt x="1054" y="2672"/>
                  </a:cubicBezTo>
                </a:path>
              </a:pathLst>
            </a:custGeom>
            <a:noFill/>
            <a:ln w="12700" cap="sq">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lin ang="5400000" scaled="1"/>
                </a:gradFill>
              </a:endParaRPr>
            </a:p>
          </p:txBody>
        </p:sp>
      </p:grpSp>
      <p:grpSp>
        <p:nvGrpSpPr>
          <p:cNvPr id="48" name="Group 47" descr="E-commerce">
            <a:extLst>
              <a:ext uri="{FF2B5EF4-FFF2-40B4-BE49-F238E27FC236}">
                <a16:creationId xmlns:a16="http://schemas.microsoft.com/office/drawing/2014/main" id="{6EFCDAF9-CBF5-238B-7EF7-DA450E97F978}"/>
              </a:ext>
            </a:extLst>
          </p:cNvPr>
          <p:cNvGrpSpPr/>
          <p:nvPr/>
        </p:nvGrpSpPr>
        <p:grpSpPr>
          <a:xfrm>
            <a:off x="5572085" y="1419026"/>
            <a:ext cx="1086826" cy="1074704"/>
            <a:chOff x="5572085" y="-1943642"/>
            <a:chExt cx="1086826" cy="1074704"/>
          </a:xfrm>
        </p:grpSpPr>
        <p:sp>
          <p:nvSpPr>
            <p:cNvPr id="278" name="Transform">
              <a:extLst>
                <a:ext uri="{FF2B5EF4-FFF2-40B4-BE49-F238E27FC236}">
                  <a16:creationId xmlns:a16="http://schemas.microsoft.com/office/drawing/2014/main" id="{99B4CA94-2B40-4059-9423-D011B3D127A2}"/>
                </a:ext>
                <a:ext uri="{C183D7F6-B498-43B3-948B-1728B52AA6E4}">
                  <adec:decorative xmlns:adec="http://schemas.microsoft.com/office/drawing/2017/decorative" val="1"/>
                </a:ext>
              </a:extLst>
            </p:cNvPr>
            <p:cNvSpPr txBox="1">
              <a:spLocks/>
            </p:cNvSpPr>
            <p:nvPr/>
          </p:nvSpPr>
          <p:spPr>
            <a:xfrm>
              <a:off x="5572085" y="-1943642"/>
              <a:ext cx="1086826" cy="1074704"/>
            </a:xfrm>
            <a:prstGeom prst="roundRect">
              <a:avLst/>
            </a:prstGeom>
            <a:solidFill>
              <a:schemeClr val="accent1"/>
            </a:solidFill>
            <a:ln w="25400" cap="rnd">
              <a:noFill/>
            </a:ln>
            <a:effectLst/>
          </p:spPr>
          <p:txBody>
            <a:bodyPr wrap="square" lIns="0" tIns="0" rIns="0" bIns="0" rtlCol="0" anchor="ctr" anchorCtr="0">
              <a:noAutofit/>
            </a:bodyPr>
            <a:lstStyle>
              <a:defPPr>
                <a:defRPr lang="en-US"/>
              </a:defPPr>
              <a:lvl1pPr algn="ctr" defTabSz="914102" fontAlgn="base">
                <a:lnSpc>
                  <a:spcPct val="90000"/>
                </a:lnSpc>
                <a:spcBef>
                  <a:spcPts val="2239"/>
                </a:spcBef>
                <a:spcAft>
                  <a:spcPct val="0"/>
                </a:spcAft>
                <a:buSzPct val="90000"/>
                <a:defRPr sz="1200" kern="0">
                  <a:gradFill>
                    <a:gsLst>
                      <a:gs pos="24211">
                        <a:srgbClr val="FFFFFF"/>
                      </a:gs>
                      <a:gs pos="50000">
                        <a:srgbClr val="FFFFFF"/>
                      </a:gs>
                    </a:gsLst>
                    <a:lin ang="18900000" scaled="0"/>
                  </a:gradFill>
                  <a:cs typeface="Segoe UI" panose="020B0502040204020203" pitchFamily="34" charset="0"/>
                </a:defRPr>
              </a:lvl1pPr>
              <a:lvl2pPr marL="228600" marR="0" indent="0" defTabSz="932742" fontAlgn="auto">
                <a:lnSpc>
                  <a:spcPct val="100000"/>
                </a:lnSpc>
                <a:spcBef>
                  <a:spcPct val="20000"/>
                </a:spcBef>
                <a:spcAft>
                  <a:spcPts val="0"/>
                </a:spcAft>
                <a:buClrTx/>
                <a:buSzPct val="90000"/>
                <a:buFont typeface="Wingdings" panose="05000000000000000000" pitchFamily="2" charset="2"/>
                <a:buNone/>
                <a:tabLst/>
                <a:defRPr sz="2000" spc="0" baseline="0">
                  <a:gradFill>
                    <a:gsLst>
                      <a:gs pos="1250">
                        <a:schemeClr val="tx1"/>
                      </a:gs>
                      <a:gs pos="100000">
                        <a:schemeClr val="tx1"/>
                      </a:gs>
                    </a:gsLst>
                    <a:lin ang="5400000" scaled="0"/>
                  </a:gradFill>
                </a:defRPr>
              </a:lvl2pPr>
              <a:lvl3pPr marL="457200" marR="0" indent="0" defTabSz="932742" fontAlgn="auto">
                <a:lnSpc>
                  <a:spcPct val="100000"/>
                </a:lnSpc>
                <a:spcBef>
                  <a:spcPct val="20000"/>
                </a:spcBef>
                <a:spcAft>
                  <a:spcPts val="0"/>
                </a:spcAft>
                <a:buClrTx/>
                <a:buSzPct val="90000"/>
                <a:buFont typeface="Wingdings" panose="05000000000000000000" pitchFamily="2" charset="2"/>
                <a:buNone/>
                <a:tabLst/>
                <a:defRPr sz="1600" spc="0" baseline="0">
                  <a:gradFill>
                    <a:gsLst>
                      <a:gs pos="1250">
                        <a:schemeClr val="tx1"/>
                      </a:gs>
                      <a:gs pos="100000">
                        <a:schemeClr val="tx1"/>
                      </a:gs>
                    </a:gsLst>
                    <a:lin ang="5400000" scaled="0"/>
                  </a:gradFill>
                </a:defRPr>
              </a:lvl3pPr>
              <a:lvl4pPr marL="661988" marR="0" indent="0" defTabSz="932742" fontAlgn="auto">
                <a:lnSpc>
                  <a:spcPct val="100000"/>
                </a:lnSpc>
                <a:spcBef>
                  <a:spcPct val="20000"/>
                </a:spcBef>
                <a:spcAft>
                  <a:spcPts val="0"/>
                </a:spcAft>
                <a:buClrTx/>
                <a:buSzPct val="90000"/>
                <a:buFont typeface="Wingdings" panose="05000000000000000000" pitchFamily="2" charset="2"/>
                <a:buNone/>
                <a:tabLst/>
                <a:defRPr sz="1400" spc="0" baseline="0">
                  <a:gradFill>
                    <a:gsLst>
                      <a:gs pos="1250">
                        <a:schemeClr val="tx1"/>
                      </a:gs>
                      <a:gs pos="100000">
                        <a:schemeClr val="tx1"/>
                      </a:gs>
                    </a:gsLst>
                    <a:lin ang="5400000" scaled="0"/>
                  </a:gradFill>
                </a:defRPr>
              </a:lvl4pPr>
              <a:lvl5pPr marL="855663" marR="0" indent="0" defTabSz="932742" fontAlgn="auto">
                <a:lnSpc>
                  <a:spcPct val="100000"/>
                </a:lnSpc>
                <a:spcBef>
                  <a:spcPct val="20000"/>
                </a:spcBef>
                <a:spcAft>
                  <a:spcPts val="0"/>
                </a:spcAft>
                <a:buClrTx/>
                <a:buSzPct val="90000"/>
                <a:buFont typeface="Wingdings" panose="05000000000000000000" pitchFamily="2" charset="2"/>
                <a:buNone/>
                <a:tabLst/>
                <a:defRPr sz="1400" spc="0" baseline="0">
                  <a:gradFill>
                    <a:gsLst>
                      <a:gs pos="1250">
                        <a:schemeClr val="tx1"/>
                      </a:gs>
                      <a:gs pos="100000">
                        <a:schemeClr val="tx1"/>
                      </a:gs>
                    </a:gsLst>
                    <a:lin ang="5400000" scaled="0"/>
                  </a:gradFill>
                </a:defRPr>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marL="0" marR="0" lvl="0" indent="0" algn="ctr" defTabSz="914102" rtl="0" eaLnBrk="1" fontAlgn="base" latinLnBrk="0" hangingPunct="1">
                <a:lnSpc>
                  <a:spcPct val="90000"/>
                </a:lnSpc>
                <a:spcBef>
                  <a:spcPts val="2239"/>
                </a:spcBef>
                <a:spcAft>
                  <a:spcPct val="0"/>
                </a:spcAft>
                <a:buClrTx/>
                <a:buSzPct val="90000"/>
                <a:buFontTx/>
                <a:buNone/>
                <a:tabLst/>
                <a:defRPr/>
              </a:pPr>
              <a:endParaRPr kumimoji="0" lang="en-US" sz="1200" b="0" i="0" u="none" strike="noStrike" kern="0" cap="none" spc="0" normalizeH="0" baseline="0" noProof="0">
                <a:ln>
                  <a:noFill/>
                </a:ln>
                <a:gradFill>
                  <a:gsLst>
                    <a:gs pos="24211">
                      <a:srgbClr val="FFFFFF"/>
                    </a:gs>
                    <a:gs pos="50000">
                      <a:srgbClr val="FFFFFF"/>
                    </a:gs>
                  </a:gsLst>
                  <a:lin ang="18900000" scaled="0"/>
                </a:gradFill>
                <a:effectLst/>
                <a:uLnTx/>
                <a:uFillTx/>
                <a:latin typeface="Segoe UI"/>
                <a:ea typeface="+mn-ea"/>
                <a:cs typeface="Segoe UI" panose="020B0502040204020203" pitchFamily="34" charset="0"/>
              </a:endParaRPr>
            </a:p>
          </p:txBody>
        </p:sp>
        <p:sp>
          <p:nvSpPr>
            <p:cNvPr id="279" name="Rectangle 278">
              <a:extLst>
                <a:ext uri="{FF2B5EF4-FFF2-40B4-BE49-F238E27FC236}">
                  <a16:creationId xmlns:a16="http://schemas.microsoft.com/office/drawing/2014/main" id="{04F44F54-6DDE-411E-97F3-3F6B1FDBDE67}"/>
                </a:ext>
              </a:extLst>
            </p:cNvPr>
            <p:cNvSpPr>
              <a:spLocks/>
            </p:cNvSpPr>
            <p:nvPr/>
          </p:nvSpPr>
          <p:spPr bwMode="invGray">
            <a:xfrm>
              <a:off x="5581371" y="-1340171"/>
              <a:ext cx="1068254" cy="463890"/>
            </a:xfrm>
            <a:prstGeom prst="rect">
              <a:avLst/>
            </a:prstGeom>
            <a:noFill/>
            <a:ln>
              <a:noFill/>
              <a:prstDash val="sysDash"/>
            </a:ln>
          </p:spPr>
          <p:txBody>
            <a:bodyPr wrap="square" lIns="0" tIns="0" rIns="0" bIns="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chemeClr val="bg1"/>
                  </a:solidFill>
                  <a:effectLst/>
                  <a:uLnTx/>
                  <a:uFillTx/>
                  <a:latin typeface="+mj-lt"/>
                  <a:ea typeface="+mn-ea"/>
                  <a:cs typeface="+mn-cs"/>
                </a:rPr>
                <a:t>E-commerce</a:t>
              </a:r>
            </a:p>
          </p:txBody>
        </p:sp>
        <p:sp>
          <p:nvSpPr>
            <p:cNvPr id="21" name="Touchscreen" title="Icon of a closed hand with one finger touching a screen">
              <a:extLst>
                <a:ext uri="{FF2B5EF4-FFF2-40B4-BE49-F238E27FC236}">
                  <a16:creationId xmlns:a16="http://schemas.microsoft.com/office/drawing/2014/main" id="{CE2A3F17-FCDF-0F5D-072F-D3FEC9642508}"/>
                </a:ext>
              </a:extLst>
            </p:cNvPr>
            <p:cNvSpPr>
              <a:spLocks noChangeAspect="1" noEditPoints="1"/>
            </p:cNvSpPr>
            <p:nvPr/>
          </p:nvSpPr>
          <p:spPr bwMode="auto">
            <a:xfrm>
              <a:off x="5920447" y="-1706969"/>
              <a:ext cx="390103" cy="365760"/>
            </a:xfrm>
            <a:custGeom>
              <a:avLst/>
              <a:gdLst>
                <a:gd name="T0" fmla="*/ 1917 w 3772"/>
                <a:gd name="T1" fmla="*/ 1791 h 3535"/>
                <a:gd name="T2" fmla="*/ 1917 w 3772"/>
                <a:gd name="T3" fmla="*/ 1985 h 3535"/>
                <a:gd name="T4" fmla="*/ 1917 w 3772"/>
                <a:gd name="T5" fmla="*/ 1123 h 3535"/>
                <a:gd name="T6" fmla="*/ 1745 w 3772"/>
                <a:gd name="T7" fmla="*/ 951 h 3535"/>
                <a:gd name="T8" fmla="*/ 1573 w 3772"/>
                <a:gd name="T9" fmla="*/ 1123 h 3535"/>
                <a:gd name="T10" fmla="*/ 1573 w 3772"/>
                <a:gd name="T11" fmla="*/ 1135 h 3535"/>
                <a:gd name="T12" fmla="*/ 1573 w 3772"/>
                <a:gd name="T13" fmla="*/ 2527 h 3535"/>
                <a:gd name="T14" fmla="*/ 1469 w 3772"/>
                <a:gd name="T15" fmla="*/ 2569 h 3535"/>
                <a:gd name="T16" fmla="*/ 1282 w 3772"/>
                <a:gd name="T17" fmla="*/ 2383 h 3535"/>
                <a:gd name="T18" fmla="*/ 1023 w 3772"/>
                <a:gd name="T19" fmla="*/ 2383 h 3535"/>
                <a:gd name="T20" fmla="*/ 1023 w 3772"/>
                <a:gd name="T21" fmla="*/ 2641 h 3535"/>
                <a:gd name="T22" fmla="*/ 1659 w 3772"/>
                <a:gd name="T23" fmla="*/ 3277 h 3535"/>
                <a:gd name="T24" fmla="*/ 2262 w 3772"/>
                <a:gd name="T25" fmla="*/ 3535 h 3535"/>
                <a:gd name="T26" fmla="*/ 2951 w 3772"/>
                <a:gd name="T27" fmla="*/ 2846 h 3535"/>
                <a:gd name="T28" fmla="*/ 2951 w 3772"/>
                <a:gd name="T29" fmla="*/ 2184 h 3535"/>
                <a:gd name="T30" fmla="*/ 2820 w 3772"/>
                <a:gd name="T31" fmla="*/ 2017 h 3535"/>
                <a:gd name="T32" fmla="*/ 1917 w 3772"/>
                <a:gd name="T33" fmla="*/ 1791 h 3535"/>
                <a:gd name="T34" fmla="*/ 1917 w 3772"/>
                <a:gd name="T35" fmla="*/ 1123 h 3535"/>
                <a:gd name="T36" fmla="*/ 1917 w 3772"/>
                <a:gd name="T37" fmla="*/ 1602 h 3535"/>
                <a:gd name="T38" fmla="*/ 2254 w 3772"/>
                <a:gd name="T39" fmla="*/ 1123 h 3535"/>
                <a:gd name="T40" fmla="*/ 1744 w 3772"/>
                <a:gd name="T41" fmla="*/ 614 h 3535"/>
                <a:gd name="T42" fmla="*/ 1235 w 3772"/>
                <a:gd name="T43" fmla="*/ 1123 h 3535"/>
                <a:gd name="T44" fmla="*/ 1573 w 3772"/>
                <a:gd name="T45" fmla="*/ 1603 h 3535"/>
                <a:gd name="T46" fmla="*/ 2951 w 3772"/>
                <a:gd name="T47" fmla="*/ 2672 h 3535"/>
                <a:gd name="T48" fmla="*/ 3657 w 3772"/>
                <a:gd name="T49" fmla="*/ 2672 h 3535"/>
                <a:gd name="T50" fmla="*/ 3772 w 3772"/>
                <a:gd name="T51" fmla="*/ 2557 h 3535"/>
                <a:gd name="T52" fmla="*/ 3772 w 3772"/>
                <a:gd name="T53" fmla="*/ 115 h 3535"/>
                <a:gd name="T54" fmla="*/ 3657 w 3772"/>
                <a:gd name="T55" fmla="*/ 0 h 3535"/>
                <a:gd name="T56" fmla="*/ 115 w 3772"/>
                <a:gd name="T57" fmla="*/ 0 h 3535"/>
                <a:gd name="T58" fmla="*/ 0 w 3772"/>
                <a:gd name="T59" fmla="*/ 115 h 3535"/>
                <a:gd name="T60" fmla="*/ 0 w 3772"/>
                <a:gd name="T61" fmla="*/ 2557 h 3535"/>
                <a:gd name="T62" fmla="*/ 115 w 3772"/>
                <a:gd name="T63" fmla="*/ 2672 h 3535"/>
                <a:gd name="T64" fmla="*/ 1054 w 3772"/>
                <a:gd name="T65" fmla="*/ 2672 h 35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772" h="3535">
                  <a:moveTo>
                    <a:pt x="1917" y="1791"/>
                  </a:moveTo>
                  <a:cubicBezTo>
                    <a:pt x="1917" y="1985"/>
                    <a:pt x="1917" y="1985"/>
                    <a:pt x="1917" y="1985"/>
                  </a:cubicBezTo>
                  <a:moveTo>
                    <a:pt x="1917" y="1123"/>
                  </a:moveTo>
                  <a:cubicBezTo>
                    <a:pt x="1917" y="1028"/>
                    <a:pt x="1840" y="951"/>
                    <a:pt x="1745" y="951"/>
                  </a:cubicBezTo>
                  <a:cubicBezTo>
                    <a:pt x="1650" y="951"/>
                    <a:pt x="1573" y="1028"/>
                    <a:pt x="1573" y="1123"/>
                  </a:cubicBezTo>
                  <a:cubicBezTo>
                    <a:pt x="1573" y="1123"/>
                    <a:pt x="1573" y="1127"/>
                    <a:pt x="1573" y="1135"/>
                  </a:cubicBezTo>
                  <a:cubicBezTo>
                    <a:pt x="1573" y="1252"/>
                    <a:pt x="1573" y="2194"/>
                    <a:pt x="1573" y="2527"/>
                  </a:cubicBezTo>
                  <a:cubicBezTo>
                    <a:pt x="1573" y="2581"/>
                    <a:pt x="1507" y="2608"/>
                    <a:pt x="1469" y="2569"/>
                  </a:cubicBezTo>
                  <a:cubicBezTo>
                    <a:pt x="1282" y="2383"/>
                    <a:pt x="1282" y="2383"/>
                    <a:pt x="1282" y="2383"/>
                  </a:cubicBezTo>
                  <a:cubicBezTo>
                    <a:pt x="1210" y="2311"/>
                    <a:pt x="1095" y="2311"/>
                    <a:pt x="1023" y="2383"/>
                  </a:cubicBezTo>
                  <a:cubicBezTo>
                    <a:pt x="952" y="2454"/>
                    <a:pt x="952" y="2570"/>
                    <a:pt x="1023" y="2641"/>
                  </a:cubicBezTo>
                  <a:cubicBezTo>
                    <a:pt x="1659" y="3277"/>
                    <a:pt x="1659" y="3277"/>
                    <a:pt x="1659" y="3277"/>
                  </a:cubicBezTo>
                  <a:cubicBezTo>
                    <a:pt x="1813" y="3436"/>
                    <a:pt x="2026" y="3535"/>
                    <a:pt x="2262" y="3535"/>
                  </a:cubicBezTo>
                  <a:cubicBezTo>
                    <a:pt x="2643" y="3535"/>
                    <a:pt x="2951" y="3227"/>
                    <a:pt x="2951" y="2846"/>
                  </a:cubicBezTo>
                  <a:cubicBezTo>
                    <a:pt x="2951" y="2184"/>
                    <a:pt x="2951" y="2184"/>
                    <a:pt x="2951" y="2184"/>
                  </a:cubicBezTo>
                  <a:cubicBezTo>
                    <a:pt x="2951" y="2105"/>
                    <a:pt x="2897" y="2036"/>
                    <a:pt x="2820" y="2017"/>
                  </a:cubicBezTo>
                  <a:cubicBezTo>
                    <a:pt x="1917" y="1791"/>
                    <a:pt x="1917" y="1791"/>
                    <a:pt x="1917" y="1791"/>
                  </a:cubicBezTo>
                  <a:lnTo>
                    <a:pt x="1917" y="1123"/>
                  </a:lnTo>
                  <a:close/>
                  <a:moveTo>
                    <a:pt x="1917" y="1602"/>
                  </a:moveTo>
                  <a:cubicBezTo>
                    <a:pt x="2114" y="1532"/>
                    <a:pt x="2254" y="1344"/>
                    <a:pt x="2254" y="1123"/>
                  </a:cubicBezTo>
                  <a:cubicBezTo>
                    <a:pt x="2254" y="842"/>
                    <a:pt x="2026" y="614"/>
                    <a:pt x="1744" y="614"/>
                  </a:cubicBezTo>
                  <a:cubicBezTo>
                    <a:pt x="1463" y="614"/>
                    <a:pt x="1235" y="842"/>
                    <a:pt x="1235" y="1123"/>
                  </a:cubicBezTo>
                  <a:cubicBezTo>
                    <a:pt x="1235" y="1344"/>
                    <a:pt x="1376" y="1532"/>
                    <a:pt x="1573" y="1603"/>
                  </a:cubicBezTo>
                  <a:moveTo>
                    <a:pt x="2951" y="2672"/>
                  </a:moveTo>
                  <a:cubicBezTo>
                    <a:pt x="3657" y="2672"/>
                    <a:pt x="3657" y="2672"/>
                    <a:pt x="3657" y="2672"/>
                  </a:cubicBezTo>
                  <a:cubicBezTo>
                    <a:pt x="3720" y="2672"/>
                    <a:pt x="3772" y="2621"/>
                    <a:pt x="3772" y="2557"/>
                  </a:cubicBezTo>
                  <a:cubicBezTo>
                    <a:pt x="3772" y="115"/>
                    <a:pt x="3772" y="115"/>
                    <a:pt x="3772" y="115"/>
                  </a:cubicBezTo>
                  <a:cubicBezTo>
                    <a:pt x="3772" y="51"/>
                    <a:pt x="3720" y="0"/>
                    <a:pt x="3657" y="0"/>
                  </a:cubicBezTo>
                  <a:cubicBezTo>
                    <a:pt x="115" y="0"/>
                    <a:pt x="115" y="0"/>
                    <a:pt x="115" y="0"/>
                  </a:cubicBezTo>
                  <a:cubicBezTo>
                    <a:pt x="51" y="0"/>
                    <a:pt x="0" y="51"/>
                    <a:pt x="0" y="115"/>
                  </a:cubicBezTo>
                  <a:cubicBezTo>
                    <a:pt x="0" y="2557"/>
                    <a:pt x="0" y="2557"/>
                    <a:pt x="0" y="2557"/>
                  </a:cubicBezTo>
                  <a:cubicBezTo>
                    <a:pt x="0" y="2621"/>
                    <a:pt x="51" y="2672"/>
                    <a:pt x="115" y="2672"/>
                  </a:cubicBezTo>
                  <a:cubicBezTo>
                    <a:pt x="1054" y="2672"/>
                    <a:pt x="1054" y="2672"/>
                    <a:pt x="1054" y="2672"/>
                  </a:cubicBezTo>
                </a:path>
              </a:pathLst>
            </a:custGeom>
            <a:no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lin ang="5400000" scaled="1"/>
                </a:gradFill>
              </a:endParaRPr>
            </a:p>
          </p:txBody>
        </p:sp>
      </p:grpSp>
      <p:grpSp>
        <p:nvGrpSpPr>
          <p:cNvPr id="109" name="Group 108" descr="Physical stores">
            <a:extLst>
              <a:ext uri="{FF2B5EF4-FFF2-40B4-BE49-F238E27FC236}">
                <a16:creationId xmlns:a16="http://schemas.microsoft.com/office/drawing/2014/main" id="{C09D8E73-5F1D-F463-0A50-DBAE42DA4D6E}"/>
              </a:ext>
            </a:extLst>
          </p:cNvPr>
          <p:cNvGrpSpPr/>
          <p:nvPr/>
        </p:nvGrpSpPr>
        <p:grpSpPr>
          <a:xfrm>
            <a:off x="5572085" y="2607571"/>
            <a:ext cx="1086826" cy="1074704"/>
            <a:chOff x="5572085" y="2607571"/>
            <a:chExt cx="1086826" cy="1074704"/>
          </a:xfrm>
        </p:grpSpPr>
        <p:sp>
          <p:nvSpPr>
            <p:cNvPr id="73" name="Transform">
              <a:extLst>
                <a:ext uri="{FF2B5EF4-FFF2-40B4-BE49-F238E27FC236}">
                  <a16:creationId xmlns:a16="http://schemas.microsoft.com/office/drawing/2014/main" id="{AF3758E1-3BF6-134D-6618-26E19A37F141}"/>
                </a:ext>
                <a:ext uri="{C183D7F6-B498-43B3-948B-1728B52AA6E4}">
                  <adec:decorative xmlns:adec="http://schemas.microsoft.com/office/drawing/2017/decorative" val="1"/>
                </a:ext>
              </a:extLst>
            </p:cNvPr>
            <p:cNvSpPr txBox="1">
              <a:spLocks/>
            </p:cNvSpPr>
            <p:nvPr/>
          </p:nvSpPr>
          <p:spPr>
            <a:xfrm>
              <a:off x="5572085" y="2607571"/>
              <a:ext cx="1086826" cy="1074704"/>
            </a:xfrm>
            <a:prstGeom prst="roundRect">
              <a:avLst/>
            </a:prstGeom>
            <a:solidFill>
              <a:schemeClr val="accent1">
                <a:alpha val="10000"/>
              </a:schemeClr>
            </a:solidFill>
            <a:ln w="25400" cap="rnd">
              <a:noFill/>
            </a:ln>
            <a:effectLst/>
          </p:spPr>
          <p:txBody>
            <a:bodyPr wrap="square" lIns="0" tIns="0" rIns="0" bIns="0" rtlCol="0" anchor="ctr" anchorCtr="0">
              <a:noAutofit/>
            </a:bodyPr>
            <a:lstStyle>
              <a:defPPr>
                <a:defRPr lang="en-US"/>
              </a:defPPr>
              <a:lvl1pPr marR="0" lvl="0" indent="0" algn="ctr" defTabSz="914102" fontAlgn="base">
                <a:lnSpc>
                  <a:spcPct val="90000"/>
                </a:lnSpc>
                <a:spcBef>
                  <a:spcPts val="2239"/>
                </a:spcBef>
                <a:spcAft>
                  <a:spcPct val="0"/>
                </a:spcAft>
                <a:buClrTx/>
                <a:buSzPct val="90000"/>
                <a:buFontTx/>
                <a:buNone/>
                <a:tabLst/>
                <a:defRPr kumimoji="0" sz="1200" b="0" i="0" u="none" strike="noStrike" kern="0" cap="none" spc="0" normalizeH="0" baseline="0">
                  <a:ln>
                    <a:noFill/>
                  </a:ln>
                  <a:gradFill>
                    <a:gsLst>
                      <a:gs pos="24211">
                        <a:srgbClr val="FFFFFF"/>
                      </a:gs>
                      <a:gs pos="50000">
                        <a:srgbClr val="FFFFFF"/>
                      </a:gs>
                    </a:gsLst>
                    <a:lin ang="18900000" scaled="0"/>
                  </a:gradFill>
                  <a:effectLst/>
                  <a:uLnTx/>
                  <a:uFillTx/>
                  <a:latin typeface="Segoe UI"/>
                  <a:cs typeface="Segoe UI" panose="020B0502040204020203" pitchFamily="34" charset="0"/>
                </a:defRPr>
              </a:lvl1pPr>
              <a:lvl2pPr marL="228600" marR="0" indent="0" defTabSz="932742" fontAlgn="auto">
                <a:lnSpc>
                  <a:spcPct val="100000"/>
                </a:lnSpc>
                <a:spcBef>
                  <a:spcPct val="20000"/>
                </a:spcBef>
                <a:spcAft>
                  <a:spcPts val="0"/>
                </a:spcAft>
                <a:buClrTx/>
                <a:buSzPct val="90000"/>
                <a:buFont typeface="Wingdings" panose="05000000000000000000" pitchFamily="2" charset="2"/>
                <a:buNone/>
                <a:tabLst/>
                <a:defRPr sz="2000" spc="0" baseline="0">
                  <a:gradFill>
                    <a:gsLst>
                      <a:gs pos="1250">
                        <a:schemeClr val="tx1"/>
                      </a:gs>
                      <a:gs pos="100000">
                        <a:schemeClr val="tx1"/>
                      </a:gs>
                    </a:gsLst>
                    <a:lin ang="5400000" scaled="0"/>
                  </a:gradFill>
                </a:defRPr>
              </a:lvl2pPr>
              <a:lvl3pPr marL="457200" marR="0" indent="0" defTabSz="932742" fontAlgn="auto">
                <a:lnSpc>
                  <a:spcPct val="100000"/>
                </a:lnSpc>
                <a:spcBef>
                  <a:spcPct val="20000"/>
                </a:spcBef>
                <a:spcAft>
                  <a:spcPts val="0"/>
                </a:spcAft>
                <a:buClrTx/>
                <a:buSzPct val="90000"/>
                <a:buFont typeface="Wingdings" panose="05000000000000000000" pitchFamily="2" charset="2"/>
                <a:buNone/>
                <a:tabLst/>
                <a:defRPr sz="1600" spc="0" baseline="0">
                  <a:gradFill>
                    <a:gsLst>
                      <a:gs pos="1250">
                        <a:schemeClr val="tx1"/>
                      </a:gs>
                      <a:gs pos="100000">
                        <a:schemeClr val="tx1"/>
                      </a:gs>
                    </a:gsLst>
                    <a:lin ang="5400000" scaled="0"/>
                  </a:gradFill>
                </a:defRPr>
              </a:lvl3pPr>
              <a:lvl4pPr marL="661988" marR="0" indent="0" defTabSz="932742" fontAlgn="auto">
                <a:lnSpc>
                  <a:spcPct val="100000"/>
                </a:lnSpc>
                <a:spcBef>
                  <a:spcPct val="20000"/>
                </a:spcBef>
                <a:spcAft>
                  <a:spcPts val="0"/>
                </a:spcAft>
                <a:buClrTx/>
                <a:buSzPct val="90000"/>
                <a:buFont typeface="Wingdings" panose="05000000000000000000" pitchFamily="2" charset="2"/>
                <a:buNone/>
                <a:tabLst/>
                <a:defRPr sz="1400" spc="0" baseline="0">
                  <a:gradFill>
                    <a:gsLst>
                      <a:gs pos="1250">
                        <a:schemeClr val="tx1"/>
                      </a:gs>
                      <a:gs pos="100000">
                        <a:schemeClr val="tx1"/>
                      </a:gs>
                    </a:gsLst>
                    <a:lin ang="5400000" scaled="0"/>
                  </a:gradFill>
                </a:defRPr>
              </a:lvl4pPr>
              <a:lvl5pPr marL="855663" marR="0" indent="0" defTabSz="932742" fontAlgn="auto">
                <a:lnSpc>
                  <a:spcPct val="100000"/>
                </a:lnSpc>
                <a:spcBef>
                  <a:spcPct val="20000"/>
                </a:spcBef>
                <a:spcAft>
                  <a:spcPts val="0"/>
                </a:spcAft>
                <a:buClrTx/>
                <a:buSzPct val="90000"/>
                <a:buFont typeface="Wingdings" panose="05000000000000000000" pitchFamily="2" charset="2"/>
                <a:buNone/>
                <a:tabLst/>
                <a:defRPr sz="1400" spc="0" baseline="0">
                  <a:gradFill>
                    <a:gsLst>
                      <a:gs pos="1250">
                        <a:schemeClr val="tx1"/>
                      </a:gs>
                      <a:gs pos="100000">
                        <a:schemeClr val="tx1"/>
                      </a:gs>
                    </a:gsLst>
                    <a:lin ang="5400000" scaled="0"/>
                  </a:gradFill>
                </a:defRPr>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endParaRPr lang="en-US"/>
            </a:p>
          </p:txBody>
        </p:sp>
        <p:sp>
          <p:nvSpPr>
            <p:cNvPr id="74" name="Rectangle 73">
              <a:extLst>
                <a:ext uri="{FF2B5EF4-FFF2-40B4-BE49-F238E27FC236}">
                  <a16:creationId xmlns:a16="http://schemas.microsoft.com/office/drawing/2014/main" id="{FCAEA0E0-460D-B3B3-9A59-36C8FC3D0926}"/>
                </a:ext>
              </a:extLst>
            </p:cNvPr>
            <p:cNvSpPr>
              <a:spLocks/>
            </p:cNvSpPr>
            <p:nvPr/>
          </p:nvSpPr>
          <p:spPr bwMode="invGray">
            <a:xfrm>
              <a:off x="5581371" y="3211042"/>
              <a:ext cx="1068254" cy="463890"/>
            </a:xfrm>
            <a:prstGeom prst="rect">
              <a:avLst/>
            </a:prstGeom>
            <a:noFill/>
            <a:ln>
              <a:noFill/>
              <a:prstDash val="sysDash"/>
            </a:ln>
          </p:spPr>
          <p:txBody>
            <a:bodyPr wrap="square" lIns="0" tIns="0" rIns="0" bIns="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i="0" u="none" strike="noStrike" kern="1200" cap="none" spc="0" normalizeH="0" baseline="0" noProof="0">
                  <a:ln>
                    <a:noFill/>
                  </a:ln>
                  <a:effectLst/>
                  <a:uLnTx/>
                  <a:uFillTx/>
                  <a:latin typeface="+mj-lt"/>
                  <a:ea typeface="+mn-ea"/>
                  <a:cs typeface="+mn-cs"/>
                </a:rPr>
                <a:t>Physical stores</a:t>
              </a:r>
            </a:p>
          </p:txBody>
        </p:sp>
        <p:grpSp>
          <p:nvGrpSpPr>
            <p:cNvPr id="75" name="Graphic 5">
              <a:extLst>
                <a:ext uri="{FF2B5EF4-FFF2-40B4-BE49-F238E27FC236}">
                  <a16:creationId xmlns:a16="http://schemas.microsoft.com/office/drawing/2014/main" id="{7F2F1418-673F-A411-05D8-B1D38E38D681}"/>
                </a:ext>
              </a:extLst>
            </p:cNvPr>
            <p:cNvGrpSpPr/>
            <p:nvPr/>
          </p:nvGrpSpPr>
          <p:grpSpPr>
            <a:xfrm>
              <a:off x="5906912" y="2832554"/>
              <a:ext cx="417172" cy="336519"/>
              <a:chOff x="637361" y="2008961"/>
              <a:chExt cx="561626" cy="453049"/>
            </a:xfrm>
            <a:noFill/>
          </p:grpSpPr>
          <p:sp>
            <p:nvSpPr>
              <p:cNvPr id="76" name="Freeform: Shape 75">
                <a:extLst>
                  <a:ext uri="{FF2B5EF4-FFF2-40B4-BE49-F238E27FC236}">
                    <a16:creationId xmlns:a16="http://schemas.microsoft.com/office/drawing/2014/main" id="{98AE92AF-BD5F-B70C-0E40-2214D4731ACF}"/>
                  </a:ext>
                </a:extLst>
              </p:cNvPr>
              <p:cNvSpPr/>
              <p:nvPr/>
            </p:nvSpPr>
            <p:spPr>
              <a:xfrm>
                <a:off x="637361" y="2008961"/>
                <a:ext cx="561626" cy="205227"/>
              </a:xfrm>
              <a:custGeom>
                <a:avLst/>
                <a:gdLst>
                  <a:gd name="connsiteX0" fmla="*/ 540252 w 561626"/>
                  <a:gd name="connsiteY0" fmla="*/ 0 h 205227"/>
                  <a:gd name="connsiteX1" fmla="*/ 29119 w 561626"/>
                  <a:gd name="connsiteY1" fmla="*/ 0 h 205227"/>
                  <a:gd name="connsiteX2" fmla="*/ 0 w 561626"/>
                  <a:gd name="connsiteY2" fmla="*/ 166505 h 205227"/>
                  <a:gd name="connsiteX3" fmla="*/ 39651 w 561626"/>
                  <a:gd name="connsiteY3" fmla="*/ 205227 h 205227"/>
                  <a:gd name="connsiteX4" fmla="*/ 74347 w 561626"/>
                  <a:gd name="connsiteY4" fmla="*/ 184550 h 205227"/>
                  <a:gd name="connsiteX5" fmla="*/ 109042 w 561626"/>
                  <a:gd name="connsiteY5" fmla="*/ 205227 h 205227"/>
                  <a:gd name="connsiteX6" fmla="*/ 143737 w 561626"/>
                  <a:gd name="connsiteY6" fmla="*/ 184550 h 205227"/>
                  <a:gd name="connsiteX7" fmla="*/ 179284 w 561626"/>
                  <a:gd name="connsiteY7" fmla="*/ 205227 h 205227"/>
                  <a:gd name="connsiteX8" fmla="*/ 214831 w 561626"/>
                  <a:gd name="connsiteY8" fmla="*/ 184550 h 205227"/>
                  <a:gd name="connsiteX9" fmla="*/ 249061 w 561626"/>
                  <a:gd name="connsiteY9" fmla="*/ 205227 h 205227"/>
                  <a:gd name="connsiteX10" fmla="*/ 283291 w 561626"/>
                  <a:gd name="connsiteY10" fmla="*/ 184550 h 205227"/>
                  <a:gd name="connsiteX11" fmla="*/ 317522 w 561626"/>
                  <a:gd name="connsiteY11" fmla="*/ 205227 h 205227"/>
                  <a:gd name="connsiteX12" fmla="*/ 351752 w 561626"/>
                  <a:gd name="connsiteY12" fmla="*/ 184550 h 205227"/>
                  <a:gd name="connsiteX13" fmla="*/ 385983 w 561626"/>
                  <a:gd name="connsiteY13" fmla="*/ 205227 h 205227"/>
                  <a:gd name="connsiteX14" fmla="*/ 420213 w 561626"/>
                  <a:gd name="connsiteY14" fmla="*/ 184550 h 205227"/>
                  <a:gd name="connsiteX15" fmla="*/ 453979 w 561626"/>
                  <a:gd name="connsiteY15" fmla="*/ 205227 h 205227"/>
                  <a:gd name="connsiteX16" fmla="*/ 488209 w 561626"/>
                  <a:gd name="connsiteY16" fmla="*/ 184550 h 205227"/>
                  <a:gd name="connsiteX17" fmla="*/ 522439 w 561626"/>
                  <a:gd name="connsiteY17" fmla="*/ 205227 h 205227"/>
                  <a:gd name="connsiteX18" fmla="*/ 561626 w 561626"/>
                  <a:gd name="connsiteY18" fmla="*/ 166505 h 205227"/>
                  <a:gd name="connsiteX19" fmla="*/ 540252 w 561626"/>
                  <a:gd name="connsiteY19" fmla="*/ 0 h 205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61626" h="205227">
                    <a:moveTo>
                      <a:pt x="540252" y="0"/>
                    </a:moveTo>
                    <a:lnTo>
                      <a:pt x="29119" y="0"/>
                    </a:lnTo>
                    <a:lnTo>
                      <a:pt x="0" y="166505"/>
                    </a:lnTo>
                    <a:cubicBezTo>
                      <a:pt x="465" y="187648"/>
                      <a:pt x="18045" y="205227"/>
                      <a:pt x="39651" y="205227"/>
                    </a:cubicBezTo>
                    <a:cubicBezTo>
                      <a:pt x="54521" y="205227"/>
                      <a:pt x="67531" y="197096"/>
                      <a:pt x="74347" y="184550"/>
                    </a:cubicBezTo>
                    <a:cubicBezTo>
                      <a:pt x="81084" y="196709"/>
                      <a:pt x="94172" y="205227"/>
                      <a:pt x="109042" y="205227"/>
                    </a:cubicBezTo>
                    <a:cubicBezTo>
                      <a:pt x="123911" y="205227"/>
                      <a:pt x="136922" y="197096"/>
                      <a:pt x="143737" y="184550"/>
                    </a:cubicBezTo>
                    <a:cubicBezTo>
                      <a:pt x="150474" y="196709"/>
                      <a:pt x="164414" y="205227"/>
                      <a:pt x="179284" y="205227"/>
                    </a:cubicBezTo>
                    <a:cubicBezTo>
                      <a:pt x="194153" y="205227"/>
                      <a:pt x="205847" y="197096"/>
                      <a:pt x="214831" y="184550"/>
                    </a:cubicBezTo>
                    <a:cubicBezTo>
                      <a:pt x="219322" y="196709"/>
                      <a:pt x="234192" y="205227"/>
                      <a:pt x="249061" y="205227"/>
                    </a:cubicBezTo>
                    <a:cubicBezTo>
                      <a:pt x="263930" y="205227"/>
                      <a:pt x="274308" y="197096"/>
                      <a:pt x="283291" y="184550"/>
                    </a:cubicBezTo>
                    <a:cubicBezTo>
                      <a:pt x="287783" y="196709"/>
                      <a:pt x="302652" y="205227"/>
                      <a:pt x="317522" y="205227"/>
                    </a:cubicBezTo>
                    <a:cubicBezTo>
                      <a:pt x="332391" y="205227"/>
                      <a:pt x="342769" y="197096"/>
                      <a:pt x="351752" y="184550"/>
                    </a:cubicBezTo>
                    <a:cubicBezTo>
                      <a:pt x="356244" y="196709"/>
                      <a:pt x="371113" y="205227"/>
                      <a:pt x="385983" y="205227"/>
                    </a:cubicBezTo>
                    <a:cubicBezTo>
                      <a:pt x="400852" y="205227"/>
                      <a:pt x="415721" y="197096"/>
                      <a:pt x="420213" y="184550"/>
                    </a:cubicBezTo>
                    <a:cubicBezTo>
                      <a:pt x="424705" y="196709"/>
                      <a:pt x="439109" y="205227"/>
                      <a:pt x="453979" y="205227"/>
                    </a:cubicBezTo>
                    <a:cubicBezTo>
                      <a:pt x="468848" y="205227"/>
                      <a:pt x="481471" y="197096"/>
                      <a:pt x="488209" y="184550"/>
                    </a:cubicBezTo>
                    <a:cubicBezTo>
                      <a:pt x="494947" y="196709"/>
                      <a:pt x="508035" y="205227"/>
                      <a:pt x="522439" y="205227"/>
                    </a:cubicBezTo>
                    <a:cubicBezTo>
                      <a:pt x="544046" y="205227"/>
                      <a:pt x="561162" y="188112"/>
                      <a:pt x="561626" y="166505"/>
                    </a:cubicBezTo>
                    <a:lnTo>
                      <a:pt x="540252" y="0"/>
                    </a:lnTo>
                    <a:close/>
                  </a:path>
                </a:pathLst>
              </a:custGeom>
              <a:noFill/>
              <a:ln w="12700" cap="sq">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endParaRPr lang="en-IN" sz="900">
                  <a:gradFill>
                    <a:gsLst>
                      <a:gs pos="0">
                        <a:srgbClr val="505050"/>
                      </a:gs>
                      <a:gs pos="100000">
                        <a:srgbClr val="505050"/>
                      </a:gs>
                    </a:gsLst>
                    <a:lin ang="5400000" scaled="1"/>
                  </a:gradFill>
                </a:endParaRPr>
              </a:p>
            </p:txBody>
          </p:sp>
          <p:sp>
            <p:nvSpPr>
              <p:cNvPr id="77" name="Freeform: Shape 76">
                <a:extLst>
                  <a:ext uri="{FF2B5EF4-FFF2-40B4-BE49-F238E27FC236}">
                    <a16:creationId xmlns:a16="http://schemas.microsoft.com/office/drawing/2014/main" id="{49B7F8C5-E9B7-8FD0-D124-E1A8F5D7EAE0}"/>
                  </a:ext>
                </a:extLst>
              </p:cNvPr>
              <p:cNvSpPr/>
              <p:nvPr/>
            </p:nvSpPr>
            <p:spPr>
              <a:xfrm>
                <a:off x="673683" y="2032194"/>
                <a:ext cx="23233" cy="139399"/>
              </a:xfrm>
              <a:custGeom>
                <a:avLst/>
                <a:gdLst>
                  <a:gd name="connsiteX0" fmla="*/ 23233 w 23233"/>
                  <a:gd name="connsiteY0" fmla="*/ 0 h 139399"/>
                  <a:gd name="connsiteX1" fmla="*/ 0 w 23233"/>
                  <a:gd name="connsiteY1" fmla="*/ 139400 h 139399"/>
                </a:gdLst>
                <a:ahLst/>
                <a:cxnLst>
                  <a:cxn ang="0">
                    <a:pos x="connsiteX0" y="connsiteY0"/>
                  </a:cxn>
                  <a:cxn ang="0">
                    <a:pos x="connsiteX1" y="connsiteY1"/>
                  </a:cxn>
                </a:cxnLst>
                <a:rect l="l" t="t" r="r" b="b"/>
                <a:pathLst>
                  <a:path w="23233" h="139399">
                    <a:moveTo>
                      <a:pt x="23233" y="0"/>
                    </a:moveTo>
                    <a:lnTo>
                      <a:pt x="0" y="139400"/>
                    </a:lnTo>
                  </a:path>
                </a:pathLst>
              </a:custGeom>
              <a:noFill/>
              <a:ln w="12700" cap="sq">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endParaRPr lang="en-IN" sz="900">
                  <a:gradFill>
                    <a:gsLst>
                      <a:gs pos="0">
                        <a:srgbClr val="505050"/>
                      </a:gs>
                      <a:gs pos="100000">
                        <a:srgbClr val="505050"/>
                      </a:gs>
                    </a:gsLst>
                    <a:lin ang="5400000" scaled="1"/>
                  </a:gradFill>
                </a:endParaRPr>
              </a:p>
            </p:txBody>
          </p:sp>
          <p:grpSp>
            <p:nvGrpSpPr>
              <p:cNvPr id="78" name="Graphic 5">
                <a:extLst>
                  <a:ext uri="{FF2B5EF4-FFF2-40B4-BE49-F238E27FC236}">
                    <a16:creationId xmlns:a16="http://schemas.microsoft.com/office/drawing/2014/main" id="{41BE59FD-9C1A-89B1-E4B8-B812F1195AAA}"/>
                  </a:ext>
                </a:extLst>
              </p:cNvPr>
              <p:cNvGrpSpPr/>
              <p:nvPr/>
            </p:nvGrpSpPr>
            <p:grpSpPr>
              <a:xfrm>
                <a:off x="670352" y="2215273"/>
                <a:ext cx="495643" cy="246737"/>
                <a:chOff x="670352" y="2215273"/>
                <a:chExt cx="495643" cy="246737"/>
              </a:xfrm>
              <a:noFill/>
            </p:grpSpPr>
            <p:sp>
              <p:nvSpPr>
                <p:cNvPr id="79" name="Freeform: Shape 78">
                  <a:extLst>
                    <a:ext uri="{FF2B5EF4-FFF2-40B4-BE49-F238E27FC236}">
                      <a16:creationId xmlns:a16="http://schemas.microsoft.com/office/drawing/2014/main" id="{E4FF9FB0-F54B-38B0-0B73-27072D4DDB2A}"/>
                    </a:ext>
                  </a:extLst>
                </p:cNvPr>
                <p:cNvSpPr/>
                <p:nvPr/>
              </p:nvSpPr>
              <p:spPr>
                <a:xfrm>
                  <a:off x="670352" y="2215273"/>
                  <a:ext cx="495643" cy="246737"/>
                </a:xfrm>
                <a:custGeom>
                  <a:avLst/>
                  <a:gdLst>
                    <a:gd name="connsiteX0" fmla="*/ 0 w 495643"/>
                    <a:gd name="connsiteY0" fmla="*/ 0 h 246737"/>
                    <a:gd name="connsiteX1" fmla="*/ 0 w 495643"/>
                    <a:gd name="connsiteY1" fmla="*/ 246738 h 246737"/>
                    <a:gd name="connsiteX2" fmla="*/ 99516 w 495643"/>
                    <a:gd name="connsiteY2" fmla="*/ 246738 h 246737"/>
                    <a:gd name="connsiteX3" fmla="*/ 99516 w 495643"/>
                    <a:gd name="connsiteY3" fmla="*/ 68228 h 246737"/>
                    <a:gd name="connsiteX4" fmla="*/ 206234 w 495643"/>
                    <a:gd name="connsiteY4" fmla="*/ 68228 h 246737"/>
                    <a:gd name="connsiteX5" fmla="*/ 206234 w 495643"/>
                    <a:gd name="connsiteY5" fmla="*/ 246738 h 246737"/>
                    <a:gd name="connsiteX6" fmla="*/ 495644 w 495643"/>
                    <a:gd name="connsiteY6" fmla="*/ 246738 h 246737"/>
                    <a:gd name="connsiteX7" fmla="*/ 495644 w 495643"/>
                    <a:gd name="connsiteY7" fmla="*/ 0 h 246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5643" h="246737">
                      <a:moveTo>
                        <a:pt x="0" y="0"/>
                      </a:moveTo>
                      <a:lnTo>
                        <a:pt x="0" y="246738"/>
                      </a:lnTo>
                      <a:lnTo>
                        <a:pt x="99516" y="246738"/>
                      </a:lnTo>
                      <a:lnTo>
                        <a:pt x="99516" y="68228"/>
                      </a:lnTo>
                      <a:lnTo>
                        <a:pt x="206234" y="68228"/>
                      </a:lnTo>
                      <a:lnTo>
                        <a:pt x="206234" y="246738"/>
                      </a:lnTo>
                      <a:lnTo>
                        <a:pt x="495644" y="246738"/>
                      </a:lnTo>
                      <a:lnTo>
                        <a:pt x="495644" y="0"/>
                      </a:lnTo>
                    </a:path>
                  </a:pathLst>
                </a:custGeom>
                <a:noFill/>
                <a:ln w="12700" cap="sq">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endParaRPr lang="en-IN" sz="900">
                    <a:gradFill>
                      <a:gsLst>
                        <a:gs pos="0">
                          <a:srgbClr val="505050"/>
                        </a:gs>
                        <a:gs pos="100000">
                          <a:srgbClr val="505050"/>
                        </a:gs>
                      </a:gsLst>
                      <a:lin ang="5400000" scaled="1"/>
                    </a:gradFill>
                  </a:endParaRPr>
                </a:p>
              </p:txBody>
            </p:sp>
            <p:sp>
              <p:nvSpPr>
                <p:cNvPr id="80" name="Freeform: Shape 79">
                  <a:extLst>
                    <a:ext uri="{FF2B5EF4-FFF2-40B4-BE49-F238E27FC236}">
                      <a16:creationId xmlns:a16="http://schemas.microsoft.com/office/drawing/2014/main" id="{85392604-6B3D-1AEE-AD15-EEB18FDD8781}"/>
                    </a:ext>
                  </a:extLst>
                </p:cNvPr>
                <p:cNvSpPr/>
                <p:nvPr/>
              </p:nvSpPr>
              <p:spPr>
                <a:xfrm>
                  <a:off x="922537" y="2287835"/>
                  <a:ext cx="185866" cy="92933"/>
                </a:xfrm>
                <a:custGeom>
                  <a:avLst/>
                  <a:gdLst>
                    <a:gd name="connsiteX0" fmla="*/ 185866 w 185866"/>
                    <a:gd name="connsiteY0" fmla="*/ 92933 h 92933"/>
                    <a:gd name="connsiteX1" fmla="*/ 0 w 185866"/>
                    <a:gd name="connsiteY1" fmla="*/ 92933 h 92933"/>
                    <a:gd name="connsiteX2" fmla="*/ 0 w 185866"/>
                    <a:gd name="connsiteY2" fmla="*/ 0 h 92933"/>
                    <a:gd name="connsiteX3" fmla="*/ 185866 w 185866"/>
                    <a:gd name="connsiteY3" fmla="*/ 0 h 92933"/>
                  </a:gdLst>
                  <a:ahLst/>
                  <a:cxnLst>
                    <a:cxn ang="0">
                      <a:pos x="connsiteX0" y="connsiteY0"/>
                    </a:cxn>
                    <a:cxn ang="0">
                      <a:pos x="connsiteX1" y="connsiteY1"/>
                    </a:cxn>
                    <a:cxn ang="0">
                      <a:pos x="connsiteX2" y="connsiteY2"/>
                    </a:cxn>
                    <a:cxn ang="0">
                      <a:pos x="connsiteX3" y="connsiteY3"/>
                    </a:cxn>
                  </a:cxnLst>
                  <a:rect l="l" t="t" r="r" b="b"/>
                  <a:pathLst>
                    <a:path w="185866" h="92933">
                      <a:moveTo>
                        <a:pt x="185866" y="92933"/>
                      </a:moveTo>
                      <a:lnTo>
                        <a:pt x="0" y="92933"/>
                      </a:lnTo>
                      <a:lnTo>
                        <a:pt x="0" y="0"/>
                      </a:lnTo>
                      <a:lnTo>
                        <a:pt x="185866" y="0"/>
                      </a:lnTo>
                      <a:close/>
                    </a:path>
                  </a:pathLst>
                </a:custGeom>
                <a:noFill/>
                <a:ln w="12700" cap="sq">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endParaRPr lang="en-IN" sz="900">
                    <a:gradFill>
                      <a:gsLst>
                        <a:gs pos="0">
                          <a:srgbClr val="505050"/>
                        </a:gs>
                        <a:gs pos="100000">
                          <a:srgbClr val="505050"/>
                        </a:gs>
                      </a:gsLst>
                      <a:lin ang="5400000" scaled="1"/>
                    </a:gradFill>
                  </a:endParaRPr>
                </a:p>
              </p:txBody>
            </p:sp>
          </p:grpSp>
        </p:grpSp>
      </p:grpSp>
      <p:grpSp>
        <p:nvGrpSpPr>
          <p:cNvPr id="49" name="Group 48" descr="Physical stores">
            <a:extLst>
              <a:ext uri="{FF2B5EF4-FFF2-40B4-BE49-F238E27FC236}">
                <a16:creationId xmlns:a16="http://schemas.microsoft.com/office/drawing/2014/main" id="{8CC05D54-6B09-BA7D-C7DE-1C29E98EEFCF}"/>
              </a:ext>
            </a:extLst>
          </p:cNvPr>
          <p:cNvGrpSpPr/>
          <p:nvPr/>
        </p:nvGrpSpPr>
        <p:grpSpPr>
          <a:xfrm>
            <a:off x="5572085" y="2607571"/>
            <a:ext cx="1086826" cy="1074704"/>
            <a:chOff x="5572085" y="-755097"/>
            <a:chExt cx="1086826" cy="1074704"/>
          </a:xfrm>
        </p:grpSpPr>
        <p:sp>
          <p:nvSpPr>
            <p:cNvPr id="223" name="Transform">
              <a:extLst>
                <a:ext uri="{FF2B5EF4-FFF2-40B4-BE49-F238E27FC236}">
                  <a16:creationId xmlns:a16="http://schemas.microsoft.com/office/drawing/2014/main" id="{FE71BECB-D9AD-4935-BF24-8F733AB4EA51}"/>
                </a:ext>
                <a:ext uri="{C183D7F6-B498-43B3-948B-1728B52AA6E4}">
                  <adec:decorative xmlns:adec="http://schemas.microsoft.com/office/drawing/2017/decorative" val="1"/>
                </a:ext>
              </a:extLst>
            </p:cNvPr>
            <p:cNvSpPr txBox="1">
              <a:spLocks/>
            </p:cNvSpPr>
            <p:nvPr/>
          </p:nvSpPr>
          <p:spPr>
            <a:xfrm>
              <a:off x="5572085" y="-755097"/>
              <a:ext cx="1086826" cy="1074704"/>
            </a:xfrm>
            <a:prstGeom prst="roundRect">
              <a:avLst/>
            </a:prstGeom>
            <a:solidFill>
              <a:schemeClr val="accent1"/>
            </a:solidFill>
            <a:ln w="25400" cap="rnd">
              <a:noFill/>
            </a:ln>
            <a:effectLst/>
          </p:spPr>
          <p:txBody>
            <a:bodyPr wrap="square" lIns="0" tIns="0" rIns="0" bIns="0" rtlCol="0" anchor="ctr" anchorCtr="0">
              <a:noAutofit/>
            </a:bodyPr>
            <a:lstStyle>
              <a:defPPr>
                <a:defRPr lang="en-US"/>
              </a:defPPr>
              <a:lvl1pPr algn="ctr" defTabSz="914102" fontAlgn="base">
                <a:lnSpc>
                  <a:spcPct val="90000"/>
                </a:lnSpc>
                <a:spcBef>
                  <a:spcPts val="2239"/>
                </a:spcBef>
                <a:spcAft>
                  <a:spcPct val="0"/>
                </a:spcAft>
                <a:buSzPct val="90000"/>
                <a:defRPr sz="1200" kern="0">
                  <a:gradFill>
                    <a:gsLst>
                      <a:gs pos="24211">
                        <a:srgbClr val="FFFFFF"/>
                      </a:gs>
                      <a:gs pos="50000">
                        <a:srgbClr val="FFFFFF"/>
                      </a:gs>
                    </a:gsLst>
                    <a:lin ang="18900000" scaled="0"/>
                  </a:gradFill>
                  <a:cs typeface="Segoe UI" panose="020B0502040204020203" pitchFamily="34" charset="0"/>
                </a:defRPr>
              </a:lvl1pPr>
              <a:lvl2pPr marL="228600" marR="0" indent="0" defTabSz="932742" fontAlgn="auto">
                <a:lnSpc>
                  <a:spcPct val="100000"/>
                </a:lnSpc>
                <a:spcBef>
                  <a:spcPct val="20000"/>
                </a:spcBef>
                <a:spcAft>
                  <a:spcPts val="0"/>
                </a:spcAft>
                <a:buClrTx/>
                <a:buSzPct val="90000"/>
                <a:buFont typeface="Wingdings" panose="05000000000000000000" pitchFamily="2" charset="2"/>
                <a:buNone/>
                <a:tabLst/>
                <a:defRPr sz="2000" spc="0" baseline="0">
                  <a:gradFill>
                    <a:gsLst>
                      <a:gs pos="1250">
                        <a:schemeClr val="tx1"/>
                      </a:gs>
                      <a:gs pos="100000">
                        <a:schemeClr val="tx1"/>
                      </a:gs>
                    </a:gsLst>
                    <a:lin ang="5400000" scaled="0"/>
                  </a:gradFill>
                </a:defRPr>
              </a:lvl2pPr>
              <a:lvl3pPr marL="457200" marR="0" indent="0" defTabSz="932742" fontAlgn="auto">
                <a:lnSpc>
                  <a:spcPct val="100000"/>
                </a:lnSpc>
                <a:spcBef>
                  <a:spcPct val="20000"/>
                </a:spcBef>
                <a:spcAft>
                  <a:spcPts val="0"/>
                </a:spcAft>
                <a:buClrTx/>
                <a:buSzPct val="90000"/>
                <a:buFont typeface="Wingdings" panose="05000000000000000000" pitchFamily="2" charset="2"/>
                <a:buNone/>
                <a:tabLst/>
                <a:defRPr sz="1600" spc="0" baseline="0">
                  <a:gradFill>
                    <a:gsLst>
                      <a:gs pos="1250">
                        <a:schemeClr val="tx1"/>
                      </a:gs>
                      <a:gs pos="100000">
                        <a:schemeClr val="tx1"/>
                      </a:gs>
                    </a:gsLst>
                    <a:lin ang="5400000" scaled="0"/>
                  </a:gradFill>
                </a:defRPr>
              </a:lvl3pPr>
              <a:lvl4pPr marL="661988" marR="0" indent="0" defTabSz="932742" fontAlgn="auto">
                <a:lnSpc>
                  <a:spcPct val="100000"/>
                </a:lnSpc>
                <a:spcBef>
                  <a:spcPct val="20000"/>
                </a:spcBef>
                <a:spcAft>
                  <a:spcPts val="0"/>
                </a:spcAft>
                <a:buClrTx/>
                <a:buSzPct val="90000"/>
                <a:buFont typeface="Wingdings" panose="05000000000000000000" pitchFamily="2" charset="2"/>
                <a:buNone/>
                <a:tabLst/>
                <a:defRPr sz="1400" spc="0" baseline="0">
                  <a:gradFill>
                    <a:gsLst>
                      <a:gs pos="1250">
                        <a:schemeClr val="tx1"/>
                      </a:gs>
                      <a:gs pos="100000">
                        <a:schemeClr val="tx1"/>
                      </a:gs>
                    </a:gsLst>
                    <a:lin ang="5400000" scaled="0"/>
                  </a:gradFill>
                </a:defRPr>
              </a:lvl4pPr>
              <a:lvl5pPr marL="855663" marR="0" indent="0" defTabSz="932742" fontAlgn="auto">
                <a:lnSpc>
                  <a:spcPct val="100000"/>
                </a:lnSpc>
                <a:spcBef>
                  <a:spcPct val="20000"/>
                </a:spcBef>
                <a:spcAft>
                  <a:spcPts val="0"/>
                </a:spcAft>
                <a:buClrTx/>
                <a:buSzPct val="90000"/>
                <a:buFont typeface="Wingdings" panose="05000000000000000000" pitchFamily="2" charset="2"/>
                <a:buNone/>
                <a:tabLst/>
                <a:defRPr sz="1400" spc="0" baseline="0">
                  <a:gradFill>
                    <a:gsLst>
                      <a:gs pos="1250">
                        <a:schemeClr val="tx1"/>
                      </a:gs>
                      <a:gs pos="100000">
                        <a:schemeClr val="tx1"/>
                      </a:gs>
                    </a:gsLst>
                    <a:lin ang="5400000" scaled="0"/>
                  </a:gradFill>
                </a:defRPr>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marL="0" marR="0" lvl="0" indent="0" algn="ctr" defTabSz="914102" rtl="0" eaLnBrk="1" fontAlgn="base" latinLnBrk="0" hangingPunct="1">
                <a:lnSpc>
                  <a:spcPct val="90000"/>
                </a:lnSpc>
                <a:spcBef>
                  <a:spcPts val="2239"/>
                </a:spcBef>
                <a:spcAft>
                  <a:spcPct val="0"/>
                </a:spcAft>
                <a:buClrTx/>
                <a:buSzPct val="90000"/>
                <a:buFontTx/>
                <a:buNone/>
                <a:tabLst/>
                <a:defRPr/>
              </a:pPr>
              <a:endParaRPr kumimoji="0" lang="en-US" sz="1200" b="0" i="0" u="none" strike="noStrike" kern="0" cap="none" spc="0" normalizeH="0" baseline="0" noProof="0">
                <a:ln>
                  <a:noFill/>
                </a:ln>
                <a:gradFill>
                  <a:gsLst>
                    <a:gs pos="24211">
                      <a:srgbClr val="FFFFFF"/>
                    </a:gs>
                    <a:gs pos="50000">
                      <a:srgbClr val="FFFFFF"/>
                    </a:gs>
                  </a:gsLst>
                  <a:lin ang="18900000" scaled="0"/>
                </a:gradFill>
                <a:effectLst/>
                <a:uLnTx/>
                <a:uFillTx/>
                <a:latin typeface="Segoe UI"/>
                <a:ea typeface="+mn-ea"/>
                <a:cs typeface="Segoe UI" panose="020B0502040204020203" pitchFamily="34" charset="0"/>
              </a:endParaRPr>
            </a:p>
          </p:txBody>
        </p:sp>
        <p:sp>
          <p:nvSpPr>
            <p:cNvPr id="250" name="Rectangle 249">
              <a:extLst>
                <a:ext uri="{FF2B5EF4-FFF2-40B4-BE49-F238E27FC236}">
                  <a16:creationId xmlns:a16="http://schemas.microsoft.com/office/drawing/2014/main" id="{F2500C9E-56EB-46D9-930B-5E053ABE8FA4}"/>
                </a:ext>
              </a:extLst>
            </p:cNvPr>
            <p:cNvSpPr>
              <a:spLocks/>
            </p:cNvSpPr>
            <p:nvPr/>
          </p:nvSpPr>
          <p:spPr bwMode="invGray">
            <a:xfrm>
              <a:off x="5581371" y="-151626"/>
              <a:ext cx="1068254" cy="463890"/>
            </a:xfrm>
            <a:prstGeom prst="rect">
              <a:avLst/>
            </a:prstGeom>
            <a:noFill/>
            <a:ln>
              <a:noFill/>
              <a:prstDash val="sysDash"/>
            </a:ln>
          </p:spPr>
          <p:txBody>
            <a:bodyPr wrap="square" lIns="0" tIns="0" rIns="0" bIns="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chemeClr val="bg1"/>
                  </a:solidFill>
                  <a:effectLst/>
                  <a:uLnTx/>
                  <a:uFillTx/>
                  <a:latin typeface="+mj-lt"/>
                  <a:ea typeface="+mn-ea"/>
                  <a:cs typeface="+mn-cs"/>
                </a:rPr>
                <a:t>Physical stores</a:t>
              </a:r>
            </a:p>
          </p:txBody>
        </p:sp>
        <p:grpSp>
          <p:nvGrpSpPr>
            <p:cNvPr id="26" name="Graphic 5">
              <a:extLst>
                <a:ext uri="{FF2B5EF4-FFF2-40B4-BE49-F238E27FC236}">
                  <a16:creationId xmlns:a16="http://schemas.microsoft.com/office/drawing/2014/main" id="{65B83115-E98D-B557-91B0-84107C617647}"/>
                </a:ext>
              </a:extLst>
            </p:cNvPr>
            <p:cNvGrpSpPr/>
            <p:nvPr/>
          </p:nvGrpSpPr>
          <p:grpSpPr>
            <a:xfrm>
              <a:off x="5906912" y="-530114"/>
              <a:ext cx="417172" cy="336519"/>
              <a:chOff x="637361" y="2008961"/>
              <a:chExt cx="561626" cy="453049"/>
            </a:xfrm>
            <a:noFill/>
          </p:grpSpPr>
          <p:sp>
            <p:nvSpPr>
              <p:cNvPr id="27" name="Freeform: Shape 26">
                <a:extLst>
                  <a:ext uri="{FF2B5EF4-FFF2-40B4-BE49-F238E27FC236}">
                    <a16:creationId xmlns:a16="http://schemas.microsoft.com/office/drawing/2014/main" id="{B9CD6F78-113F-51CE-02BD-E21A512DBE56}"/>
                  </a:ext>
                </a:extLst>
              </p:cNvPr>
              <p:cNvSpPr/>
              <p:nvPr/>
            </p:nvSpPr>
            <p:spPr>
              <a:xfrm>
                <a:off x="637361" y="2008961"/>
                <a:ext cx="561626" cy="205227"/>
              </a:xfrm>
              <a:custGeom>
                <a:avLst/>
                <a:gdLst>
                  <a:gd name="connsiteX0" fmla="*/ 540252 w 561626"/>
                  <a:gd name="connsiteY0" fmla="*/ 0 h 205227"/>
                  <a:gd name="connsiteX1" fmla="*/ 29119 w 561626"/>
                  <a:gd name="connsiteY1" fmla="*/ 0 h 205227"/>
                  <a:gd name="connsiteX2" fmla="*/ 0 w 561626"/>
                  <a:gd name="connsiteY2" fmla="*/ 166505 h 205227"/>
                  <a:gd name="connsiteX3" fmla="*/ 39651 w 561626"/>
                  <a:gd name="connsiteY3" fmla="*/ 205227 h 205227"/>
                  <a:gd name="connsiteX4" fmla="*/ 74347 w 561626"/>
                  <a:gd name="connsiteY4" fmla="*/ 184550 h 205227"/>
                  <a:gd name="connsiteX5" fmla="*/ 109042 w 561626"/>
                  <a:gd name="connsiteY5" fmla="*/ 205227 h 205227"/>
                  <a:gd name="connsiteX6" fmla="*/ 143737 w 561626"/>
                  <a:gd name="connsiteY6" fmla="*/ 184550 h 205227"/>
                  <a:gd name="connsiteX7" fmla="*/ 179284 w 561626"/>
                  <a:gd name="connsiteY7" fmla="*/ 205227 h 205227"/>
                  <a:gd name="connsiteX8" fmla="*/ 214831 w 561626"/>
                  <a:gd name="connsiteY8" fmla="*/ 184550 h 205227"/>
                  <a:gd name="connsiteX9" fmla="*/ 249061 w 561626"/>
                  <a:gd name="connsiteY9" fmla="*/ 205227 h 205227"/>
                  <a:gd name="connsiteX10" fmla="*/ 283291 w 561626"/>
                  <a:gd name="connsiteY10" fmla="*/ 184550 h 205227"/>
                  <a:gd name="connsiteX11" fmla="*/ 317522 w 561626"/>
                  <a:gd name="connsiteY11" fmla="*/ 205227 h 205227"/>
                  <a:gd name="connsiteX12" fmla="*/ 351752 w 561626"/>
                  <a:gd name="connsiteY12" fmla="*/ 184550 h 205227"/>
                  <a:gd name="connsiteX13" fmla="*/ 385983 w 561626"/>
                  <a:gd name="connsiteY13" fmla="*/ 205227 h 205227"/>
                  <a:gd name="connsiteX14" fmla="*/ 420213 w 561626"/>
                  <a:gd name="connsiteY14" fmla="*/ 184550 h 205227"/>
                  <a:gd name="connsiteX15" fmla="*/ 453979 w 561626"/>
                  <a:gd name="connsiteY15" fmla="*/ 205227 h 205227"/>
                  <a:gd name="connsiteX16" fmla="*/ 488209 w 561626"/>
                  <a:gd name="connsiteY16" fmla="*/ 184550 h 205227"/>
                  <a:gd name="connsiteX17" fmla="*/ 522439 w 561626"/>
                  <a:gd name="connsiteY17" fmla="*/ 205227 h 205227"/>
                  <a:gd name="connsiteX18" fmla="*/ 561626 w 561626"/>
                  <a:gd name="connsiteY18" fmla="*/ 166505 h 205227"/>
                  <a:gd name="connsiteX19" fmla="*/ 540252 w 561626"/>
                  <a:gd name="connsiteY19" fmla="*/ 0 h 205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61626" h="205227">
                    <a:moveTo>
                      <a:pt x="540252" y="0"/>
                    </a:moveTo>
                    <a:lnTo>
                      <a:pt x="29119" y="0"/>
                    </a:lnTo>
                    <a:lnTo>
                      <a:pt x="0" y="166505"/>
                    </a:lnTo>
                    <a:cubicBezTo>
                      <a:pt x="465" y="187648"/>
                      <a:pt x="18045" y="205227"/>
                      <a:pt x="39651" y="205227"/>
                    </a:cubicBezTo>
                    <a:cubicBezTo>
                      <a:pt x="54521" y="205227"/>
                      <a:pt x="67531" y="197096"/>
                      <a:pt x="74347" y="184550"/>
                    </a:cubicBezTo>
                    <a:cubicBezTo>
                      <a:pt x="81084" y="196709"/>
                      <a:pt x="94172" y="205227"/>
                      <a:pt x="109042" y="205227"/>
                    </a:cubicBezTo>
                    <a:cubicBezTo>
                      <a:pt x="123911" y="205227"/>
                      <a:pt x="136922" y="197096"/>
                      <a:pt x="143737" y="184550"/>
                    </a:cubicBezTo>
                    <a:cubicBezTo>
                      <a:pt x="150474" y="196709"/>
                      <a:pt x="164414" y="205227"/>
                      <a:pt x="179284" y="205227"/>
                    </a:cubicBezTo>
                    <a:cubicBezTo>
                      <a:pt x="194153" y="205227"/>
                      <a:pt x="205847" y="197096"/>
                      <a:pt x="214831" y="184550"/>
                    </a:cubicBezTo>
                    <a:cubicBezTo>
                      <a:pt x="219322" y="196709"/>
                      <a:pt x="234192" y="205227"/>
                      <a:pt x="249061" y="205227"/>
                    </a:cubicBezTo>
                    <a:cubicBezTo>
                      <a:pt x="263930" y="205227"/>
                      <a:pt x="274308" y="197096"/>
                      <a:pt x="283291" y="184550"/>
                    </a:cubicBezTo>
                    <a:cubicBezTo>
                      <a:pt x="287783" y="196709"/>
                      <a:pt x="302652" y="205227"/>
                      <a:pt x="317522" y="205227"/>
                    </a:cubicBezTo>
                    <a:cubicBezTo>
                      <a:pt x="332391" y="205227"/>
                      <a:pt x="342769" y="197096"/>
                      <a:pt x="351752" y="184550"/>
                    </a:cubicBezTo>
                    <a:cubicBezTo>
                      <a:pt x="356244" y="196709"/>
                      <a:pt x="371113" y="205227"/>
                      <a:pt x="385983" y="205227"/>
                    </a:cubicBezTo>
                    <a:cubicBezTo>
                      <a:pt x="400852" y="205227"/>
                      <a:pt x="415721" y="197096"/>
                      <a:pt x="420213" y="184550"/>
                    </a:cubicBezTo>
                    <a:cubicBezTo>
                      <a:pt x="424705" y="196709"/>
                      <a:pt x="439109" y="205227"/>
                      <a:pt x="453979" y="205227"/>
                    </a:cubicBezTo>
                    <a:cubicBezTo>
                      <a:pt x="468848" y="205227"/>
                      <a:pt x="481471" y="197096"/>
                      <a:pt x="488209" y="184550"/>
                    </a:cubicBezTo>
                    <a:cubicBezTo>
                      <a:pt x="494947" y="196709"/>
                      <a:pt x="508035" y="205227"/>
                      <a:pt x="522439" y="205227"/>
                    </a:cubicBezTo>
                    <a:cubicBezTo>
                      <a:pt x="544046" y="205227"/>
                      <a:pt x="561162" y="188112"/>
                      <a:pt x="561626" y="166505"/>
                    </a:cubicBezTo>
                    <a:lnTo>
                      <a:pt x="540252" y="0"/>
                    </a:lnTo>
                    <a:close/>
                  </a:path>
                </a:pathLst>
              </a:custGeom>
              <a:no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IN" sz="900">
                  <a:gradFill>
                    <a:gsLst>
                      <a:gs pos="0">
                        <a:srgbClr val="505050"/>
                      </a:gs>
                      <a:gs pos="100000">
                        <a:srgbClr val="505050"/>
                      </a:gs>
                    </a:gsLst>
                    <a:lin ang="5400000" scaled="1"/>
                  </a:gradFill>
                </a:endParaRPr>
              </a:p>
            </p:txBody>
          </p:sp>
          <p:sp>
            <p:nvSpPr>
              <p:cNvPr id="28" name="Freeform: Shape 27">
                <a:extLst>
                  <a:ext uri="{FF2B5EF4-FFF2-40B4-BE49-F238E27FC236}">
                    <a16:creationId xmlns:a16="http://schemas.microsoft.com/office/drawing/2014/main" id="{52097555-3099-53C9-5B9E-40CB341D8CEF}"/>
                  </a:ext>
                </a:extLst>
              </p:cNvPr>
              <p:cNvSpPr/>
              <p:nvPr/>
            </p:nvSpPr>
            <p:spPr>
              <a:xfrm>
                <a:off x="673683" y="2032194"/>
                <a:ext cx="23233" cy="139399"/>
              </a:xfrm>
              <a:custGeom>
                <a:avLst/>
                <a:gdLst>
                  <a:gd name="connsiteX0" fmla="*/ 23233 w 23233"/>
                  <a:gd name="connsiteY0" fmla="*/ 0 h 139399"/>
                  <a:gd name="connsiteX1" fmla="*/ 0 w 23233"/>
                  <a:gd name="connsiteY1" fmla="*/ 139400 h 139399"/>
                </a:gdLst>
                <a:ahLst/>
                <a:cxnLst>
                  <a:cxn ang="0">
                    <a:pos x="connsiteX0" y="connsiteY0"/>
                  </a:cxn>
                  <a:cxn ang="0">
                    <a:pos x="connsiteX1" y="connsiteY1"/>
                  </a:cxn>
                </a:cxnLst>
                <a:rect l="l" t="t" r="r" b="b"/>
                <a:pathLst>
                  <a:path w="23233" h="139399">
                    <a:moveTo>
                      <a:pt x="23233" y="0"/>
                    </a:moveTo>
                    <a:lnTo>
                      <a:pt x="0" y="139400"/>
                    </a:lnTo>
                  </a:path>
                </a:pathLst>
              </a:custGeom>
              <a:no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IN" sz="900">
                  <a:gradFill>
                    <a:gsLst>
                      <a:gs pos="0">
                        <a:srgbClr val="505050"/>
                      </a:gs>
                      <a:gs pos="100000">
                        <a:srgbClr val="505050"/>
                      </a:gs>
                    </a:gsLst>
                    <a:lin ang="5400000" scaled="1"/>
                  </a:gradFill>
                </a:endParaRPr>
              </a:p>
            </p:txBody>
          </p:sp>
          <p:grpSp>
            <p:nvGrpSpPr>
              <p:cNvPr id="29" name="Graphic 5">
                <a:extLst>
                  <a:ext uri="{FF2B5EF4-FFF2-40B4-BE49-F238E27FC236}">
                    <a16:creationId xmlns:a16="http://schemas.microsoft.com/office/drawing/2014/main" id="{06F4A71F-3CAB-EF96-F053-37D49129013D}"/>
                  </a:ext>
                </a:extLst>
              </p:cNvPr>
              <p:cNvGrpSpPr/>
              <p:nvPr/>
            </p:nvGrpSpPr>
            <p:grpSpPr>
              <a:xfrm>
                <a:off x="670352" y="2215273"/>
                <a:ext cx="495643" cy="246737"/>
                <a:chOff x="670352" y="2215273"/>
                <a:chExt cx="495643" cy="246737"/>
              </a:xfrm>
              <a:noFill/>
            </p:grpSpPr>
            <p:sp>
              <p:nvSpPr>
                <p:cNvPr id="30" name="Freeform: Shape 29">
                  <a:extLst>
                    <a:ext uri="{FF2B5EF4-FFF2-40B4-BE49-F238E27FC236}">
                      <a16:creationId xmlns:a16="http://schemas.microsoft.com/office/drawing/2014/main" id="{C9C2ECEC-D80B-7769-97DD-C3286E635797}"/>
                    </a:ext>
                  </a:extLst>
                </p:cNvPr>
                <p:cNvSpPr/>
                <p:nvPr/>
              </p:nvSpPr>
              <p:spPr>
                <a:xfrm>
                  <a:off x="670352" y="2215273"/>
                  <a:ext cx="495643" cy="246737"/>
                </a:xfrm>
                <a:custGeom>
                  <a:avLst/>
                  <a:gdLst>
                    <a:gd name="connsiteX0" fmla="*/ 0 w 495643"/>
                    <a:gd name="connsiteY0" fmla="*/ 0 h 246737"/>
                    <a:gd name="connsiteX1" fmla="*/ 0 w 495643"/>
                    <a:gd name="connsiteY1" fmla="*/ 246738 h 246737"/>
                    <a:gd name="connsiteX2" fmla="*/ 99516 w 495643"/>
                    <a:gd name="connsiteY2" fmla="*/ 246738 h 246737"/>
                    <a:gd name="connsiteX3" fmla="*/ 99516 w 495643"/>
                    <a:gd name="connsiteY3" fmla="*/ 68228 h 246737"/>
                    <a:gd name="connsiteX4" fmla="*/ 206234 w 495643"/>
                    <a:gd name="connsiteY4" fmla="*/ 68228 h 246737"/>
                    <a:gd name="connsiteX5" fmla="*/ 206234 w 495643"/>
                    <a:gd name="connsiteY5" fmla="*/ 246738 h 246737"/>
                    <a:gd name="connsiteX6" fmla="*/ 495644 w 495643"/>
                    <a:gd name="connsiteY6" fmla="*/ 246738 h 246737"/>
                    <a:gd name="connsiteX7" fmla="*/ 495644 w 495643"/>
                    <a:gd name="connsiteY7" fmla="*/ 0 h 246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5643" h="246737">
                      <a:moveTo>
                        <a:pt x="0" y="0"/>
                      </a:moveTo>
                      <a:lnTo>
                        <a:pt x="0" y="246738"/>
                      </a:lnTo>
                      <a:lnTo>
                        <a:pt x="99516" y="246738"/>
                      </a:lnTo>
                      <a:lnTo>
                        <a:pt x="99516" y="68228"/>
                      </a:lnTo>
                      <a:lnTo>
                        <a:pt x="206234" y="68228"/>
                      </a:lnTo>
                      <a:lnTo>
                        <a:pt x="206234" y="246738"/>
                      </a:lnTo>
                      <a:lnTo>
                        <a:pt x="495644" y="246738"/>
                      </a:lnTo>
                      <a:lnTo>
                        <a:pt x="495644" y="0"/>
                      </a:lnTo>
                    </a:path>
                  </a:pathLst>
                </a:custGeom>
                <a:no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IN" sz="900">
                    <a:gradFill>
                      <a:gsLst>
                        <a:gs pos="0">
                          <a:srgbClr val="505050"/>
                        </a:gs>
                        <a:gs pos="100000">
                          <a:srgbClr val="505050"/>
                        </a:gs>
                      </a:gsLst>
                      <a:lin ang="5400000" scaled="1"/>
                    </a:gradFill>
                  </a:endParaRPr>
                </a:p>
              </p:txBody>
            </p:sp>
            <p:sp>
              <p:nvSpPr>
                <p:cNvPr id="31" name="Freeform: Shape 30">
                  <a:extLst>
                    <a:ext uri="{FF2B5EF4-FFF2-40B4-BE49-F238E27FC236}">
                      <a16:creationId xmlns:a16="http://schemas.microsoft.com/office/drawing/2014/main" id="{AB304BC7-9511-2253-7E19-E870513B3F0B}"/>
                    </a:ext>
                  </a:extLst>
                </p:cNvPr>
                <p:cNvSpPr/>
                <p:nvPr/>
              </p:nvSpPr>
              <p:spPr>
                <a:xfrm>
                  <a:off x="922537" y="2287835"/>
                  <a:ext cx="185866" cy="92933"/>
                </a:xfrm>
                <a:custGeom>
                  <a:avLst/>
                  <a:gdLst>
                    <a:gd name="connsiteX0" fmla="*/ 185866 w 185866"/>
                    <a:gd name="connsiteY0" fmla="*/ 92933 h 92933"/>
                    <a:gd name="connsiteX1" fmla="*/ 0 w 185866"/>
                    <a:gd name="connsiteY1" fmla="*/ 92933 h 92933"/>
                    <a:gd name="connsiteX2" fmla="*/ 0 w 185866"/>
                    <a:gd name="connsiteY2" fmla="*/ 0 h 92933"/>
                    <a:gd name="connsiteX3" fmla="*/ 185866 w 185866"/>
                    <a:gd name="connsiteY3" fmla="*/ 0 h 92933"/>
                  </a:gdLst>
                  <a:ahLst/>
                  <a:cxnLst>
                    <a:cxn ang="0">
                      <a:pos x="connsiteX0" y="connsiteY0"/>
                    </a:cxn>
                    <a:cxn ang="0">
                      <a:pos x="connsiteX1" y="connsiteY1"/>
                    </a:cxn>
                    <a:cxn ang="0">
                      <a:pos x="connsiteX2" y="connsiteY2"/>
                    </a:cxn>
                    <a:cxn ang="0">
                      <a:pos x="connsiteX3" y="connsiteY3"/>
                    </a:cxn>
                  </a:cxnLst>
                  <a:rect l="l" t="t" r="r" b="b"/>
                  <a:pathLst>
                    <a:path w="185866" h="92933">
                      <a:moveTo>
                        <a:pt x="185866" y="92933"/>
                      </a:moveTo>
                      <a:lnTo>
                        <a:pt x="0" y="92933"/>
                      </a:lnTo>
                      <a:lnTo>
                        <a:pt x="0" y="0"/>
                      </a:lnTo>
                      <a:lnTo>
                        <a:pt x="185866" y="0"/>
                      </a:lnTo>
                      <a:close/>
                    </a:path>
                  </a:pathLst>
                </a:custGeom>
                <a:no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IN" sz="900">
                    <a:gradFill>
                      <a:gsLst>
                        <a:gs pos="0">
                          <a:srgbClr val="505050"/>
                        </a:gs>
                        <a:gs pos="100000">
                          <a:srgbClr val="505050"/>
                        </a:gs>
                      </a:gsLst>
                      <a:lin ang="5400000" scaled="1"/>
                    </a:gradFill>
                  </a:endParaRPr>
                </a:p>
              </p:txBody>
            </p:sp>
          </p:grpSp>
        </p:grpSp>
      </p:grpSp>
      <p:grpSp>
        <p:nvGrpSpPr>
          <p:cNvPr id="107" name="Group 106" descr="Operations">
            <a:extLst>
              <a:ext uri="{FF2B5EF4-FFF2-40B4-BE49-F238E27FC236}">
                <a16:creationId xmlns:a16="http://schemas.microsoft.com/office/drawing/2014/main" id="{270BD54F-8F0A-5F36-399A-B79D3F0314AF}"/>
              </a:ext>
            </a:extLst>
          </p:cNvPr>
          <p:cNvGrpSpPr/>
          <p:nvPr/>
        </p:nvGrpSpPr>
        <p:grpSpPr>
          <a:xfrm>
            <a:off x="6776962" y="1419026"/>
            <a:ext cx="1086826" cy="1081428"/>
            <a:chOff x="6776962" y="1419026"/>
            <a:chExt cx="1086826" cy="1081428"/>
          </a:xfrm>
        </p:grpSpPr>
        <p:sp>
          <p:nvSpPr>
            <p:cNvPr id="90" name="Transform">
              <a:extLst>
                <a:ext uri="{FF2B5EF4-FFF2-40B4-BE49-F238E27FC236}">
                  <a16:creationId xmlns:a16="http://schemas.microsoft.com/office/drawing/2014/main" id="{F52351AB-EA9E-9F8E-3833-AEFADD23F106}"/>
                </a:ext>
                <a:ext uri="{C183D7F6-B498-43B3-948B-1728B52AA6E4}">
                  <adec:decorative xmlns:adec="http://schemas.microsoft.com/office/drawing/2017/decorative" val="1"/>
                </a:ext>
              </a:extLst>
            </p:cNvPr>
            <p:cNvSpPr txBox="1">
              <a:spLocks/>
            </p:cNvSpPr>
            <p:nvPr/>
          </p:nvSpPr>
          <p:spPr>
            <a:xfrm>
              <a:off x="6776962" y="1419026"/>
              <a:ext cx="1086826" cy="1074704"/>
            </a:xfrm>
            <a:prstGeom prst="roundRect">
              <a:avLst/>
            </a:prstGeom>
            <a:solidFill>
              <a:srgbClr val="008575">
                <a:alpha val="15000"/>
              </a:srgbClr>
            </a:solidFill>
            <a:ln w="25400" cap="rnd">
              <a:noFill/>
            </a:ln>
            <a:effectLst/>
          </p:spPr>
          <p:txBody>
            <a:bodyPr wrap="square" lIns="0" tIns="0" rIns="0" bIns="0" rtlCol="0" anchor="ctr" anchorCtr="0">
              <a:noAutofit/>
            </a:bodyPr>
            <a:lstStyle>
              <a:defPPr>
                <a:defRPr lang="en-US"/>
              </a:defPPr>
              <a:lvl1pPr marR="0" lvl="0" indent="0" algn="ctr" defTabSz="914102" fontAlgn="base">
                <a:lnSpc>
                  <a:spcPct val="90000"/>
                </a:lnSpc>
                <a:spcBef>
                  <a:spcPts val="2239"/>
                </a:spcBef>
                <a:spcAft>
                  <a:spcPct val="0"/>
                </a:spcAft>
                <a:buClrTx/>
                <a:buSzPct val="90000"/>
                <a:buFontTx/>
                <a:buNone/>
                <a:tabLst/>
                <a:defRPr kumimoji="0" sz="1200" b="0" i="0" u="none" strike="noStrike" kern="0" cap="none" spc="0" normalizeH="0" baseline="0">
                  <a:ln>
                    <a:noFill/>
                  </a:ln>
                  <a:gradFill>
                    <a:gsLst>
                      <a:gs pos="24211">
                        <a:srgbClr val="FFFFFF"/>
                      </a:gs>
                      <a:gs pos="50000">
                        <a:srgbClr val="FFFFFF"/>
                      </a:gs>
                    </a:gsLst>
                    <a:lin ang="18900000" scaled="0"/>
                  </a:gradFill>
                  <a:effectLst/>
                  <a:uLnTx/>
                  <a:uFillTx/>
                  <a:latin typeface="Segoe UI"/>
                  <a:cs typeface="Segoe UI" panose="020B0502040204020203" pitchFamily="34" charset="0"/>
                </a:defRPr>
              </a:lvl1pPr>
              <a:lvl2pPr marL="228600" marR="0" indent="0" defTabSz="932742" fontAlgn="auto">
                <a:lnSpc>
                  <a:spcPct val="100000"/>
                </a:lnSpc>
                <a:spcBef>
                  <a:spcPct val="20000"/>
                </a:spcBef>
                <a:spcAft>
                  <a:spcPts val="0"/>
                </a:spcAft>
                <a:buClrTx/>
                <a:buSzPct val="90000"/>
                <a:buFont typeface="Wingdings" panose="05000000000000000000" pitchFamily="2" charset="2"/>
                <a:buNone/>
                <a:tabLst/>
                <a:defRPr sz="2000" spc="0" baseline="0">
                  <a:gradFill>
                    <a:gsLst>
                      <a:gs pos="1250">
                        <a:schemeClr val="tx1"/>
                      </a:gs>
                      <a:gs pos="100000">
                        <a:schemeClr val="tx1"/>
                      </a:gs>
                    </a:gsLst>
                    <a:lin ang="5400000" scaled="0"/>
                  </a:gradFill>
                </a:defRPr>
              </a:lvl2pPr>
              <a:lvl3pPr marL="457200" marR="0" indent="0" defTabSz="932742" fontAlgn="auto">
                <a:lnSpc>
                  <a:spcPct val="100000"/>
                </a:lnSpc>
                <a:spcBef>
                  <a:spcPct val="20000"/>
                </a:spcBef>
                <a:spcAft>
                  <a:spcPts val="0"/>
                </a:spcAft>
                <a:buClrTx/>
                <a:buSzPct val="90000"/>
                <a:buFont typeface="Wingdings" panose="05000000000000000000" pitchFamily="2" charset="2"/>
                <a:buNone/>
                <a:tabLst/>
                <a:defRPr sz="1600" spc="0" baseline="0">
                  <a:gradFill>
                    <a:gsLst>
                      <a:gs pos="1250">
                        <a:schemeClr val="tx1"/>
                      </a:gs>
                      <a:gs pos="100000">
                        <a:schemeClr val="tx1"/>
                      </a:gs>
                    </a:gsLst>
                    <a:lin ang="5400000" scaled="0"/>
                  </a:gradFill>
                </a:defRPr>
              </a:lvl3pPr>
              <a:lvl4pPr marL="661988" marR="0" indent="0" defTabSz="932742" fontAlgn="auto">
                <a:lnSpc>
                  <a:spcPct val="100000"/>
                </a:lnSpc>
                <a:spcBef>
                  <a:spcPct val="20000"/>
                </a:spcBef>
                <a:spcAft>
                  <a:spcPts val="0"/>
                </a:spcAft>
                <a:buClrTx/>
                <a:buSzPct val="90000"/>
                <a:buFont typeface="Wingdings" panose="05000000000000000000" pitchFamily="2" charset="2"/>
                <a:buNone/>
                <a:tabLst/>
                <a:defRPr sz="1400" spc="0" baseline="0">
                  <a:gradFill>
                    <a:gsLst>
                      <a:gs pos="1250">
                        <a:schemeClr val="tx1"/>
                      </a:gs>
                      <a:gs pos="100000">
                        <a:schemeClr val="tx1"/>
                      </a:gs>
                    </a:gsLst>
                    <a:lin ang="5400000" scaled="0"/>
                  </a:gradFill>
                </a:defRPr>
              </a:lvl4pPr>
              <a:lvl5pPr marL="855663" marR="0" indent="0" defTabSz="932742" fontAlgn="auto">
                <a:lnSpc>
                  <a:spcPct val="100000"/>
                </a:lnSpc>
                <a:spcBef>
                  <a:spcPct val="20000"/>
                </a:spcBef>
                <a:spcAft>
                  <a:spcPts val="0"/>
                </a:spcAft>
                <a:buClrTx/>
                <a:buSzPct val="90000"/>
                <a:buFont typeface="Wingdings" panose="05000000000000000000" pitchFamily="2" charset="2"/>
                <a:buNone/>
                <a:tabLst/>
                <a:defRPr sz="1400" spc="0" baseline="0">
                  <a:gradFill>
                    <a:gsLst>
                      <a:gs pos="1250">
                        <a:schemeClr val="tx1"/>
                      </a:gs>
                      <a:gs pos="100000">
                        <a:schemeClr val="tx1"/>
                      </a:gs>
                    </a:gsLst>
                    <a:lin ang="5400000" scaled="0"/>
                  </a:gradFill>
                </a:defRPr>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endParaRPr lang="en-US"/>
            </a:p>
          </p:txBody>
        </p:sp>
        <p:sp>
          <p:nvSpPr>
            <p:cNvPr id="91" name="Rectangle 90">
              <a:extLst>
                <a:ext uri="{FF2B5EF4-FFF2-40B4-BE49-F238E27FC236}">
                  <a16:creationId xmlns:a16="http://schemas.microsoft.com/office/drawing/2014/main" id="{518621FF-1C16-0CE1-DF9B-660CC8B5B935}"/>
                </a:ext>
              </a:extLst>
            </p:cNvPr>
            <p:cNvSpPr>
              <a:spLocks/>
            </p:cNvSpPr>
            <p:nvPr/>
          </p:nvSpPr>
          <p:spPr bwMode="invGray">
            <a:xfrm>
              <a:off x="6786248" y="2036564"/>
              <a:ext cx="1068254" cy="463890"/>
            </a:xfrm>
            <a:prstGeom prst="rect">
              <a:avLst/>
            </a:prstGeom>
            <a:noFill/>
            <a:ln>
              <a:noFill/>
              <a:prstDash val="sysDash"/>
            </a:ln>
          </p:spPr>
          <p:txBody>
            <a:bodyPr wrap="square" lIns="0" tIns="0" rIns="0" bIns="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i="0" u="none" strike="noStrike" kern="1200" cap="none" spc="0" normalizeH="0" baseline="0" noProof="0">
                  <a:ln>
                    <a:noFill/>
                  </a:ln>
                  <a:effectLst/>
                  <a:uLnTx/>
                  <a:uFillTx/>
                  <a:latin typeface="+mj-lt"/>
                  <a:ea typeface="+mn-ea"/>
                  <a:cs typeface="+mn-cs"/>
                </a:rPr>
                <a:t>Operations</a:t>
              </a:r>
            </a:p>
          </p:txBody>
        </p:sp>
        <p:sp>
          <p:nvSpPr>
            <p:cNvPr id="92" name="org" title="Icon of a bracket chart">
              <a:extLst>
                <a:ext uri="{FF2B5EF4-FFF2-40B4-BE49-F238E27FC236}">
                  <a16:creationId xmlns:a16="http://schemas.microsoft.com/office/drawing/2014/main" id="{B5E1BB51-DA1D-6D4B-DC25-40F3D083B728}"/>
                </a:ext>
              </a:extLst>
            </p:cNvPr>
            <p:cNvSpPr>
              <a:spLocks noChangeAspect="1" noEditPoints="1"/>
            </p:cNvSpPr>
            <p:nvPr/>
          </p:nvSpPr>
          <p:spPr bwMode="auto">
            <a:xfrm>
              <a:off x="7046668" y="1678559"/>
              <a:ext cx="547414" cy="320040"/>
            </a:xfrm>
            <a:custGeom>
              <a:avLst/>
              <a:gdLst>
                <a:gd name="T0" fmla="*/ 0 w 638"/>
                <a:gd name="T1" fmla="*/ 0 h 373"/>
                <a:gd name="T2" fmla="*/ 222 w 638"/>
                <a:gd name="T3" fmla="*/ 0 h 373"/>
                <a:gd name="T4" fmla="*/ 222 w 638"/>
                <a:gd name="T5" fmla="*/ 129 h 373"/>
                <a:gd name="T6" fmla="*/ 0 w 638"/>
                <a:gd name="T7" fmla="*/ 129 h 373"/>
                <a:gd name="T8" fmla="*/ 0 w 638"/>
                <a:gd name="T9" fmla="*/ 373 h 373"/>
                <a:gd name="T10" fmla="*/ 222 w 638"/>
                <a:gd name="T11" fmla="*/ 373 h 373"/>
                <a:gd name="T12" fmla="*/ 222 w 638"/>
                <a:gd name="T13" fmla="*/ 245 h 373"/>
                <a:gd name="T14" fmla="*/ 0 w 638"/>
                <a:gd name="T15" fmla="*/ 245 h 373"/>
                <a:gd name="T16" fmla="*/ 222 w 638"/>
                <a:gd name="T17" fmla="*/ 309 h 373"/>
                <a:gd name="T18" fmla="*/ 422 w 638"/>
                <a:gd name="T19" fmla="*/ 309 h 373"/>
                <a:gd name="T20" fmla="*/ 422 w 638"/>
                <a:gd name="T21" fmla="*/ 65 h 373"/>
                <a:gd name="T22" fmla="*/ 222 w 638"/>
                <a:gd name="T23" fmla="*/ 65 h 373"/>
                <a:gd name="T24" fmla="*/ 422 w 638"/>
                <a:gd name="T25" fmla="*/ 190 h 373"/>
                <a:gd name="T26" fmla="*/ 638 w 638"/>
                <a:gd name="T27" fmla="*/ 190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8" h="373">
                  <a:moveTo>
                    <a:pt x="0" y="0"/>
                  </a:moveTo>
                  <a:lnTo>
                    <a:pt x="222" y="0"/>
                  </a:lnTo>
                  <a:lnTo>
                    <a:pt x="222" y="129"/>
                  </a:lnTo>
                  <a:lnTo>
                    <a:pt x="0" y="129"/>
                  </a:lnTo>
                  <a:moveTo>
                    <a:pt x="0" y="373"/>
                  </a:moveTo>
                  <a:lnTo>
                    <a:pt x="222" y="373"/>
                  </a:lnTo>
                  <a:lnTo>
                    <a:pt x="222" y="245"/>
                  </a:lnTo>
                  <a:lnTo>
                    <a:pt x="0" y="245"/>
                  </a:lnTo>
                  <a:moveTo>
                    <a:pt x="222" y="309"/>
                  </a:moveTo>
                  <a:lnTo>
                    <a:pt x="422" y="309"/>
                  </a:lnTo>
                  <a:lnTo>
                    <a:pt x="422" y="65"/>
                  </a:lnTo>
                  <a:lnTo>
                    <a:pt x="222" y="65"/>
                  </a:lnTo>
                  <a:moveTo>
                    <a:pt x="422" y="190"/>
                  </a:moveTo>
                  <a:lnTo>
                    <a:pt x="638" y="190"/>
                  </a:lnTo>
                </a:path>
              </a:pathLst>
            </a:custGeom>
            <a:noFill/>
            <a:ln w="12700" cap="sq">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lin ang="5400000" scaled="1"/>
                </a:gradFill>
              </a:endParaRPr>
            </a:p>
          </p:txBody>
        </p:sp>
      </p:grpSp>
      <p:grpSp>
        <p:nvGrpSpPr>
          <p:cNvPr id="50" name="Group 49" descr="Operations">
            <a:extLst>
              <a:ext uri="{FF2B5EF4-FFF2-40B4-BE49-F238E27FC236}">
                <a16:creationId xmlns:a16="http://schemas.microsoft.com/office/drawing/2014/main" id="{6C69317D-5BBC-EF26-E134-0B4047F0F481}"/>
              </a:ext>
            </a:extLst>
          </p:cNvPr>
          <p:cNvGrpSpPr/>
          <p:nvPr/>
        </p:nvGrpSpPr>
        <p:grpSpPr>
          <a:xfrm>
            <a:off x="6776962" y="1419026"/>
            <a:ext cx="1086826" cy="1081428"/>
            <a:chOff x="6776962" y="-1943642"/>
            <a:chExt cx="1086826" cy="1081428"/>
          </a:xfrm>
        </p:grpSpPr>
        <p:sp>
          <p:nvSpPr>
            <p:cNvPr id="292" name="Transform">
              <a:extLst>
                <a:ext uri="{FF2B5EF4-FFF2-40B4-BE49-F238E27FC236}">
                  <a16:creationId xmlns:a16="http://schemas.microsoft.com/office/drawing/2014/main" id="{F852682B-5CC4-4523-9955-599AA64FD149}"/>
                </a:ext>
                <a:ext uri="{C183D7F6-B498-43B3-948B-1728B52AA6E4}">
                  <adec:decorative xmlns:adec="http://schemas.microsoft.com/office/drawing/2017/decorative" val="1"/>
                </a:ext>
              </a:extLst>
            </p:cNvPr>
            <p:cNvSpPr txBox="1">
              <a:spLocks/>
            </p:cNvSpPr>
            <p:nvPr/>
          </p:nvSpPr>
          <p:spPr>
            <a:xfrm>
              <a:off x="6776962" y="-1943642"/>
              <a:ext cx="1086826" cy="1074704"/>
            </a:xfrm>
            <a:prstGeom prst="roundRect">
              <a:avLst/>
            </a:prstGeom>
            <a:solidFill>
              <a:schemeClr val="accent1"/>
            </a:solidFill>
            <a:ln w="25400" cap="rnd">
              <a:noFill/>
            </a:ln>
            <a:effectLst/>
          </p:spPr>
          <p:txBody>
            <a:bodyPr wrap="square" lIns="0" tIns="0" rIns="0" bIns="0" rtlCol="0" anchor="ctr" anchorCtr="0">
              <a:noAutofit/>
            </a:bodyPr>
            <a:lstStyle>
              <a:defPPr>
                <a:defRPr lang="en-US"/>
              </a:defPPr>
              <a:lvl1pPr algn="ctr" defTabSz="914102" fontAlgn="base">
                <a:lnSpc>
                  <a:spcPct val="90000"/>
                </a:lnSpc>
                <a:spcBef>
                  <a:spcPts val="2239"/>
                </a:spcBef>
                <a:spcAft>
                  <a:spcPct val="0"/>
                </a:spcAft>
                <a:buSzPct val="90000"/>
                <a:defRPr sz="1400" kern="0">
                  <a:gradFill>
                    <a:gsLst>
                      <a:gs pos="24211">
                        <a:srgbClr val="FFFFFF">
                          <a:alpha val="50000"/>
                        </a:srgbClr>
                      </a:gs>
                      <a:gs pos="50000">
                        <a:srgbClr val="FFFFFF">
                          <a:alpha val="50000"/>
                        </a:srgbClr>
                      </a:gs>
                    </a:gsLst>
                    <a:lin ang="18900000" scaled="0"/>
                  </a:gradFill>
                  <a:latin typeface="Segoe UI Semibold"/>
                  <a:cs typeface="Segoe UI" panose="020B0502040204020203" pitchFamily="34" charset="0"/>
                </a:defRPr>
              </a:lvl1pPr>
              <a:lvl2pPr marL="228600" marR="0" indent="0" defTabSz="932742" fontAlgn="auto">
                <a:lnSpc>
                  <a:spcPct val="100000"/>
                </a:lnSpc>
                <a:spcBef>
                  <a:spcPct val="20000"/>
                </a:spcBef>
                <a:spcAft>
                  <a:spcPts val="0"/>
                </a:spcAft>
                <a:buClrTx/>
                <a:buSzPct val="90000"/>
                <a:buFont typeface="Wingdings" panose="05000000000000000000" pitchFamily="2" charset="2"/>
                <a:buNone/>
                <a:tabLst/>
                <a:defRPr sz="2000" spc="0" baseline="0">
                  <a:gradFill>
                    <a:gsLst>
                      <a:gs pos="1250">
                        <a:schemeClr val="tx1"/>
                      </a:gs>
                      <a:gs pos="100000">
                        <a:schemeClr val="tx1"/>
                      </a:gs>
                    </a:gsLst>
                    <a:lin ang="5400000" scaled="0"/>
                  </a:gradFill>
                </a:defRPr>
              </a:lvl2pPr>
              <a:lvl3pPr marL="457200" marR="0" indent="0" defTabSz="932742" fontAlgn="auto">
                <a:lnSpc>
                  <a:spcPct val="100000"/>
                </a:lnSpc>
                <a:spcBef>
                  <a:spcPct val="20000"/>
                </a:spcBef>
                <a:spcAft>
                  <a:spcPts val="0"/>
                </a:spcAft>
                <a:buClrTx/>
                <a:buSzPct val="90000"/>
                <a:buFont typeface="Wingdings" panose="05000000000000000000" pitchFamily="2" charset="2"/>
                <a:buNone/>
                <a:tabLst/>
                <a:defRPr sz="1600" spc="0" baseline="0">
                  <a:gradFill>
                    <a:gsLst>
                      <a:gs pos="1250">
                        <a:schemeClr val="tx1"/>
                      </a:gs>
                      <a:gs pos="100000">
                        <a:schemeClr val="tx1"/>
                      </a:gs>
                    </a:gsLst>
                    <a:lin ang="5400000" scaled="0"/>
                  </a:gradFill>
                </a:defRPr>
              </a:lvl3pPr>
              <a:lvl4pPr marL="661988" marR="0" indent="0" defTabSz="932742" fontAlgn="auto">
                <a:lnSpc>
                  <a:spcPct val="100000"/>
                </a:lnSpc>
                <a:spcBef>
                  <a:spcPct val="20000"/>
                </a:spcBef>
                <a:spcAft>
                  <a:spcPts val="0"/>
                </a:spcAft>
                <a:buClrTx/>
                <a:buSzPct val="90000"/>
                <a:buFont typeface="Wingdings" panose="05000000000000000000" pitchFamily="2" charset="2"/>
                <a:buNone/>
                <a:tabLst/>
                <a:defRPr sz="1400" spc="0" baseline="0">
                  <a:gradFill>
                    <a:gsLst>
                      <a:gs pos="1250">
                        <a:schemeClr val="tx1"/>
                      </a:gs>
                      <a:gs pos="100000">
                        <a:schemeClr val="tx1"/>
                      </a:gs>
                    </a:gsLst>
                    <a:lin ang="5400000" scaled="0"/>
                  </a:gradFill>
                </a:defRPr>
              </a:lvl4pPr>
              <a:lvl5pPr marL="855663" marR="0" indent="0" defTabSz="932742" fontAlgn="auto">
                <a:lnSpc>
                  <a:spcPct val="100000"/>
                </a:lnSpc>
                <a:spcBef>
                  <a:spcPct val="20000"/>
                </a:spcBef>
                <a:spcAft>
                  <a:spcPts val="0"/>
                </a:spcAft>
                <a:buClrTx/>
                <a:buSzPct val="90000"/>
                <a:buFont typeface="Wingdings" panose="05000000000000000000" pitchFamily="2" charset="2"/>
                <a:buNone/>
                <a:tabLst/>
                <a:defRPr sz="1400" spc="0" baseline="0">
                  <a:gradFill>
                    <a:gsLst>
                      <a:gs pos="1250">
                        <a:schemeClr val="tx1"/>
                      </a:gs>
                      <a:gs pos="100000">
                        <a:schemeClr val="tx1"/>
                      </a:gs>
                    </a:gsLst>
                    <a:lin ang="5400000" scaled="0"/>
                  </a:gradFill>
                </a:defRPr>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marL="0" marR="0" lvl="0" indent="0" algn="ctr" defTabSz="914102" rtl="0" eaLnBrk="1" fontAlgn="base" latinLnBrk="0" hangingPunct="1">
                <a:lnSpc>
                  <a:spcPct val="90000"/>
                </a:lnSpc>
                <a:spcBef>
                  <a:spcPts val="2239"/>
                </a:spcBef>
                <a:spcAft>
                  <a:spcPct val="0"/>
                </a:spcAft>
                <a:buClrTx/>
                <a:buSzPct val="90000"/>
                <a:buFontTx/>
                <a:buNone/>
                <a:tabLst/>
                <a:defRPr/>
              </a:pPr>
              <a:endParaRPr kumimoji="0" lang="en-US" sz="1200" b="0" i="0" u="none" strike="noStrike" kern="0" cap="none" spc="0" normalizeH="0" baseline="0" noProof="0">
                <a:ln>
                  <a:noFill/>
                </a:ln>
                <a:gradFill>
                  <a:gsLst>
                    <a:gs pos="24211">
                      <a:srgbClr val="FFFFFF"/>
                    </a:gs>
                    <a:gs pos="50000">
                      <a:srgbClr val="FFFFFF"/>
                    </a:gs>
                  </a:gsLst>
                  <a:lin ang="18900000" scaled="0"/>
                </a:gradFill>
                <a:effectLst/>
                <a:uLnTx/>
                <a:uFillTx/>
                <a:latin typeface="Segoe UI"/>
                <a:ea typeface="+mn-ea"/>
                <a:cs typeface="Segoe UI" panose="020B0502040204020203" pitchFamily="34" charset="0"/>
              </a:endParaRPr>
            </a:p>
          </p:txBody>
        </p:sp>
        <p:sp>
          <p:nvSpPr>
            <p:cNvPr id="294" name="Rectangle 293">
              <a:extLst>
                <a:ext uri="{FF2B5EF4-FFF2-40B4-BE49-F238E27FC236}">
                  <a16:creationId xmlns:a16="http://schemas.microsoft.com/office/drawing/2014/main" id="{078FA3F1-E7D8-4B9E-B324-AF1568D3408F}"/>
                </a:ext>
              </a:extLst>
            </p:cNvPr>
            <p:cNvSpPr>
              <a:spLocks/>
            </p:cNvSpPr>
            <p:nvPr/>
          </p:nvSpPr>
          <p:spPr bwMode="invGray">
            <a:xfrm>
              <a:off x="6786248" y="-1326104"/>
              <a:ext cx="1068254" cy="463890"/>
            </a:xfrm>
            <a:prstGeom prst="rect">
              <a:avLst/>
            </a:prstGeom>
            <a:noFill/>
            <a:ln>
              <a:noFill/>
              <a:prstDash val="sysDash"/>
            </a:ln>
          </p:spPr>
          <p:txBody>
            <a:bodyPr wrap="square" lIns="0" tIns="0" rIns="0" bIns="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chemeClr val="bg1"/>
                  </a:solidFill>
                  <a:effectLst/>
                  <a:uLnTx/>
                  <a:uFillTx/>
                  <a:latin typeface="+mj-lt"/>
                  <a:ea typeface="+mn-ea"/>
                  <a:cs typeface="+mn-cs"/>
                </a:rPr>
                <a:t>Operations</a:t>
              </a:r>
            </a:p>
          </p:txBody>
        </p:sp>
        <p:sp>
          <p:nvSpPr>
            <p:cNvPr id="22" name="org" title="Icon of a bracket chart">
              <a:extLst>
                <a:ext uri="{FF2B5EF4-FFF2-40B4-BE49-F238E27FC236}">
                  <a16:creationId xmlns:a16="http://schemas.microsoft.com/office/drawing/2014/main" id="{4D65F94C-9C66-E726-E372-937EACB0CA25}"/>
                </a:ext>
              </a:extLst>
            </p:cNvPr>
            <p:cNvSpPr>
              <a:spLocks noChangeAspect="1" noEditPoints="1"/>
            </p:cNvSpPr>
            <p:nvPr/>
          </p:nvSpPr>
          <p:spPr bwMode="auto">
            <a:xfrm>
              <a:off x="7046668" y="-1684109"/>
              <a:ext cx="547414" cy="320040"/>
            </a:xfrm>
            <a:custGeom>
              <a:avLst/>
              <a:gdLst>
                <a:gd name="T0" fmla="*/ 0 w 638"/>
                <a:gd name="T1" fmla="*/ 0 h 373"/>
                <a:gd name="T2" fmla="*/ 222 w 638"/>
                <a:gd name="T3" fmla="*/ 0 h 373"/>
                <a:gd name="T4" fmla="*/ 222 w 638"/>
                <a:gd name="T5" fmla="*/ 129 h 373"/>
                <a:gd name="T6" fmla="*/ 0 w 638"/>
                <a:gd name="T7" fmla="*/ 129 h 373"/>
                <a:gd name="T8" fmla="*/ 0 w 638"/>
                <a:gd name="T9" fmla="*/ 373 h 373"/>
                <a:gd name="T10" fmla="*/ 222 w 638"/>
                <a:gd name="T11" fmla="*/ 373 h 373"/>
                <a:gd name="T12" fmla="*/ 222 w 638"/>
                <a:gd name="T13" fmla="*/ 245 h 373"/>
                <a:gd name="T14" fmla="*/ 0 w 638"/>
                <a:gd name="T15" fmla="*/ 245 h 373"/>
                <a:gd name="T16" fmla="*/ 222 w 638"/>
                <a:gd name="T17" fmla="*/ 309 h 373"/>
                <a:gd name="T18" fmla="*/ 422 w 638"/>
                <a:gd name="T19" fmla="*/ 309 h 373"/>
                <a:gd name="T20" fmla="*/ 422 w 638"/>
                <a:gd name="T21" fmla="*/ 65 h 373"/>
                <a:gd name="T22" fmla="*/ 222 w 638"/>
                <a:gd name="T23" fmla="*/ 65 h 373"/>
                <a:gd name="T24" fmla="*/ 422 w 638"/>
                <a:gd name="T25" fmla="*/ 190 h 373"/>
                <a:gd name="T26" fmla="*/ 638 w 638"/>
                <a:gd name="T27" fmla="*/ 190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8" h="373">
                  <a:moveTo>
                    <a:pt x="0" y="0"/>
                  </a:moveTo>
                  <a:lnTo>
                    <a:pt x="222" y="0"/>
                  </a:lnTo>
                  <a:lnTo>
                    <a:pt x="222" y="129"/>
                  </a:lnTo>
                  <a:lnTo>
                    <a:pt x="0" y="129"/>
                  </a:lnTo>
                  <a:moveTo>
                    <a:pt x="0" y="373"/>
                  </a:moveTo>
                  <a:lnTo>
                    <a:pt x="222" y="373"/>
                  </a:lnTo>
                  <a:lnTo>
                    <a:pt x="222" y="245"/>
                  </a:lnTo>
                  <a:lnTo>
                    <a:pt x="0" y="245"/>
                  </a:lnTo>
                  <a:moveTo>
                    <a:pt x="222" y="309"/>
                  </a:moveTo>
                  <a:lnTo>
                    <a:pt x="422" y="309"/>
                  </a:lnTo>
                  <a:lnTo>
                    <a:pt x="422" y="65"/>
                  </a:lnTo>
                  <a:lnTo>
                    <a:pt x="222" y="65"/>
                  </a:lnTo>
                  <a:moveTo>
                    <a:pt x="422" y="190"/>
                  </a:moveTo>
                  <a:lnTo>
                    <a:pt x="638" y="190"/>
                  </a:lnTo>
                </a:path>
              </a:pathLst>
            </a:custGeom>
            <a:no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lin ang="5400000" scaled="1"/>
                </a:gradFill>
              </a:endParaRPr>
            </a:p>
          </p:txBody>
        </p:sp>
      </p:grpSp>
      <p:grpSp>
        <p:nvGrpSpPr>
          <p:cNvPr id="110" name="Group 109" descr="Finance and Accounting">
            <a:extLst>
              <a:ext uri="{FF2B5EF4-FFF2-40B4-BE49-F238E27FC236}">
                <a16:creationId xmlns:a16="http://schemas.microsoft.com/office/drawing/2014/main" id="{4627AD6A-213E-B01A-361F-7CB24AD13B68}"/>
              </a:ext>
            </a:extLst>
          </p:cNvPr>
          <p:cNvGrpSpPr/>
          <p:nvPr/>
        </p:nvGrpSpPr>
        <p:grpSpPr>
          <a:xfrm>
            <a:off x="6776962" y="2607571"/>
            <a:ext cx="1086826" cy="1081428"/>
            <a:chOff x="6776962" y="2607571"/>
            <a:chExt cx="1086826" cy="1081428"/>
          </a:xfrm>
        </p:grpSpPr>
        <p:sp>
          <p:nvSpPr>
            <p:cNvPr id="70" name="Transform">
              <a:extLst>
                <a:ext uri="{FF2B5EF4-FFF2-40B4-BE49-F238E27FC236}">
                  <a16:creationId xmlns:a16="http://schemas.microsoft.com/office/drawing/2014/main" id="{01C515BD-B8D4-C370-C48D-99FB0CB4D511}"/>
                </a:ext>
                <a:ext uri="{C183D7F6-B498-43B3-948B-1728B52AA6E4}">
                  <adec:decorative xmlns:adec="http://schemas.microsoft.com/office/drawing/2017/decorative" val="1"/>
                </a:ext>
              </a:extLst>
            </p:cNvPr>
            <p:cNvSpPr txBox="1">
              <a:spLocks/>
            </p:cNvSpPr>
            <p:nvPr/>
          </p:nvSpPr>
          <p:spPr>
            <a:xfrm>
              <a:off x="6776962" y="2607571"/>
              <a:ext cx="1086826" cy="1074704"/>
            </a:xfrm>
            <a:prstGeom prst="roundRect">
              <a:avLst/>
            </a:prstGeom>
            <a:solidFill>
              <a:srgbClr val="008575">
                <a:alpha val="15000"/>
              </a:srgbClr>
            </a:solidFill>
            <a:ln w="25400" cap="rnd">
              <a:noFill/>
            </a:ln>
            <a:effectLst/>
          </p:spPr>
          <p:txBody>
            <a:bodyPr wrap="square" lIns="0" tIns="0" rIns="0" bIns="0" rtlCol="0" anchor="ctr" anchorCtr="0">
              <a:noAutofit/>
            </a:bodyPr>
            <a:lstStyle>
              <a:defPPr>
                <a:defRPr lang="en-US"/>
              </a:defPPr>
              <a:lvl1pPr marR="0" lvl="0" indent="0" algn="ctr" defTabSz="914102" fontAlgn="base">
                <a:lnSpc>
                  <a:spcPct val="90000"/>
                </a:lnSpc>
                <a:spcBef>
                  <a:spcPts val="2239"/>
                </a:spcBef>
                <a:spcAft>
                  <a:spcPct val="0"/>
                </a:spcAft>
                <a:buClrTx/>
                <a:buSzPct val="90000"/>
                <a:buFontTx/>
                <a:buNone/>
                <a:tabLst/>
                <a:defRPr kumimoji="0" sz="1200" b="0" i="0" u="none" strike="noStrike" kern="0" cap="none" spc="0" normalizeH="0" baseline="0">
                  <a:ln>
                    <a:noFill/>
                  </a:ln>
                  <a:gradFill>
                    <a:gsLst>
                      <a:gs pos="24211">
                        <a:srgbClr val="FFFFFF"/>
                      </a:gs>
                      <a:gs pos="50000">
                        <a:srgbClr val="FFFFFF"/>
                      </a:gs>
                    </a:gsLst>
                    <a:lin ang="18900000" scaled="0"/>
                  </a:gradFill>
                  <a:effectLst/>
                  <a:uLnTx/>
                  <a:uFillTx/>
                  <a:latin typeface="Segoe UI"/>
                  <a:cs typeface="Segoe UI" panose="020B0502040204020203" pitchFamily="34" charset="0"/>
                </a:defRPr>
              </a:lvl1pPr>
              <a:lvl2pPr marL="228600" marR="0" indent="0" defTabSz="932742" fontAlgn="auto">
                <a:lnSpc>
                  <a:spcPct val="100000"/>
                </a:lnSpc>
                <a:spcBef>
                  <a:spcPct val="20000"/>
                </a:spcBef>
                <a:spcAft>
                  <a:spcPts val="0"/>
                </a:spcAft>
                <a:buClrTx/>
                <a:buSzPct val="90000"/>
                <a:buFont typeface="Wingdings" panose="05000000000000000000" pitchFamily="2" charset="2"/>
                <a:buNone/>
                <a:tabLst/>
                <a:defRPr sz="2000" spc="0" baseline="0">
                  <a:gradFill>
                    <a:gsLst>
                      <a:gs pos="1250">
                        <a:schemeClr val="tx1"/>
                      </a:gs>
                      <a:gs pos="100000">
                        <a:schemeClr val="tx1"/>
                      </a:gs>
                    </a:gsLst>
                    <a:lin ang="5400000" scaled="0"/>
                  </a:gradFill>
                </a:defRPr>
              </a:lvl2pPr>
              <a:lvl3pPr marL="457200" marR="0" indent="0" defTabSz="932742" fontAlgn="auto">
                <a:lnSpc>
                  <a:spcPct val="100000"/>
                </a:lnSpc>
                <a:spcBef>
                  <a:spcPct val="20000"/>
                </a:spcBef>
                <a:spcAft>
                  <a:spcPts val="0"/>
                </a:spcAft>
                <a:buClrTx/>
                <a:buSzPct val="90000"/>
                <a:buFont typeface="Wingdings" panose="05000000000000000000" pitchFamily="2" charset="2"/>
                <a:buNone/>
                <a:tabLst/>
                <a:defRPr sz="1600" spc="0" baseline="0">
                  <a:gradFill>
                    <a:gsLst>
                      <a:gs pos="1250">
                        <a:schemeClr val="tx1"/>
                      </a:gs>
                      <a:gs pos="100000">
                        <a:schemeClr val="tx1"/>
                      </a:gs>
                    </a:gsLst>
                    <a:lin ang="5400000" scaled="0"/>
                  </a:gradFill>
                </a:defRPr>
              </a:lvl3pPr>
              <a:lvl4pPr marL="661988" marR="0" indent="0" defTabSz="932742" fontAlgn="auto">
                <a:lnSpc>
                  <a:spcPct val="100000"/>
                </a:lnSpc>
                <a:spcBef>
                  <a:spcPct val="20000"/>
                </a:spcBef>
                <a:spcAft>
                  <a:spcPts val="0"/>
                </a:spcAft>
                <a:buClrTx/>
                <a:buSzPct val="90000"/>
                <a:buFont typeface="Wingdings" panose="05000000000000000000" pitchFamily="2" charset="2"/>
                <a:buNone/>
                <a:tabLst/>
                <a:defRPr sz="1400" spc="0" baseline="0">
                  <a:gradFill>
                    <a:gsLst>
                      <a:gs pos="1250">
                        <a:schemeClr val="tx1"/>
                      </a:gs>
                      <a:gs pos="100000">
                        <a:schemeClr val="tx1"/>
                      </a:gs>
                    </a:gsLst>
                    <a:lin ang="5400000" scaled="0"/>
                  </a:gradFill>
                </a:defRPr>
              </a:lvl4pPr>
              <a:lvl5pPr marL="855663" marR="0" indent="0" defTabSz="932742" fontAlgn="auto">
                <a:lnSpc>
                  <a:spcPct val="100000"/>
                </a:lnSpc>
                <a:spcBef>
                  <a:spcPct val="20000"/>
                </a:spcBef>
                <a:spcAft>
                  <a:spcPts val="0"/>
                </a:spcAft>
                <a:buClrTx/>
                <a:buSzPct val="90000"/>
                <a:buFont typeface="Wingdings" panose="05000000000000000000" pitchFamily="2" charset="2"/>
                <a:buNone/>
                <a:tabLst/>
                <a:defRPr sz="1400" spc="0" baseline="0">
                  <a:gradFill>
                    <a:gsLst>
                      <a:gs pos="1250">
                        <a:schemeClr val="tx1"/>
                      </a:gs>
                      <a:gs pos="100000">
                        <a:schemeClr val="tx1"/>
                      </a:gs>
                    </a:gsLst>
                    <a:lin ang="5400000" scaled="0"/>
                  </a:gradFill>
                </a:defRPr>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endParaRPr lang="en-US"/>
            </a:p>
          </p:txBody>
        </p:sp>
        <p:sp>
          <p:nvSpPr>
            <p:cNvPr id="71" name="Rectangle 70">
              <a:extLst>
                <a:ext uri="{FF2B5EF4-FFF2-40B4-BE49-F238E27FC236}">
                  <a16:creationId xmlns:a16="http://schemas.microsoft.com/office/drawing/2014/main" id="{5D311305-84DF-CA7B-0E41-5534931097B8}"/>
                </a:ext>
              </a:extLst>
            </p:cNvPr>
            <p:cNvSpPr>
              <a:spLocks/>
            </p:cNvSpPr>
            <p:nvPr/>
          </p:nvSpPr>
          <p:spPr bwMode="invGray">
            <a:xfrm>
              <a:off x="6786248" y="3225109"/>
              <a:ext cx="1068254" cy="463890"/>
            </a:xfrm>
            <a:prstGeom prst="rect">
              <a:avLst/>
            </a:prstGeom>
            <a:noFill/>
            <a:ln>
              <a:noFill/>
              <a:prstDash val="sysDash"/>
            </a:ln>
          </p:spPr>
          <p:txBody>
            <a:bodyPr wrap="square" lIns="0" tIns="0" rIns="0" bIns="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i="0" u="none" strike="noStrike" kern="1200" cap="none" spc="0" normalizeH="0" baseline="0" noProof="0">
                  <a:ln>
                    <a:noFill/>
                  </a:ln>
                  <a:effectLst/>
                  <a:uLnTx/>
                  <a:uFillTx/>
                  <a:latin typeface="+mj-lt"/>
                  <a:ea typeface="+mn-ea"/>
                  <a:cs typeface="+mn-cs"/>
                </a:rPr>
                <a:t>Finance &amp; Accounting</a:t>
              </a:r>
            </a:p>
          </p:txBody>
        </p:sp>
        <p:sp>
          <p:nvSpPr>
            <p:cNvPr id="72" name="Chart_E999" title="Icon of a line graph with an arrow at the end pointing up">
              <a:extLst>
                <a:ext uri="{FF2B5EF4-FFF2-40B4-BE49-F238E27FC236}">
                  <a16:creationId xmlns:a16="http://schemas.microsoft.com/office/drawing/2014/main" id="{0E46B4D2-A284-0E37-F41F-5BBA280B0850}"/>
                </a:ext>
              </a:extLst>
            </p:cNvPr>
            <p:cNvSpPr>
              <a:spLocks noChangeAspect="1" noEditPoints="1"/>
            </p:cNvSpPr>
            <p:nvPr/>
          </p:nvSpPr>
          <p:spPr bwMode="auto">
            <a:xfrm>
              <a:off x="7150168" y="2830491"/>
              <a:ext cx="340415" cy="340655"/>
            </a:xfrm>
            <a:custGeom>
              <a:avLst/>
              <a:gdLst>
                <a:gd name="T0" fmla="*/ 0 w 4245"/>
                <a:gd name="T1" fmla="*/ 0 h 4248"/>
                <a:gd name="T2" fmla="*/ 0 w 4245"/>
                <a:gd name="T3" fmla="*/ 4248 h 4248"/>
                <a:gd name="T4" fmla="*/ 4245 w 4245"/>
                <a:gd name="T5" fmla="*/ 4248 h 4248"/>
                <a:gd name="T6" fmla="*/ 4088 w 4245"/>
                <a:gd name="T7" fmla="*/ 1101 h 4248"/>
                <a:gd name="T8" fmla="*/ 2515 w 4245"/>
                <a:gd name="T9" fmla="*/ 2675 h 4248"/>
                <a:gd name="T10" fmla="*/ 1886 w 4245"/>
                <a:gd name="T11" fmla="*/ 2045 h 4248"/>
                <a:gd name="T12" fmla="*/ 0 w 4245"/>
                <a:gd name="T13" fmla="*/ 3933 h 4248"/>
                <a:gd name="T14" fmla="*/ 4088 w 4245"/>
                <a:gd name="T15" fmla="*/ 2203 h 4248"/>
                <a:gd name="T16" fmla="*/ 4088 w 4245"/>
                <a:gd name="T17" fmla="*/ 1101 h 4248"/>
                <a:gd name="T18" fmla="*/ 2987 w 4245"/>
                <a:gd name="T19" fmla="*/ 1101 h 4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45" h="4248">
                  <a:moveTo>
                    <a:pt x="0" y="0"/>
                  </a:moveTo>
                  <a:lnTo>
                    <a:pt x="0" y="4248"/>
                  </a:lnTo>
                  <a:lnTo>
                    <a:pt x="4245" y="4248"/>
                  </a:lnTo>
                  <a:moveTo>
                    <a:pt x="4088" y="1101"/>
                  </a:moveTo>
                  <a:lnTo>
                    <a:pt x="2515" y="2675"/>
                  </a:lnTo>
                  <a:lnTo>
                    <a:pt x="1886" y="2045"/>
                  </a:lnTo>
                  <a:lnTo>
                    <a:pt x="0" y="3933"/>
                  </a:lnTo>
                  <a:moveTo>
                    <a:pt x="4088" y="2203"/>
                  </a:moveTo>
                  <a:lnTo>
                    <a:pt x="4088" y="1101"/>
                  </a:lnTo>
                  <a:lnTo>
                    <a:pt x="2987" y="1101"/>
                  </a:lnTo>
                </a:path>
              </a:pathLst>
            </a:custGeom>
            <a:noFill/>
            <a:ln w="12700" cap="sq">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lin ang="5400000" scaled="1"/>
                </a:gradFill>
              </a:endParaRPr>
            </a:p>
          </p:txBody>
        </p:sp>
      </p:grpSp>
      <p:grpSp>
        <p:nvGrpSpPr>
          <p:cNvPr id="51" name="Group 50" descr="Finance and Accounting">
            <a:extLst>
              <a:ext uri="{FF2B5EF4-FFF2-40B4-BE49-F238E27FC236}">
                <a16:creationId xmlns:a16="http://schemas.microsoft.com/office/drawing/2014/main" id="{91E67715-ED82-633B-A940-885F050451B1}"/>
              </a:ext>
            </a:extLst>
          </p:cNvPr>
          <p:cNvGrpSpPr/>
          <p:nvPr/>
        </p:nvGrpSpPr>
        <p:grpSpPr>
          <a:xfrm>
            <a:off x="6776962" y="2607571"/>
            <a:ext cx="1086826" cy="1081428"/>
            <a:chOff x="6776962" y="-755097"/>
            <a:chExt cx="1086826" cy="1081428"/>
          </a:xfrm>
        </p:grpSpPr>
        <p:sp>
          <p:nvSpPr>
            <p:cNvPr id="288" name="Transform">
              <a:extLst>
                <a:ext uri="{FF2B5EF4-FFF2-40B4-BE49-F238E27FC236}">
                  <a16:creationId xmlns:a16="http://schemas.microsoft.com/office/drawing/2014/main" id="{4E996A4E-09D9-4CB6-B90E-69EA86FDA77C}"/>
                </a:ext>
                <a:ext uri="{C183D7F6-B498-43B3-948B-1728B52AA6E4}">
                  <adec:decorative xmlns:adec="http://schemas.microsoft.com/office/drawing/2017/decorative" val="1"/>
                </a:ext>
              </a:extLst>
            </p:cNvPr>
            <p:cNvSpPr txBox="1">
              <a:spLocks/>
            </p:cNvSpPr>
            <p:nvPr/>
          </p:nvSpPr>
          <p:spPr>
            <a:xfrm>
              <a:off x="6776962" y="-755097"/>
              <a:ext cx="1086826" cy="1074704"/>
            </a:xfrm>
            <a:prstGeom prst="roundRect">
              <a:avLst/>
            </a:prstGeom>
            <a:solidFill>
              <a:schemeClr val="accent1"/>
            </a:solidFill>
            <a:ln w="25400" cap="rnd">
              <a:noFill/>
            </a:ln>
            <a:effectLst/>
          </p:spPr>
          <p:txBody>
            <a:bodyPr wrap="square" lIns="0" tIns="0" rIns="0" bIns="0" rtlCol="0" anchor="ctr" anchorCtr="0">
              <a:noAutofit/>
            </a:bodyPr>
            <a:lstStyle>
              <a:defPPr>
                <a:defRPr lang="en-US"/>
              </a:defPPr>
              <a:lvl1pPr algn="ctr" defTabSz="914102" fontAlgn="base">
                <a:lnSpc>
                  <a:spcPct val="90000"/>
                </a:lnSpc>
                <a:spcBef>
                  <a:spcPts val="2239"/>
                </a:spcBef>
                <a:spcAft>
                  <a:spcPct val="0"/>
                </a:spcAft>
                <a:buSzPct val="90000"/>
                <a:defRPr sz="1400" kern="0">
                  <a:gradFill>
                    <a:gsLst>
                      <a:gs pos="24211">
                        <a:srgbClr val="FFFFFF">
                          <a:alpha val="50000"/>
                        </a:srgbClr>
                      </a:gs>
                      <a:gs pos="50000">
                        <a:srgbClr val="FFFFFF">
                          <a:alpha val="50000"/>
                        </a:srgbClr>
                      </a:gs>
                    </a:gsLst>
                    <a:lin ang="18900000" scaled="0"/>
                  </a:gradFill>
                  <a:latin typeface="Segoe UI Semibold"/>
                  <a:cs typeface="Segoe UI" panose="020B0502040204020203" pitchFamily="34" charset="0"/>
                </a:defRPr>
              </a:lvl1pPr>
              <a:lvl2pPr marL="228600" marR="0" indent="0" defTabSz="932742" fontAlgn="auto">
                <a:lnSpc>
                  <a:spcPct val="100000"/>
                </a:lnSpc>
                <a:spcBef>
                  <a:spcPct val="20000"/>
                </a:spcBef>
                <a:spcAft>
                  <a:spcPts val="0"/>
                </a:spcAft>
                <a:buClrTx/>
                <a:buSzPct val="90000"/>
                <a:buFont typeface="Wingdings" panose="05000000000000000000" pitchFamily="2" charset="2"/>
                <a:buNone/>
                <a:tabLst/>
                <a:defRPr sz="2000" spc="0" baseline="0">
                  <a:gradFill>
                    <a:gsLst>
                      <a:gs pos="1250">
                        <a:schemeClr val="tx1"/>
                      </a:gs>
                      <a:gs pos="100000">
                        <a:schemeClr val="tx1"/>
                      </a:gs>
                    </a:gsLst>
                    <a:lin ang="5400000" scaled="0"/>
                  </a:gradFill>
                </a:defRPr>
              </a:lvl2pPr>
              <a:lvl3pPr marL="457200" marR="0" indent="0" defTabSz="932742" fontAlgn="auto">
                <a:lnSpc>
                  <a:spcPct val="100000"/>
                </a:lnSpc>
                <a:spcBef>
                  <a:spcPct val="20000"/>
                </a:spcBef>
                <a:spcAft>
                  <a:spcPts val="0"/>
                </a:spcAft>
                <a:buClrTx/>
                <a:buSzPct val="90000"/>
                <a:buFont typeface="Wingdings" panose="05000000000000000000" pitchFamily="2" charset="2"/>
                <a:buNone/>
                <a:tabLst/>
                <a:defRPr sz="1600" spc="0" baseline="0">
                  <a:gradFill>
                    <a:gsLst>
                      <a:gs pos="1250">
                        <a:schemeClr val="tx1"/>
                      </a:gs>
                      <a:gs pos="100000">
                        <a:schemeClr val="tx1"/>
                      </a:gs>
                    </a:gsLst>
                    <a:lin ang="5400000" scaled="0"/>
                  </a:gradFill>
                </a:defRPr>
              </a:lvl3pPr>
              <a:lvl4pPr marL="661988" marR="0" indent="0" defTabSz="932742" fontAlgn="auto">
                <a:lnSpc>
                  <a:spcPct val="100000"/>
                </a:lnSpc>
                <a:spcBef>
                  <a:spcPct val="20000"/>
                </a:spcBef>
                <a:spcAft>
                  <a:spcPts val="0"/>
                </a:spcAft>
                <a:buClrTx/>
                <a:buSzPct val="90000"/>
                <a:buFont typeface="Wingdings" panose="05000000000000000000" pitchFamily="2" charset="2"/>
                <a:buNone/>
                <a:tabLst/>
                <a:defRPr sz="1400" spc="0" baseline="0">
                  <a:gradFill>
                    <a:gsLst>
                      <a:gs pos="1250">
                        <a:schemeClr val="tx1"/>
                      </a:gs>
                      <a:gs pos="100000">
                        <a:schemeClr val="tx1"/>
                      </a:gs>
                    </a:gsLst>
                    <a:lin ang="5400000" scaled="0"/>
                  </a:gradFill>
                </a:defRPr>
              </a:lvl4pPr>
              <a:lvl5pPr marL="855663" marR="0" indent="0" defTabSz="932742" fontAlgn="auto">
                <a:lnSpc>
                  <a:spcPct val="100000"/>
                </a:lnSpc>
                <a:spcBef>
                  <a:spcPct val="20000"/>
                </a:spcBef>
                <a:spcAft>
                  <a:spcPts val="0"/>
                </a:spcAft>
                <a:buClrTx/>
                <a:buSzPct val="90000"/>
                <a:buFont typeface="Wingdings" panose="05000000000000000000" pitchFamily="2" charset="2"/>
                <a:buNone/>
                <a:tabLst/>
                <a:defRPr sz="1400" spc="0" baseline="0">
                  <a:gradFill>
                    <a:gsLst>
                      <a:gs pos="1250">
                        <a:schemeClr val="tx1"/>
                      </a:gs>
                      <a:gs pos="100000">
                        <a:schemeClr val="tx1"/>
                      </a:gs>
                    </a:gsLst>
                    <a:lin ang="5400000" scaled="0"/>
                  </a:gradFill>
                </a:defRPr>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marL="0" marR="0" lvl="0" indent="0" algn="ctr" defTabSz="914102" rtl="0" eaLnBrk="1" fontAlgn="base" latinLnBrk="0" hangingPunct="1">
                <a:lnSpc>
                  <a:spcPct val="90000"/>
                </a:lnSpc>
                <a:spcBef>
                  <a:spcPts val="2239"/>
                </a:spcBef>
                <a:spcAft>
                  <a:spcPct val="0"/>
                </a:spcAft>
                <a:buClrTx/>
                <a:buSzPct val="90000"/>
                <a:buFontTx/>
                <a:buNone/>
                <a:tabLst/>
                <a:defRPr/>
              </a:pPr>
              <a:endParaRPr kumimoji="0" lang="en-US" sz="1200" b="0" i="0" u="none" strike="noStrike" kern="0" cap="none" spc="0" normalizeH="0" baseline="0" noProof="0">
                <a:ln>
                  <a:noFill/>
                </a:ln>
                <a:gradFill>
                  <a:gsLst>
                    <a:gs pos="24211">
                      <a:srgbClr val="FFFFFF"/>
                    </a:gs>
                    <a:gs pos="50000">
                      <a:srgbClr val="FFFFFF"/>
                    </a:gs>
                  </a:gsLst>
                  <a:lin ang="18900000" scaled="0"/>
                </a:gradFill>
                <a:effectLst/>
                <a:uLnTx/>
                <a:uFillTx/>
                <a:latin typeface="Segoe UI"/>
                <a:ea typeface="+mn-ea"/>
                <a:cs typeface="Segoe UI" panose="020B0502040204020203" pitchFamily="34" charset="0"/>
              </a:endParaRPr>
            </a:p>
          </p:txBody>
        </p:sp>
        <p:sp>
          <p:nvSpPr>
            <p:cNvPr id="290" name="Rectangle 289">
              <a:extLst>
                <a:ext uri="{FF2B5EF4-FFF2-40B4-BE49-F238E27FC236}">
                  <a16:creationId xmlns:a16="http://schemas.microsoft.com/office/drawing/2014/main" id="{628CA014-080C-49E2-8306-CFCF104B1448}"/>
                </a:ext>
              </a:extLst>
            </p:cNvPr>
            <p:cNvSpPr>
              <a:spLocks/>
            </p:cNvSpPr>
            <p:nvPr/>
          </p:nvSpPr>
          <p:spPr bwMode="invGray">
            <a:xfrm>
              <a:off x="6786248" y="-137559"/>
              <a:ext cx="1068254" cy="463890"/>
            </a:xfrm>
            <a:prstGeom prst="rect">
              <a:avLst/>
            </a:prstGeom>
            <a:noFill/>
            <a:ln>
              <a:noFill/>
              <a:prstDash val="sysDash"/>
            </a:ln>
          </p:spPr>
          <p:txBody>
            <a:bodyPr wrap="square" lIns="0" tIns="0" rIns="0" bIns="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chemeClr val="bg1"/>
                  </a:solidFill>
                  <a:effectLst/>
                  <a:uLnTx/>
                  <a:uFillTx/>
                  <a:latin typeface="+mj-lt"/>
                  <a:ea typeface="+mn-ea"/>
                  <a:cs typeface="+mn-cs"/>
                </a:rPr>
                <a:t>Finance &amp; Accounting</a:t>
              </a:r>
            </a:p>
          </p:txBody>
        </p:sp>
        <p:sp>
          <p:nvSpPr>
            <p:cNvPr id="32" name="Chart_E999" title="Icon of a line graph with an arrow at the end pointing up">
              <a:extLst>
                <a:ext uri="{FF2B5EF4-FFF2-40B4-BE49-F238E27FC236}">
                  <a16:creationId xmlns:a16="http://schemas.microsoft.com/office/drawing/2014/main" id="{E95EFECD-AC04-D32F-B843-12AC2D3C474A}"/>
                </a:ext>
              </a:extLst>
            </p:cNvPr>
            <p:cNvSpPr>
              <a:spLocks noChangeAspect="1" noEditPoints="1"/>
            </p:cNvSpPr>
            <p:nvPr/>
          </p:nvSpPr>
          <p:spPr bwMode="auto">
            <a:xfrm>
              <a:off x="7150168" y="-532177"/>
              <a:ext cx="340415" cy="340655"/>
            </a:xfrm>
            <a:custGeom>
              <a:avLst/>
              <a:gdLst>
                <a:gd name="T0" fmla="*/ 0 w 4245"/>
                <a:gd name="T1" fmla="*/ 0 h 4248"/>
                <a:gd name="T2" fmla="*/ 0 w 4245"/>
                <a:gd name="T3" fmla="*/ 4248 h 4248"/>
                <a:gd name="T4" fmla="*/ 4245 w 4245"/>
                <a:gd name="T5" fmla="*/ 4248 h 4248"/>
                <a:gd name="T6" fmla="*/ 4088 w 4245"/>
                <a:gd name="T7" fmla="*/ 1101 h 4248"/>
                <a:gd name="T8" fmla="*/ 2515 w 4245"/>
                <a:gd name="T9" fmla="*/ 2675 h 4248"/>
                <a:gd name="T10" fmla="*/ 1886 w 4245"/>
                <a:gd name="T11" fmla="*/ 2045 h 4248"/>
                <a:gd name="T12" fmla="*/ 0 w 4245"/>
                <a:gd name="T13" fmla="*/ 3933 h 4248"/>
                <a:gd name="T14" fmla="*/ 4088 w 4245"/>
                <a:gd name="T15" fmla="*/ 2203 h 4248"/>
                <a:gd name="T16" fmla="*/ 4088 w 4245"/>
                <a:gd name="T17" fmla="*/ 1101 h 4248"/>
                <a:gd name="T18" fmla="*/ 2987 w 4245"/>
                <a:gd name="T19" fmla="*/ 1101 h 4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45" h="4248">
                  <a:moveTo>
                    <a:pt x="0" y="0"/>
                  </a:moveTo>
                  <a:lnTo>
                    <a:pt x="0" y="4248"/>
                  </a:lnTo>
                  <a:lnTo>
                    <a:pt x="4245" y="4248"/>
                  </a:lnTo>
                  <a:moveTo>
                    <a:pt x="4088" y="1101"/>
                  </a:moveTo>
                  <a:lnTo>
                    <a:pt x="2515" y="2675"/>
                  </a:lnTo>
                  <a:lnTo>
                    <a:pt x="1886" y="2045"/>
                  </a:lnTo>
                  <a:lnTo>
                    <a:pt x="0" y="3933"/>
                  </a:lnTo>
                  <a:moveTo>
                    <a:pt x="4088" y="2203"/>
                  </a:moveTo>
                  <a:lnTo>
                    <a:pt x="4088" y="1101"/>
                  </a:lnTo>
                  <a:lnTo>
                    <a:pt x="2987" y="1101"/>
                  </a:lnTo>
                </a:path>
              </a:pathLst>
            </a:custGeom>
            <a:no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lin ang="5400000" scaled="1"/>
                </a:gradFill>
              </a:endParaRPr>
            </a:p>
          </p:txBody>
        </p:sp>
      </p:grpSp>
      <p:grpSp>
        <p:nvGrpSpPr>
          <p:cNvPr id="108" name="Group 107" descr="supply Chain">
            <a:extLst>
              <a:ext uri="{FF2B5EF4-FFF2-40B4-BE49-F238E27FC236}">
                <a16:creationId xmlns:a16="http://schemas.microsoft.com/office/drawing/2014/main" id="{3EB46F5A-C662-7ABD-0392-16F47ACE2755}"/>
              </a:ext>
            </a:extLst>
          </p:cNvPr>
          <p:cNvGrpSpPr/>
          <p:nvPr/>
        </p:nvGrpSpPr>
        <p:grpSpPr>
          <a:xfrm>
            <a:off x="7971796" y="1419026"/>
            <a:ext cx="1086826" cy="1074704"/>
            <a:chOff x="7971796" y="1419026"/>
            <a:chExt cx="1086826" cy="1074704"/>
          </a:xfrm>
        </p:grpSpPr>
        <p:sp>
          <p:nvSpPr>
            <p:cNvPr id="87" name="Transform">
              <a:extLst>
                <a:ext uri="{FF2B5EF4-FFF2-40B4-BE49-F238E27FC236}">
                  <a16:creationId xmlns:a16="http://schemas.microsoft.com/office/drawing/2014/main" id="{80DFD15C-B73F-B1E6-4C5E-DAC43C41C6C8}"/>
                </a:ext>
                <a:ext uri="{C183D7F6-B498-43B3-948B-1728B52AA6E4}">
                  <adec:decorative xmlns:adec="http://schemas.microsoft.com/office/drawing/2017/decorative" val="1"/>
                </a:ext>
              </a:extLst>
            </p:cNvPr>
            <p:cNvSpPr txBox="1">
              <a:spLocks/>
            </p:cNvSpPr>
            <p:nvPr/>
          </p:nvSpPr>
          <p:spPr>
            <a:xfrm>
              <a:off x="7971796" y="1419026"/>
              <a:ext cx="1086826" cy="1074704"/>
            </a:xfrm>
            <a:prstGeom prst="roundRect">
              <a:avLst/>
            </a:prstGeom>
            <a:solidFill>
              <a:srgbClr val="008575">
                <a:alpha val="15000"/>
              </a:srgbClr>
            </a:solidFill>
            <a:ln w="25400" cap="rnd">
              <a:noFill/>
            </a:ln>
            <a:effectLst/>
          </p:spPr>
          <p:txBody>
            <a:bodyPr wrap="square" lIns="0" tIns="0" rIns="0" bIns="0" rtlCol="0" anchor="ctr" anchorCtr="0">
              <a:noAutofit/>
            </a:bodyPr>
            <a:lstStyle>
              <a:defPPr>
                <a:defRPr lang="en-US"/>
              </a:defPPr>
              <a:lvl1pPr marR="0" lvl="0" indent="0" algn="ctr" defTabSz="914102" fontAlgn="base">
                <a:lnSpc>
                  <a:spcPct val="90000"/>
                </a:lnSpc>
                <a:spcBef>
                  <a:spcPts val="2239"/>
                </a:spcBef>
                <a:spcAft>
                  <a:spcPct val="0"/>
                </a:spcAft>
                <a:buClrTx/>
                <a:buSzPct val="90000"/>
                <a:buFontTx/>
                <a:buNone/>
                <a:tabLst/>
                <a:defRPr kumimoji="0" sz="1200" b="0" i="0" u="none" strike="noStrike" kern="0" cap="none" spc="0" normalizeH="0" baseline="0">
                  <a:ln>
                    <a:noFill/>
                  </a:ln>
                  <a:gradFill>
                    <a:gsLst>
                      <a:gs pos="24211">
                        <a:srgbClr val="FFFFFF"/>
                      </a:gs>
                      <a:gs pos="50000">
                        <a:srgbClr val="FFFFFF"/>
                      </a:gs>
                    </a:gsLst>
                    <a:lin ang="18900000" scaled="0"/>
                  </a:gradFill>
                  <a:effectLst/>
                  <a:uLnTx/>
                  <a:uFillTx/>
                  <a:latin typeface="Segoe UI"/>
                  <a:cs typeface="Segoe UI" panose="020B0502040204020203" pitchFamily="34" charset="0"/>
                </a:defRPr>
              </a:lvl1pPr>
              <a:lvl2pPr marL="228600" marR="0" indent="0" defTabSz="932742" fontAlgn="auto">
                <a:lnSpc>
                  <a:spcPct val="100000"/>
                </a:lnSpc>
                <a:spcBef>
                  <a:spcPct val="20000"/>
                </a:spcBef>
                <a:spcAft>
                  <a:spcPts val="0"/>
                </a:spcAft>
                <a:buClrTx/>
                <a:buSzPct val="90000"/>
                <a:buFont typeface="Wingdings" panose="05000000000000000000" pitchFamily="2" charset="2"/>
                <a:buNone/>
                <a:tabLst/>
                <a:defRPr sz="2000" spc="0" baseline="0">
                  <a:gradFill>
                    <a:gsLst>
                      <a:gs pos="1250">
                        <a:schemeClr val="tx1"/>
                      </a:gs>
                      <a:gs pos="100000">
                        <a:schemeClr val="tx1"/>
                      </a:gs>
                    </a:gsLst>
                    <a:lin ang="5400000" scaled="0"/>
                  </a:gradFill>
                </a:defRPr>
              </a:lvl2pPr>
              <a:lvl3pPr marL="457200" marR="0" indent="0" defTabSz="932742" fontAlgn="auto">
                <a:lnSpc>
                  <a:spcPct val="100000"/>
                </a:lnSpc>
                <a:spcBef>
                  <a:spcPct val="20000"/>
                </a:spcBef>
                <a:spcAft>
                  <a:spcPts val="0"/>
                </a:spcAft>
                <a:buClrTx/>
                <a:buSzPct val="90000"/>
                <a:buFont typeface="Wingdings" panose="05000000000000000000" pitchFamily="2" charset="2"/>
                <a:buNone/>
                <a:tabLst/>
                <a:defRPr sz="1600" spc="0" baseline="0">
                  <a:gradFill>
                    <a:gsLst>
                      <a:gs pos="1250">
                        <a:schemeClr val="tx1"/>
                      </a:gs>
                      <a:gs pos="100000">
                        <a:schemeClr val="tx1"/>
                      </a:gs>
                    </a:gsLst>
                    <a:lin ang="5400000" scaled="0"/>
                  </a:gradFill>
                </a:defRPr>
              </a:lvl3pPr>
              <a:lvl4pPr marL="661988" marR="0" indent="0" defTabSz="932742" fontAlgn="auto">
                <a:lnSpc>
                  <a:spcPct val="100000"/>
                </a:lnSpc>
                <a:spcBef>
                  <a:spcPct val="20000"/>
                </a:spcBef>
                <a:spcAft>
                  <a:spcPts val="0"/>
                </a:spcAft>
                <a:buClrTx/>
                <a:buSzPct val="90000"/>
                <a:buFont typeface="Wingdings" panose="05000000000000000000" pitchFamily="2" charset="2"/>
                <a:buNone/>
                <a:tabLst/>
                <a:defRPr sz="1400" spc="0" baseline="0">
                  <a:gradFill>
                    <a:gsLst>
                      <a:gs pos="1250">
                        <a:schemeClr val="tx1"/>
                      </a:gs>
                      <a:gs pos="100000">
                        <a:schemeClr val="tx1"/>
                      </a:gs>
                    </a:gsLst>
                    <a:lin ang="5400000" scaled="0"/>
                  </a:gradFill>
                </a:defRPr>
              </a:lvl4pPr>
              <a:lvl5pPr marL="855663" marR="0" indent="0" defTabSz="932742" fontAlgn="auto">
                <a:lnSpc>
                  <a:spcPct val="100000"/>
                </a:lnSpc>
                <a:spcBef>
                  <a:spcPct val="20000"/>
                </a:spcBef>
                <a:spcAft>
                  <a:spcPts val="0"/>
                </a:spcAft>
                <a:buClrTx/>
                <a:buSzPct val="90000"/>
                <a:buFont typeface="Wingdings" panose="05000000000000000000" pitchFamily="2" charset="2"/>
                <a:buNone/>
                <a:tabLst/>
                <a:defRPr sz="1400" spc="0" baseline="0">
                  <a:gradFill>
                    <a:gsLst>
                      <a:gs pos="1250">
                        <a:schemeClr val="tx1"/>
                      </a:gs>
                      <a:gs pos="100000">
                        <a:schemeClr val="tx1"/>
                      </a:gs>
                    </a:gsLst>
                    <a:lin ang="5400000" scaled="0"/>
                  </a:gradFill>
                </a:defRPr>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endParaRPr lang="en-US"/>
            </a:p>
          </p:txBody>
        </p:sp>
        <p:sp>
          <p:nvSpPr>
            <p:cNvPr id="88" name="Rectangle 87">
              <a:extLst>
                <a:ext uri="{FF2B5EF4-FFF2-40B4-BE49-F238E27FC236}">
                  <a16:creationId xmlns:a16="http://schemas.microsoft.com/office/drawing/2014/main" id="{D458C8DE-8D56-66C4-AB5B-0D9DC0AADDC5}"/>
                </a:ext>
              </a:extLst>
            </p:cNvPr>
            <p:cNvSpPr>
              <a:spLocks/>
            </p:cNvSpPr>
            <p:nvPr/>
          </p:nvSpPr>
          <p:spPr bwMode="invGray">
            <a:xfrm>
              <a:off x="7981083" y="2124071"/>
              <a:ext cx="1068254" cy="200055"/>
            </a:xfrm>
            <a:prstGeom prst="rect">
              <a:avLst/>
            </a:prstGeom>
            <a:noFill/>
          </p:spPr>
          <p:txBody>
            <a:bodyPr wrap="square"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i="0" u="none" strike="noStrike" kern="1200" cap="none" spc="0" normalizeH="0" baseline="0" noProof="0">
                  <a:ln>
                    <a:noFill/>
                  </a:ln>
                  <a:effectLst/>
                  <a:uLnTx/>
                  <a:uFillTx/>
                  <a:latin typeface="+mj-lt"/>
                  <a:ea typeface="+mn-ea"/>
                  <a:cs typeface="+mn-cs"/>
                </a:rPr>
                <a:t>Supply Chain</a:t>
              </a:r>
            </a:p>
          </p:txBody>
        </p:sp>
        <p:sp>
          <p:nvSpPr>
            <p:cNvPr id="89" name="Relationship_F003" title="Icon of three boxes connected by lines">
              <a:extLst>
                <a:ext uri="{FF2B5EF4-FFF2-40B4-BE49-F238E27FC236}">
                  <a16:creationId xmlns:a16="http://schemas.microsoft.com/office/drawing/2014/main" id="{D258AEFD-F8FB-3F60-61D6-4F7373ACEBB8}"/>
                </a:ext>
              </a:extLst>
            </p:cNvPr>
            <p:cNvSpPr>
              <a:spLocks noChangeAspect="1" noEditPoints="1"/>
            </p:cNvSpPr>
            <p:nvPr/>
          </p:nvSpPr>
          <p:spPr bwMode="auto">
            <a:xfrm>
              <a:off x="8319682" y="1655699"/>
              <a:ext cx="391055" cy="365760"/>
            </a:xfrm>
            <a:custGeom>
              <a:avLst/>
              <a:gdLst>
                <a:gd name="T0" fmla="*/ 3230 w 4406"/>
                <a:gd name="T1" fmla="*/ 0 h 4121"/>
                <a:gd name="T2" fmla="*/ 4406 w 4406"/>
                <a:gd name="T3" fmla="*/ 0 h 4121"/>
                <a:gd name="T4" fmla="*/ 4406 w 4406"/>
                <a:gd name="T5" fmla="*/ 1176 h 4121"/>
                <a:gd name="T6" fmla="*/ 3230 w 4406"/>
                <a:gd name="T7" fmla="*/ 1176 h 4121"/>
                <a:gd name="T8" fmla="*/ 3230 w 4406"/>
                <a:gd name="T9" fmla="*/ 0 h 4121"/>
                <a:gd name="T10" fmla="*/ 3230 w 4406"/>
                <a:gd name="T11" fmla="*/ 4121 h 4121"/>
                <a:gd name="T12" fmla="*/ 4406 w 4406"/>
                <a:gd name="T13" fmla="*/ 4121 h 4121"/>
                <a:gd name="T14" fmla="*/ 4406 w 4406"/>
                <a:gd name="T15" fmla="*/ 2945 h 4121"/>
                <a:gd name="T16" fmla="*/ 3230 w 4406"/>
                <a:gd name="T17" fmla="*/ 2945 h 4121"/>
                <a:gd name="T18" fmla="*/ 3230 w 4406"/>
                <a:gd name="T19" fmla="*/ 4121 h 4121"/>
                <a:gd name="T20" fmla="*/ 0 w 4406"/>
                <a:gd name="T21" fmla="*/ 2653 h 4121"/>
                <a:gd name="T22" fmla="*/ 1175 w 4406"/>
                <a:gd name="T23" fmla="*/ 2653 h 4121"/>
                <a:gd name="T24" fmla="*/ 1175 w 4406"/>
                <a:gd name="T25" fmla="*/ 1477 h 4121"/>
                <a:gd name="T26" fmla="*/ 0 w 4406"/>
                <a:gd name="T27" fmla="*/ 1477 h 4121"/>
                <a:gd name="T28" fmla="*/ 0 w 4406"/>
                <a:gd name="T29" fmla="*/ 2653 h 4121"/>
                <a:gd name="T30" fmla="*/ 1176 w 4406"/>
                <a:gd name="T31" fmla="*/ 2062 h 4121"/>
                <a:gd name="T32" fmla="*/ 3230 w 4406"/>
                <a:gd name="T33" fmla="*/ 690 h 4121"/>
                <a:gd name="T34" fmla="*/ 3230 w 4406"/>
                <a:gd name="T35" fmla="*/ 3434 h 4121"/>
                <a:gd name="T36" fmla="*/ 1181 w 4406"/>
                <a:gd name="T37" fmla="*/ 2064 h 4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406" h="4121">
                  <a:moveTo>
                    <a:pt x="3230" y="0"/>
                  </a:moveTo>
                  <a:lnTo>
                    <a:pt x="4406" y="0"/>
                  </a:lnTo>
                  <a:lnTo>
                    <a:pt x="4406" y="1176"/>
                  </a:lnTo>
                  <a:lnTo>
                    <a:pt x="3230" y="1176"/>
                  </a:lnTo>
                  <a:lnTo>
                    <a:pt x="3230" y="0"/>
                  </a:lnTo>
                  <a:moveTo>
                    <a:pt x="3230" y="4121"/>
                  </a:moveTo>
                  <a:lnTo>
                    <a:pt x="4406" y="4121"/>
                  </a:lnTo>
                  <a:lnTo>
                    <a:pt x="4406" y="2945"/>
                  </a:lnTo>
                  <a:lnTo>
                    <a:pt x="3230" y="2945"/>
                  </a:lnTo>
                  <a:lnTo>
                    <a:pt x="3230" y="4121"/>
                  </a:lnTo>
                  <a:moveTo>
                    <a:pt x="0" y="2653"/>
                  </a:moveTo>
                  <a:lnTo>
                    <a:pt x="1175" y="2653"/>
                  </a:lnTo>
                  <a:lnTo>
                    <a:pt x="1175" y="1477"/>
                  </a:lnTo>
                  <a:lnTo>
                    <a:pt x="0" y="1477"/>
                  </a:lnTo>
                  <a:lnTo>
                    <a:pt x="0" y="2653"/>
                  </a:lnTo>
                  <a:moveTo>
                    <a:pt x="1176" y="2062"/>
                  </a:moveTo>
                  <a:lnTo>
                    <a:pt x="3230" y="690"/>
                  </a:lnTo>
                  <a:moveTo>
                    <a:pt x="3230" y="3434"/>
                  </a:moveTo>
                  <a:lnTo>
                    <a:pt x="1181" y="2064"/>
                  </a:lnTo>
                </a:path>
              </a:pathLst>
            </a:custGeom>
            <a:noFill/>
            <a:ln w="12700"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lin ang="5400000" scaled="1"/>
                </a:gradFill>
              </a:endParaRPr>
            </a:p>
          </p:txBody>
        </p:sp>
      </p:grpSp>
      <p:grpSp>
        <p:nvGrpSpPr>
          <p:cNvPr id="52" name="Group 51" descr="Supply Chain">
            <a:extLst>
              <a:ext uri="{FF2B5EF4-FFF2-40B4-BE49-F238E27FC236}">
                <a16:creationId xmlns:a16="http://schemas.microsoft.com/office/drawing/2014/main" id="{49F3C56A-2B50-C9A1-9E5E-D9212E78A30F}"/>
              </a:ext>
            </a:extLst>
          </p:cNvPr>
          <p:cNvGrpSpPr/>
          <p:nvPr/>
        </p:nvGrpSpPr>
        <p:grpSpPr>
          <a:xfrm>
            <a:off x="7971796" y="1419026"/>
            <a:ext cx="1086826" cy="1074704"/>
            <a:chOff x="7971796" y="-1943642"/>
            <a:chExt cx="1086826" cy="1074704"/>
          </a:xfrm>
        </p:grpSpPr>
        <p:sp>
          <p:nvSpPr>
            <p:cNvPr id="300" name="Transform">
              <a:extLst>
                <a:ext uri="{FF2B5EF4-FFF2-40B4-BE49-F238E27FC236}">
                  <a16:creationId xmlns:a16="http://schemas.microsoft.com/office/drawing/2014/main" id="{E27876E7-A6F7-4205-839F-1E85D553AAB8}"/>
                </a:ext>
                <a:ext uri="{C183D7F6-B498-43B3-948B-1728B52AA6E4}">
                  <adec:decorative xmlns:adec="http://schemas.microsoft.com/office/drawing/2017/decorative" val="1"/>
                </a:ext>
              </a:extLst>
            </p:cNvPr>
            <p:cNvSpPr txBox="1">
              <a:spLocks/>
            </p:cNvSpPr>
            <p:nvPr/>
          </p:nvSpPr>
          <p:spPr>
            <a:xfrm>
              <a:off x="7971796" y="-1943642"/>
              <a:ext cx="1086826" cy="1074704"/>
            </a:xfrm>
            <a:prstGeom prst="roundRect">
              <a:avLst/>
            </a:prstGeom>
            <a:solidFill>
              <a:schemeClr val="accent1"/>
            </a:solidFill>
            <a:ln w="25400" cap="rnd">
              <a:noFill/>
            </a:ln>
            <a:effectLst/>
          </p:spPr>
          <p:txBody>
            <a:bodyPr wrap="square" lIns="0" tIns="0" rIns="0" bIns="0" rtlCol="0" anchor="ctr" anchorCtr="0">
              <a:noAutofit/>
            </a:bodyPr>
            <a:lstStyle>
              <a:defPPr>
                <a:defRPr lang="en-US"/>
              </a:defPPr>
              <a:lvl1pPr algn="ctr" defTabSz="914102" fontAlgn="base">
                <a:lnSpc>
                  <a:spcPct val="90000"/>
                </a:lnSpc>
                <a:spcBef>
                  <a:spcPts val="2239"/>
                </a:spcBef>
                <a:spcAft>
                  <a:spcPct val="0"/>
                </a:spcAft>
                <a:buSzPct val="90000"/>
                <a:defRPr sz="1400" kern="0">
                  <a:gradFill>
                    <a:gsLst>
                      <a:gs pos="24211">
                        <a:srgbClr val="FFFFFF">
                          <a:alpha val="50000"/>
                        </a:srgbClr>
                      </a:gs>
                      <a:gs pos="50000">
                        <a:srgbClr val="FFFFFF">
                          <a:alpha val="50000"/>
                        </a:srgbClr>
                      </a:gs>
                    </a:gsLst>
                    <a:lin ang="18900000" scaled="0"/>
                  </a:gradFill>
                  <a:latin typeface="Segoe UI Semibold"/>
                  <a:cs typeface="Segoe UI" panose="020B0502040204020203" pitchFamily="34" charset="0"/>
                </a:defRPr>
              </a:lvl1pPr>
              <a:lvl2pPr marL="228600" marR="0" indent="0" defTabSz="932742" fontAlgn="auto">
                <a:lnSpc>
                  <a:spcPct val="100000"/>
                </a:lnSpc>
                <a:spcBef>
                  <a:spcPct val="20000"/>
                </a:spcBef>
                <a:spcAft>
                  <a:spcPts val="0"/>
                </a:spcAft>
                <a:buClrTx/>
                <a:buSzPct val="90000"/>
                <a:buFont typeface="Wingdings" panose="05000000000000000000" pitchFamily="2" charset="2"/>
                <a:buNone/>
                <a:tabLst/>
                <a:defRPr sz="2000" spc="0" baseline="0">
                  <a:gradFill>
                    <a:gsLst>
                      <a:gs pos="1250">
                        <a:schemeClr val="tx1"/>
                      </a:gs>
                      <a:gs pos="100000">
                        <a:schemeClr val="tx1"/>
                      </a:gs>
                    </a:gsLst>
                    <a:lin ang="5400000" scaled="0"/>
                  </a:gradFill>
                </a:defRPr>
              </a:lvl2pPr>
              <a:lvl3pPr marL="457200" marR="0" indent="0" defTabSz="932742" fontAlgn="auto">
                <a:lnSpc>
                  <a:spcPct val="100000"/>
                </a:lnSpc>
                <a:spcBef>
                  <a:spcPct val="20000"/>
                </a:spcBef>
                <a:spcAft>
                  <a:spcPts val="0"/>
                </a:spcAft>
                <a:buClrTx/>
                <a:buSzPct val="90000"/>
                <a:buFont typeface="Wingdings" panose="05000000000000000000" pitchFamily="2" charset="2"/>
                <a:buNone/>
                <a:tabLst/>
                <a:defRPr sz="1600" spc="0" baseline="0">
                  <a:gradFill>
                    <a:gsLst>
                      <a:gs pos="1250">
                        <a:schemeClr val="tx1"/>
                      </a:gs>
                      <a:gs pos="100000">
                        <a:schemeClr val="tx1"/>
                      </a:gs>
                    </a:gsLst>
                    <a:lin ang="5400000" scaled="0"/>
                  </a:gradFill>
                </a:defRPr>
              </a:lvl3pPr>
              <a:lvl4pPr marL="661988" marR="0" indent="0" defTabSz="932742" fontAlgn="auto">
                <a:lnSpc>
                  <a:spcPct val="100000"/>
                </a:lnSpc>
                <a:spcBef>
                  <a:spcPct val="20000"/>
                </a:spcBef>
                <a:spcAft>
                  <a:spcPts val="0"/>
                </a:spcAft>
                <a:buClrTx/>
                <a:buSzPct val="90000"/>
                <a:buFont typeface="Wingdings" panose="05000000000000000000" pitchFamily="2" charset="2"/>
                <a:buNone/>
                <a:tabLst/>
                <a:defRPr sz="1400" spc="0" baseline="0">
                  <a:gradFill>
                    <a:gsLst>
                      <a:gs pos="1250">
                        <a:schemeClr val="tx1"/>
                      </a:gs>
                      <a:gs pos="100000">
                        <a:schemeClr val="tx1"/>
                      </a:gs>
                    </a:gsLst>
                    <a:lin ang="5400000" scaled="0"/>
                  </a:gradFill>
                </a:defRPr>
              </a:lvl4pPr>
              <a:lvl5pPr marL="855663" marR="0" indent="0" defTabSz="932742" fontAlgn="auto">
                <a:lnSpc>
                  <a:spcPct val="100000"/>
                </a:lnSpc>
                <a:spcBef>
                  <a:spcPct val="20000"/>
                </a:spcBef>
                <a:spcAft>
                  <a:spcPts val="0"/>
                </a:spcAft>
                <a:buClrTx/>
                <a:buSzPct val="90000"/>
                <a:buFont typeface="Wingdings" panose="05000000000000000000" pitchFamily="2" charset="2"/>
                <a:buNone/>
                <a:tabLst/>
                <a:defRPr sz="1400" spc="0" baseline="0">
                  <a:gradFill>
                    <a:gsLst>
                      <a:gs pos="1250">
                        <a:schemeClr val="tx1"/>
                      </a:gs>
                      <a:gs pos="100000">
                        <a:schemeClr val="tx1"/>
                      </a:gs>
                    </a:gsLst>
                    <a:lin ang="5400000" scaled="0"/>
                  </a:gradFill>
                </a:defRPr>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marL="0" marR="0" lvl="0" indent="0" algn="ctr" defTabSz="914102" rtl="0" eaLnBrk="1" fontAlgn="base" latinLnBrk="0" hangingPunct="1">
                <a:lnSpc>
                  <a:spcPct val="90000"/>
                </a:lnSpc>
                <a:spcBef>
                  <a:spcPts val="2239"/>
                </a:spcBef>
                <a:spcAft>
                  <a:spcPct val="0"/>
                </a:spcAft>
                <a:buClrTx/>
                <a:buSzPct val="90000"/>
                <a:buFontTx/>
                <a:buNone/>
                <a:tabLst/>
                <a:defRPr/>
              </a:pPr>
              <a:endParaRPr kumimoji="0" lang="en-US" sz="1200" b="0" i="0" u="none" strike="noStrike" kern="0" cap="none" spc="0" normalizeH="0" baseline="0" noProof="0">
                <a:ln>
                  <a:noFill/>
                </a:ln>
                <a:gradFill>
                  <a:gsLst>
                    <a:gs pos="24211">
                      <a:srgbClr val="FFFFFF"/>
                    </a:gs>
                    <a:gs pos="50000">
                      <a:srgbClr val="FFFFFF"/>
                    </a:gs>
                  </a:gsLst>
                  <a:lin ang="18900000" scaled="0"/>
                </a:gradFill>
                <a:effectLst/>
                <a:uLnTx/>
                <a:uFillTx/>
                <a:latin typeface="Segoe UI"/>
                <a:ea typeface="+mn-ea"/>
                <a:cs typeface="Segoe UI" panose="020B0502040204020203" pitchFamily="34" charset="0"/>
              </a:endParaRPr>
            </a:p>
          </p:txBody>
        </p:sp>
        <p:sp>
          <p:nvSpPr>
            <p:cNvPr id="302" name="Rectangle 301">
              <a:extLst>
                <a:ext uri="{FF2B5EF4-FFF2-40B4-BE49-F238E27FC236}">
                  <a16:creationId xmlns:a16="http://schemas.microsoft.com/office/drawing/2014/main" id="{B7011018-1227-43B5-8DA7-D2059C7EEE7C}"/>
                </a:ext>
              </a:extLst>
            </p:cNvPr>
            <p:cNvSpPr>
              <a:spLocks/>
            </p:cNvSpPr>
            <p:nvPr/>
          </p:nvSpPr>
          <p:spPr bwMode="invGray">
            <a:xfrm>
              <a:off x="7981083" y="-1238597"/>
              <a:ext cx="1068254" cy="200055"/>
            </a:xfrm>
            <a:prstGeom prst="rect">
              <a:avLst/>
            </a:prstGeom>
            <a:noFill/>
          </p:spPr>
          <p:txBody>
            <a:bodyPr wrap="square"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chemeClr val="bg1"/>
                  </a:solidFill>
                  <a:effectLst/>
                  <a:uLnTx/>
                  <a:uFillTx/>
                  <a:latin typeface="+mj-lt"/>
                  <a:ea typeface="+mn-ea"/>
                  <a:cs typeface="+mn-cs"/>
                </a:rPr>
                <a:t>Supply Chain</a:t>
              </a:r>
            </a:p>
          </p:txBody>
        </p:sp>
        <p:sp>
          <p:nvSpPr>
            <p:cNvPr id="23" name="Relationship_F003" title="Icon of three boxes connected by lines">
              <a:extLst>
                <a:ext uri="{FF2B5EF4-FFF2-40B4-BE49-F238E27FC236}">
                  <a16:creationId xmlns:a16="http://schemas.microsoft.com/office/drawing/2014/main" id="{D00FB961-1D40-1452-E99C-B9A990B0B3E6}"/>
                </a:ext>
              </a:extLst>
            </p:cNvPr>
            <p:cNvSpPr>
              <a:spLocks noChangeAspect="1" noEditPoints="1"/>
            </p:cNvSpPr>
            <p:nvPr/>
          </p:nvSpPr>
          <p:spPr bwMode="auto">
            <a:xfrm>
              <a:off x="8319682" y="-1706969"/>
              <a:ext cx="391055" cy="365760"/>
            </a:xfrm>
            <a:custGeom>
              <a:avLst/>
              <a:gdLst>
                <a:gd name="T0" fmla="*/ 3230 w 4406"/>
                <a:gd name="T1" fmla="*/ 0 h 4121"/>
                <a:gd name="T2" fmla="*/ 4406 w 4406"/>
                <a:gd name="T3" fmla="*/ 0 h 4121"/>
                <a:gd name="T4" fmla="*/ 4406 w 4406"/>
                <a:gd name="T5" fmla="*/ 1176 h 4121"/>
                <a:gd name="T6" fmla="*/ 3230 w 4406"/>
                <a:gd name="T7" fmla="*/ 1176 h 4121"/>
                <a:gd name="T8" fmla="*/ 3230 w 4406"/>
                <a:gd name="T9" fmla="*/ 0 h 4121"/>
                <a:gd name="T10" fmla="*/ 3230 w 4406"/>
                <a:gd name="T11" fmla="*/ 4121 h 4121"/>
                <a:gd name="T12" fmla="*/ 4406 w 4406"/>
                <a:gd name="T13" fmla="*/ 4121 h 4121"/>
                <a:gd name="T14" fmla="*/ 4406 w 4406"/>
                <a:gd name="T15" fmla="*/ 2945 h 4121"/>
                <a:gd name="T16" fmla="*/ 3230 w 4406"/>
                <a:gd name="T17" fmla="*/ 2945 h 4121"/>
                <a:gd name="T18" fmla="*/ 3230 w 4406"/>
                <a:gd name="T19" fmla="*/ 4121 h 4121"/>
                <a:gd name="T20" fmla="*/ 0 w 4406"/>
                <a:gd name="T21" fmla="*/ 2653 h 4121"/>
                <a:gd name="T22" fmla="*/ 1175 w 4406"/>
                <a:gd name="T23" fmla="*/ 2653 h 4121"/>
                <a:gd name="T24" fmla="*/ 1175 w 4406"/>
                <a:gd name="T25" fmla="*/ 1477 h 4121"/>
                <a:gd name="T26" fmla="*/ 0 w 4406"/>
                <a:gd name="T27" fmla="*/ 1477 h 4121"/>
                <a:gd name="T28" fmla="*/ 0 w 4406"/>
                <a:gd name="T29" fmla="*/ 2653 h 4121"/>
                <a:gd name="T30" fmla="*/ 1176 w 4406"/>
                <a:gd name="T31" fmla="*/ 2062 h 4121"/>
                <a:gd name="T32" fmla="*/ 3230 w 4406"/>
                <a:gd name="T33" fmla="*/ 690 h 4121"/>
                <a:gd name="T34" fmla="*/ 3230 w 4406"/>
                <a:gd name="T35" fmla="*/ 3434 h 4121"/>
                <a:gd name="T36" fmla="*/ 1181 w 4406"/>
                <a:gd name="T37" fmla="*/ 2064 h 4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406" h="4121">
                  <a:moveTo>
                    <a:pt x="3230" y="0"/>
                  </a:moveTo>
                  <a:lnTo>
                    <a:pt x="4406" y="0"/>
                  </a:lnTo>
                  <a:lnTo>
                    <a:pt x="4406" y="1176"/>
                  </a:lnTo>
                  <a:lnTo>
                    <a:pt x="3230" y="1176"/>
                  </a:lnTo>
                  <a:lnTo>
                    <a:pt x="3230" y="0"/>
                  </a:lnTo>
                  <a:moveTo>
                    <a:pt x="3230" y="4121"/>
                  </a:moveTo>
                  <a:lnTo>
                    <a:pt x="4406" y="4121"/>
                  </a:lnTo>
                  <a:lnTo>
                    <a:pt x="4406" y="2945"/>
                  </a:lnTo>
                  <a:lnTo>
                    <a:pt x="3230" y="2945"/>
                  </a:lnTo>
                  <a:lnTo>
                    <a:pt x="3230" y="4121"/>
                  </a:lnTo>
                  <a:moveTo>
                    <a:pt x="0" y="2653"/>
                  </a:moveTo>
                  <a:lnTo>
                    <a:pt x="1175" y="2653"/>
                  </a:lnTo>
                  <a:lnTo>
                    <a:pt x="1175" y="1477"/>
                  </a:lnTo>
                  <a:lnTo>
                    <a:pt x="0" y="1477"/>
                  </a:lnTo>
                  <a:lnTo>
                    <a:pt x="0" y="2653"/>
                  </a:lnTo>
                  <a:moveTo>
                    <a:pt x="1176" y="2062"/>
                  </a:moveTo>
                  <a:lnTo>
                    <a:pt x="3230" y="690"/>
                  </a:lnTo>
                  <a:moveTo>
                    <a:pt x="3230" y="3434"/>
                  </a:moveTo>
                  <a:lnTo>
                    <a:pt x="1181" y="2064"/>
                  </a:lnTo>
                </a:path>
              </a:pathLst>
            </a:custGeom>
            <a:noFill/>
            <a:ln w="12700"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lin ang="5400000" scaled="1"/>
                </a:gradFill>
              </a:endParaRPr>
            </a:p>
          </p:txBody>
        </p:sp>
      </p:grpSp>
      <p:grpSp>
        <p:nvGrpSpPr>
          <p:cNvPr id="111" name="Group 110" descr="Human Resources">
            <a:extLst>
              <a:ext uri="{FF2B5EF4-FFF2-40B4-BE49-F238E27FC236}">
                <a16:creationId xmlns:a16="http://schemas.microsoft.com/office/drawing/2014/main" id="{A11CB3FF-7317-F304-3EF4-EA1A4C6E864A}"/>
              </a:ext>
            </a:extLst>
          </p:cNvPr>
          <p:cNvGrpSpPr/>
          <p:nvPr/>
        </p:nvGrpSpPr>
        <p:grpSpPr>
          <a:xfrm>
            <a:off x="7971796" y="2607571"/>
            <a:ext cx="1086826" cy="1074704"/>
            <a:chOff x="7971796" y="2607571"/>
            <a:chExt cx="1086826" cy="1074704"/>
          </a:xfrm>
        </p:grpSpPr>
        <p:sp>
          <p:nvSpPr>
            <p:cNvPr id="67" name="Transform">
              <a:extLst>
                <a:ext uri="{FF2B5EF4-FFF2-40B4-BE49-F238E27FC236}">
                  <a16:creationId xmlns:a16="http://schemas.microsoft.com/office/drawing/2014/main" id="{7D5F2235-6888-CADE-AABB-9535A5381BE9}"/>
                </a:ext>
                <a:ext uri="{C183D7F6-B498-43B3-948B-1728B52AA6E4}">
                  <adec:decorative xmlns:adec="http://schemas.microsoft.com/office/drawing/2017/decorative" val="1"/>
                </a:ext>
              </a:extLst>
            </p:cNvPr>
            <p:cNvSpPr txBox="1">
              <a:spLocks/>
            </p:cNvSpPr>
            <p:nvPr/>
          </p:nvSpPr>
          <p:spPr>
            <a:xfrm>
              <a:off x="7971796" y="2607571"/>
              <a:ext cx="1086826" cy="1074704"/>
            </a:xfrm>
            <a:prstGeom prst="roundRect">
              <a:avLst/>
            </a:prstGeom>
            <a:solidFill>
              <a:srgbClr val="008575">
                <a:alpha val="15000"/>
              </a:srgbClr>
            </a:solidFill>
            <a:ln w="25400" cap="rnd">
              <a:noFill/>
            </a:ln>
            <a:effectLst/>
          </p:spPr>
          <p:txBody>
            <a:bodyPr wrap="square" lIns="0" tIns="0" rIns="0" bIns="0" rtlCol="0" anchor="ctr" anchorCtr="0">
              <a:noAutofit/>
            </a:bodyPr>
            <a:lstStyle>
              <a:defPPr>
                <a:defRPr lang="en-US"/>
              </a:defPPr>
              <a:lvl1pPr marR="0" lvl="0" indent="0" algn="ctr" defTabSz="914102" fontAlgn="base">
                <a:lnSpc>
                  <a:spcPct val="90000"/>
                </a:lnSpc>
                <a:spcBef>
                  <a:spcPts val="2239"/>
                </a:spcBef>
                <a:spcAft>
                  <a:spcPct val="0"/>
                </a:spcAft>
                <a:buClrTx/>
                <a:buSzPct val="90000"/>
                <a:buFontTx/>
                <a:buNone/>
                <a:tabLst/>
                <a:defRPr kumimoji="0" sz="1200" b="0" i="0" u="none" strike="noStrike" kern="0" cap="none" spc="0" normalizeH="0" baseline="0">
                  <a:ln>
                    <a:noFill/>
                  </a:ln>
                  <a:gradFill>
                    <a:gsLst>
                      <a:gs pos="24211">
                        <a:srgbClr val="FFFFFF"/>
                      </a:gs>
                      <a:gs pos="50000">
                        <a:srgbClr val="FFFFFF"/>
                      </a:gs>
                    </a:gsLst>
                    <a:lin ang="18900000" scaled="0"/>
                  </a:gradFill>
                  <a:effectLst/>
                  <a:uLnTx/>
                  <a:uFillTx/>
                  <a:latin typeface="Segoe UI"/>
                  <a:cs typeface="Segoe UI" panose="020B0502040204020203" pitchFamily="34" charset="0"/>
                </a:defRPr>
              </a:lvl1pPr>
              <a:lvl2pPr marL="228600" marR="0" indent="0" defTabSz="932742" fontAlgn="auto">
                <a:lnSpc>
                  <a:spcPct val="100000"/>
                </a:lnSpc>
                <a:spcBef>
                  <a:spcPct val="20000"/>
                </a:spcBef>
                <a:spcAft>
                  <a:spcPts val="0"/>
                </a:spcAft>
                <a:buClrTx/>
                <a:buSzPct val="90000"/>
                <a:buFont typeface="Wingdings" panose="05000000000000000000" pitchFamily="2" charset="2"/>
                <a:buNone/>
                <a:tabLst/>
                <a:defRPr sz="2000" spc="0" baseline="0">
                  <a:gradFill>
                    <a:gsLst>
                      <a:gs pos="1250">
                        <a:schemeClr val="tx1"/>
                      </a:gs>
                      <a:gs pos="100000">
                        <a:schemeClr val="tx1"/>
                      </a:gs>
                    </a:gsLst>
                    <a:lin ang="5400000" scaled="0"/>
                  </a:gradFill>
                </a:defRPr>
              </a:lvl2pPr>
              <a:lvl3pPr marL="457200" marR="0" indent="0" defTabSz="932742" fontAlgn="auto">
                <a:lnSpc>
                  <a:spcPct val="100000"/>
                </a:lnSpc>
                <a:spcBef>
                  <a:spcPct val="20000"/>
                </a:spcBef>
                <a:spcAft>
                  <a:spcPts val="0"/>
                </a:spcAft>
                <a:buClrTx/>
                <a:buSzPct val="90000"/>
                <a:buFont typeface="Wingdings" panose="05000000000000000000" pitchFamily="2" charset="2"/>
                <a:buNone/>
                <a:tabLst/>
                <a:defRPr sz="1600" spc="0" baseline="0">
                  <a:gradFill>
                    <a:gsLst>
                      <a:gs pos="1250">
                        <a:schemeClr val="tx1"/>
                      </a:gs>
                      <a:gs pos="100000">
                        <a:schemeClr val="tx1"/>
                      </a:gs>
                    </a:gsLst>
                    <a:lin ang="5400000" scaled="0"/>
                  </a:gradFill>
                </a:defRPr>
              </a:lvl3pPr>
              <a:lvl4pPr marL="661988" marR="0" indent="0" defTabSz="932742" fontAlgn="auto">
                <a:lnSpc>
                  <a:spcPct val="100000"/>
                </a:lnSpc>
                <a:spcBef>
                  <a:spcPct val="20000"/>
                </a:spcBef>
                <a:spcAft>
                  <a:spcPts val="0"/>
                </a:spcAft>
                <a:buClrTx/>
                <a:buSzPct val="90000"/>
                <a:buFont typeface="Wingdings" panose="05000000000000000000" pitchFamily="2" charset="2"/>
                <a:buNone/>
                <a:tabLst/>
                <a:defRPr sz="1400" spc="0" baseline="0">
                  <a:gradFill>
                    <a:gsLst>
                      <a:gs pos="1250">
                        <a:schemeClr val="tx1"/>
                      </a:gs>
                      <a:gs pos="100000">
                        <a:schemeClr val="tx1"/>
                      </a:gs>
                    </a:gsLst>
                    <a:lin ang="5400000" scaled="0"/>
                  </a:gradFill>
                </a:defRPr>
              </a:lvl4pPr>
              <a:lvl5pPr marL="855663" marR="0" indent="0" defTabSz="932742" fontAlgn="auto">
                <a:lnSpc>
                  <a:spcPct val="100000"/>
                </a:lnSpc>
                <a:spcBef>
                  <a:spcPct val="20000"/>
                </a:spcBef>
                <a:spcAft>
                  <a:spcPts val="0"/>
                </a:spcAft>
                <a:buClrTx/>
                <a:buSzPct val="90000"/>
                <a:buFont typeface="Wingdings" panose="05000000000000000000" pitchFamily="2" charset="2"/>
                <a:buNone/>
                <a:tabLst/>
                <a:defRPr sz="1400" spc="0" baseline="0">
                  <a:gradFill>
                    <a:gsLst>
                      <a:gs pos="1250">
                        <a:schemeClr val="tx1"/>
                      </a:gs>
                      <a:gs pos="100000">
                        <a:schemeClr val="tx1"/>
                      </a:gs>
                    </a:gsLst>
                    <a:lin ang="5400000" scaled="0"/>
                  </a:gradFill>
                </a:defRPr>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endParaRPr lang="en-US"/>
            </a:p>
          </p:txBody>
        </p:sp>
        <p:sp>
          <p:nvSpPr>
            <p:cNvPr id="68" name="Rectangle 67">
              <a:extLst>
                <a:ext uri="{FF2B5EF4-FFF2-40B4-BE49-F238E27FC236}">
                  <a16:creationId xmlns:a16="http://schemas.microsoft.com/office/drawing/2014/main" id="{91D83701-9CFB-D5BB-1F1E-E7C2E0CF39CA}"/>
                </a:ext>
              </a:extLst>
            </p:cNvPr>
            <p:cNvSpPr>
              <a:spLocks/>
            </p:cNvSpPr>
            <p:nvPr/>
          </p:nvSpPr>
          <p:spPr bwMode="invGray">
            <a:xfrm>
              <a:off x="7981083" y="3180699"/>
              <a:ext cx="1068254" cy="463890"/>
            </a:xfrm>
            <a:prstGeom prst="rect">
              <a:avLst/>
            </a:prstGeom>
            <a:noFill/>
            <a:ln>
              <a:noFill/>
              <a:prstDash val="sysDash"/>
            </a:ln>
          </p:spPr>
          <p:txBody>
            <a:bodyPr wrap="square" lIns="0" tIns="0" rIns="0" bIns="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i="0" u="none" strike="noStrike" kern="1200" cap="none" spc="0" normalizeH="0" baseline="0" noProof="0">
                  <a:ln>
                    <a:noFill/>
                  </a:ln>
                  <a:effectLst/>
                  <a:uLnTx/>
                  <a:uFillTx/>
                  <a:latin typeface="+mj-lt"/>
                  <a:ea typeface="+mn-ea"/>
                  <a:cs typeface="+mn-cs"/>
                </a:rPr>
                <a:t>Human </a:t>
              </a:r>
              <a:br>
                <a:rPr kumimoji="0" lang="en-US" sz="1000" i="0" u="none" strike="noStrike" kern="1200" cap="none" spc="0" normalizeH="0" baseline="0" noProof="0">
                  <a:ln>
                    <a:noFill/>
                  </a:ln>
                  <a:effectLst/>
                  <a:uLnTx/>
                  <a:uFillTx/>
                  <a:latin typeface="+mj-lt"/>
                  <a:ea typeface="+mn-ea"/>
                  <a:cs typeface="+mn-cs"/>
                </a:rPr>
              </a:br>
              <a:r>
                <a:rPr kumimoji="0" lang="en-US" sz="1000" i="0" u="none" strike="noStrike" kern="1200" cap="none" spc="0" normalizeH="0" baseline="0" noProof="0">
                  <a:ln>
                    <a:noFill/>
                  </a:ln>
                  <a:effectLst/>
                  <a:uLnTx/>
                  <a:uFillTx/>
                  <a:latin typeface="+mj-lt"/>
                  <a:ea typeface="+mn-ea"/>
                  <a:cs typeface="+mn-cs"/>
                </a:rPr>
                <a:t>Resources</a:t>
              </a:r>
            </a:p>
          </p:txBody>
        </p:sp>
        <p:sp>
          <p:nvSpPr>
            <p:cNvPr id="69" name="people_12" title="Icon of three people">
              <a:extLst>
                <a:ext uri="{FF2B5EF4-FFF2-40B4-BE49-F238E27FC236}">
                  <a16:creationId xmlns:a16="http://schemas.microsoft.com/office/drawing/2014/main" id="{D519ED89-4DA2-046F-54B5-66563A5E170A}"/>
                </a:ext>
              </a:extLst>
            </p:cNvPr>
            <p:cNvSpPr>
              <a:spLocks noChangeAspect="1" noEditPoints="1"/>
            </p:cNvSpPr>
            <p:nvPr/>
          </p:nvSpPr>
          <p:spPr bwMode="auto">
            <a:xfrm>
              <a:off x="8319682" y="2814949"/>
              <a:ext cx="391054" cy="333638"/>
            </a:xfrm>
            <a:custGeom>
              <a:avLst/>
              <a:gdLst>
                <a:gd name="T0" fmla="*/ 110 w 349"/>
                <a:gd name="T1" fmla="*/ 142 h 296"/>
                <a:gd name="T2" fmla="*/ 174 w 349"/>
                <a:gd name="T3" fmla="*/ 78 h 296"/>
                <a:gd name="T4" fmla="*/ 238 w 349"/>
                <a:gd name="T5" fmla="*/ 142 h 296"/>
                <a:gd name="T6" fmla="*/ 174 w 349"/>
                <a:gd name="T7" fmla="*/ 206 h 296"/>
                <a:gd name="T8" fmla="*/ 110 w 349"/>
                <a:gd name="T9" fmla="*/ 142 h 296"/>
                <a:gd name="T10" fmla="*/ 264 w 349"/>
                <a:gd name="T11" fmla="*/ 296 h 296"/>
                <a:gd name="T12" fmla="*/ 174 w 349"/>
                <a:gd name="T13" fmla="*/ 207 h 296"/>
                <a:gd name="T14" fmla="*/ 85 w 349"/>
                <a:gd name="T15" fmla="*/ 296 h 296"/>
                <a:gd name="T16" fmla="*/ 56 w 349"/>
                <a:gd name="T17" fmla="*/ 80 h 296"/>
                <a:gd name="T18" fmla="*/ 96 w 349"/>
                <a:gd name="T19" fmla="*/ 40 h 296"/>
                <a:gd name="T20" fmla="*/ 56 w 349"/>
                <a:gd name="T21" fmla="*/ 0 h 296"/>
                <a:gd name="T22" fmla="*/ 16 w 349"/>
                <a:gd name="T23" fmla="*/ 40 h 296"/>
                <a:gd name="T24" fmla="*/ 56 w 349"/>
                <a:gd name="T25" fmla="*/ 80 h 296"/>
                <a:gd name="T26" fmla="*/ 111 w 349"/>
                <a:gd name="T27" fmla="*/ 136 h 296"/>
                <a:gd name="T28" fmla="*/ 56 w 349"/>
                <a:gd name="T29" fmla="*/ 81 h 296"/>
                <a:gd name="T30" fmla="*/ 0 w 349"/>
                <a:gd name="T31" fmla="*/ 136 h 296"/>
                <a:gd name="T32" fmla="*/ 293 w 349"/>
                <a:gd name="T33" fmla="*/ 80 h 296"/>
                <a:gd name="T34" fmla="*/ 333 w 349"/>
                <a:gd name="T35" fmla="*/ 40 h 296"/>
                <a:gd name="T36" fmla="*/ 293 w 349"/>
                <a:gd name="T37" fmla="*/ 0 h 296"/>
                <a:gd name="T38" fmla="*/ 253 w 349"/>
                <a:gd name="T39" fmla="*/ 40 h 296"/>
                <a:gd name="T40" fmla="*/ 293 w 349"/>
                <a:gd name="T41" fmla="*/ 80 h 296"/>
                <a:gd name="T42" fmla="*/ 349 w 349"/>
                <a:gd name="T43" fmla="*/ 136 h 296"/>
                <a:gd name="T44" fmla="*/ 293 w 349"/>
                <a:gd name="T45" fmla="*/ 81 h 296"/>
                <a:gd name="T46" fmla="*/ 237 w 349"/>
                <a:gd name="T47" fmla="*/ 136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9" h="296">
                  <a:moveTo>
                    <a:pt x="110" y="142"/>
                  </a:moveTo>
                  <a:cubicBezTo>
                    <a:pt x="110" y="107"/>
                    <a:pt x="139" y="78"/>
                    <a:pt x="174" y="78"/>
                  </a:cubicBezTo>
                  <a:cubicBezTo>
                    <a:pt x="210" y="78"/>
                    <a:pt x="238" y="107"/>
                    <a:pt x="238" y="142"/>
                  </a:cubicBezTo>
                  <a:cubicBezTo>
                    <a:pt x="238" y="177"/>
                    <a:pt x="210" y="206"/>
                    <a:pt x="174" y="206"/>
                  </a:cubicBezTo>
                  <a:cubicBezTo>
                    <a:pt x="139" y="206"/>
                    <a:pt x="110" y="177"/>
                    <a:pt x="110" y="142"/>
                  </a:cubicBezTo>
                  <a:close/>
                  <a:moveTo>
                    <a:pt x="264" y="296"/>
                  </a:moveTo>
                  <a:cubicBezTo>
                    <a:pt x="264" y="247"/>
                    <a:pt x="224" y="207"/>
                    <a:pt x="174" y="207"/>
                  </a:cubicBezTo>
                  <a:cubicBezTo>
                    <a:pt x="125" y="207"/>
                    <a:pt x="85" y="247"/>
                    <a:pt x="85" y="296"/>
                  </a:cubicBezTo>
                  <a:moveTo>
                    <a:pt x="56" y="80"/>
                  </a:moveTo>
                  <a:cubicBezTo>
                    <a:pt x="78" y="80"/>
                    <a:pt x="96" y="62"/>
                    <a:pt x="96" y="40"/>
                  </a:cubicBezTo>
                  <a:cubicBezTo>
                    <a:pt x="96" y="18"/>
                    <a:pt x="78" y="0"/>
                    <a:pt x="56" y="0"/>
                  </a:cubicBezTo>
                  <a:cubicBezTo>
                    <a:pt x="34" y="0"/>
                    <a:pt x="16" y="18"/>
                    <a:pt x="16" y="40"/>
                  </a:cubicBezTo>
                  <a:cubicBezTo>
                    <a:pt x="16" y="62"/>
                    <a:pt x="34" y="80"/>
                    <a:pt x="56" y="80"/>
                  </a:cubicBezTo>
                  <a:close/>
                  <a:moveTo>
                    <a:pt x="111" y="136"/>
                  </a:moveTo>
                  <a:cubicBezTo>
                    <a:pt x="111" y="106"/>
                    <a:pt x="86" y="81"/>
                    <a:pt x="56" y="81"/>
                  </a:cubicBezTo>
                  <a:cubicBezTo>
                    <a:pt x="25" y="81"/>
                    <a:pt x="0" y="106"/>
                    <a:pt x="0" y="136"/>
                  </a:cubicBezTo>
                  <a:moveTo>
                    <a:pt x="293" y="80"/>
                  </a:moveTo>
                  <a:cubicBezTo>
                    <a:pt x="315" y="80"/>
                    <a:pt x="333" y="62"/>
                    <a:pt x="333" y="40"/>
                  </a:cubicBezTo>
                  <a:cubicBezTo>
                    <a:pt x="333" y="18"/>
                    <a:pt x="315" y="0"/>
                    <a:pt x="293" y="0"/>
                  </a:cubicBezTo>
                  <a:cubicBezTo>
                    <a:pt x="271" y="0"/>
                    <a:pt x="253" y="18"/>
                    <a:pt x="253" y="40"/>
                  </a:cubicBezTo>
                  <a:cubicBezTo>
                    <a:pt x="253" y="62"/>
                    <a:pt x="271" y="80"/>
                    <a:pt x="293" y="80"/>
                  </a:cubicBezTo>
                  <a:close/>
                  <a:moveTo>
                    <a:pt x="349" y="136"/>
                  </a:moveTo>
                  <a:cubicBezTo>
                    <a:pt x="349" y="106"/>
                    <a:pt x="324" y="81"/>
                    <a:pt x="293" y="81"/>
                  </a:cubicBezTo>
                  <a:cubicBezTo>
                    <a:pt x="262" y="81"/>
                    <a:pt x="237" y="106"/>
                    <a:pt x="237" y="136"/>
                  </a:cubicBezTo>
                </a:path>
              </a:pathLst>
            </a:custGeom>
            <a:noFill/>
            <a:ln w="12700" cap="sq">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lin ang="5400000" scaled="1"/>
                </a:gradFill>
              </a:endParaRPr>
            </a:p>
          </p:txBody>
        </p:sp>
      </p:grpSp>
      <p:sp>
        <p:nvSpPr>
          <p:cNvPr id="249" name="Rectangle 248">
            <a:extLst>
              <a:ext uri="{FF2B5EF4-FFF2-40B4-BE49-F238E27FC236}">
                <a16:creationId xmlns:a16="http://schemas.microsoft.com/office/drawing/2014/main" id="{88466F8D-4E06-4A7E-87E7-1CBD629F1C39}"/>
              </a:ext>
            </a:extLst>
          </p:cNvPr>
          <p:cNvSpPr>
            <a:spLocks/>
          </p:cNvSpPr>
          <p:nvPr/>
        </p:nvSpPr>
        <p:spPr bwMode="invGray">
          <a:xfrm>
            <a:off x="9314791" y="1081021"/>
            <a:ext cx="2001207" cy="861774"/>
          </a:xfrm>
          <a:prstGeom prst="rect">
            <a:avLst/>
          </a:prstGeom>
          <a:noFill/>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accent1"/>
                </a:solidFill>
                <a:effectLst/>
                <a:uLnTx/>
                <a:uFillTx/>
                <a:latin typeface="+mj-lt"/>
                <a:ea typeface="+mn-ea"/>
                <a:cs typeface="+mn-cs"/>
              </a:rPr>
              <a:t>Ensure revenue reporting ties to nonprofit</a:t>
            </a:r>
            <a:r>
              <a:rPr kumimoji="0" lang="en-US" sz="1400" b="1" i="0" u="none" strike="noStrike" kern="1200" cap="none" spc="0" normalizeH="0" noProof="0">
                <a:ln>
                  <a:noFill/>
                </a:ln>
                <a:solidFill>
                  <a:schemeClr val="accent1"/>
                </a:solidFill>
                <a:effectLst/>
                <a:uLnTx/>
                <a:uFillTx/>
                <a:latin typeface="+mj-lt"/>
                <a:ea typeface="+mn-ea"/>
                <a:cs typeface="+mn-cs"/>
              </a:rPr>
              <a:t> requirements and regulations</a:t>
            </a:r>
            <a:endParaRPr kumimoji="0" lang="en-US" sz="1400" b="1" i="0" u="none" strike="noStrike" kern="1200" cap="none" spc="0" normalizeH="0" baseline="0" noProof="0">
              <a:ln>
                <a:noFill/>
              </a:ln>
              <a:solidFill>
                <a:schemeClr val="accent1"/>
              </a:solidFill>
              <a:effectLst/>
              <a:uLnTx/>
              <a:uFillTx/>
              <a:latin typeface="+mj-lt"/>
              <a:ea typeface="+mn-ea"/>
              <a:cs typeface="+mn-cs"/>
            </a:endParaRPr>
          </a:p>
        </p:txBody>
      </p:sp>
      <p:grpSp>
        <p:nvGrpSpPr>
          <p:cNvPr id="53" name="Group 52" descr="Human Resources">
            <a:extLst>
              <a:ext uri="{FF2B5EF4-FFF2-40B4-BE49-F238E27FC236}">
                <a16:creationId xmlns:a16="http://schemas.microsoft.com/office/drawing/2014/main" id="{10088955-37BD-B98F-B0A1-9DA26D22E97F}"/>
              </a:ext>
            </a:extLst>
          </p:cNvPr>
          <p:cNvGrpSpPr/>
          <p:nvPr/>
        </p:nvGrpSpPr>
        <p:grpSpPr>
          <a:xfrm>
            <a:off x="7971796" y="2607571"/>
            <a:ext cx="1086826" cy="1074704"/>
            <a:chOff x="7971796" y="-755097"/>
            <a:chExt cx="1086826" cy="1074704"/>
          </a:xfrm>
        </p:grpSpPr>
        <p:sp>
          <p:nvSpPr>
            <p:cNvPr id="296" name="Transform">
              <a:extLst>
                <a:ext uri="{FF2B5EF4-FFF2-40B4-BE49-F238E27FC236}">
                  <a16:creationId xmlns:a16="http://schemas.microsoft.com/office/drawing/2014/main" id="{919D2C32-AC0F-4920-BA80-77F2AAF3DE57}"/>
                </a:ext>
                <a:ext uri="{C183D7F6-B498-43B3-948B-1728B52AA6E4}">
                  <adec:decorative xmlns:adec="http://schemas.microsoft.com/office/drawing/2017/decorative" val="1"/>
                </a:ext>
              </a:extLst>
            </p:cNvPr>
            <p:cNvSpPr txBox="1">
              <a:spLocks/>
            </p:cNvSpPr>
            <p:nvPr/>
          </p:nvSpPr>
          <p:spPr>
            <a:xfrm>
              <a:off x="7971796" y="-755097"/>
              <a:ext cx="1086826" cy="1074704"/>
            </a:xfrm>
            <a:prstGeom prst="roundRect">
              <a:avLst/>
            </a:prstGeom>
            <a:solidFill>
              <a:schemeClr val="accent1"/>
            </a:solidFill>
            <a:ln w="25400" cap="rnd">
              <a:noFill/>
            </a:ln>
            <a:effectLst/>
          </p:spPr>
          <p:txBody>
            <a:bodyPr wrap="square" lIns="0" tIns="0" rIns="0" bIns="0" rtlCol="0" anchor="ctr" anchorCtr="0">
              <a:noAutofit/>
            </a:bodyPr>
            <a:lstStyle>
              <a:defPPr>
                <a:defRPr lang="en-US"/>
              </a:defPPr>
              <a:lvl1pPr algn="ctr" defTabSz="914102" fontAlgn="base">
                <a:lnSpc>
                  <a:spcPct val="90000"/>
                </a:lnSpc>
                <a:spcBef>
                  <a:spcPts val="2239"/>
                </a:spcBef>
                <a:spcAft>
                  <a:spcPct val="0"/>
                </a:spcAft>
                <a:buSzPct val="90000"/>
                <a:defRPr sz="1400" kern="0">
                  <a:gradFill>
                    <a:gsLst>
                      <a:gs pos="24211">
                        <a:srgbClr val="FFFFFF">
                          <a:alpha val="50000"/>
                        </a:srgbClr>
                      </a:gs>
                      <a:gs pos="50000">
                        <a:srgbClr val="FFFFFF">
                          <a:alpha val="50000"/>
                        </a:srgbClr>
                      </a:gs>
                    </a:gsLst>
                    <a:lin ang="18900000" scaled="0"/>
                  </a:gradFill>
                  <a:latin typeface="Segoe UI Semibold"/>
                  <a:cs typeface="Segoe UI" panose="020B0502040204020203" pitchFamily="34" charset="0"/>
                </a:defRPr>
              </a:lvl1pPr>
              <a:lvl2pPr marL="228600" marR="0" indent="0" defTabSz="932742" fontAlgn="auto">
                <a:lnSpc>
                  <a:spcPct val="100000"/>
                </a:lnSpc>
                <a:spcBef>
                  <a:spcPct val="20000"/>
                </a:spcBef>
                <a:spcAft>
                  <a:spcPts val="0"/>
                </a:spcAft>
                <a:buClrTx/>
                <a:buSzPct val="90000"/>
                <a:buFont typeface="Wingdings" panose="05000000000000000000" pitchFamily="2" charset="2"/>
                <a:buNone/>
                <a:tabLst/>
                <a:defRPr sz="2000" spc="0" baseline="0">
                  <a:gradFill>
                    <a:gsLst>
                      <a:gs pos="1250">
                        <a:schemeClr val="tx1"/>
                      </a:gs>
                      <a:gs pos="100000">
                        <a:schemeClr val="tx1"/>
                      </a:gs>
                    </a:gsLst>
                    <a:lin ang="5400000" scaled="0"/>
                  </a:gradFill>
                </a:defRPr>
              </a:lvl2pPr>
              <a:lvl3pPr marL="457200" marR="0" indent="0" defTabSz="932742" fontAlgn="auto">
                <a:lnSpc>
                  <a:spcPct val="100000"/>
                </a:lnSpc>
                <a:spcBef>
                  <a:spcPct val="20000"/>
                </a:spcBef>
                <a:spcAft>
                  <a:spcPts val="0"/>
                </a:spcAft>
                <a:buClrTx/>
                <a:buSzPct val="90000"/>
                <a:buFont typeface="Wingdings" panose="05000000000000000000" pitchFamily="2" charset="2"/>
                <a:buNone/>
                <a:tabLst/>
                <a:defRPr sz="1600" spc="0" baseline="0">
                  <a:gradFill>
                    <a:gsLst>
                      <a:gs pos="1250">
                        <a:schemeClr val="tx1"/>
                      </a:gs>
                      <a:gs pos="100000">
                        <a:schemeClr val="tx1"/>
                      </a:gs>
                    </a:gsLst>
                    <a:lin ang="5400000" scaled="0"/>
                  </a:gradFill>
                </a:defRPr>
              </a:lvl3pPr>
              <a:lvl4pPr marL="661988" marR="0" indent="0" defTabSz="932742" fontAlgn="auto">
                <a:lnSpc>
                  <a:spcPct val="100000"/>
                </a:lnSpc>
                <a:spcBef>
                  <a:spcPct val="20000"/>
                </a:spcBef>
                <a:spcAft>
                  <a:spcPts val="0"/>
                </a:spcAft>
                <a:buClrTx/>
                <a:buSzPct val="90000"/>
                <a:buFont typeface="Wingdings" panose="05000000000000000000" pitchFamily="2" charset="2"/>
                <a:buNone/>
                <a:tabLst/>
                <a:defRPr sz="1400" spc="0" baseline="0">
                  <a:gradFill>
                    <a:gsLst>
                      <a:gs pos="1250">
                        <a:schemeClr val="tx1"/>
                      </a:gs>
                      <a:gs pos="100000">
                        <a:schemeClr val="tx1"/>
                      </a:gs>
                    </a:gsLst>
                    <a:lin ang="5400000" scaled="0"/>
                  </a:gradFill>
                </a:defRPr>
              </a:lvl4pPr>
              <a:lvl5pPr marL="855663" marR="0" indent="0" defTabSz="932742" fontAlgn="auto">
                <a:lnSpc>
                  <a:spcPct val="100000"/>
                </a:lnSpc>
                <a:spcBef>
                  <a:spcPct val="20000"/>
                </a:spcBef>
                <a:spcAft>
                  <a:spcPts val="0"/>
                </a:spcAft>
                <a:buClrTx/>
                <a:buSzPct val="90000"/>
                <a:buFont typeface="Wingdings" panose="05000000000000000000" pitchFamily="2" charset="2"/>
                <a:buNone/>
                <a:tabLst/>
                <a:defRPr sz="1400" spc="0" baseline="0">
                  <a:gradFill>
                    <a:gsLst>
                      <a:gs pos="1250">
                        <a:schemeClr val="tx1"/>
                      </a:gs>
                      <a:gs pos="100000">
                        <a:schemeClr val="tx1"/>
                      </a:gs>
                    </a:gsLst>
                    <a:lin ang="5400000" scaled="0"/>
                  </a:gradFill>
                </a:defRPr>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marL="0" marR="0" lvl="0" indent="0" algn="ctr" defTabSz="914102" rtl="0" eaLnBrk="1" fontAlgn="base" latinLnBrk="0" hangingPunct="1">
                <a:lnSpc>
                  <a:spcPct val="90000"/>
                </a:lnSpc>
                <a:spcBef>
                  <a:spcPts val="2239"/>
                </a:spcBef>
                <a:spcAft>
                  <a:spcPct val="0"/>
                </a:spcAft>
                <a:buClrTx/>
                <a:buSzPct val="90000"/>
                <a:buFontTx/>
                <a:buNone/>
                <a:tabLst/>
                <a:defRPr/>
              </a:pPr>
              <a:endParaRPr kumimoji="0" lang="en-US" sz="1200" b="0" i="0" u="none" strike="noStrike" kern="0" cap="none" spc="0" normalizeH="0" baseline="0" noProof="0">
                <a:ln>
                  <a:noFill/>
                </a:ln>
                <a:gradFill>
                  <a:gsLst>
                    <a:gs pos="24211">
                      <a:srgbClr val="FFFFFF"/>
                    </a:gs>
                    <a:gs pos="50000">
                      <a:srgbClr val="FFFFFF"/>
                    </a:gs>
                  </a:gsLst>
                  <a:lin ang="18900000" scaled="0"/>
                </a:gradFill>
                <a:effectLst/>
                <a:uLnTx/>
                <a:uFillTx/>
                <a:latin typeface="Segoe UI"/>
                <a:ea typeface="+mn-ea"/>
                <a:cs typeface="Segoe UI" panose="020B0502040204020203" pitchFamily="34" charset="0"/>
              </a:endParaRPr>
            </a:p>
          </p:txBody>
        </p:sp>
        <p:sp>
          <p:nvSpPr>
            <p:cNvPr id="297" name="Rectangle 296">
              <a:extLst>
                <a:ext uri="{FF2B5EF4-FFF2-40B4-BE49-F238E27FC236}">
                  <a16:creationId xmlns:a16="http://schemas.microsoft.com/office/drawing/2014/main" id="{2D59D3DA-5A06-46AC-A01A-2B226EB525F9}"/>
                </a:ext>
              </a:extLst>
            </p:cNvPr>
            <p:cNvSpPr>
              <a:spLocks/>
            </p:cNvSpPr>
            <p:nvPr/>
          </p:nvSpPr>
          <p:spPr bwMode="invGray">
            <a:xfrm>
              <a:off x="7981083" y="-181969"/>
              <a:ext cx="1068254" cy="463890"/>
            </a:xfrm>
            <a:prstGeom prst="rect">
              <a:avLst/>
            </a:prstGeom>
            <a:noFill/>
            <a:ln>
              <a:noFill/>
              <a:prstDash val="sysDash"/>
            </a:ln>
          </p:spPr>
          <p:txBody>
            <a:bodyPr wrap="square" lIns="0" tIns="0" rIns="0" bIns="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chemeClr val="bg1"/>
                  </a:solidFill>
                  <a:effectLst/>
                  <a:uLnTx/>
                  <a:uFillTx/>
                  <a:latin typeface="+mj-lt"/>
                  <a:ea typeface="+mn-ea"/>
                  <a:cs typeface="+mn-cs"/>
                </a:rPr>
                <a:t>Human </a:t>
              </a:r>
              <a:br>
                <a:rPr kumimoji="0" lang="en-US" sz="1000" b="1" i="0" u="none" strike="noStrike" kern="1200" cap="none" spc="0" normalizeH="0" baseline="0" noProof="0">
                  <a:ln>
                    <a:noFill/>
                  </a:ln>
                  <a:solidFill>
                    <a:schemeClr val="bg1"/>
                  </a:solidFill>
                  <a:effectLst/>
                  <a:uLnTx/>
                  <a:uFillTx/>
                  <a:latin typeface="+mj-lt"/>
                  <a:ea typeface="+mn-ea"/>
                  <a:cs typeface="+mn-cs"/>
                </a:rPr>
              </a:br>
              <a:r>
                <a:rPr kumimoji="0" lang="en-US" sz="1000" b="1" i="0" u="none" strike="noStrike" kern="1200" cap="none" spc="0" normalizeH="0" baseline="0" noProof="0">
                  <a:ln>
                    <a:noFill/>
                  </a:ln>
                  <a:solidFill>
                    <a:schemeClr val="bg1"/>
                  </a:solidFill>
                  <a:effectLst/>
                  <a:uLnTx/>
                  <a:uFillTx/>
                  <a:latin typeface="+mj-lt"/>
                  <a:ea typeface="+mn-ea"/>
                  <a:cs typeface="+mn-cs"/>
                </a:rPr>
                <a:t>Resources</a:t>
              </a:r>
            </a:p>
          </p:txBody>
        </p:sp>
        <p:sp>
          <p:nvSpPr>
            <p:cNvPr id="33" name="people_12" title="Icon of three people">
              <a:extLst>
                <a:ext uri="{FF2B5EF4-FFF2-40B4-BE49-F238E27FC236}">
                  <a16:creationId xmlns:a16="http://schemas.microsoft.com/office/drawing/2014/main" id="{786C35BB-0CEC-1F56-E0F1-774364DE2ECF}"/>
                </a:ext>
              </a:extLst>
            </p:cNvPr>
            <p:cNvSpPr>
              <a:spLocks noChangeAspect="1" noEditPoints="1"/>
            </p:cNvSpPr>
            <p:nvPr/>
          </p:nvSpPr>
          <p:spPr bwMode="auto">
            <a:xfrm>
              <a:off x="8319682" y="-547719"/>
              <a:ext cx="391054" cy="333638"/>
            </a:xfrm>
            <a:custGeom>
              <a:avLst/>
              <a:gdLst>
                <a:gd name="T0" fmla="*/ 110 w 349"/>
                <a:gd name="T1" fmla="*/ 142 h 296"/>
                <a:gd name="T2" fmla="*/ 174 w 349"/>
                <a:gd name="T3" fmla="*/ 78 h 296"/>
                <a:gd name="T4" fmla="*/ 238 w 349"/>
                <a:gd name="T5" fmla="*/ 142 h 296"/>
                <a:gd name="T6" fmla="*/ 174 w 349"/>
                <a:gd name="T7" fmla="*/ 206 h 296"/>
                <a:gd name="T8" fmla="*/ 110 w 349"/>
                <a:gd name="T9" fmla="*/ 142 h 296"/>
                <a:gd name="T10" fmla="*/ 264 w 349"/>
                <a:gd name="T11" fmla="*/ 296 h 296"/>
                <a:gd name="T12" fmla="*/ 174 w 349"/>
                <a:gd name="T13" fmla="*/ 207 h 296"/>
                <a:gd name="T14" fmla="*/ 85 w 349"/>
                <a:gd name="T15" fmla="*/ 296 h 296"/>
                <a:gd name="T16" fmla="*/ 56 w 349"/>
                <a:gd name="T17" fmla="*/ 80 h 296"/>
                <a:gd name="T18" fmla="*/ 96 w 349"/>
                <a:gd name="T19" fmla="*/ 40 h 296"/>
                <a:gd name="T20" fmla="*/ 56 w 349"/>
                <a:gd name="T21" fmla="*/ 0 h 296"/>
                <a:gd name="T22" fmla="*/ 16 w 349"/>
                <a:gd name="T23" fmla="*/ 40 h 296"/>
                <a:gd name="T24" fmla="*/ 56 w 349"/>
                <a:gd name="T25" fmla="*/ 80 h 296"/>
                <a:gd name="T26" fmla="*/ 111 w 349"/>
                <a:gd name="T27" fmla="*/ 136 h 296"/>
                <a:gd name="T28" fmla="*/ 56 w 349"/>
                <a:gd name="T29" fmla="*/ 81 h 296"/>
                <a:gd name="T30" fmla="*/ 0 w 349"/>
                <a:gd name="T31" fmla="*/ 136 h 296"/>
                <a:gd name="T32" fmla="*/ 293 w 349"/>
                <a:gd name="T33" fmla="*/ 80 h 296"/>
                <a:gd name="T34" fmla="*/ 333 w 349"/>
                <a:gd name="T35" fmla="*/ 40 h 296"/>
                <a:gd name="T36" fmla="*/ 293 w 349"/>
                <a:gd name="T37" fmla="*/ 0 h 296"/>
                <a:gd name="T38" fmla="*/ 253 w 349"/>
                <a:gd name="T39" fmla="*/ 40 h 296"/>
                <a:gd name="T40" fmla="*/ 293 w 349"/>
                <a:gd name="T41" fmla="*/ 80 h 296"/>
                <a:gd name="T42" fmla="*/ 349 w 349"/>
                <a:gd name="T43" fmla="*/ 136 h 296"/>
                <a:gd name="T44" fmla="*/ 293 w 349"/>
                <a:gd name="T45" fmla="*/ 81 h 296"/>
                <a:gd name="T46" fmla="*/ 237 w 349"/>
                <a:gd name="T47" fmla="*/ 136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9" h="296">
                  <a:moveTo>
                    <a:pt x="110" y="142"/>
                  </a:moveTo>
                  <a:cubicBezTo>
                    <a:pt x="110" y="107"/>
                    <a:pt x="139" y="78"/>
                    <a:pt x="174" y="78"/>
                  </a:cubicBezTo>
                  <a:cubicBezTo>
                    <a:pt x="210" y="78"/>
                    <a:pt x="238" y="107"/>
                    <a:pt x="238" y="142"/>
                  </a:cubicBezTo>
                  <a:cubicBezTo>
                    <a:pt x="238" y="177"/>
                    <a:pt x="210" y="206"/>
                    <a:pt x="174" y="206"/>
                  </a:cubicBezTo>
                  <a:cubicBezTo>
                    <a:pt x="139" y="206"/>
                    <a:pt x="110" y="177"/>
                    <a:pt x="110" y="142"/>
                  </a:cubicBezTo>
                  <a:close/>
                  <a:moveTo>
                    <a:pt x="264" y="296"/>
                  </a:moveTo>
                  <a:cubicBezTo>
                    <a:pt x="264" y="247"/>
                    <a:pt x="224" y="207"/>
                    <a:pt x="174" y="207"/>
                  </a:cubicBezTo>
                  <a:cubicBezTo>
                    <a:pt x="125" y="207"/>
                    <a:pt x="85" y="247"/>
                    <a:pt x="85" y="296"/>
                  </a:cubicBezTo>
                  <a:moveTo>
                    <a:pt x="56" y="80"/>
                  </a:moveTo>
                  <a:cubicBezTo>
                    <a:pt x="78" y="80"/>
                    <a:pt x="96" y="62"/>
                    <a:pt x="96" y="40"/>
                  </a:cubicBezTo>
                  <a:cubicBezTo>
                    <a:pt x="96" y="18"/>
                    <a:pt x="78" y="0"/>
                    <a:pt x="56" y="0"/>
                  </a:cubicBezTo>
                  <a:cubicBezTo>
                    <a:pt x="34" y="0"/>
                    <a:pt x="16" y="18"/>
                    <a:pt x="16" y="40"/>
                  </a:cubicBezTo>
                  <a:cubicBezTo>
                    <a:pt x="16" y="62"/>
                    <a:pt x="34" y="80"/>
                    <a:pt x="56" y="80"/>
                  </a:cubicBezTo>
                  <a:close/>
                  <a:moveTo>
                    <a:pt x="111" y="136"/>
                  </a:moveTo>
                  <a:cubicBezTo>
                    <a:pt x="111" y="106"/>
                    <a:pt x="86" y="81"/>
                    <a:pt x="56" y="81"/>
                  </a:cubicBezTo>
                  <a:cubicBezTo>
                    <a:pt x="25" y="81"/>
                    <a:pt x="0" y="106"/>
                    <a:pt x="0" y="136"/>
                  </a:cubicBezTo>
                  <a:moveTo>
                    <a:pt x="293" y="80"/>
                  </a:moveTo>
                  <a:cubicBezTo>
                    <a:pt x="315" y="80"/>
                    <a:pt x="333" y="62"/>
                    <a:pt x="333" y="40"/>
                  </a:cubicBezTo>
                  <a:cubicBezTo>
                    <a:pt x="333" y="18"/>
                    <a:pt x="315" y="0"/>
                    <a:pt x="293" y="0"/>
                  </a:cubicBezTo>
                  <a:cubicBezTo>
                    <a:pt x="271" y="0"/>
                    <a:pt x="253" y="18"/>
                    <a:pt x="253" y="40"/>
                  </a:cubicBezTo>
                  <a:cubicBezTo>
                    <a:pt x="253" y="62"/>
                    <a:pt x="271" y="80"/>
                    <a:pt x="293" y="80"/>
                  </a:cubicBezTo>
                  <a:close/>
                  <a:moveTo>
                    <a:pt x="349" y="136"/>
                  </a:moveTo>
                  <a:cubicBezTo>
                    <a:pt x="349" y="106"/>
                    <a:pt x="324" y="81"/>
                    <a:pt x="293" y="81"/>
                  </a:cubicBezTo>
                  <a:cubicBezTo>
                    <a:pt x="262" y="81"/>
                    <a:pt x="237" y="106"/>
                    <a:pt x="237" y="136"/>
                  </a:cubicBezTo>
                </a:path>
              </a:pathLst>
            </a:custGeom>
            <a:no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lin ang="5400000" scaled="1"/>
                </a:gradFill>
              </a:endParaRPr>
            </a:p>
          </p:txBody>
        </p:sp>
      </p:grpSp>
      <p:sp>
        <p:nvSpPr>
          <p:cNvPr id="260" name="Rectangle 259">
            <a:extLst>
              <a:ext uri="{FF2B5EF4-FFF2-40B4-BE49-F238E27FC236}">
                <a16:creationId xmlns:a16="http://schemas.microsoft.com/office/drawing/2014/main" id="{0B68EDD2-81E9-46EA-AC13-DBBB4E0ED136}"/>
              </a:ext>
            </a:extLst>
          </p:cNvPr>
          <p:cNvSpPr>
            <a:spLocks/>
          </p:cNvSpPr>
          <p:nvPr/>
        </p:nvSpPr>
        <p:spPr bwMode="invGray">
          <a:xfrm>
            <a:off x="9336327" y="2621300"/>
            <a:ext cx="2001207" cy="430887"/>
          </a:xfrm>
          <a:prstGeom prst="rect">
            <a:avLst/>
          </a:prstGeom>
          <a:noFill/>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accent1"/>
                </a:solidFill>
                <a:effectLst/>
                <a:uLnTx/>
                <a:uFillTx/>
                <a:latin typeface="+mj-lt"/>
                <a:ea typeface="+mn-ea"/>
                <a:cs typeface="+mn-cs"/>
              </a:rPr>
              <a:t>Optimize inventory &amp; logistics</a:t>
            </a:r>
          </a:p>
        </p:txBody>
      </p:sp>
      <p:sp>
        <p:nvSpPr>
          <p:cNvPr id="262" name="Rectangle 261">
            <a:extLst>
              <a:ext uri="{FF2B5EF4-FFF2-40B4-BE49-F238E27FC236}">
                <a16:creationId xmlns:a16="http://schemas.microsoft.com/office/drawing/2014/main" id="{28B70ACB-1522-4B0C-B4EA-E166D936C7F5}"/>
              </a:ext>
            </a:extLst>
          </p:cNvPr>
          <p:cNvSpPr>
            <a:spLocks/>
          </p:cNvSpPr>
          <p:nvPr/>
        </p:nvSpPr>
        <p:spPr bwMode="invGray">
          <a:xfrm>
            <a:off x="9306308" y="3730692"/>
            <a:ext cx="2001207" cy="430887"/>
          </a:xfrm>
          <a:prstGeom prst="rect">
            <a:avLst/>
          </a:prstGeom>
          <a:noFill/>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accent1"/>
                </a:solidFill>
                <a:effectLst/>
                <a:uLnTx/>
                <a:uFillTx/>
                <a:latin typeface="+mj-lt"/>
                <a:ea typeface="+mn-ea"/>
                <a:cs typeface="+mn-cs"/>
              </a:rPr>
              <a:t>Predict cash</a:t>
            </a:r>
            <a:br>
              <a:rPr kumimoji="0" lang="en-US" sz="1400" b="1" i="0" u="none" strike="noStrike" kern="1200" cap="none" spc="0" normalizeH="0" baseline="0" noProof="0">
                <a:ln>
                  <a:noFill/>
                </a:ln>
                <a:solidFill>
                  <a:schemeClr val="accent1"/>
                </a:solidFill>
                <a:effectLst/>
                <a:uLnTx/>
                <a:uFillTx/>
                <a:latin typeface="+mj-lt"/>
                <a:ea typeface="+mn-ea"/>
                <a:cs typeface="+mn-cs"/>
              </a:rPr>
            </a:br>
            <a:r>
              <a:rPr kumimoji="0" lang="en-US" sz="1400" b="1" i="0" u="none" strike="noStrike" kern="1200" cap="none" spc="0" normalizeH="0" baseline="0" noProof="0">
                <a:ln>
                  <a:noFill/>
                </a:ln>
                <a:solidFill>
                  <a:schemeClr val="accent1"/>
                </a:solidFill>
                <a:effectLst/>
                <a:uLnTx/>
                <a:uFillTx/>
                <a:latin typeface="+mj-lt"/>
                <a:ea typeface="+mn-ea"/>
                <a:cs typeface="+mn-cs"/>
              </a:rPr>
              <a:t>flow</a:t>
            </a:r>
          </a:p>
        </p:txBody>
      </p:sp>
      <p:sp>
        <p:nvSpPr>
          <p:cNvPr id="162" name="Rectangle: Rounded Corners 161">
            <a:extLst>
              <a:ext uri="{FF2B5EF4-FFF2-40B4-BE49-F238E27FC236}">
                <a16:creationId xmlns:a16="http://schemas.microsoft.com/office/drawing/2014/main" id="{8D900EDC-C168-41D4-B4DF-C81942557BBB}"/>
              </a:ext>
              <a:ext uri="{C183D7F6-B498-43B3-948B-1728B52AA6E4}">
                <adec:decorative xmlns:adec="http://schemas.microsoft.com/office/drawing/2017/decorative" val="1"/>
              </a:ext>
            </a:extLst>
          </p:cNvPr>
          <p:cNvSpPr/>
          <p:nvPr/>
        </p:nvSpPr>
        <p:spPr bwMode="auto">
          <a:xfrm>
            <a:off x="3660783" y="4366895"/>
            <a:ext cx="5012938" cy="627956"/>
          </a:xfrm>
          <a:prstGeom prst="roundRect">
            <a:avLst>
              <a:gd name="adj" fmla="val 50000"/>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chemeClr val="accent1"/>
              </a:solidFill>
              <a:effectLst/>
              <a:uLnTx/>
              <a:uFillTx/>
              <a:latin typeface="Segoe UI"/>
              <a:ea typeface="Segoe UI" pitchFamily="34" charset="0"/>
              <a:cs typeface="Segoe UI" pitchFamily="34" charset="0"/>
            </a:endParaRPr>
          </a:p>
        </p:txBody>
      </p:sp>
      <p:sp>
        <p:nvSpPr>
          <p:cNvPr id="165" name="!! Oval 3">
            <a:extLst>
              <a:ext uri="{FF2B5EF4-FFF2-40B4-BE49-F238E27FC236}">
                <a16:creationId xmlns:a16="http://schemas.microsoft.com/office/drawing/2014/main" id="{662800F2-B75A-4CBB-A7AD-6796FD724703}"/>
              </a:ext>
              <a:ext uri="{C183D7F6-B498-43B3-948B-1728B52AA6E4}">
                <adec:decorative xmlns:adec="http://schemas.microsoft.com/office/drawing/2017/decorative" val="1"/>
              </a:ext>
            </a:extLst>
          </p:cNvPr>
          <p:cNvSpPr/>
          <p:nvPr/>
        </p:nvSpPr>
        <p:spPr bwMode="auto">
          <a:xfrm>
            <a:off x="3625198" y="4646557"/>
            <a:ext cx="58740" cy="58740"/>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164" name="TextBox 163">
            <a:extLst>
              <a:ext uri="{FF2B5EF4-FFF2-40B4-BE49-F238E27FC236}">
                <a16:creationId xmlns:a16="http://schemas.microsoft.com/office/drawing/2014/main" id="{B7FC9D95-9BBD-4A04-ACD5-C87A686FD5FA}"/>
              </a:ext>
            </a:extLst>
          </p:cNvPr>
          <p:cNvSpPr txBox="1"/>
          <p:nvPr/>
        </p:nvSpPr>
        <p:spPr>
          <a:xfrm>
            <a:off x="4435625" y="4526985"/>
            <a:ext cx="751362" cy="307777"/>
          </a:xfrm>
          <a:prstGeom prst="rect">
            <a:avLst/>
          </a:prstGeom>
          <a:noFill/>
        </p:spPr>
        <p:txBody>
          <a:bodyPr wrap="square" lIns="0" tIns="0" rIns="0" bIns="0" rtlCol="0">
            <a:spAutoFit/>
          </a:bodyPr>
          <a:lstStyle/>
          <a:p>
            <a:pPr marL="0" marR="0" lvl="0" indent="0" algn="ctr" defTabSz="932742"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50" normalizeH="0" baseline="0" noProof="0">
                <a:ln w="3175">
                  <a:noFill/>
                </a:ln>
                <a:solidFill>
                  <a:schemeClr val="accent1"/>
                </a:solidFill>
                <a:effectLst/>
                <a:uLnTx/>
                <a:uFillTx/>
                <a:latin typeface="+mj-lt"/>
                <a:ea typeface="+mn-ea"/>
                <a:cs typeface="Segoe UI" pitchFamily="34" charset="0"/>
              </a:rPr>
              <a:t>Data</a:t>
            </a:r>
          </a:p>
        </p:txBody>
      </p:sp>
      <p:sp>
        <p:nvSpPr>
          <p:cNvPr id="163" name="TextBox 162">
            <a:extLst>
              <a:ext uri="{FF2B5EF4-FFF2-40B4-BE49-F238E27FC236}">
                <a16:creationId xmlns:a16="http://schemas.microsoft.com/office/drawing/2014/main" id="{239AF2FE-E4C9-4173-954D-866F4A2EA3BD}"/>
              </a:ext>
            </a:extLst>
          </p:cNvPr>
          <p:cNvSpPr txBox="1"/>
          <p:nvPr/>
        </p:nvSpPr>
        <p:spPr>
          <a:xfrm>
            <a:off x="5140627" y="4526985"/>
            <a:ext cx="1601432" cy="307777"/>
          </a:xfrm>
          <a:prstGeom prst="rect">
            <a:avLst/>
          </a:prstGeom>
          <a:noFill/>
        </p:spPr>
        <p:txBody>
          <a:bodyPr wrap="square" lIns="0" tIns="0" rIns="0" bIns="0" rtlCol="0">
            <a:spAutoFit/>
          </a:bodyPr>
          <a:lstStyle/>
          <a:p>
            <a:pPr marL="0" marR="0" lvl="0" indent="0" algn="ctr" defTabSz="932742"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50" normalizeH="0" baseline="0" noProof="0">
                <a:ln w="3175">
                  <a:noFill/>
                </a:ln>
                <a:solidFill>
                  <a:schemeClr val="accent1"/>
                </a:solidFill>
                <a:effectLst/>
                <a:uLnTx/>
                <a:uFillTx/>
                <a:latin typeface="+mj-lt"/>
                <a:ea typeface="+mn-ea"/>
                <a:cs typeface="Segoe UI" pitchFamily="34" charset="0"/>
              </a:rPr>
              <a:t>+ Intelligence</a:t>
            </a:r>
          </a:p>
        </p:txBody>
      </p:sp>
      <p:sp>
        <p:nvSpPr>
          <p:cNvPr id="166" name="TextBox 165">
            <a:extLst>
              <a:ext uri="{FF2B5EF4-FFF2-40B4-BE49-F238E27FC236}">
                <a16:creationId xmlns:a16="http://schemas.microsoft.com/office/drawing/2014/main" id="{12147A33-0427-4DCF-AC38-6CF773B80892}"/>
              </a:ext>
            </a:extLst>
          </p:cNvPr>
          <p:cNvSpPr txBox="1"/>
          <p:nvPr/>
        </p:nvSpPr>
        <p:spPr>
          <a:xfrm>
            <a:off x="6695699" y="4526985"/>
            <a:ext cx="1198148" cy="307777"/>
          </a:xfrm>
          <a:prstGeom prst="rect">
            <a:avLst/>
          </a:prstGeom>
          <a:noFill/>
        </p:spPr>
        <p:txBody>
          <a:bodyPr wrap="square" lIns="0" tIns="0" rIns="0" bIns="0" rtlCol="0">
            <a:spAutoFit/>
          </a:bodyPr>
          <a:lstStyle/>
          <a:p>
            <a:pPr marL="0" marR="0" lvl="0" indent="0" algn="ctr" defTabSz="932742"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50" normalizeH="0" baseline="0" noProof="0">
                <a:ln w="3175">
                  <a:noFill/>
                </a:ln>
                <a:solidFill>
                  <a:schemeClr val="accent1"/>
                </a:solidFill>
                <a:effectLst/>
                <a:uLnTx/>
                <a:uFillTx/>
                <a:latin typeface="+mj-lt"/>
                <a:ea typeface="+mn-ea"/>
                <a:cs typeface="Segoe UI" pitchFamily="34" charset="0"/>
              </a:rPr>
              <a:t>+ Security</a:t>
            </a:r>
          </a:p>
        </p:txBody>
      </p:sp>
      <p:sp>
        <p:nvSpPr>
          <p:cNvPr id="181" name="!! Oval 3">
            <a:extLst>
              <a:ext uri="{FF2B5EF4-FFF2-40B4-BE49-F238E27FC236}">
                <a16:creationId xmlns:a16="http://schemas.microsoft.com/office/drawing/2014/main" id="{A1CFEE66-DF90-4E8B-9C3B-3BBD462F5ED9}"/>
              </a:ext>
              <a:ext uri="{C183D7F6-B498-43B3-948B-1728B52AA6E4}">
                <adec:decorative xmlns:adec="http://schemas.microsoft.com/office/drawing/2017/decorative" val="1"/>
              </a:ext>
            </a:extLst>
          </p:cNvPr>
          <p:cNvSpPr/>
          <p:nvPr/>
        </p:nvSpPr>
        <p:spPr bwMode="auto">
          <a:xfrm>
            <a:off x="8644351" y="4646557"/>
            <a:ext cx="58740" cy="58740"/>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182" name="!! Oval 3">
            <a:extLst>
              <a:ext uri="{FF2B5EF4-FFF2-40B4-BE49-F238E27FC236}">
                <a16:creationId xmlns:a16="http://schemas.microsoft.com/office/drawing/2014/main" id="{4653E0A8-CE02-434C-B1D2-6AEF6E8ECA8C}"/>
              </a:ext>
              <a:ext uri="{C183D7F6-B498-43B3-948B-1728B52AA6E4}">
                <adec:decorative xmlns:adec="http://schemas.microsoft.com/office/drawing/2017/decorative" val="1"/>
              </a:ext>
            </a:extLst>
          </p:cNvPr>
          <p:cNvSpPr/>
          <p:nvPr/>
        </p:nvSpPr>
        <p:spPr bwMode="auto">
          <a:xfrm>
            <a:off x="8644351" y="4646557"/>
            <a:ext cx="58740" cy="58740"/>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183" name="!! Oval 3">
            <a:extLst>
              <a:ext uri="{FF2B5EF4-FFF2-40B4-BE49-F238E27FC236}">
                <a16:creationId xmlns:a16="http://schemas.microsoft.com/office/drawing/2014/main" id="{D3CC5CAC-18FC-47E0-B1F0-A2852D1AF37E}"/>
              </a:ext>
              <a:ext uri="{C183D7F6-B498-43B3-948B-1728B52AA6E4}">
                <adec:decorative xmlns:adec="http://schemas.microsoft.com/office/drawing/2017/decorative" val="1"/>
              </a:ext>
            </a:extLst>
          </p:cNvPr>
          <p:cNvSpPr/>
          <p:nvPr/>
        </p:nvSpPr>
        <p:spPr bwMode="auto">
          <a:xfrm>
            <a:off x="8644351" y="4646557"/>
            <a:ext cx="58740" cy="58740"/>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184" name="!! Oval 3">
            <a:extLst>
              <a:ext uri="{FF2B5EF4-FFF2-40B4-BE49-F238E27FC236}">
                <a16:creationId xmlns:a16="http://schemas.microsoft.com/office/drawing/2014/main" id="{88B590D2-C342-4DF6-B720-3409589AE079}"/>
              </a:ext>
              <a:ext uri="{C183D7F6-B498-43B3-948B-1728B52AA6E4}">
                <adec:decorative xmlns:adec="http://schemas.microsoft.com/office/drawing/2017/decorative" val="1"/>
              </a:ext>
            </a:extLst>
          </p:cNvPr>
          <p:cNvSpPr/>
          <p:nvPr/>
        </p:nvSpPr>
        <p:spPr bwMode="auto">
          <a:xfrm>
            <a:off x="8644351" y="4646557"/>
            <a:ext cx="58740" cy="58740"/>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185" name="!! Oval 3">
            <a:extLst>
              <a:ext uri="{FF2B5EF4-FFF2-40B4-BE49-F238E27FC236}">
                <a16:creationId xmlns:a16="http://schemas.microsoft.com/office/drawing/2014/main" id="{B91471B4-8DBD-4AC7-BBC1-366CC2F49E71}"/>
              </a:ext>
              <a:ext uri="{C183D7F6-B498-43B3-948B-1728B52AA6E4}">
                <adec:decorative xmlns:adec="http://schemas.microsoft.com/office/drawing/2017/decorative" val="1"/>
              </a:ext>
            </a:extLst>
          </p:cNvPr>
          <p:cNvSpPr/>
          <p:nvPr/>
        </p:nvSpPr>
        <p:spPr bwMode="auto">
          <a:xfrm>
            <a:off x="8644351" y="4646557"/>
            <a:ext cx="58740" cy="58740"/>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186" name="!! Oval 3">
            <a:extLst>
              <a:ext uri="{FF2B5EF4-FFF2-40B4-BE49-F238E27FC236}">
                <a16:creationId xmlns:a16="http://schemas.microsoft.com/office/drawing/2014/main" id="{0231EDCD-9881-46EC-AD7D-DF11FABB3AFA}"/>
              </a:ext>
              <a:ext uri="{C183D7F6-B498-43B3-948B-1728B52AA6E4}">
                <adec:decorative xmlns:adec="http://schemas.microsoft.com/office/drawing/2017/decorative" val="1"/>
              </a:ext>
            </a:extLst>
          </p:cNvPr>
          <p:cNvSpPr/>
          <p:nvPr/>
        </p:nvSpPr>
        <p:spPr bwMode="auto">
          <a:xfrm>
            <a:off x="8644351" y="4646557"/>
            <a:ext cx="58740" cy="58740"/>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187" name="!! Oval 3">
            <a:extLst>
              <a:ext uri="{FF2B5EF4-FFF2-40B4-BE49-F238E27FC236}">
                <a16:creationId xmlns:a16="http://schemas.microsoft.com/office/drawing/2014/main" id="{BE1BD6A6-B3A4-4702-8E35-2CF61C41F495}"/>
              </a:ext>
              <a:ext uri="{C183D7F6-B498-43B3-948B-1728B52AA6E4}">
                <adec:decorative xmlns:adec="http://schemas.microsoft.com/office/drawing/2017/decorative" val="1"/>
              </a:ext>
            </a:extLst>
          </p:cNvPr>
          <p:cNvSpPr/>
          <p:nvPr/>
        </p:nvSpPr>
        <p:spPr bwMode="auto">
          <a:xfrm>
            <a:off x="8644351" y="4646557"/>
            <a:ext cx="58740" cy="58740"/>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188" name="!! Oval 3">
            <a:extLst>
              <a:ext uri="{FF2B5EF4-FFF2-40B4-BE49-F238E27FC236}">
                <a16:creationId xmlns:a16="http://schemas.microsoft.com/office/drawing/2014/main" id="{FEBE5238-7925-4CBD-A5B8-8F7A225A8774}"/>
              </a:ext>
              <a:ext uri="{C183D7F6-B498-43B3-948B-1728B52AA6E4}">
                <adec:decorative xmlns:adec="http://schemas.microsoft.com/office/drawing/2017/decorative" val="1"/>
              </a:ext>
            </a:extLst>
          </p:cNvPr>
          <p:cNvSpPr/>
          <p:nvPr/>
        </p:nvSpPr>
        <p:spPr bwMode="auto">
          <a:xfrm>
            <a:off x="8644351" y="4646557"/>
            <a:ext cx="58740" cy="58740"/>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grpSp>
        <p:nvGrpSpPr>
          <p:cNvPr id="2" name="Group 1">
            <a:extLst>
              <a:ext uri="{FF2B5EF4-FFF2-40B4-BE49-F238E27FC236}">
                <a16:creationId xmlns:a16="http://schemas.microsoft.com/office/drawing/2014/main" id="{0AC34E00-F676-E4D1-C912-43083AAB6051}"/>
              </a:ext>
              <a:ext uri="{C183D7F6-B498-43B3-948B-1728B52AA6E4}">
                <adec:decorative xmlns:adec="http://schemas.microsoft.com/office/drawing/2017/decorative" val="1"/>
              </a:ext>
            </a:extLst>
          </p:cNvPr>
          <p:cNvGrpSpPr/>
          <p:nvPr/>
        </p:nvGrpSpPr>
        <p:grpSpPr>
          <a:xfrm>
            <a:off x="0" y="5244870"/>
            <a:ext cx="12192000" cy="1613130"/>
            <a:chOff x="0" y="5244870"/>
            <a:chExt cx="12192000" cy="1613130"/>
          </a:xfrm>
        </p:grpSpPr>
        <p:sp>
          <p:nvSpPr>
            <p:cNvPr id="17" name="Rectangle 16">
              <a:extLst>
                <a:ext uri="{FF2B5EF4-FFF2-40B4-BE49-F238E27FC236}">
                  <a16:creationId xmlns:a16="http://schemas.microsoft.com/office/drawing/2014/main" id="{A2FA9FE1-C5DF-E8F0-7D3B-82D957F5B5A9}"/>
                </a:ext>
                <a:ext uri="{C183D7F6-B498-43B3-948B-1728B52AA6E4}">
                  <adec:decorative xmlns:adec="http://schemas.microsoft.com/office/drawing/2017/decorative" val="1"/>
                </a:ext>
              </a:extLst>
            </p:cNvPr>
            <p:cNvSpPr/>
            <p:nvPr/>
          </p:nvSpPr>
          <p:spPr bwMode="auto">
            <a:xfrm>
              <a:off x="0" y="5244870"/>
              <a:ext cx="12192000" cy="1613130"/>
            </a:xfrm>
            <a:prstGeom prst="rect">
              <a:avLst/>
            </a:prstGeom>
            <a:solidFill>
              <a:schemeClr val="accent1">
                <a:lumMod val="75000"/>
              </a:schemeClr>
            </a:solidFill>
            <a:ln>
              <a:noFill/>
              <a:headEnd type="none" w="med" len="med"/>
              <a:tailEnd type="none" w="med" len="med"/>
            </a:ln>
            <a:effectLst>
              <a:outerShdw blurRad="50800" dist="38100" dir="16200000"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IN" sz="2000" err="1">
                <a:solidFill>
                  <a:srgbClr val="FFFFFF"/>
                </a:solidFill>
                <a:latin typeface="Segoe UI"/>
                <a:cs typeface="Segoe UI" pitchFamily="34" charset="0"/>
              </a:endParaRPr>
            </a:p>
          </p:txBody>
        </p:sp>
        <p:pic>
          <p:nvPicPr>
            <p:cNvPr id="18" name="Picture 17">
              <a:extLst>
                <a:ext uri="{FF2B5EF4-FFF2-40B4-BE49-F238E27FC236}">
                  <a16:creationId xmlns:a16="http://schemas.microsoft.com/office/drawing/2014/main" id="{767E4B00-A6D9-E411-700C-E539C49DE2DE}"/>
                </a:ext>
                <a:ext uri="{C183D7F6-B498-43B3-948B-1728B52AA6E4}">
                  <adec:decorative xmlns:adec="http://schemas.microsoft.com/office/drawing/2017/decorative" val="1"/>
                </a:ext>
              </a:extLst>
            </p:cNvPr>
            <p:cNvPicPr>
              <a:picLocks noChangeAspect="1"/>
            </p:cNvPicPr>
            <p:nvPr/>
          </p:nvPicPr>
          <p:blipFill>
            <a:blip r:embed="rId3" cstate="email">
              <a:biLevel thresh="25000"/>
              <a:alphaModFix amt="43000"/>
              <a:extLst>
                <a:ext uri="{28A0092B-C50C-407E-A947-70E740481C1C}">
                  <a14:useLocalDpi xmlns:a14="http://schemas.microsoft.com/office/drawing/2010/main"/>
                </a:ext>
              </a:extLst>
            </a:blip>
            <a:srcRect l="36930" b="47786"/>
            <a:stretch>
              <a:fillRect/>
            </a:stretch>
          </p:blipFill>
          <p:spPr>
            <a:xfrm>
              <a:off x="2" y="5961746"/>
              <a:ext cx="1083364" cy="896254"/>
            </a:xfrm>
            <a:custGeom>
              <a:avLst/>
              <a:gdLst>
                <a:gd name="connsiteX0" fmla="*/ 0 w 4151541"/>
                <a:gd name="connsiteY0" fmla="*/ 0 h 3434519"/>
                <a:gd name="connsiteX1" fmla="*/ 4151541 w 4151541"/>
                <a:gd name="connsiteY1" fmla="*/ 0 h 3434519"/>
                <a:gd name="connsiteX2" fmla="*/ 4151541 w 4151541"/>
                <a:gd name="connsiteY2" fmla="*/ 3434519 h 3434519"/>
                <a:gd name="connsiteX3" fmla="*/ 0 w 4151541"/>
                <a:gd name="connsiteY3" fmla="*/ 3434519 h 3434519"/>
              </a:gdLst>
              <a:ahLst/>
              <a:cxnLst>
                <a:cxn ang="0">
                  <a:pos x="connsiteX0" y="connsiteY0"/>
                </a:cxn>
                <a:cxn ang="0">
                  <a:pos x="connsiteX1" y="connsiteY1"/>
                </a:cxn>
                <a:cxn ang="0">
                  <a:pos x="connsiteX2" y="connsiteY2"/>
                </a:cxn>
                <a:cxn ang="0">
                  <a:pos x="connsiteX3" y="connsiteY3"/>
                </a:cxn>
              </a:cxnLst>
              <a:rect l="l" t="t" r="r" b="b"/>
              <a:pathLst>
                <a:path w="4151541" h="3434519">
                  <a:moveTo>
                    <a:pt x="0" y="0"/>
                  </a:moveTo>
                  <a:lnTo>
                    <a:pt x="4151541" y="0"/>
                  </a:lnTo>
                  <a:lnTo>
                    <a:pt x="4151541" y="3434519"/>
                  </a:lnTo>
                  <a:lnTo>
                    <a:pt x="0" y="3434519"/>
                  </a:lnTo>
                  <a:close/>
                </a:path>
              </a:pathLst>
            </a:custGeom>
          </p:spPr>
        </p:pic>
      </p:grpSp>
      <p:sp>
        <p:nvSpPr>
          <p:cNvPr id="178" name="!! Oval 3">
            <a:extLst>
              <a:ext uri="{FF2B5EF4-FFF2-40B4-BE49-F238E27FC236}">
                <a16:creationId xmlns:a16="http://schemas.microsoft.com/office/drawing/2014/main" id="{BF1F0C75-3D47-4602-9E45-1E3FFE9D35A2}"/>
              </a:ext>
              <a:ext uri="{C183D7F6-B498-43B3-948B-1728B52AA6E4}">
                <adec:decorative xmlns:adec="http://schemas.microsoft.com/office/drawing/2017/decorative" val="1"/>
              </a:ext>
            </a:extLst>
          </p:cNvPr>
          <p:cNvSpPr/>
          <p:nvPr/>
        </p:nvSpPr>
        <p:spPr bwMode="auto">
          <a:xfrm>
            <a:off x="8644351" y="4646557"/>
            <a:ext cx="58740" cy="58740"/>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179" name="!! Oval 3">
            <a:extLst>
              <a:ext uri="{FF2B5EF4-FFF2-40B4-BE49-F238E27FC236}">
                <a16:creationId xmlns:a16="http://schemas.microsoft.com/office/drawing/2014/main" id="{92578BE0-880A-4303-98A2-38F654B7C178}"/>
              </a:ext>
              <a:ext uri="{C183D7F6-B498-43B3-948B-1728B52AA6E4}">
                <adec:decorative xmlns:adec="http://schemas.microsoft.com/office/drawing/2017/decorative" val="1"/>
              </a:ext>
            </a:extLst>
          </p:cNvPr>
          <p:cNvSpPr/>
          <p:nvPr/>
        </p:nvSpPr>
        <p:spPr bwMode="auto">
          <a:xfrm>
            <a:off x="8644351" y="4646557"/>
            <a:ext cx="58740" cy="58740"/>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180" name="!! Oval 3">
            <a:extLst>
              <a:ext uri="{FF2B5EF4-FFF2-40B4-BE49-F238E27FC236}">
                <a16:creationId xmlns:a16="http://schemas.microsoft.com/office/drawing/2014/main" id="{7F25A47A-838A-4F99-B9CE-9CB6E6C8D171}"/>
              </a:ext>
              <a:ext uri="{C183D7F6-B498-43B3-948B-1728B52AA6E4}">
                <adec:decorative xmlns:adec="http://schemas.microsoft.com/office/drawing/2017/decorative" val="1"/>
              </a:ext>
            </a:extLst>
          </p:cNvPr>
          <p:cNvSpPr/>
          <p:nvPr/>
        </p:nvSpPr>
        <p:spPr bwMode="auto">
          <a:xfrm>
            <a:off x="8644351" y="4646557"/>
            <a:ext cx="58740" cy="58740"/>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167" name="!! Oval 3">
            <a:extLst>
              <a:ext uri="{FF2B5EF4-FFF2-40B4-BE49-F238E27FC236}">
                <a16:creationId xmlns:a16="http://schemas.microsoft.com/office/drawing/2014/main" id="{B3841FCB-7ABA-4426-A2CB-A76960D5E73A}"/>
              </a:ext>
              <a:ext uri="{C183D7F6-B498-43B3-948B-1728B52AA6E4}">
                <adec:decorative xmlns:adec="http://schemas.microsoft.com/office/drawing/2017/decorative" val="1"/>
              </a:ext>
            </a:extLst>
          </p:cNvPr>
          <p:cNvSpPr/>
          <p:nvPr/>
        </p:nvSpPr>
        <p:spPr bwMode="auto">
          <a:xfrm>
            <a:off x="8644351" y="4646557"/>
            <a:ext cx="58740" cy="58740"/>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168" name="!! Oval 3">
            <a:extLst>
              <a:ext uri="{FF2B5EF4-FFF2-40B4-BE49-F238E27FC236}">
                <a16:creationId xmlns:a16="http://schemas.microsoft.com/office/drawing/2014/main" id="{A4552C4E-3820-4926-81FC-A8C13FF781F0}"/>
              </a:ext>
              <a:ext uri="{C183D7F6-B498-43B3-948B-1728B52AA6E4}">
                <adec:decorative xmlns:adec="http://schemas.microsoft.com/office/drawing/2017/decorative" val="1"/>
              </a:ext>
            </a:extLst>
          </p:cNvPr>
          <p:cNvSpPr/>
          <p:nvPr/>
        </p:nvSpPr>
        <p:spPr bwMode="auto">
          <a:xfrm>
            <a:off x="8644351" y="4646557"/>
            <a:ext cx="58740" cy="58740"/>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169" name="!! Oval 3">
            <a:extLst>
              <a:ext uri="{FF2B5EF4-FFF2-40B4-BE49-F238E27FC236}">
                <a16:creationId xmlns:a16="http://schemas.microsoft.com/office/drawing/2014/main" id="{71E9843E-CCB9-4827-B1A6-18680FBBA952}"/>
              </a:ext>
              <a:ext uri="{C183D7F6-B498-43B3-948B-1728B52AA6E4}">
                <adec:decorative xmlns:adec="http://schemas.microsoft.com/office/drawing/2017/decorative" val="1"/>
              </a:ext>
            </a:extLst>
          </p:cNvPr>
          <p:cNvSpPr/>
          <p:nvPr/>
        </p:nvSpPr>
        <p:spPr bwMode="auto">
          <a:xfrm>
            <a:off x="8644351" y="4646557"/>
            <a:ext cx="58740" cy="58740"/>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170" name="!! Oval 3">
            <a:extLst>
              <a:ext uri="{FF2B5EF4-FFF2-40B4-BE49-F238E27FC236}">
                <a16:creationId xmlns:a16="http://schemas.microsoft.com/office/drawing/2014/main" id="{C03914D7-F794-4A72-9D26-D36F30BAAAE8}"/>
              </a:ext>
              <a:ext uri="{C183D7F6-B498-43B3-948B-1728B52AA6E4}">
                <adec:decorative xmlns:adec="http://schemas.microsoft.com/office/drawing/2017/decorative" val="1"/>
              </a:ext>
            </a:extLst>
          </p:cNvPr>
          <p:cNvSpPr/>
          <p:nvPr/>
        </p:nvSpPr>
        <p:spPr bwMode="auto">
          <a:xfrm>
            <a:off x="8644351" y="4646557"/>
            <a:ext cx="58740" cy="58740"/>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171" name="!! Oval 3">
            <a:extLst>
              <a:ext uri="{FF2B5EF4-FFF2-40B4-BE49-F238E27FC236}">
                <a16:creationId xmlns:a16="http://schemas.microsoft.com/office/drawing/2014/main" id="{69E5C014-CE8D-40D5-8415-D596B3824C28}"/>
              </a:ext>
              <a:ext uri="{C183D7F6-B498-43B3-948B-1728B52AA6E4}">
                <adec:decorative xmlns:adec="http://schemas.microsoft.com/office/drawing/2017/decorative" val="1"/>
              </a:ext>
            </a:extLst>
          </p:cNvPr>
          <p:cNvSpPr/>
          <p:nvPr/>
        </p:nvSpPr>
        <p:spPr bwMode="auto">
          <a:xfrm>
            <a:off x="8644351" y="4646557"/>
            <a:ext cx="58740" cy="58740"/>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172" name="!! Oval 3">
            <a:extLst>
              <a:ext uri="{FF2B5EF4-FFF2-40B4-BE49-F238E27FC236}">
                <a16:creationId xmlns:a16="http://schemas.microsoft.com/office/drawing/2014/main" id="{69481FE7-D704-4E55-9486-C243B35FEB13}"/>
              </a:ext>
              <a:ext uri="{C183D7F6-B498-43B3-948B-1728B52AA6E4}">
                <adec:decorative xmlns:adec="http://schemas.microsoft.com/office/drawing/2017/decorative" val="1"/>
              </a:ext>
            </a:extLst>
          </p:cNvPr>
          <p:cNvSpPr/>
          <p:nvPr/>
        </p:nvSpPr>
        <p:spPr bwMode="auto">
          <a:xfrm>
            <a:off x="8644351" y="4646557"/>
            <a:ext cx="58740" cy="58740"/>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173" name="!! Oval 3">
            <a:extLst>
              <a:ext uri="{FF2B5EF4-FFF2-40B4-BE49-F238E27FC236}">
                <a16:creationId xmlns:a16="http://schemas.microsoft.com/office/drawing/2014/main" id="{D16194D6-B120-4D6A-8C07-BC7AEC799768}"/>
              </a:ext>
              <a:ext uri="{C183D7F6-B498-43B3-948B-1728B52AA6E4}">
                <adec:decorative xmlns:adec="http://schemas.microsoft.com/office/drawing/2017/decorative" val="1"/>
              </a:ext>
            </a:extLst>
          </p:cNvPr>
          <p:cNvSpPr/>
          <p:nvPr/>
        </p:nvSpPr>
        <p:spPr bwMode="auto">
          <a:xfrm>
            <a:off x="8644351" y="4646557"/>
            <a:ext cx="58740" cy="58740"/>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174" name="!! Oval 3">
            <a:extLst>
              <a:ext uri="{FF2B5EF4-FFF2-40B4-BE49-F238E27FC236}">
                <a16:creationId xmlns:a16="http://schemas.microsoft.com/office/drawing/2014/main" id="{B80638D4-CB64-412F-ACE4-C3DB7FFC2588}"/>
              </a:ext>
              <a:ext uri="{C183D7F6-B498-43B3-948B-1728B52AA6E4}">
                <adec:decorative xmlns:adec="http://schemas.microsoft.com/office/drawing/2017/decorative" val="1"/>
              </a:ext>
            </a:extLst>
          </p:cNvPr>
          <p:cNvSpPr/>
          <p:nvPr/>
        </p:nvSpPr>
        <p:spPr bwMode="auto">
          <a:xfrm>
            <a:off x="8644351" y="4646557"/>
            <a:ext cx="58740" cy="58740"/>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175" name="!! Oval 3">
            <a:extLst>
              <a:ext uri="{FF2B5EF4-FFF2-40B4-BE49-F238E27FC236}">
                <a16:creationId xmlns:a16="http://schemas.microsoft.com/office/drawing/2014/main" id="{6282FD6F-F518-4C42-A677-A4E630F4206E}"/>
              </a:ext>
              <a:ext uri="{C183D7F6-B498-43B3-948B-1728B52AA6E4}">
                <adec:decorative xmlns:adec="http://schemas.microsoft.com/office/drawing/2017/decorative" val="1"/>
              </a:ext>
            </a:extLst>
          </p:cNvPr>
          <p:cNvSpPr/>
          <p:nvPr/>
        </p:nvSpPr>
        <p:spPr bwMode="auto">
          <a:xfrm>
            <a:off x="8644351" y="4646557"/>
            <a:ext cx="58740" cy="58740"/>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176" name="!! Oval 3">
            <a:extLst>
              <a:ext uri="{FF2B5EF4-FFF2-40B4-BE49-F238E27FC236}">
                <a16:creationId xmlns:a16="http://schemas.microsoft.com/office/drawing/2014/main" id="{A78E02BB-DFFC-460B-8E96-F2F36D82CBC6}"/>
              </a:ext>
              <a:ext uri="{C183D7F6-B498-43B3-948B-1728B52AA6E4}">
                <adec:decorative xmlns:adec="http://schemas.microsoft.com/office/drawing/2017/decorative" val="1"/>
              </a:ext>
            </a:extLst>
          </p:cNvPr>
          <p:cNvSpPr/>
          <p:nvPr/>
        </p:nvSpPr>
        <p:spPr bwMode="auto">
          <a:xfrm>
            <a:off x="8644351" y="4646557"/>
            <a:ext cx="58740" cy="58740"/>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177" name="!! Oval 3">
            <a:extLst>
              <a:ext uri="{FF2B5EF4-FFF2-40B4-BE49-F238E27FC236}">
                <a16:creationId xmlns:a16="http://schemas.microsoft.com/office/drawing/2014/main" id="{AA119857-7568-4E7D-B266-20D99247DE00}"/>
              </a:ext>
              <a:ext uri="{C183D7F6-B498-43B3-948B-1728B52AA6E4}">
                <adec:decorative xmlns:adec="http://schemas.microsoft.com/office/drawing/2017/decorative" val="1"/>
              </a:ext>
            </a:extLst>
          </p:cNvPr>
          <p:cNvSpPr/>
          <p:nvPr/>
        </p:nvSpPr>
        <p:spPr bwMode="auto">
          <a:xfrm>
            <a:off x="8644351" y="4646557"/>
            <a:ext cx="58740" cy="58740"/>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4" name="TextBox 3">
            <a:extLst>
              <a:ext uri="{FF2B5EF4-FFF2-40B4-BE49-F238E27FC236}">
                <a16:creationId xmlns:a16="http://schemas.microsoft.com/office/drawing/2014/main" id="{31552A20-1CD8-FF46-2455-3F327DCB7337}"/>
              </a:ext>
            </a:extLst>
          </p:cNvPr>
          <p:cNvSpPr txBox="1"/>
          <p:nvPr/>
        </p:nvSpPr>
        <p:spPr>
          <a:xfrm>
            <a:off x="701685" y="5408390"/>
            <a:ext cx="10788629" cy="830997"/>
          </a:xfrm>
          <a:prstGeom prst="rect">
            <a:avLst/>
          </a:prstGeom>
          <a:noFill/>
        </p:spPr>
        <p:txBody>
          <a:bodyPr wrap="square">
            <a:spAutoFit/>
          </a:bodyPr>
          <a:lstStyle/>
          <a:p>
            <a:pPr lvl="0" algn="ctr" defTabSz="914367">
              <a:spcBef>
                <a:spcPts val="1800"/>
              </a:spcBef>
              <a:buSzTx/>
            </a:pPr>
            <a:r>
              <a:rPr lang="en-US" sz="2400" b="0" i="0">
                <a:solidFill>
                  <a:schemeClr val="bg1"/>
                </a:solidFill>
                <a:effectLst/>
                <a:latin typeface="+mj-lt"/>
              </a:rPr>
              <a:t>Maintain control over your finances while building and growing relationships with constituents so that you can achieve your mission</a:t>
            </a:r>
            <a:endParaRPr lang="en-US" sz="2400">
              <a:solidFill>
                <a:schemeClr val="bg1"/>
              </a:solidFill>
              <a:latin typeface="+mj-lt"/>
            </a:endParaRPr>
          </a:p>
        </p:txBody>
      </p:sp>
    </p:spTree>
    <p:extLst>
      <p:ext uri="{BB962C8B-B14F-4D97-AF65-F5344CB8AC3E}">
        <p14:creationId xmlns:p14="http://schemas.microsoft.com/office/powerpoint/2010/main" val="20228895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9" name="Title 2">
            <a:extLst>
              <a:ext uri="{FF2B5EF4-FFF2-40B4-BE49-F238E27FC236}">
                <a16:creationId xmlns:a16="http://schemas.microsoft.com/office/drawing/2014/main" id="{91476809-FBC4-6DDB-67A4-978094A51BF6}"/>
              </a:ext>
              <a:ext uri="{C183D7F6-B498-43B3-948B-1728B52AA6E4}">
                <adec:decorative xmlns:adec="http://schemas.microsoft.com/office/drawing/2017/decorative" val="0"/>
              </a:ext>
            </a:extLst>
          </p:cNvPr>
          <p:cNvSpPr txBox="1">
            <a:spLocks noGrp="1"/>
          </p:cNvSpPr>
          <p:nvPr>
            <p:ph type="title"/>
          </p:nvPr>
        </p:nvSpPr>
        <p:spPr>
          <a:xfrm>
            <a:off x="588263" y="457200"/>
            <a:ext cx="11018520" cy="492443"/>
          </a:xfrm>
        </p:spPr>
        <p:txBody>
          <a:bodyPr/>
          <a:lstStyle>
            <a:defPPr>
              <a:defRPr lang="en-US"/>
            </a:defPPr>
            <a:lvl1pPr marR="0" lvl="0" indent="0" algn="ctr" defTabSz="932742" fontAlgn="auto">
              <a:lnSpc>
                <a:spcPct val="100000"/>
              </a:lnSpc>
              <a:spcBef>
                <a:spcPct val="0"/>
              </a:spcBef>
              <a:spcAft>
                <a:spcPts val="0"/>
              </a:spcAft>
              <a:buClrTx/>
              <a:buSzPct val="90000"/>
              <a:buFontTx/>
              <a:buNone/>
              <a:tabLst/>
              <a:defRPr kumimoji="0" sz="3600" b="0" i="0" u="none" strike="noStrike" cap="none" spc="-50" normalizeH="0" baseline="0">
                <a:ln w="3175">
                  <a:noFill/>
                </a:ln>
                <a:gradFill>
                  <a:gsLst>
                    <a:gs pos="0">
                      <a:srgbClr val="FFFFFF"/>
                    </a:gs>
                    <a:gs pos="100000">
                      <a:srgbClr val="FFFFFF"/>
                    </a:gs>
                  </a:gsLst>
                  <a:lin ang="5400000" scaled="0"/>
                </a:gradFill>
                <a:effectLst/>
                <a:uLnTx/>
                <a:uFillTx/>
                <a:latin typeface="Segoe UI Semibold"/>
                <a:cs typeface="Segoe UI" pitchFamily="34" charset="0"/>
              </a:defRPr>
            </a:lvl1pPr>
          </a:lstStyle>
          <a:p>
            <a:pPr lvl="0" algn="l"/>
            <a:r>
              <a:rPr lang="en-US" sz="3200">
                <a:solidFill>
                  <a:schemeClr val="tx1"/>
                </a:solidFill>
              </a:rPr>
              <a:t>A single platform that nonprofits can grow with over time</a:t>
            </a:r>
          </a:p>
        </p:txBody>
      </p:sp>
      <p:sp>
        <p:nvSpPr>
          <p:cNvPr id="146" name="Rectangle: Rounded Corners 145">
            <a:extLst>
              <a:ext uri="{FF2B5EF4-FFF2-40B4-BE49-F238E27FC236}">
                <a16:creationId xmlns:a16="http://schemas.microsoft.com/office/drawing/2014/main" id="{6C7CDA78-F1B5-45D6-93EC-5FAFBF18F7DE}"/>
              </a:ext>
              <a:ext uri="{C183D7F6-B498-43B3-948B-1728B52AA6E4}">
                <adec:decorative xmlns:adec="http://schemas.microsoft.com/office/drawing/2017/decorative" val="1"/>
              </a:ext>
            </a:extLst>
          </p:cNvPr>
          <p:cNvSpPr>
            <a:spLocks/>
          </p:cNvSpPr>
          <p:nvPr/>
        </p:nvSpPr>
        <p:spPr bwMode="auto">
          <a:xfrm>
            <a:off x="591309" y="1583134"/>
            <a:ext cx="11015474" cy="4005334"/>
          </a:xfrm>
          <a:prstGeom prst="roundRect">
            <a:avLst>
              <a:gd name="adj" fmla="val 3512"/>
            </a:avLst>
          </a:prstGeom>
          <a:noFill/>
          <a:ln w="12700" cap="rnd">
            <a:solidFill>
              <a:schemeClr val="bg1">
                <a:lumMod val="75000"/>
              </a:schemeClr>
            </a:solidFill>
            <a:prstDash val="sys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6000" err="1">
              <a:solidFill>
                <a:srgbClr val="FFFFFF"/>
              </a:solidFill>
              <a:latin typeface="Segoe UI"/>
              <a:cs typeface="Segoe UI" pitchFamily="34" charset="0"/>
            </a:endParaRPr>
          </a:p>
        </p:txBody>
      </p:sp>
      <p:grpSp>
        <p:nvGrpSpPr>
          <p:cNvPr id="4" name="Group 3">
            <a:extLst>
              <a:ext uri="{FF2B5EF4-FFF2-40B4-BE49-F238E27FC236}">
                <a16:creationId xmlns:a16="http://schemas.microsoft.com/office/drawing/2014/main" id="{E1A035C5-6564-0ACF-A2C7-84700DDF81E6}"/>
              </a:ext>
              <a:ext uri="{C183D7F6-B498-43B3-948B-1728B52AA6E4}">
                <adec:decorative xmlns:adec="http://schemas.microsoft.com/office/drawing/2017/decorative" val="1"/>
              </a:ext>
            </a:extLst>
          </p:cNvPr>
          <p:cNvGrpSpPr/>
          <p:nvPr/>
        </p:nvGrpSpPr>
        <p:grpSpPr>
          <a:xfrm>
            <a:off x="3976047" y="1386457"/>
            <a:ext cx="4242567" cy="397606"/>
            <a:chOff x="3976047" y="1386457"/>
            <a:chExt cx="4242567" cy="397606"/>
          </a:xfrm>
        </p:grpSpPr>
        <p:sp>
          <p:nvSpPr>
            <p:cNvPr id="127" name="Rectangle: Rounded Corners 126">
              <a:extLst>
                <a:ext uri="{FF2B5EF4-FFF2-40B4-BE49-F238E27FC236}">
                  <a16:creationId xmlns:a16="http://schemas.microsoft.com/office/drawing/2014/main" id="{8998FC1B-CE11-4820-9CB1-877AA29C3BFE}"/>
                </a:ext>
                <a:ext uri="{C183D7F6-B498-43B3-948B-1728B52AA6E4}">
                  <adec:decorative xmlns:adec="http://schemas.microsoft.com/office/drawing/2017/decorative" val="1"/>
                </a:ext>
              </a:extLst>
            </p:cNvPr>
            <p:cNvSpPr/>
            <p:nvPr/>
          </p:nvSpPr>
          <p:spPr bwMode="auto">
            <a:xfrm>
              <a:off x="3983594" y="1386457"/>
              <a:ext cx="4212160" cy="397606"/>
            </a:xfrm>
            <a:prstGeom prst="roundRect">
              <a:avLst>
                <a:gd name="adj" fmla="val 50000"/>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err="1">
                <a:ln>
                  <a:noFill/>
                </a:ln>
                <a:solidFill>
                  <a:schemeClr val="tx1"/>
                </a:solidFill>
                <a:effectLst/>
                <a:uLnTx/>
                <a:uFillTx/>
                <a:latin typeface="Segoe UI"/>
                <a:ea typeface="Segoe UI" pitchFamily="34" charset="0"/>
                <a:cs typeface="Segoe UI" pitchFamily="34" charset="0"/>
              </a:endParaRPr>
            </a:p>
          </p:txBody>
        </p:sp>
        <p:sp>
          <p:nvSpPr>
            <p:cNvPr id="130" name="!! Oval 3">
              <a:extLst>
                <a:ext uri="{FF2B5EF4-FFF2-40B4-BE49-F238E27FC236}">
                  <a16:creationId xmlns:a16="http://schemas.microsoft.com/office/drawing/2014/main" id="{804BAD14-3659-457D-89E0-F2F70F3D5076}"/>
                </a:ext>
                <a:ext uri="{C183D7F6-B498-43B3-948B-1728B52AA6E4}">
                  <adec:decorative xmlns:adec="http://schemas.microsoft.com/office/drawing/2017/decorative" val="1"/>
                </a:ext>
              </a:extLst>
            </p:cNvPr>
            <p:cNvSpPr/>
            <p:nvPr/>
          </p:nvSpPr>
          <p:spPr bwMode="auto">
            <a:xfrm>
              <a:off x="3976047" y="1557524"/>
              <a:ext cx="45720" cy="47478"/>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err="1">
                <a:ln>
                  <a:noFill/>
                </a:ln>
                <a:solidFill>
                  <a:schemeClr val="tx1"/>
                </a:solidFill>
                <a:effectLst/>
                <a:uLnTx/>
                <a:uFillTx/>
                <a:latin typeface="Segoe UI"/>
                <a:ea typeface="Segoe UI" pitchFamily="34" charset="0"/>
                <a:cs typeface="Segoe UI" pitchFamily="34" charset="0"/>
              </a:endParaRPr>
            </a:p>
          </p:txBody>
        </p:sp>
        <p:sp>
          <p:nvSpPr>
            <p:cNvPr id="142" name="!! Oval 3">
              <a:extLst>
                <a:ext uri="{FF2B5EF4-FFF2-40B4-BE49-F238E27FC236}">
                  <a16:creationId xmlns:a16="http://schemas.microsoft.com/office/drawing/2014/main" id="{AA5F9A05-C5C6-412A-A87F-8743DD05CE1B}"/>
                </a:ext>
                <a:ext uri="{C183D7F6-B498-43B3-948B-1728B52AA6E4}">
                  <adec:decorative xmlns:adec="http://schemas.microsoft.com/office/drawing/2017/decorative" val="1"/>
                </a:ext>
              </a:extLst>
            </p:cNvPr>
            <p:cNvSpPr/>
            <p:nvPr/>
          </p:nvSpPr>
          <p:spPr bwMode="auto">
            <a:xfrm>
              <a:off x="8172894" y="1555037"/>
              <a:ext cx="45720" cy="47478"/>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Segoe UI"/>
                <a:ea typeface="Segoe UI" pitchFamily="34" charset="0"/>
                <a:cs typeface="Segoe UI" pitchFamily="34" charset="0"/>
              </a:endParaRPr>
            </a:p>
          </p:txBody>
        </p:sp>
      </p:grpSp>
      <p:sp>
        <p:nvSpPr>
          <p:cNvPr id="129" name="TextBox 128">
            <a:extLst>
              <a:ext uri="{FF2B5EF4-FFF2-40B4-BE49-F238E27FC236}">
                <a16:creationId xmlns:a16="http://schemas.microsoft.com/office/drawing/2014/main" id="{4C4A1077-129B-48B2-BA08-0E3C1417CCE6}"/>
              </a:ext>
            </a:extLst>
          </p:cNvPr>
          <p:cNvSpPr txBox="1"/>
          <p:nvPr/>
        </p:nvSpPr>
        <p:spPr>
          <a:xfrm>
            <a:off x="4548409" y="1434256"/>
            <a:ext cx="634569" cy="302008"/>
          </a:xfrm>
          <a:prstGeom prst="rect">
            <a:avLst/>
          </a:prstGeom>
          <a:noFill/>
        </p:spPr>
        <p:txBody>
          <a:bodyPr wrap="square" lIns="0" tIns="0" rIns="0" bIns="0" rtlCol="0" anchor="ctr">
            <a:spAutoFit/>
          </a:bodyPr>
          <a:lstStyle/>
          <a:p>
            <a:pPr marL="0" marR="0" lvl="0" indent="0" algn="ctr" defTabSz="932742" rtl="0" eaLnBrk="1" fontAlgn="auto" latinLnBrk="0" hangingPunct="1">
              <a:lnSpc>
                <a:spcPct val="100000"/>
              </a:lnSpc>
              <a:spcBef>
                <a:spcPct val="0"/>
              </a:spcBef>
              <a:spcAft>
                <a:spcPts val="0"/>
              </a:spcAft>
              <a:buClrTx/>
              <a:buSzTx/>
              <a:buFontTx/>
              <a:buNone/>
              <a:tabLst/>
              <a:defRPr/>
            </a:pPr>
            <a:r>
              <a:rPr kumimoji="0" lang="en-US" sz="1800" b="0" i="0" u="none" strike="noStrike" kern="1200" cap="none" spc="-50" normalizeH="0" baseline="0" noProof="0">
                <a:ln w="3175">
                  <a:noFill/>
                </a:ln>
                <a:solidFill>
                  <a:schemeClr val="accent1"/>
                </a:solidFill>
                <a:effectLst/>
                <a:uLnTx/>
                <a:uFillTx/>
                <a:latin typeface="+mj-lt"/>
                <a:ea typeface="+mn-ea"/>
                <a:cs typeface="Segoe UI" pitchFamily="34" charset="0"/>
              </a:rPr>
              <a:t>Data</a:t>
            </a:r>
          </a:p>
        </p:txBody>
      </p:sp>
      <p:sp>
        <p:nvSpPr>
          <p:cNvPr id="128" name="TextBox 127">
            <a:extLst>
              <a:ext uri="{FF2B5EF4-FFF2-40B4-BE49-F238E27FC236}">
                <a16:creationId xmlns:a16="http://schemas.microsoft.com/office/drawing/2014/main" id="{DFA3C523-FA0B-49EF-BC19-54A4B0AD7E89}"/>
              </a:ext>
            </a:extLst>
          </p:cNvPr>
          <p:cNvSpPr txBox="1"/>
          <p:nvPr/>
        </p:nvSpPr>
        <p:spPr>
          <a:xfrm>
            <a:off x="5082599" y="1434256"/>
            <a:ext cx="2674845" cy="302009"/>
          </a:xfrm>
          <a:prstGeom prst="rect">
            <a:avLst/>
          </a:prstGeom>
          <a:noFill/>
        </p:spPr>
        <p:txBody>
          <a:bodyPr wrap="square" lIns="0" tIns="0" rIns="0" bIns="0" rtlCol="0" anchor="ctr">
            <a:spAutoFit/>
          </a:bodyPr>
          <a:lstStyle/>
          <a:p>
            <a:pPr marL="0" marR="0" lvl="0" indent="0" algn="ctr" defTabSz="932742" rtl="0" eaLnBrk="1" fontAlgn="auto" latinLnBrk="0" hangingPunct="1">
              <a:lnSpc>
                <a:spcPct val="100000"/>
              </a:lnSpc>
              <a:spcBef>
                <a:spcPct val="0"/>
              </a:spcBef>
              <a:spcAft>
                <a:spcPts val="0"/>
              </a:spcAft>
              <a:buClrTx/>
              <a:buSzTx/>
              <a:buFontTx/>
              <a:buNone/>
              <a:tabLst/>
              <a:defRPr/>
            </a:pPr>
            <a:r>
              <a:rPr kumimoji="0" lang="en-US" sz="1800" b="0" i="0" u="none" strike="noStrike" kern="1200" cap="none" spc="-50" normalizeH="0" baseline="0" noProof="0">
                <a:ln w="3175">
                  <a:noFill/>
                </a:ln>
                <a:solidFill>
                  <a:schemeClr val="accent1"/>
                </a:solidFill>
                <a:effectLst/>
                <a:uLnTx/>
                <a:uFillTx/>
                <a:latin typeface="+mj-lt"/>
                <a:ea typeface="+mn-ea"/>
                <a:cs typeface="Segoe UI" pitchFamily="34" charset="0"/>
              </a:rPr>
              <a:t>+ Intelligence + Security</a:t>
            </a:r>
          </a:p>
        </p:txBody>
      </p:sp>
      <p:grpSp>
        <p:nvGrpSpPr>
          <p:cNvPr id="3" name="Group 2" descr="Constituent Engagement">
            <a:extLst>
              <a:ext uri="{FF2B5EF4-FFF2-40B4-BE49-F238E27FC236}">
                <a16:creationId xmlns:a16="http://schemas.microsoft.com/office/drawing/2014/main" id="{09A5B210-6C5D-48A9-8261-27D967B49CD3}"/>
              </a:ext>
            </a:extLst>
          </p:cNvPr>
          <p:cNvGrpSpPr/>
          <p:nvPr/>
        </p:nvGrpSpPr>
        <p:grpSpPr>
          <a:xfrm>
            <a:off x="717822" y="2106450"/>
            <a:ext cx="5325002" cy="457200"/>
            <a:chOff x="771127" y="2346318"/>
            <a:chExt cx="1023747" cy="776886"/>
          </a:xfrm>
        </p:grpSpPr>
        <p:sp>
          <p:nvSpPr>
            <p:cNvPr id="156" name="Transform">
              <a:extLst>
                <a:ext uri="{FF2B5EF4-FFF2-40B4-BE49-F238E27FC236}">
                  <a16:creationId xmlns:a16="http://schemas.microsoft.com/office/drawing/2014/main" id="{6CE0C186-1EC3-4BC7-BC4A-CDEBAD9DE995}"/>
                </a:ext>
                <a:ext uri="{C183D7F6-B498-43B3-948B-1728B52AA6E4}">
                  <adec:decorative xmlns:adec="http://schemas.microsoft.com/office/drawing/2017/decorative" val="1"/>
                </a:ext>
              </a:extLst>
            </p:cNvPr>
            <p:cNvSpPr txBox="1">
              <a:spLocks/>
            </p:cNvSpPr>
            <p:nvPr/>
          </p:nvSpPr>
          <p:spPr>
            <a:xfrm>
              <a:off x="771127" y="2346318"/>
              <a:ext cx="1023747" cy="776886"/>
            </a:xfrm>
            <a:prstGeom prst="round2SameRect">
              <a:avLst/>
            </a:prstGeom>
            <a:solidFill>
              <a:srgbClr val="0078D4"/>
            </a:solidFill>
            <a:ln w="25400" cap="rnd">
              <a:noFill/>
            </a:ln>
            <a:effectLst/>
          </p:spPr>
          <p:txBody>
            <a:bodyPr wrap="square" lIns="0" tIns="0" rIns="0" bIns="0" rtlCol="0" anchor="ctr" anchorCtr="0">
              <a:noAutofit/>
            </a:bodyPr>
            <a:lstStyle>
              <a:defPPr>
                <a:defRPr lang="en-US"/>
              </a:defPPr>
              <a:lvl1pPr algn="ctr" defTabSz="914102" fontAlgn="base">
                <a:lnSpc>
                  <a:spcPct val="90000"/>
                </a:lnSpc>
                <a:spcBef>
                  <a:spcPts val="2239"/>
                </a:spcBef>
                <a:spcAft>
                  <a:spcPct val="0"/>
                </a:spcAft>
                <a:buSzPct val="90000"/>
                <a:defRPr sz="1400" kern="0">
                  <a:gradFill>
                    <a:gsLst>
                      <a:gs pos="24211">
                        <a:srgbClr val="FFFFFF">
                          <a:alpha val="50000"/>
                        </a:srgbClr>
                      </a:gs>
                      <a:gs pos="50000">
                        <a:srgbClr val="FFFFFF">
                          <a:alpha val="50000"/>
                        </a:srgbClr>
                      </a:gs>
                    </a:gsLst>
                    <a:lin ang="18900000" scaled="0"/>
                  </a:gradFill>
                  <a:latin typeface="Segoe UI Semibold"/>
                  <a:cs typeface="Segoe UI" panose="020B0502040204020203" pitchFamily="34" charset="0"/>
                </a:defRPr>
              </a:lvl1pPr>
              <a:lvl2pPr marL="228600" marR="0" indent="0" defTabSz="932742" fontAlgn="auto">
                <a:lnSpc>
                  <a:spcPct val="100000"/>
                </a:lnSpc>
                <a:spcBef>
                  <a:spcPct val="20000"/>
                </a:spcBef>
                <a:spcAft>
                  <a:spcPts val="0"/>
                </a:spcAft>
                <a:buClrTx/>
                <a:buSzPct val="90000"/>
                <a:buFont typeface="Wingdings" panose="05000000000000000000" pitchFamily="2" charset="2"/>
                <a:buNone/>
                <a:tabLst/>
                <a:defRPr sz="2000" spc="0" baseline="0">
                  <a:gradFill>
                    <a:gsLst>
                      <a:gs pos="1250">
                        <a:schemeClr val="tx1"/>
                      </a:gs>
                      <a:gs pos="100000">
                        <a:schemeClr val="tx1"/>
                      </a:gs>
                    </a:gsLst>
                    <a:lin ang="5400000" scaled="0"/>
                  </a:gradFill>
                </a:defRPr>
              </a:lvl2pPr>
              <a:lvl3pPr marL="457200" marR="0" indent="0" defTabSz="932742" fontAlgn="auto">
                <a:lnSpc>
                  <a:spcPct val="100000"/>
                </a:lnSpc>
                <a:spcBef>
                  <a:spcPct val="20000"/>
                </a:spcBef>
                <a:spcAft>
                  <a:spcPts val="0"/>
                </a:spcAft>
                <a:buClrTx/>
                <a:buSzPct val="90000"/>
                <a:buFont typeface="Wingdings" panose="05000000000000000000" pitchFamily="2" charset="2"/>
                <a:buNone/>
                <a:tabLst/>
                <a:defRPr sz="1600" spc="0" baseline="0">
                  <a:gradFill>
                    <a:gsLst>
                      <a:gs pos="1250">
                        <a:schemeClr val="tx1"/>
                      </a:gs>
                      <a:gs pos="100000">
                        <a:schemeClr val="tx1"/>
                      </a:gs>
                    </a:gsLst>
                    <a:lin ang="5400000" scaled="0"/>
                  </a:gradFill>
                </a:defRPr>
              </a:lvl3pPr>
              <a:lvl4pPr marL="661988" marR="0" indent="0" defTabSz="932742" fontAlgn="auto">
                <a:lnSpc>
                  <a:spcPct val="100000"/>
                </a:lnSpc>
                <a:spcBef>
                  <a:spcPct val="20000"/>
                </a:spcBef>
                <a:spcAft>
                  <a:spcPts val="0"/>
                </a:spcAft>
                <a:buClrTx/>
                <a:buSzPct val="90000"/>
                <a:buFont typeface="Wingdings" panose="05000000000000000000" pitchFamily="2" charset="2"/>
                <a:buNone/>
                <a:tabLst/>
                <a:defRPr sz="1400" spc="0" baseline="0">
                  <a:gradFill>
                    <a:gsLst>
                      <a:gs pos="1250">
                        <a:schemeClr val="tx1"/>
                      </a:gs>
                      <a:gs pos="100000">
                        <a:schemeClr val="tx1"/>
                      </a:gs>
                    </a:gsLst>
                    <a:lin ang="5400000" scaled="0"/>
                  </a:gradFill>
                </a:defRPr>
              </a:lvl4pPr>
              <a:lvl5pPr marL="855663" marR="0" indent="0" defTabSz="932742" fontAlgn="auto">
                <a:lnSpc>
                  <a:spcPct val="100000"/>
                </a:lnSpc>
                <a:spcBef>
                  <a:spcPct val="20000"/>
                </a:spcBef>
                <a:spcAft>
                  <a:spcPts val="0"/>
                </a:spcAft>
                <a:buClrTx/>
                <a:buSzPct val="90000"/>
                <a:buFont typeface="Wingdings" panose="05000000000000000000" pitchFamily="2" charset="2"/>
                <a:buNone/>
                <a:tabLst/>
                <a:defRPr sz="1400" spc="0" baseline="0">
                  <a:gradFill>
                    <a:gsLst>
                      <a:gs pos="1250">
                        <a:schemeClr val="tx1"/>
                      </a:gs>
                      <a:gs pos="100000">
                        <a:schemeClr val="tx1"/>
                      </a:gs>
                    </a:gsLst>
                    <a:lin ang="5400000" scaled="0"/>
                  </a:gradFill>
                </a:defRPr>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marL="0" marR="0" lvl="0" indent="0" algn="ctr" defTabSz="914102" rtl="0" eaLnBrk="1" fontAlgn="base" latinLnBrk="0" hangingPunct="1">
                <a:lnSpc>
                  <a:spcPct val="90000"/>
                </a:lnSpc>
                <a:spcBef>
                  <a:spcPts val="2239"/>
                </a:spcBef>
                <a:spcAft>
                  <a:spcPct val="0"/>
                </a:spcAft>
                <a:buClrTx/>
                <a:buSzPct val="90000"/>
                <a:buFontTx/>
                <a:buNone/>
                <a:tabLst/>
                <a:defRPr/>
              </a:pPr>
              <a:endParaRPr kumimoji="0" lang="en-US" sz="1600" b="0" i="0" u="none" strike="noStrike" kern="0" cap="none" spc="0" normalizeH="0" baseline="0" noProof="0">
                <a:ln>
                  <a:noFill/>
                </a:ln>
                <a:solidFill>
                  <a:schemeClr val="bg1"/>
                </a:solidFill>
                <a:effectLst/>
                <a:uLnTx/>
                <a:uFillTx/>
                <a:latin typeface="+mj-lt"/>
                <a:ea typeface="+mn-ea"/>
                <a:cs typeface="Segoe UI" panose="020B0502040204020203" pitchFamily="34" charset="0"/>
              </a:endParaRPr>
            </a:p>
          </p:txBody>
        </p:sp>
        <p:sp>
          <p:nvSpPr>
            <p:cNvPr id="157" name="Rectangle 156">
              <a:extLst>
                <a:ext uri="{FF2B5EF4-FFF2-40B4-BE49-F238E27FC236}">
                  <a16:creationId xmlns:a16="http://schemas.microsoft.com/office/drawing/2014/main" id="{AC5CFAEA-4BBD-4875-B420-031C09ACA4C3}"/>
                </a:ext>
              </a:extLst>
            </p:cNvPr>
            <p:cNvSpPr>
              <a:spLocks/>
            </p:cNvSpPr>
            <p:nvPr/>
          </p:nvSpPr>
          <p:spPr bwMode="invGray">
            <a:xfrm>
              <a:off x="992181" y="2502817"/>
              <a:ext cx="581638" cy="463890"/>
            </a:xfrm>
            <a:prstGeom prst="rect">
              <a:avLst/>
            </a:prstGeom>
            <a:noFill/>
            <a:ln>
              <a:noFill/>
              <a:prstDash val="sysDash"/>
            </a:ln>
          </p:spPr>
          <p:txBody>
            <a:bodyPr wrap="square" lIns="0" tIns="0" rIns="0" bIns="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chemeClr val="bg1"/>
                  </a:solidFill>
                  <a:effectLst/>
                  <a:uLnTx/>
                  <a:uFillTx/>
                  <a:latin typeface="+mj-lt"/>
                  <a:ea typeface="+mn-ea"/>
                  <a:cs typeface="+mn-cs"/>
                </a:rPr>
                <a:t>Constituent Engagement</a:t>
              </a:r>
            </a:p>
          </p:txBody>
        </p:sp>
      </p:grpSp>
      <p:sp>
        <p:nvSpPr>
          <p:cNvPr id="65" name="TextBox 19_1">
            <a:extLst>
              <a:ext uri="{FF2B5EF4-FFF2-40B4-BE49-F238E27FC236}">
                <a16:creationId xmlns:a16="http://schemas.microsoft.com/office/drawing/2014/main" id="{59437A23-1243-FD80-4097-352F6F32EC9F}"/>
              </a:ext>
              <a:ext uri="{C183D7F6-B498-43B3-948B-1728B52AA6E4}">
                <adec:decorative xmlns:adec="http://schemas.microsoft.com/office/drawing/2017/decorative" val="1"/>
              </a:ext>
            </a:extLst>
          </p:cNvPr>
          <p:cNvSpPr txBox="1">
            <a:spLocks/>
          </p:cNvSpPr>
          <p:nvPr/>
        </p:nvSpPr>
        <p:spPr>
          <a:xfrm flipV="1">
            <a:off x="717822" y="2563648"/>
            <a:ext cx="5318448" cy="2898648"/>
          </a:xfrm>
          <a:prstGeom prst="round2SameRect">
            <a:avLst>
              <a:gd name="adj1" fmla="val 4083"/>
              <a:gd name="adj2" fmla="val 0"/>
            </a:avLst>
          </a:prstGeom>
          <a:solidFill>
            <a:schemeClr val="bg1"/>
          </a:solidFill>
          <a:effectLst>
            <a:outerShdw blurRad="63500" algn="ctr" rotWithShape="0">
              <a:prstClr val="black">
                <a:alpha val="10000"/>
              </a:prstClr>
            </a:outerShdw>
          </a:effectLst>
        </p:spPr>
        <p:txBody>
          <a:bodyPr wrap="square" lIns="365760" tIns="365760" rIns="365760" bIns="3657600" anchor="b" anchorCtr="0">
            <a:noAutofit/>
          </a:bodyPr>
          <a:lstStyle>
            <a:defPPr>
              <a:defRPr lang="en-US"/>
            </a:defPPr>
            <a:lvl1pPr marR="0" lvl="0" indent="0" algn="ctr" fontAlgn="auto">
              <a:lnSpc>
                <a:spcPct val="100000"/>
              </a:lnSpc>
              <a:spcBef>
                <a:spcPts val="0"/>
              </a:spcBef>
              <a:spcAft>
                <a:spcPts val="121"/>
              </a:spcAft>
              <a:buClrTx/>
              <a:buSzTx/>
              <a:buFontTx/>
              <a:buNone/>
              <a:tabLst/>
              <a:defRPr kumimoji="0" sz="1200" b="0" i="0" u="none" strike="noStrike" cap="none" spc="0" normalizeH="0" baseline="0">
                <a:ln>
                  <a:noFill/>
                </a:ln>
                <a:solidFill>
                  <a:srgbClr val="008575"/>
                </a:solidFill>
                <a:effectLst/>
                <a:uLnTx/>
                <a:uFillTx/>
                <a:latin typeface="Segoe UI Semibold"/>
                <a:cs typeface="Segoe UI Semibold" panose="020B0702040204020203" pitchFamily="34" charset="0"/>
              </a:defRPr>
            </a:lvl1pPr>
          </a:lstStyle>
          <a:p>
            <a:endParaRPr lang="en-US"/>
          </a:p>
        </p:txBody>
      </p:sp>
      <p:grpSp>
        <p:nvGrpSpPr>
          <p:cNvPr id="13" name="Group 12" descr="Sales">
            <a:extLst>
              <a:ext uri="{FF2B5EF4-FFF2-40B4-BE49-F238E27FC236}">
                <a16:creationId xmlns:a16="http://schemas.microsoft.com/office/drawing/2014/main" id="{76A238A7-5966-46DB-8F58-CA56291DFE2B}"/>
              </a:ext>
            </a:extLst>
          </p:cNvPr>
          <p:cNvGrpSpPr/>
          <p:nvPr/>
        </p:nvGrpSpPr>
        <p:grpSpPr>
          <a:xfrm>
            <a:off x="1023348" y="2816435"/>
            <a:ext cx="796438" cy="648878"/>
            <a:chOff x="884781" y="4241204"/>
            <a:chExt cx="796438" cy="648878"/>
          </a:xfrm>
        </p:grpSpPr>
        <p:pic>
          <p:nvPicPr>
            <p:cNvPr id="83" name="Picture 82">
              <a:extLst>
                <a:ext uri="{FF2B5EF4-FFF2-40B4-BE49-F238E27FC236}">
                  <a16:creationId xmlns:a16="http://schemas.microsoft.com/office/drawing/2014/main" id="{8D0060F3-10F1-43C1-BD92-4C07B1985CB0}"/>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138762" y="4601606"/>
              <a:ext cx="288476" cy="288476"/>
            </a:xfrm>
            <a:prstGeom prst="rect">
              <a:avLst/>
            </a:prstGeom>
            <a:effectLst/>
          </p:spPr>
        </p:pic>
        <p:sp>
          <p:nvSpPr>
            <p:cNvPr id="84" name="Rectangle 83">
              <a:extLst>
                <a:ext uri="{FF2B5EF4-FFF2-40B4-BE49-F238E27FC236}">
                  <a16:creationId xmlns:a16="http://schemas.microsoft.com/office/drawing/2014/main" id="{50F47FD1-E07F-4A02-82AB-93FD299BFC2B}"/>
                </a:ext>
              </a:extLst>
            </p:cNvPr>
            <p:cNvSpPr>
              <a:spLocks/>
            </p:cNvSpPr>
            <p:nvPr/>
          </p:nvSpPr>
          <p:spPr bwMode="invGray">
            <a:xfrm>
              <a:off x="884781" y="4241204"/>
              <a:ext cx="796438" cy="276999"/>
            </a:xfrm>
            <a:prstGeom prst="rect">
              <a:avLst/>
            </a:prstGeom>
          </p:spPr>
          <p:txBody>
            <a:bodyPr wrap="square" tIns="0" bIns="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i="0" u="none" strike="noStrike" kern="1200" cap="none" spc="0" normalizeH="0" baseline="0" noProof="0">
                  <a:ln>
                    <a:noFill/>
                  </a:ln>
                  <a:effectLst/>
                  <a:uLnTx/>
                  <a:uFillTx/>
                  <a:latin typeface="+mj-lt"/>
                  <a:ea typeface="+mn-ea"/>
                  <a:cs typeface="+mn-cs"/>
                </a:rPr>
                <a:t>Sales</a:t>
              </a:r>
            </a:p>
          </p:txBody>
        </p:sp>
      </p:grpSp>
      <p:grpSp>
        <p:nvGrpSpPr>
          <p:cNvPr id="15" name="Group 14" descr="Marketing">
            <a:extLst>
              <a:ext uri="{FF2B5EF4-FFF2-40B4-BE49-F238E27FC236}">
                <a16:creationId xmlns:a16="http://schemas.microsoft.com/office/drawing/2014/main" id="{4DD9E1FF-AFEC-4E7E-9BEE-4E8AEDF242ED}"/>
              </a:ext>
            </a:extLst>
          </p:cNvPr>
          <p:cNvGrpSpPr/>
          <p:nvPr/>
        </p:nvGrpSpPr>
        <p:grpSpPr>
          <a:xfrm>
            <a:off x="2215785" y="2816435"/>
            <a:ext cx="796438" cy="643388"/>
            <a:chOff x="2081155" y="3519903"/>
            <a:chExt cx="796438" cy="643388"/>
          </a:xfrm>
        </p:grpSpPr>
        <p:pic>
          <p:nvPicPr>
            <p:cNvPr id="97" name="Picture 96">
              <a:extLst>
                <a:ext uri="{FF2B5EF4-FFF2-40B4-BE49-F238E27FC236}">
                  <a16:creationId xmlns:a16="http://schemas.microsoft.com/office/drawing/2014/main" id="{2BE433C8-B1B4-4FA4-8B72-1E5C5A0D3BF3}"/>
                </a:ex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2335136" y="3874815"/>
              <a:ext cx="288476" cy="288476"/>
            </a:xfrm>
            <a:prstGeom prst="rect">
              <a:avLst/>
            </a:prstGeom>
          </p:spPr>
        </p:pic>
        <p:sp>
          <p:nvSpPr>
            <p:cNvPr id="98" name="Rectangle 97">
              <a:extLst>
                <a:ext uri="{FF2B5EF4-FFF2-40B4-BE49-F238E27FC236}">
                  <a16:creationId xmlns:a16="http://schemas.microsoft.com/office/drawing/2014/main" id="{BDA57B03-14EA-4B75-9367-406AACBFEB44}"/>
                </a:ext>
              </a:extLst>
            </p:cNvPr>
            <p:cNvSpPr>
              <a:spLocks/>
            </p:cNvSpPr>
            <p:nvPr/>
          </p:nvSpPr>
          <p:spPr bwMode="invGray">
            <a:xfrm>
              <a:off x="2081155" y="3519903"/>
              <a:ext cx="796438" cy="276999"/>
            </a:xfrm>
            <a:prstGeom prst="rect">
              <a:avLst/>
            </a:prstGeom>
          </p:spPr>
          <p:txBody>
            <a:bodyPr wrap="square" lIns="0" tIns="0" rIns="0" bIns="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i="0" u="none" strike="noStrike" kern="1200" cap="none" spc="0" normalizeH="0" baseline="0" noProof="0">
                  <a:ln>
                    <a:noFill/>
                  </a:ln>
                  <a:effectLst/>
                  <a:uLnTx/>
                  <a:uFillTx/>
                  <a:latin typeface="+mj-lt"/>
                  <a:ea typeface="+mn-ea"/>
                  <a:cs typeface="+mn-cs"/>
                </a:rPr>
                <a:t>Marketing</a:t>
              </a:r>
            </a:p>
          </p:txBody>
        </p:sp>
      </p:grpSp>
      <p:grpSp>
        <p:nvGrpSpPr>
          <p:cNvPr id="16" name="Group 15" descr="Customer Service">
            <a:extLst>
              <a:ext uri="{FF2B5EF4-FFF2-40B4-BE49-F238E27FC236}">
                <a16:creationId xmlns:a16="http://schemas.microsoft.com/office/drawing/2014/main" id="{1A37151A-EF70-4E98-813F-2DBCD0992960}"/>
              </a:ext>
            </a:extLst>
          </p:cNvPr>
          <p:cNvGrpSpPr/>
          <p:nvPr/>
        </p:nvGrpSpPr>
        <p:grpSpPr>
          <a:xfrm>
            <a:off x="3408222" y="2816435"/>
            <a:ext cx="1092112" cy="647609"/>
            <a:chOff x="3129692" y="3519903"/>
            <a:chExt cx="1092112" cy="647609"/>
          </a:xfrm>
        </p:grpSpPr>
        <p:pic>
          <p:nvPicPr>
            <p:cNvPr id="89" name="Picture 88">
              <a:extLst>
                <a:ext uri="{FF2B5EF4-FFF2-40B4-BE49-F238E27FC236}">
                  <a16:creationId xmlns:a16="http://schemas.microsoft.com/office/drawing/2014/main" id="{99869262-A15E-4322-BAA9-5A9EF6CDA45A}"/>
                </a:ext>
                <a:ext uri="{C183D7F6-B498-43B3-948B-1728B52AA6E4}">
                  <adec:decorative xmlns:adec="http://schemas.microsoft.com/office/drawing/2017/decorative" val="1"/>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3527289" y="3870594"/>
              <a:ext cx="296918" cy="296918"/>
            </a:xfrm>
            <a:prstGeom prst="rect">
              <a:avLst/>
            </a:prstGeom>
          </p:spPr>
        </p:pic>
        <p:sp>
          <p:nvSpPr>
            <p:cNvPr id="90" name="Rectangle 89">
              <a:extLst>
                <a:ext uri="{FF2B5EF4-FFF2-40B4-BE49-F238E27FC236}">
                  <a16:creationId xmlns:a16="http://schemas.microsoft.com/office/drawing/2014/main" id="{6FFA6AF0-EE77-4FB5-98A4-5F788964BCCB}"/>
                </a:ext>
              </a:extLst>
            </p:cNvPr>
            <p:cNvSpPr>
              <a:spLocks/>
            </p:cNvSpPr>
            <p:nvPr/>
          </p:nvSpPr>
          <p:spPr bwMode="invGray">
            <a:xfrm>
              <a:off x="3129692" y="3519903"/>
              <a:ext cx="1092112" cy="276999"/>
            </a:xfrm>
            <a:prstGeom prst="rect">
              <a:avLst/>
            </a:prstGeom>
          </p:spPr>
          <p:txBody>
            <a:bodyPr wrap="square" lIns="0" tIns="0" rIns="0" bIns="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i="0" u="none" strike="noStrike" kern="1200" cap="none" spc="0" normalizeH="0" baseline="0" noProof="0">
                  <a:ln>
                    <a:noFill/>
                  </a:ln>
                  <a:effectLst/>
                  <a:uLnTx/>
                  <a:uFillTx/>
                  <a:latin typeface="+mj-lt"/>
                  <a:ea typeface="+mn-ea"/>
                  <a:cs typeface="+mn-cs"/>
                </a:rPr>
                <a:t>Customer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i="0" u="none" strike="noStrike" kern="1200" cap="none" spc="0" normalizeH="0" baseline="0" noProof="0">
                  <a:ln>
                    <a:noFill/>
                  </a:ln>
                  <a:effectLst/>
                  <a:uLnTx/>
                  <a:uFillTx/>
                  <a:latin typeface="+mj-lt"/>
                  <a:ea typeface="+mn-ea"/>
                  <a:cs typeface="+mn-cs"/>
                </a:rPr>
                <a:t>Service</a:t>
              </a:r>
            </a:p>
          </p:txBody>
        </p:sp>
      </p:grpSp>
      <p:grpSp>
        <p:nvGrpSpPr>
          <p:cNvPr id="19" name="Group 18" descr="Field Service">
            <a:extLst>
              <a:ext uri="{FF2B5EF4-FFF2-40B4-BE49-F238E27FC236}">
                <a16:creationId xmlns:a16="http://schemas.microsoft.com/office/drawing/2014/main" id="{1F453915-E309-4172-86E5-73F430862FC4}"/>
              </a:ext>
            </a:extLst>
          </p:cNvPr>
          <p:cNvGrpSpPr/>
          <p:nvPr/>
        </p:nvGrpSpPr>
        <p:grpSpPr>
          <a:xfrm>
            <a:off x="4896334" y="2816435"/>
            <a:ext cx="796438" cy="647609"/>
            <a:chOff x="4473903" y="3519903"/>
            <a:chExt cx="796438" cy="647609"/>
          </a:xfrm>
        </p:grpSpPr>
        <p:pic>
          <p:nvPicPr>
            <p:cNvPr id="95" name="Picture 94">
              <a:extLst>
                <a:ext uri="{FF2B5EF4-FFF2-40B4-BE49-F238E27FC236}">
                  <a16:creationId xmlns:a16="http://schemas.microsoft.com/office/drawing/2014/main" id="{C6D84837-D6F7-46C1-BDA3-4FC906EC8B50}"/>
                </a:ext>
                <a:ext uri="{C183D7F6-B498-43B3-948B-1728B52AA6E4}">
                  <adec:decorative xmlns:adec="http://schemas.microsoft.com/office/drawing/2017/decorative" val="1"/>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4723663" y="3870594"/>
              <a:ext cx="296918" cy="296918"/>
            </a:xfrm>
            <a:prstGeom prst="rect">
              <a:avLst/>
            </a:prstGeom>
          </p:spPr>
        </p:pic>
        <p:sp>
          <p:nvSpPr>
            <p:cNvPr id="96" name="Rectangle 95">
              <a:extLst>
                <a:ext uri="{FF2B5EF4-FFF2-40B4-BE49-F238E27FC236}">
                  <a16:creationId xmlns:a16="http://schemas.microsoft.com/office/drawing/2014/main" id="{38C51867-E208-465C-B06B-6529D690D284}"/>
                </a:ext>
              </a:extLst>
            </p:cNvPr>
            <p:cNvSpPr>
              <a:spLocks/>
            </p:cNvSpPr>
            <p:nvPr/>
          </p:nvSpPr>
          <p:spPr bwMode="invGray">
            <a:xfrm>
              <a:off x="4473903" y="3519903"/>
              <a:ext cx="796438" cy="276999"/>
            </a:xfrm>
            <a:prstGeom prst="rect">
              <a:avLst/>
            </a:prstGeom>
          </p:spPr>
          <p:txBody>
            <a:bodyPr wrap="square" lIns="0" tIns="0" rIns="0" bIns="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i="0" u="none" strike="noStrike" kern="1200" cap="none" spc="0" normalizeH="0" baseline="0" noProof="0">
                  <a:ln>
                    <a:noFill/>
                  </a:ln>
                  <a:effectLst/>
                  <a:uLnTx/>
                  <a:uFillTx/>
                  <a:latin typeface="+mj-lt"/>
                  <a:ea typeface="+mn-ea"/>
                  <a:cs typeface="+mn-cs"/>
                </a:rPr>
                <a:t>Field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i="0" u="none" strike="noStrike" kern="1200" cap="none" spc="0" normalizeH="0" baseline="0" noProof="0">
                  <a:ln>
                    <a:noFill/>
                  </a:ln>
                  <a:effectLst/>
                  <a:uLnTx/>
                  <a:uFillTx/>
                  <a:latin typeface="+mj-lt"/>
                  <a:ea typeface="+mn-ea"/>
                  <a:cs typeface="+mn-cs"/>
                </a:rPr>
                <a:t>Service</a:t>
              </a:r>
            </a:p>
          </p:txBody>
        </p:sp>
      </p:grpSp>
      <p:grpSp>
        <p:nvGrpSpPr>
          <p:cNvPr id="17" name="Group 16" descr="Product Visualize">
            <a:extLst>
              <a:ext uri="{FF2B5EF4-FFF2-40B4-BE49-F238E27FC236}">
                <a16:creationId xmlns:a16="http://schemas.microsoft.com/office/drawing/2014/main" id="{F662A27F-9114-4047-A2DF-C3E02E149C07}"/>
              </a:ext>
            </a:extLst>
          </p:cNvPr>
          <p:cNvGrpSpPr/>
          <p:nvPr/>
        </p:nvGrpSpPr>
        <p:grpSpPr>
          <a:xfrm>
            <a:off x="875511" y="3781516"/>
            <a:ext cx="1092112" cy="642342"/>
            <a:chOff x="3129692" y="4241204"/>
            <a:chExt cx="1092112" cy="642342"/>
          </a:xfrm>
        </p:grpSpPr>
        <p:pic>
          <p:nvPicPr>
            <p:cNvPr id="91" name="Picture 90">
              <a:extLst>
                <a:ext uri="{FF2B5EF4-FFF2-40B4-BE49-F238E27FC236}">
                  <a16:creationId xmlns:a16="http://schemas.microsoft.com/office/drawing/2014/main" id="{0361A9BA-CEEB-4754-B2DA-696C5D9B3CD5}"/>
                </a:ext>
                <a:ext uri="{C183D7F6-B498-43B3-948B-1728B52AA6E4}">
                  <adec:decorative xmlns:adec="http://schemas.microsoft.com/office/drawing/2017/decorative" val="1"/>
                </a:ext>
              </a:extLst>
            </p:cNvPr>
            <p:cNvPicPr>
              <a:picLocks noChangeAspect="1"/>
            </p:cNvPicPr>
            <p:nvPr/>
          </p:nvPicPr>
          <p:blipFill>
            <a:blip r:embed="rId7" cstate="email">
              <a:alphaModFix/>
              <a:extLst>
                <a:ext uri="{28A0092B-C50C-407E-A947-70E740481C1C}">
                  <a14:useLocalDpi xmlns:a14="http://schemas.microsoft.com/office/drawing/2010/main"/>
                </a:ext>
              </a:extLst>
            </a:blip>
            <a:srcRect/>
            <a:stretch/>
          </p:blipFill>
          <p:spPr>
            <a:xfrm>
              <a:off x="3538045" y="4608142"/>
              <a:ext cx="275406" cy="275404"/>
            </a:xfrm>
            <a:prstGeom prst="rect">
              <a:avLst/>
            </a:prstGeom>
            <a:noFill/>
            <a:ln w="10795" cap="flat" cmpd="sng" algn="ctr">
              <a:noFill/>
              <a:prstDash val="solid"/>
            </a:ln>
            <a:effectLst/>
          </p:spPr>
        </p:pic>
        <p:sp>
          <p:nvSpPr>
            <p:cNvPr id="92" name="Rectangle 91">
              <a:extLst>
                <a:ext uri="{FF2B5EF4-FFF2-40B4-BE49-F238E27FC236}">
                  <a16:creationId xmlns:a16="http://schemas.microsoft.com/office/drawing/2014/main" id="{945BD6B3-86C6-46A9-8217-C2298F7FD824}"/>
                </a:ext>
                <a:ext uri="{C183D7F6-B498-43B3-948B-1728B52AA6E4}">
                  <adec:decorative xmlns:adec="http://schemas.microsoft.com/office/drawing/2017/decorative" val="1"/>
                </a:ext>
              </a:extLst>
            </p:cNvPr>
            <p:cNvSpPr>
              <a:spLocks/>
            </p:cNvSpPr>
            <p:nvPr/>
          </p:nvSpPr>
          <p:spPr bwMode="invGray">
            <a:xfrm>
              <a:off x="3129692" y="4241204"/>
              <a:ext cx="1092112" cy="276999"/>
            </a:xfrm>
            <a:prstGeom prst="rect">
              <a:avLst/>
            </a:prstGeom>
          </p:spPr>
          <p:txBody>
            <a:bodyPr wrap="square" lIns="0" tIns="0" rIns="0" bIns="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i="0" u="none" strike="noStrike" kern="1200" cap="none" spc="0" normalizeH="0" baseline="0" noProof="0">
                  <a:ln>
                    <a:noFill/>
                  </a:ln>
                  <a:effectLst/>
                  <a:uLnTx/>
                  <a:uFillTx/>
                  <a:latin typeface="+mj-lt"/>
                  <a:ea typeface="+mn-ea"/>
                  <a:cs typeface="+mn-cs"/>
                </a:rPr>
                <a:t>Product </a:t>
              </a:r>
              <a:br>
                <a:rPr kumimoji="0" lang="en-US" sz="1000" i="0" u="none" strike="noStrike" kern="1200" cap="none" spc="0" normalizeH="0" baseline="0" noProof="0">
                  <a:ln>
                    <a:noFill/>
                  </a:ln>
                  <a:effectLst/>
                  <a:uLnTx/>
                  <a:uFillTx/>
                  <a:latin typeface="+mj-lt"/>
                  <a:ea typeface="+mn-ea"/>
                  <a:cs typeface="+mn-cs"/>
                </a:rPr>
              </a:br>
              <a:r>
                <a:rPr kumimoji="0" lang="en-US" sz="1000" i="0" u="none" strike="noStrike" kern="1200" cap="none" spc="0" normalizeH="0" baseline="0" noProof="0">
                  <a:ln>
                    <a:noFill/>
                  </a:ln>
                  <a:effectLst/>
                  <a:uLnTx/>
                  <a:uFillTx/>
                  <a:latin typeface="+mj-lt"/>
                  <a:ea typeface="+mn-ea"/>
                  <a:cs typeface="+mn-cs"/>
                </a:rPr>
                <a:t>Visualize</a:t>
              </a:r>
            </a:p>
          </p:txBody>
        </p:sp>
      </p:grpSp>
      <p:grpSp>
        <p:nvGrpSpPr>
          <p:cNvPr id="14" name="Group 13" descr="Customer Insights">
            <a:extLst>
              <a:ext uri="{FF2B5EF4-FFF2-40B4-BE49-F238E27FC236}">
                <a16:creationId xmlns:a16="http://schemas.microsoft.com/office/drawing/2014/main" id="{B920D33E-9CAB-44D2-92E5-CCE5653CE660}"/>
              </a:ext>
            </a:extLst>
          </p:cNvPr>
          <p:cNvGrpSpPr/>
          <p:nvPr/>
        </p:nvGrpSpPr>
        <p:grpSpPr>
          <a:xfrm>
            <a:off x="2215785" y="3781516"/>
            <a:ext cx="796438" cy="637900"/>
            <a:chOff x="884781" y="4973485"/>
            <a:chExt cx="796438" cy="637900"/>
          </a:xfrm>
        </p:grpSpPr>
        <p:pic>
          <p:nvPicPr>
            <p:cNvPr id="85" name="Picture 84">
              <a:extLst>
                <a:ext uri="{FF2B5EF4-FFF2-40B4-BE49-F238E27FC236}">
                  <a16:creationId xmlns:a16="http://schemas.microsoft.com/office/drawing/2014/main" id="{264DFA3B-0E11-46F7-8D99-27514A116C60}"/>
                </a:ext>
                <a:ext uri="{C183D7F6-B498-43B3-948B-1728B52AA6E4}">
                  <adec:decorative xmlns:adec="http://schemas.microsoft.com/office/drawing/2017/decorative" val="1"/>
                </a:ext>
              </a:extLst>
            </p:cNvPr>
            <p:cNvPicPr>
              <a:picLocks noChangeAspect="1"/>
            </p:cNvPicPr>
            <p:nvPr/>
          </p:nvPicPr>
          <p:blipFill>
            <a:blip r:embed="rId8" cstate="email">
              <a:alphaModFix/>
              <a:extLst>
                <a:ext uri="{28A0092B-C50C-407E-A947-70E740481C1C}">
                  <a14:useLocalDpi xmlns:a14="http://schemas.microsoft.com/office/drawing/2010/main"/>
                </a:ext>
              </a:extLst>
            </a:blip>
            <a:srcRect/>
            <a:stretch/>
          </p:blipFill>
          <p:spPr>
            <a:xfrm>
              <a:off x="1144251" y="5333889"/>
              <a:ext cx="277498" cy="277496"/>
            </a:xfrm>
            <a:prstGeom prst="rect">
              <a:avLst/>
            </a:prstGeom>
            <a:effectLst/>
          </p:spPr>
        </p:pic>
        <p:sp>
          <p:nvSpPr>
            <p:cNvPr id="86" name="Rectangle 85">
              <a:extLst>
                <a:ext uri="{FF2B5EF4-FFF2-40B4-BE49-F238E27FC236}">
                  <a16:creationId xmlns:a16="http://schemas.microsoft.com/office/drawing/2014/main" id="{70938D58-F60A-40A5-86FD-11BC5F82A656}"/>
                </a:ext>
              </a:extLst>
            </p:cNvPr>
            <p:cNvSpPr>
              <a:spLocks/>
            </p:cNvSpPr>
            <p:nvPr/>
          </p:nvSpPr>
          <p:spPr bwMode="invGray">
            <a:xfrm>
              <a:off x="884781" y="4973485"/>
              <a:ext cx="796438" cy="276999"/>
            </a:xfrm>
            <a:prstGeom prst="rect">
              <a:avLst/>
            </a:prstGeom>
          </p:spPr>
          <p:txBody>
            <a:bodyPr wrap="square" lIns="0" tIns="0" rIns="0" bIns="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i="0" u="none" strike="noStrike" kern="1200" cap="none" spc="0" normalizeH="0" baseline="0" noProof="0">
                  <a:ln>
                    <a:noFill/>
                  </a:ln>
                  <a:effectLst/>
                  <a:uLnTx/>
                  <a:uFillTx/>
                  <a:latin typeface="+mj-lt"/>
                  <a:ea typeface="+mn-ea"/>
                  <a:cs typeface="+mn-cs"/>
                </a:rPr>
                <a:t>Customer Insights</a:t>
              </a:r>
            </a:p>
          </p:txBody>
        </p:sp>
      </p:grpSp>
      <p:grpSp>
        <p:nvGrpSpPr>
          <p:cNvPr id="18" name="Group 17" descr="Virtual Agent for Customer Service">
            <a:extLst>
              <a:ext uri="{FF2B5EF4-FFF2-40B4-BE49-F238E27FC236}">
                <a16:creationId xmlns:a16="http://schemas.microsoft.com/office/drawing/2014/main" id="{2142FCCC-E5D8-40A8-BBCB-E806A9485491}"/>
              </a:ext>
            </a:extLst>
          </p:cNvPr>
          <p:cNvGrpSpPr/>
          <p:nvPr/>
        </p:nvGrpSpPr>
        <p:grpSpPr>
          <a:xfrm>
            <a:off x="3389352" y="3781516"/>
            <a:ext cx="1188484" cy="686064"/>
            <a:chOff x="3081506" y="4973485"/>
            <a:chExt cx="1188484" cy="686064"/>
          </a:xfrm>
        </p:grpSpPr>
        <p:pic>
          <p:nvPicPr>
            <p:cNvPr id="93" name="Picture 92">
              <a:extLst>
                <a:ext uri="{FF2B5EF4-FFF2-40B4-BE49-F238E27FC236}">
                  <a16:creationId xmlns:a16="http://schemas.microsoft.com/office/drawing/2014/main" id="{6DA525FB-6EEE-40AB-AAE2-7C7CA6B7024E}"/>
                </a:ext>
                <a:ext uri="{C183D7F6-B498-43B3-948B-1728B52AA6E4}">
                  <adec:decorative xmlns:adec="http://schemas.microsoft.com/office/drawing/2017/decorative" val="1"/>
                </a:ext>
              </a:extLst>
            </p:cNvPr>
            <p:cNvPicPr>
              <a:picLocks noChangeAspect="1"/>
            </p:cNvPicPr>
            <p:nvPr/>
          </p:nvPicPr>
          <p:blipFill>
            <a:blip r:embed="rId9" cstate="email">
              <a:alphaModFix/>
              <a:extLst>
                <a:ext uri="{28A0092B-C50C-407E-A947-70E740481C1C}">
                  <a14:useLocalDpi xmlns:a14="http://schemas.microsoft.com/office/drawing/2010/main"/>
                </a:ext>
              </a:extLst>
            </a:blip>
            <a:stretch>
              <a:fillRect/>
            </a:stretch>
          </p:blipFill>
          <p:spPr>
            <a:xfrm>
              <a:off x="3490686" y="5285725"/>
              <a:ext cx="370124" cy="373824"/>
            </a:xfrm>
            <a:prstGeom prst="rect">
              <a:avLst/>
            </a:prstGeom>
            <a:noFill/>
            <a:ln w="10795" cap="flat" cmpd="sng" algn="ctr">
              <a:noFill/>
              <a:prstDash val="solid"/>
            </a:ln>
            <a:effectLst/>
          </p:spPr>
        </p:pic>
        <p:sp>
          <p:nvSpPr>
            <p:cNvPr id="94" name="TextBox 93">
              <a:extLst>
                <a:ext uri="{FF2B5EF4-FFF2-40B4-BE49-F238E27FC236}">
                  <a16:creationId xmlns:a16="http://schemas.microsoft.com/office/drawing/2014/main" id="{DE246807-FDC5-475C-B7D9-FF447A57B7E6}"/>
                </a:ext>
              </a:extLst>
            </p:cNvPr>
            <p:cNvSpPr txBox="1">
              <a:spLocks/>
            </p:cNvSpPr>
            <p:nvPr/>
          </p:nvSpPr>
          <p:spPr>
            <a:xfrm>
              <a:off x="3081506" y="4973485"/>
              <a:ext cx="1188484" cy="276999"/>
            </a:xfrm>
            <a:prstGeom prst="rect">
              <a:avLst/>
            </a:prstGeom>
          </p:spPr>
          <p:txBody>
            <a:bodyPr wrap="square" lIns="0" tIns="0" rIns="0" bIns="0" anchor="ctr">
              <a:noAutofit/>
            </a:bodyPr>
            <a:lstStyle>
              <a:defPPr>
                <a:defRPr lang="en-US"/>
              </a:defPPr>
              <a:lvl1pPr marR="0" lvl="0" indent="0" algn="ctr" fontAlgn="auto">
                <a:lnSpc>
                  <a:spcPct val="100000"/>
                </a:lnSpc>
                <a:spcBef>
                  <a:spcPts val="0"/>
                </a:spcBef>
                <a:spcAft>
                  <a:spcPts val="0"/>
                </a:spcAft>
                <a:buClrTx/>
                <a:buSzTx/>
                <a:buFontTx/>
                <a:buNone/>
                <a:tabLst/>
                <a:defRPr kumimoji="0" sz="600" b="1" i="0" u="none" strike="noStrike" cap="none" spc="0" normalizeH="0" baseline="0">
                  <a:ln>
                    <a:noFill/>
                  </a:ln>
                  <a:effectLst/>
                  <a:uLnTx/>
                  <a:uFillTx/>
                  <a:latin typeface="Segoe UI Semibold"/>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effectLst/>
                  <a:uLnTx/>
                  <a:uFillTx/>
                  <a:latin typeface="+mj-lt"/>
                  <a:ea typeface="+mn-ea"/>
                  <a:cs typeface="+mn-cs"/>
                </a:rPr>
                <a:t>Virtual Agent for Customer Service</a:t>
              </a:r>
            </a:p>
          </p:txBody>
        </p:sp>
      </p:grpSp>
      <p:grpSp>
        <p:nvGrpSpPr>
          <p:cNvPr id="22" name="Group 21" descr="Remote Assist">
            <a:extLst>
              <a:ext uri="{FF2B5EF4-FFF2-40B4-BE49-F238E27FC236}">
                <a16:creationId xmlns:a16="http://schemas.microsoft.com/office/drawing/2014/main" id="{81C1235B-B387-4569-931A-9295EBC3A398}"/>
              </a:ext>
            </a:extLst>
          </p:cNvPr>
          <p:cNvGrpSpPr/>
          <p:nvPr/>
        </p:nvGrpSpPr>
        <p:grpSpPr>
          <a:xfrm>
            <a:off x="4896334" y="3781516"/>
            <a:ext cx="796438" cy="642342"/>
            <a:chOff x="6866651" y="4241204"/>
            <a:chExt cx="796438" cy="642342"/>
          </a:xfrm>
        </p:grpSpPr>
        <p:pic>
          <p:nvPicPr>
            <p:cNvPr id="106" name="Picture 105">
              <a:extLst>
                <a:ext uri="{FF2B5EF4-FFF2-40B4-BE49-F238E27FC236}">
                  <a16:creationId xmlns:a16="http://schemas.microsoft.com/office/drawing/2014/main" id="{650F248C-5518-46CB-803B-33A4D8684704}"/>
                </a:ext>
                <a:ext uri="{C183D7F6-B498-43B3-948B-1728B52AA6E4}">
                  <adec:decorative xmlns:adec="http://schemas.microsoft.com/office/drawing/2017/decorative" val="1"/>
                </a:ext>
              </a:extLst>
            </p:cNvPr>
            <p:cNvPicPr>
              <a:picLocks noChangeAspect="1"/>
            </p:cNvPicPr>
            <p:nvPr/>
          </p:nvPicPr>
          <p:blipFill>
            <a:blip r:embed="rId10" cstate="email">
              <a:alphaModFix/>
              <a:extLst>
                <a:ext uri="{28A0092B-C50C-407E-A947-70E740481C1C}">
                  <a14:useLocalDpi xmlns:a14="http://schemas.microsoft.com/office/drawing/2010/main"/>
                </a:ext>
              </a:extLst>
            </a:blip>
            <a:srcRect/>
            <a:stretch/>
          </p:blipFill>
          <p:spPr>
            <a:xfrm>
              <a:off x="7127167" y="4608142"/>
              <a:ext cx="275406" cy="275404"/>
            </a:xfrm>
            <a:prstGeom prst="rect">
              <a:avLst/>
            </a:prstGeom>
            <a:noFill/>
            <a:ln w="10795" cap="flat" cmpd="sng" algn="ctr">
              <a:noFill/>
              <a:prstDash val="solid"/>
            </a:ln>
            <a:effectLst/>
          </p:spPr>
        </p:pic>
        <p:sp>
          <p:nvSpPr>
            <p:cNvPr id="107" name="Rectangle 106">
              <a:extLst>
                <a:ext uri="{FF2B5EF4-FFF2-40B4-BE49-F238E27FC236}">
                  <a16:creationId xmlns:a16="http://schemas.microsoft.com/office/drawing/2014/main" id="{DDF09D2E-6316-42AD-A295-7A286AFF4F8C}"/>
                </a:ext>
                <a:ext uri="{C183D7F6-B498-43B3-948B-1728B52AA6E4}">
                  <adec:decorative xmlns:adec="http://schemas.microsoft.com/office/drawing/2017/decorative" val="1"/>
                </a:ext>
              </a:extLst>
            </p:cNvPr>
            <p:cNvSpPr>
              <a:spLocks/>
            </p:cNvSpPr>
            <p:nvPr/>
          </p:nvSpPr>
          <p:spPr bwMode="invGray">
            <a:xfrm>
              <a:off x="6866651" y="4241204"/>
              <a:ext cx="796438" cy="276999"/>
            </a:xfrm>
            <a:prstGeom prst="rect">
              <a:avLst/>
            </a:prstGeom>
          </p:spPr>
          <p:txBody>
            <a:bodyPr wrap="square" lIns="0" tIns="0" rIns="0" bIns="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i="0" u="none" strike="noStrike" kern="1200" cap="none" spc="0" normalizeH="0" baseline="0" noProof="0">
                  <a:ln>
                    <a:noFill/>
                  </a:ln>
                  <a:effectLst/>
                  <a:uLnTx/>
                  <a:uFillTx/>
                  <a:latin typeface="+mj-lt"/>
                  <a:ea typeface="+mn-ea"/>
                  <a:cs typeface="+mn-cs"/>
                </a:rPr>
                <a:t>Remote </a:t>
              </a:r>
              <a:br>
                <a:rPr kumimoji="0" lang="en-US" sz="1000" i="0" u="none" strike="noStrike" kern="1200" cap="none" spc="0" normalizeH="0" baseline="0" noProof="0">
                  <a:ln>
                    <a:noFill/>
                  </a:ln>
                  <a:effectLst/>
                  <a:uLnTx/>
                  <a:uFillTx/>
                  <a:latin typeface="+mj-lt"/>
                  <a:ea typeface="+mn-ea"/>
                  <a:cs typeface="+mn-cs"/>
                </a:rPr>
              </a:br>
              <a:r>
                <a:rPr kumimoji="0" lang="en-US" sz="1000" i="0" u="none" strike="noStrike" kern="1200" cap="none" spc="0" normalizeH="0" baseline="0" noProof="0">
                  <a:ln>
                    <a:noFill/>
                  </a:ln>
                  <a:effectLst/>
                  <a:uLnTx/>
                  <a:uFillTx/>
                  <a:latin typeface="+mj-lt"/>
                  <a:ea typeface="+mn-ea"/>
                  <a:cs typeface="+mn-cs"/>
                </a:rPr>
                <a:t>Assist</a:t>
              </a:r>
            </a:p>
          </p:txBody>
        </p:sp>
      </p:grpSp>
      <p:grpSp>
        <p:nvGrpSpPr>
          <p:cNvPr id="12" name="Group 11" descr="Customer Voice">
            <a:extLst>
              <a:ext uri="{FF2B5EF4-FFF2-40B4-BE49-F238E27FC236}">
                <a16:creationId xmlns:a16="http://schemas.microsoft.com/office/drawing/2014/main" id="{47720012-65FA-4AB4-ADCF-5FB583FFEFCA}"/>
              </a:ext>
            </a:extLst>
          </p:cNvPr>
          <p:cNvGrpSpPr/>
          <p:nvPr/>
        </p:nvGrpSpPr>
        <p:grpSpPr>
          <a:xfrm>
            <a:off x="2978827" y="4661160"/>
            <a:ext cx="796438" cy="637898"/>
            <a:chOff x="884781" y="3519903"/>
            <a:chExt cx="796438" cy="637898"/>
          </a:xfrm>
        </p:grpSpPr>
        <p:pic>
          <p:nvPicPr>
            <p:cNvPr id="87" name="Picture 86">
              <a:extLst>
                <a:ext uri="{FF2B5EF4-FFF2-40B4-BE49-F238E27FC236}">
                  <a16:creationId xmlns:a16="http://schemas.microsoft.com/office/drawing/2014/main" id="{23CF4DB9-2E64-441B-8A45-5FC78E1A07DD}"/>
                </a:ext>
                <a:ext uri="{C183D7F6-B498-43B3-948B-1728B52AA6E4}">
                  <adec:decorative xmlns:adec="http://schemas.microsoft.com/office/drawing/2017/decorative" val="1"/>
                </a:ext>
              </a:extLst>
            </p:cNvPr>
            <p:cNvPicPr>
              <a:picLocks noChangeAspect="1"/>
            </p:cNvPicPr>
            <p:nvPr/>
          </p:nvPicPr>
          <p:blipFill>
            <a:blip r:embed="rId11" cstate="email">
              <a:alphaModFix/>
              <a:extLst>
                <a:ext uri="{28A0092B-C50C-407E-A947-70E740481C1C}">
                  <a14:useLocalDpi xmlns:a14="http://schemas.microsoft.com/office/drawing/2010/main"/>
                </a:ext>
              </a:extLst>
            </a:blip>
            <a:srcRect/>
            <a:stretch/>
          </p:blipFill>
          <p:spPr>
            <a:xfrm>
              <a:off x="1144252" y="3880305"/>
              <a:ext cx="277496" cy="277496"/>
            </a:xfrm>
            <a:prstGeom prst="rect">
              <a:avLst/>
            </a:prstGeom>
            <a:effectLst/>
          </p:spPr>
        </p:pic>
        <p:sp>
          <p:nvSpPr>
            <p:cNvPr id="88" name="Rectangle 87">
              <a:extLst>
                <a:ext uri="{FF2B5EF4-FFF2-40B4-BE49-F238E27FC236}">
                  <a16:creationId xmlns:a16="http://schemas.microsoft.com/office/drawing/2014/main" id="{BB399BDD-46CA-4C9E-BF8A-D91214C33F2B}"/>
                </a:ext>
              </a:extLst>
            </p:cNvPr>
            <p:cNvSpPr>
              <a:spLocks/>
            </p:cNvSpPr>
            <p:nvPr/>
          </p:nvSpPr>
          <p:spPr bwMode="invGray">
            <a:xfrm>
              <a:off x="884781" y="3519903"/>
              <a:ext cx="796438" cy="276999"/>
            </a:xfrm>
            <a:prstGeom prst="rect">
              <a:avLst/>
            </a:prstGeom>
          </p:spPr>
          <p:txBody>
            <a:bodyPr wrap="square" lIns="0" tIns="0" rIns="0" bIns="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i="0" u="none" strike="noStrike" kern="1200" cap="none" spc="0" normalizeH="0" baseline="0" noProof="0">
                  <a:ln>
                    <a:noFill/>
                  </a:ln>
                  <a:effectLst/>
                  <a:uLnTx/>
                  <a:uFillTx/>
                  <a:latin typeface="+mj-lt"/>
                  <a:ea typeface="+mn-ea"/>
                  <a:cs typeface="+mn-cs"/>
                </a:rPr>
                <a:t>Customer </a:t>
              </a:r>
              <a:br>
                <a:rPr kumimoji="0" lang="en-US" sz="1000" i="0" u="none" strike="noStrike" kern="1200" cap="none" spc="0" normalizeH="0" baseline="0" noProof="0">
                  <a:ln>
                    <a:noFill/>
                  </a:ln>
                  <a:effectLst/>
                  <a:uLnTx/>
                  <a:uFillTx/>
                  <a:latin typeface="+mj-lt"/>
                  <a:ea typeface="+mn-ea"/>
                  <a:cs typeface="+mn-cs"/>
                </a:rPr>
              </a:br>
              <a:r>
                <a:rPr kumimoji="0" lang="en-US" sz="1000" i="0" u="none" strike="noStrike" kern="1200" cap="none" spc="0" normalizeH="0" baseline="0" noProof="0">
                  <a:ln>
                    <a:noFill/>
                  </a:ln>
                  <a:effectLst/>
                  <a:uLnTx/>
                  <a:uFillTx/>
                  <a:latin typeface="+mj-lt"/>
                  <a:ea typeface="+mn-ea"/>
                  <a:cs typeface="+mn-cs"/>
                </a:rPr>
                <a:t>Voice</a:t>
              </a:r>
            </a:p>
          </p:txBody>
        </p:sp>
      </p:grpSp>
      <p:sp>
        <p:nvSpPr>
          <p:cNvPr id="66" name="TextBox 19_1">
            <a:extLst>
              <a:ext uri="{FF2B5EF4-FFF2-40B4-BE49-F238E27FC236}">
                <a16:creationId xmlns:a16="http://schemas.microsoft.com/office/drawing/2014/main" id="{46E46AAA-6F44-0A2B-D35F-F42F71FE8855}"/>
              </a:ext>
              <a:ext uri="{C183D7F6-B498-43B3-948B-1728B52AA6E4}">
                <adec:decorative xmlns:adec="http://schemas.microsoft.com/office/drawing/2017/decorative" val="1"/>
              </a:ext>
            </a:extLst>
          </p:cNvPr>
          <p:cNvSpPr txBox="1">
            <a:spLocks/>
          </p:cNvSpPr>
          <p:nvPr/>
        </p:nvSpPr>
        <p:spPr>
          <a:xfrm flipV="1">
            <a:off x="6200513" y="2525096"/>
            <a:ext cx="5318448" cy="2898648"/>
          </a:xfrm>
          <a:prstGeom prst="round2SameRect">
            <a:avLst>
              <a:gd name="adj1" fmla="val 4083"/>
              <a:gd name="adj2" fmla="val 0"/>
            </a:avLst>
          </a:prstGeom>
          <a:solidFill>
            <a:schemeClr val="bg1"/>
          </a:solidFill>
          <a:effectLst>
            <a:outerShdw blurRad="63500" algn="ctr" rotWithShape="0">
              <a:prstClr val="black">
                <a:alpha val="10000"/>
              </a:prstClr>
            </a:outerShdw>
          </a:effectLst>
        </p:spPr>
        <p:txBody>
          <a:bodyPr wrap="square" lIns="365760" tIns="365760" rIns="365760" bIns="3657600" anchor="b" anchorCtr="0">
            <a:noAutofit/>
          </a:bodyPr>
          <a:lstStyle>
            <a:defPPr>
              <a:defRPr lang="en-US"/>
            </a:defPPr>
            <a:lvl1pPr marR="0" lvl="0" indent="0" algn="ctr" fontAlgn="auto">
              <a:lnSpc>
                <a:spcPct val="100000"/>
              </a:lnSpc>
              <a:spcBef>
                <a:spcPts val="0"/>
              </a:spcBef>
              <a:spcAft>
                <a:spcPts val="121"/>
              </a:spcAft>
              <a:buClrTx/>
              <a:buSzTx/>
              <a:buFontTx/>
              <a:buNone/>
              <a:tabLst/>
              <a:defRPr kumimoji="0" sz="1200" b="0" i="0" u="none" strike="noStrike" cap="none" spc="0" normalizeH="0" baseline="0">
                <a:ln>
                  <a:noFill/>
                </a:ln>
                <a:solidFill>
                  <a:srgbClr val="008575"/>
                </a:solidFill>
                <a:effectLst/>
                <a:uLnTx/>
                <a:uFillTx/>
                <a:latin typeface="Segoe UI Semibold"/>
                <a:cs typeface="Segoe UI Semibold" panose="020B0702040204020203" pitchFamily="34" charset="0"/>
              </a:defRPr>
            </a:lvl1pPr>
          </a:lstStyle>
          <a:p>
            <a:endParaRPr lang="en-US"/>
          </a:p>
        </p:txBody>
      </p:sp>
      <p:grpSp>
        <p:nvGrpSpPr>
          <p:cNvPr id="147" name="Group 146" descr="Connected Operations">
            <a:extLst>
              <a:ext uri="{FF2B5EF4-FFF2-40B4-BE49-F238E27FC236}">
                <a16:creationId xmlns:a16="http://schemas.microsoft.com/office/drawing/2014/main" id="{92D818AC-9942-42B4-86CD-AD1BEB22B41D}"/>
              </a:ext>
            </a:extLst>
          </p:cNvPr>
          <p:cNvGrpSpPr/>
          <p:nvPr/>
        </p:nvGrpSpPr>
        <p:grpSpPr>
          <a:xfrm>
            <a:off x="6161824" y="2106450"/>
            <a:ext cx="5325002" cy="457200"/>
            <a:chOff x="739587" y="2346318"/>
            <a:chExt cx="1424916" cy="776886"/>
          </a:xfrm>
          <a:solidFill>
            <a:srgbClr val="008575"/>
          </a:solidFill>
        </p:grpSpPr>
        <p:sp>
          <p:nvSpPr>
            <p:cNvPr id="148" name="Transform">
              <a:extLst>
                <a:ext uri="{FF2B5EF4-FFF2-40B4-BE49-F238E27FC236}">
                  <a16:creationId xmlns:a16="http://schemas.microsoft.com/office/drawing/2014/main" id="{20965B7F-43FF-4C13-BC70-9632184F3AA3}"/>
                </a:ext>
                <a:ext uri="{C183D7F6-B498-43B3-948B-1728B52AA6E4}">
                  <adec:decorative xmlns:adec="http://schemas.microsoft.com/office/drawing/2017/decorative" val="1"/>
                </a:ext>
              </a:extLst>
            </p:cNvPr>
            <p:cNvSpPr txBox="1">
              <a:spLocks/>
            </p:cNvSpPr>
            <p:nvPr/>
          </p:nvSpPr>
          <p:spPr>
            <a:xfrm>
              <a:off x="739587" y="2346318"/>
              <a:ext cx="1424916" cy="776886"/>
            </a:xfrm>
            <a:prstGeom prst="round2SameRect">
              <a:avLst/>
            </a:prstGeom>
            <a:solidFill>
              <a:schemeClr val="accent1"/>
            </a:solidFill>
            <a:ln w="25400" cap="rnd">
              <a:noFill/>
            </a:ln>
            <a:effectLst/>
          </p:spPr>
          <p:txBody>
            <a:bodyPr wrap="square" lIns="0" tIns="0" rIns="0" bIns="0" rtlCol="0" anchor="ctr" anchorCtr="0">
              <a:noAutofit/>
            </a:bodyPr>
            <a:lstStyle>
              <a:defPPr>
                <a:defRPr lang="en-US"/>
              </a:defPPr>
              <a:lvl1pPr algn="ctr" defTabSz="914102" fontAlgn="base">
                <a:lnSpc>
                  <a:spcPct val="90000"/>
                </a:lnSpc>
                <a:spcBef>
                  <a:spcPts val="2239"/>
                </a:spcBef>
                <a:spcAft>
                  <a:spcPct val="0"/>
                </a:spcAft>
                <a:buSzPct val="90000"/>
                <a:defRPr sz="1400" kern="0">
                  <a:gradFill>
                    <a:gsLst>
                      <a:gs pos="24211">
                        <a:srgbClr val="FFFFFF">
                          <a:alpha val="50000"/>
                        </a:srgbClr>
                      </a:gs>
                      <a:gs pos="50000">
                        <a:srgbClr val="FFFFFF">
                          <a:alpha val="50000"/>
                        </a:srgbClr>
                      </a:gs>
                    </a:gsLst>
                    <a:lin ang="18900000" scaled="0"/>
                  </a:gradFill>
                  <a:latin typeface="Segoe UI Semibold"/>
                  <a:cs typeface="Segoe UI" panose="020B0502040204020203" pitchFamily="34" charset="0"/>
                </a:defRPr>
              </a:lvl1pPr>
              <a:lvl2pPr marL="228600" marR="0" indent="0" defTabSz="932742" fontAlgn="auto">
                <a:lnSpc>
                  <a:spcPct val="100000"/>
                </a:lnSpc>
                <a:spcBef>
                  <a:spcPct val="20000"/>
                </a:spcBef>
                <a:spcAft>
                  <a:spcPts val="0"/>
                </a:spcAft>
                <a:buClrTx/>
                <a:buSzPct val="90000"/>
                <a:buFont typeface="Wingdings" panose="05000000000000000000" pitchFamily="2" charset="2"/>
                <a:buNone/>
                <a:tabLst/>
                <a:defRPr sz="2000" spc="0" baseline="0">
                  <a:gradFill>
                    <a:gsLst>
                      <a:gs pos="1250">
                        <a:schemeClr val="tx1"/>
                      </a:gs>
                      <a:gs pos="100000">
                        <a:schemeClr val="tx1"/>
                      </a:gs>
                    </a:gsLst>
                    <a:lin ang="5400000" scaled="0"/>
                  </a:gradFill>
                </a:defRPr>
              </a:lvl2pPr>
              <a:lvl3pPr marL="457200" marR="0" indent="0" defTabSz="932742" fontAlgn="auto">
                <a:lnSpc>
                  <a:spcPct val="100000"/>
                </a:lnSpc>
                <a:spcBef>
                  <a:spcPct val="20000"/>
                </a:spcBef>
                <a:spcAft>
                  <a:spcPts val="0"/>
                </a:spcAft>
                <a:buClrTx/>
                <a:buSzPct val="90000"/>
                <a:buFont typeface="Wingdings" panose="05000000000000000000" pitchFamily="2" charset="2"/>
                <a:buNone/>
                <a:tabLst/>
                <a:defRPr sz="1600" spc="0" baseline="0">
                  <a:gradFill>
                    <a:gsLst>
                      <a:gs pos="1250">
                        <a:schemeClr val="tx1"/>
                      </a:gs>
                      <a:gs pos="100000">
                        <a:schemeClr val="tx1"/>
                      </a:gs>
                    </a:gsLst>
                    <a:lin ang="5400000" scaled="0"/>
                  </a:gradFill>
                </a:defRPr>
              </a:lvl3pPr>
              <a:lvl4pPr marL="661988" marR="0" indent="0" defTabSz="932742" fontAlgn="auto">
                <a:lnSpc>
                  <a:spcPct val="100000"/>
                </a:lnSpc>
                <a:spcBef>
                  <a:spcPct val="20000"/>
                </a:spcBef>
                <a:spcAft>
                  <a:spcPts val="0"/>
                </a:spcAft>
                <a:buClrTx/>
                <a:buSzPct val="90000"/>
                <a:buFont typeface="Wingdings" panose="05000000000000000000" pitchFamily="2" charset="2"/>
                <a:buNone/>
                <a:tabLst/>
                <a:defRPr sz="1400" spc="0" baseline="0">
                  <a:gradFill>
                    <a:gsLst>
                      <a:gs pos="1250">
                        <a:schemeClr val="tx1"/>
                      </a:gs>
                      <a:gs pos="100000">
                        <a:schemeClr val="tx1"/>
                      </a:gs>
                    </a:gsLst>
                    <a:lin ang="5400000" scaled="0"/>
                  </a:gradFill>
                </a:defRPr>
              </a:lvl4pPr>
              <a:lvl5pPr marL="855663" marR="0" indent="0" defTabSz="932742" fontAlgn="auto">
                <a:lnSpc>
                  <a:spcPct val="100000"/>
                </a:lnSpc>
                <a:spcBef>
                  <a:spcPct val="20000"/>
                </a:spcBef>
                <a:spcAft>
                  <a:spcPts val="0"/>
                </a:spcAft>
                <a:buClrTx/>
                <a:buSzPct val="90000"/>
                <a:buFont typeface="Wingdings" panose="05000000000000000000" pitchFamily="2" charset="2"/>
                <a:buNone/>
                <a:tabLst/>
                <a:defRPr sz="1400" spc="0" baseline="0">
                  <a:gradFill>
                    <a:gsLst>
                      <a:gs pos="1250">
                        <a:schemeClr val="tx1"/>
                      </a:gs>
                      <a:gs pos="100000">
                        <a:schemeClr val="tx1"/>
                      </a:gs>
                    </a:gsLst>
                    <a:lin ang="5400000" scaled="0"/>
                  </a:gradFill>
                </a:defRPr>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marL="0" marR="0" lvl="0" indent="0" algn="ctr" defTabSz="914102" rtl="0" eaLnBrk="1" fontAlgn="base" latinLnBrk="0" hangingPunct="1">
                <a:lnSpc>
                  <a:spcPct val="90000"/>
                </a:lnSpc>
                <a:spcBef>
                  <a:spcPts val="2239"/>
                </a:spcBef>
                <a:spcAft>
                  <a:spcPct val="0"/>
                </a:spcAft>
                <a:buClrTx/>
                <a:buSzPct val="90000"/>
                <a:buFontTx/>
                <a:buNone/>
                <a:tabLst/>
                <a:defRPr/>
              </a:pPr>
              <a:endParaRPr kumimoji="0" lang="en-US" sz="1600" b="0" i="0" u="none" strike="noStrike" kern="0" cap="none" spc="0" normalizeH="0" baseline="0" noProof="0">
                <a:ln>
                  <a:noFill/>
                </a:ln>
                <a:solidFill>
                  <a:schemeClr val="bg1"/>
                </a:solidFill>
                <a:effectLst/>
                <a:uLnTx/>
                <a:uFillTx/>
                <a:latin typeface="+mj-lt"/>
                <a:ea typeface="+mn-ea"/>
                <a:cs typeface="Segoe UI" panose="020B0502040204020203" pitchFamily="34" charset="0"/>
              </a:endParaRPr>
            </a:p>
          </p:txBody>
        </p:sp>
        <p:sp>
          <p:nvSpPr>
            <p:cNvPr id="149" name="Rectangle 148">
              <a:extLst>
                <a:ext uri="{FF2B5EF4-FFF2-40B4-BE49-F238E27FC236}">
                  <a16:creationId xmlns:a16="http://schemas.microsoft.com/office/drawing/2014/main" id="{F8BA3A0E-D95C-4800-82B3-5A8FC14F6149}"/>
                </a:ext>
              </a:extLst>
            </p:cNvPr>
            <p:cNvSpPr>
              <a:spLocks/>
            </p:cNvSpPr>
            <p:nvPr/>
          </p:nvSpPr>
          <p:spPr bwMode="invGray">
            <a:xfrm>
              <a:off x="917918" y="2502817"/>
              <a:ext cx="1068254" cy="463890"/>
            </a:xfrm>
            <a:prstGeom prst="rect">
              <a:avLst/>
            </a:prstGeom>
            <a:noFill/>
            <a:ln>
              <a:noFill/>
              <a:prstDash val="sysDash"/>
            </a:ln>
          </p:spPr>
          <p:txBody>
            <a:bodyPr wrap="square" lIns="0" tIns="0" rIns="0" bIns="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chemeClr val="bg1"/>
                  </a:solidFill>
                  <a:effectLst/>
                  <a:uLnTx/>
                  <a:uFillTx/>
                  <a:latin typeface="+mj-lt"/>
                  <a:ea typeface="+mn-ea"/>
                  <a:cs typeface="+mn-cs"/>
                </a:rPr>
                <a:t>Connected Operations</a:t>
              </a:r>
            </a:p>
          </p:txBody>
        </p:sp>
      </p:grpSp>
      <p:grpSp>
        <p:nvGrpSpPr>
          <p:cNvPr id="24" name="Group 23" descr="Commerce">
            <a:extLst>
              <a:ext uri="{FF2B5EF4-FFF2-40B4-BE49-F238E27FC236}">
                <a16:creationId xmlns:a16="http://schemas.microsoft.com/office/drawing/2014/main" id="{A89546DA-0A64-4423-94D3-DD40F4FFA6AC}"/>
              </a:ext>
            </a:extLst>
          </p:cNvPr>
          <p:cNvGrpSpPr/>
          <p:nvPr/>
        </p:nvGrpSpPr>
        <p:grpSpPr>
          <a:xfrm>
            <a:off x="6535105" y="2775584"/>
            <a:ext cx="796438" cy="639918"/>
            <a:chOff x="8063025" y="4241204"/>
            <a:chExt cx="796438" cy="639918"/>
          </a:xfrm>
        </p:grpSpPr>
        <p:pic>
          <p:nvPicPr>
            <p:cNvPr id="118" name="Picture 117">
              <a:extLst>
                <a:ext uri="{FF2B5EF4-FFF2-40B4-BE49-F238E27FC236}">
                  <a16:creationId xmlns:a16="http://schemas.microsoft.com/office/drawing/2014/main" id="{DA20B4CB-AA6A-4565-8574-6D73BB880068}"/>
                </a:ext>
                <a:ext uri="{C183D7F6-B498-43B3-948B-1728B52AA6E4}">
                  <adec:decorative xmlns:adec="http://schemas.microsoft.com/office/drawing/2017/decorative" val="1"/>
                </a:ext>
              </a:extLst>
            </p:cNvPr>
            <p:cNvPicPr>
              <a:picLocks noChangeAspect="1"/>
            </p:cNvPicPr>
            <p:nvPr/>
          </p:nvPicPr>
          <p:blipFill>
            <a:blip r:embed="rId12" cstate="email">
              <a:extLst>
                <a:ext uri="{28A0092B-C50C-407E-A947-70E740481C1C}">
                  <a14:useLocalDpi xmlns:a14="http://schemas.microsoft.com/office/drawing/2010/main"/>
                </a:ext>
              </a:extLst>
            </a:blip>
            <a:srcRect/>
            <a:stretch/>
          </p:blipFill>
          <p:spPr>
            <a:xfrm>
              <a:off x="8325966" y="4610565"/>
              <a:ext cx="270555" cy="270557"/>
            </a:xfrm>
            <a:prstGeom prst="rect">
              <a:avLst/>
            </a:prstGeom>
          </p:spPr>
        </p:pic>
        <p:sp>
          <p:nvSpPr>
            <p:cNvPr id="119" name="Rectangle 118">
              <a:extLst>
                <a:ext uri="{FF2B5EF4-FFF2-40B4-BE49-F238E27FC236}">
                  <a16:creationId xmlns:a16="http://schemas.microsoft.com/office/drawing/2014/main" id="{16E6891A-EE7F-4B16-B872-591490DB1310}"/>
                </a:ext>
              </a:extLst>
            </p:cNvPr>
            <p:cNvSpPr>
              <a:spLocks/>
            </p:cNvSpPr>
            <p:nvPr/>
          </p:nvSpPr>
          <p:spPr bwMode="invGray">
            <a:xfrm>
              <a:off x="8063025" y="4241204"/>
              <a:ext cx="796438" cy="276999"/>
            </a:xfrm>
            <a:prstGeom prst="rect">
              <a:avLst/>
            </a:prstGeom>
          </p:spPr>
          <p:txBody>
            <a:bodyPr wrap="square" lIns="0" tIns="0" rIns="0" bIns="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i="0" u="none" strike="noStrike" kern="1200" cap="none" spc="0" normalizeH="0" baseline="0" noProof="0">
                  <a:ln>
                    <a:noFill/>
                  </a:ln>
                  <a:effectLst/>
                  <a:uLnTx/>
                  <a:uFillTx/>
                  <a:latin typeface="+mj-lt"/>
                  <a:ea typeface="+mn-ea"/>
                  <a:cs typeface="+mn-cs"/>
                </a:rPr>
                <a:t>Commerce</a:t>
              </a:r>
            </a:p>
          </p:txBody>
        </p:sp>
      </p:grpSp>
      <p:grpSp>
        <p:nvGrpSpPr>
          <p:cNvPr id="20" name="Group 19" descr="Human Resources">
            <a:extLst>
              <a:ext uri="{FF2B5EF4-FFF2-40B4-BE49-F238E27FC236}">
                <a16:creationId xmlns:a16="http://schemas.microsoft.com/office/drawing/2014/main" id="{67E3AA33-9255-4471-A6C5-31E43586A3C7}"/>
              </a:ext>
            </a:extLst>
          </p:cNvPr>
          <p:cNvGrpSpPr/>
          <p:nvPr/>
        </p:nvGrpSpPr>
        <p:grpSpPr>
          <a:xfrm>
            <a:off x="7796820" y="2775584"/>
            <a:ext cx="796438" cy="644067"/>
            <a:chOff x="5670277" y="3519903"/>
            <a:chExt cx="796438" cy="644067"/>
          </a:xfrm>
        </p:grpSpPr>
        <p:pic>
          <p:nvPicPr>
            <p:cNvPr id="124" name="Picture 123">
              <a:extLst>
                <a:ext uri="{FF2B5EF4-FFF2-40B4-BE49-F238E27FC236}">
                  <a16:creationId xmlns:a16="http://schemas.microsoft.com/office/drawing/2014/main" id="{E431FD3C-F40B-4CA1-AA0D-EA7049FC74A6}"/>
                </a:ext>
                <a:ext uri="{C183D7F6-B498-43B3-948B-1728B52AA6E4}">
                  <adec:decorative xmlns:adec="http://schemas.microsoft.com/office/drawing/2017/decorative" val="1"/>
                </a:ext>
              </a:extLst>
            </p:cNvPr>
            <p:cNvPicPr>
              <a:picLocks noChangeAspect="1"/>
            </p:cNvPicPr>
            <p:nvPr/>
          </p:nvPicPr>
          <p:blipFill>
            <a:blip r:embed="rId13" cstate="email">
              <a:extLst>
                <a:ext uri="{28A0092B-C50C-407E-A947-70E740481C1C}">
                  <a14:useLocalDpi xmlns:a14="http://schemas.microsoft.com/office/drawing/2010/main"/>
                </a:ext>
              </a:extLst>
            </a:blip>
            <a:srcRect/>
            <a:stretch/>
          </p:blipFill>
          <p:spPr>
            <a:xfrm>
              <a:off x="5923580" y="3874137"/>
              <a:ext cx="289833" cy="289833"/>
            </a:xfrm>
            <a:prstGeom prst="rect">
              <a:avLst/>
            </a:prstGeom>
          </p:spPr>
        </p:pic>
        <p:sp>
          <p:nvSpPr>
            <p:cNvPr id="125" name="Rectangle 124">
              <a:extLst>
                <a:ext uri="{FF2B5EF4-FFF2-40B4-BE49-F238E27FC236}">
                  <a16:creationId xmlns:a16="http://schemas.microsoft.com/office/drawing/2014/main" id="{7DB356AC-CF71-4B2A-85E4-9F3D7F6DF0DD}"/>
                </a:ext>
              </a:extLst>
            </p:cNvPr>
            <p:cNvSpPr>
              <a:spLocks/>
            </p:cNvSpPr>
            <p:nvPr/>
          </p:nvSpPr>
          <p:spPr bwMode="invGray">
            <a:xfrm>
              <a:off x="5670277" y="3519903"/>
              <a:ext cx="796438" cy="276999"/>
            </a:xfrm>
            <a:prstGeom prst="rect">
              <a:avLst/>
            </a:prstGeom>
          </p:spPr>
          <p:txBody>
            <a:bodyPr wrap="square" lIns="0" tIns="0" rIns="0" bIns="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i="0" u="none" strike="noStrike" kern="1200" cap="none" spc="0" normalizeH="0" baseline="0" noProof="0">
                  <a:ln>
                    <a:noFill/>
                  </a:ln>
                  <a:effectLst/>
                  <a:uLnTx/>
                  <a:uFillTx/>
                  <a:latin typeface="+mj-lt"/>
                  <a:ea typeface="+mn-ea"/>
                  <a:cs typeface="+mn-cs"/>
                </a:rPr>
                <a:t>Human </a:t>
              </a:r>
              <a:br>
                <a:rPr kumimoji="0" lang="en-US" sz="1000" i="0" u="none" strike="noStrike" kern="1200" cap="none" spc="0" normalizeH="0" baseline="0" noProof="0">
                  <a:ln>
                    <a:noFill/>
                  </a:ln>
                  <a:effectLst/>
                  <a:uLnTx/>
                  <a:uFillTx/>
                  <a:latin typeface="+mj-lt"/>
                  <a:ea typeface="+mn-ea"/>
                  <a:cs typeface="+mn-cs"/>
                </a:rPr>
              </a:br>
              <a:r>
                <a:rPr kumimoji="0" lang="en-US" sz="1000" i="0" u="none" strike="noStrike" kern="1200" cap="none" spc="0" normalizeH="0" baseline="0" noProof="0">
                  <a:ln>
                    <a:noFill/>
                  </a:ln>
                  <a:effectLst/>
                  <a:uLnTx/>
                  <a:uFillTx/>
                  <a:latin typeface="+mj-lt"/>
                  <a:ea typeface="+mn-ea"/>
                  <a:cs typeface="+mn-cs"/>
                </a:rPr>
                <a:t>Resources</a:t>
              </a:r>
            </a:p>
          </p:txBody>
        </p:sp>
      </p:grpSp>
      <p:grpSp>
        <p:nvGrpSpPr>
          <p:cNvPr id="23" name="Group 22" descr="Business Central">
            <a:extLst>
              <a:ext uri="{FF2B5EF4-FFF2-40B4-BE49-F238E27FC236}">
                <a16:creationId xmlns:a16="http://schemas.microsoft.com/office/drawing/2014/main" id="{87D034E1-4BFD-40D1-ADD8-3D66B3EF0F25}"/>
              </a:ext>
            </a:extLst>
          </p:cNvPr>
          <p:cNvGrpSpPr/>
          <p:nvPr/>
        </p:nvGrpSpPr>
        <p:grpSpPr>
          <a:xfrm>
            <a:off x="9058535" y="2775584"/>
            <a:ext cx="796438" cy="662847"/>
            <a:chOff x="8063025" y="3519903"/>
            <a:chExt cx="796438" cy="662847"/>
          </a:xfrm>
        </p:grpSpPr>
        <p:pic>
          <p:nvPicPr>
            <p:cNvPr id="116" name="Picture 115">
              <a:extLst>
                <a:ext uri="{FF2B5EF4-FFF2-40B4-BE49-F238E27FC236}">
                  <a16:creationId xmlns:a16="http://schemas.microsoft.com/office/drawing/2014/main" id="{5CAA54C6-215F-4456-8CDC-54575787B19F}"/>
                </a:ext>
                <a:ext uri="{C183D7F6-B498-43B3-948B-1728B52AA6E4}">
                  <adec:decorative xmlns:adec="http://schemas.microsoft.com/office/drawing/2017/decorative" val="1"/>
                </a:ext>
              </a:extLst>
            </p:cNvPr>
            <p:cNvPicPr>
              <a:picLocks noChangeAspect="1"/>
            </p:cNvPicPr>
            <p:nvPr/>
          </p:nvPicPr>
          <p:blipFill>
            <a:blip r:embed="rId14" cstate="email">
              <a:extLst>
                <a:ext uri="{28A0092B-C50C-407E-A947-70E740481C1C}">
                  <a14:useLocalDpi xmlns:a14="http://schemas.microsoft.com/office/drawing/2010/main"/>
                </a:ext>
              </a:extLst>
            </a:blip>
            <a:srcRect/>
            <a:stretch/>
          </p:blipFill>
          <p:spPr>
            <a:xfrm>
              <a:off x="8297547" y="3855356"/>
              <a:ext cx="327394" cy="327394"/>
            </a:xfrm>
            <a:prstGeom prst="rect">
              <a:avLst/>
            </a:prstGeom>
          </p:spPr>
        </p:pic>
        <p:sp>
          <p:nvSpPr>
            <p:cNvPr id="117" name="Rectangle 116">
              <a:extLst>
                <a:ext uri="{FF2B5EF4-FFF2-40B4-BE49-F238E27FC236}">
                  <a16:creationId xmlns:a16="http://schemas.microsoft.com/office/drawing/2014/main" id="{F2D10ABB-057E-47BA-8836-CAAE4B9CEBA4}"/>
                </a:ext>
              </a:extLst>
            </p:cNvPr>
            <p:cNvSpPr>
              <a:spLocks/>
            </p:cNvSpPr>
            <p:nvPr/>
          </p:nvSpPr>
          <p:spPr bwMode="invGray">
            <a:xfrm>
              <a:off x="8063025" y="3519903"/>
              <a:ext cx="796438" cy="276999"/>
            </a:xfrm>
            <a:prstGeom prst="rect">
              <a:avLst/>
            </a:prstGeom>
          </p:spPr>
          <p:txBody>
            <a:bodyPr wrap="square" lIns="0" tIns="0" rIns="0" bIns="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i="0" u="none" strike="noStrike" kern="1200" cap="none" spc="0" normalizeH="0" baseline="0" noProof="0">
                  <a:ln>
                    <a:noFill/>
                  </a:ln>
                  <a:effectLst/>
                  <a:uLnTx/>
                  <a:uFillTx/>
                  <a:latin typeface="+mj-lt"/>
                  <a:ea typeface="+mn-ea"/>
                  <a:cs typeface="+mn-cs"/>
                </a:rPr>
                <a:t>Business Central</a:t>
              </a:r>
            </a:p>
          </p:txBody>
        </p:sp>
      </p:grpSp>
      <p:grpSp>
        <p:nvGrpSpPr>
          <p:cNvPr id="27" name="Group 26" descr="Finance">
            <a:extLst>
              <a:ext uri="{FF2B5EF4-FFF2-40B4-BE49-F238E27FC236}">
                <a16:creationId xmlns:a16="http://schemas.microsoft.com/office/drawing/2014/main" id="{D52C1C30-75D4-4B74-A6C4-46E4B20135BF}"/>
              </a:ext>
            </a:extLst>
          </p:cNvPr>
          <p:cNvGrpSpPr/>
          <p:nvPr/>
        </p:nvGrpSpPr>
        <p:grpSpPr>
          <a:xfrm>
            <a:off x="10320250" y="2775584"/>
            <a:ext cx="796438" cy="633667"/>
            <a:chOff x="9259399" y="3519903"/>
            <a:chExt cx="796438" cy="633667"/>
          </a:xfrm>
        </p:grpSpPr>
        <p:pic>
          <p:nvPicPr>
            <p:cNvPr id="110" name="Picture 109">
              <a:extLst>
                <a:ext uri="{FF2B5EF4-FFF2-40B4-BE49-F238E27FC236}">
                  <a16:creationId xmlns:a16="http://schemas.microsoft.com/office/drawing/2014/main" id="{F072003F-5ED8-4A67-9ACF-CF61FB38125C}"/>
                </a:ext>
                <a:ext uri="{C183D7F6-B498-43B3-948B-1728B52AA6E4}">
                  <adec:decorative xmlns:adec="http://schemas.microsoft.com/office/drawing/2017/decorative" val="1"/>
                </a:ext>
              </a:extLst>
            </p:cNvPr>
            <p:cNvPicPr>
              <a:picLocks noChangeAspect="1"/>
            </p:cNvPicPr>
            <p:nvPr/>
          </p:nvPicPr>
          <p:blipFill>
            <a:blip r:embed="rId15" cstate="email">
              <a:extLst>
                <a:ext uri="{28A0092B-C50C-407E-A947-70E740481C1C}">
                  <a14:useLocalDpi xmlns:a14="http://schemas.microsoft.com/office/drawing/2010/main"/>
                </a:ext>
              </a:extLst>
            </a:blip>
            <a:srcRect/>
            <a:stretch/>
          </p:blipFill>
          <p:spPr>
            <a:xfrm>
              <a:off x="9523102" y="3884537"/>
              <a:ext cx="269033" cy="269033"/>
            </a:xfrm>
            <a:prstGeom prst="rect">
              <a:avLst/>
            </a:prstGeom>
          </p:spPr>
        </p:pic>
        <p:sp>
          <p:nvSpPr>
            <p:cNvPr id="111" name="Rectangle 110">
              <a:extLst>
                <a:ext uri="{FF2B5EF4-FFF2-40B4-BE49-F238E27FC236}">
                  <a16:creationId xmlns:a16="http://schemas.microsoft.com/office/drawing/2014/main" id="{66B34FDA-3E5A-4902-A334-AA1C6DF287B3}"/>
                </a:ext>
              </a:extLst>
            </p:cNvPr>
            <p:cNvSpPr>
              <a:spLocks/>
            </p:cNvSpPr>
            <p:nvPr/>
          </p:nvSpPr>
          <p:spPr bwMode="invGray">
            <a:xfrm>
              <a:off x="9259399" y="3519903"/>
              <a:ext cx="796438" cy="276999"/>
            </a:xfrm>
            <a:prstGeom prst="rect">
              <a:avLst/>
            </a:prstGeom>
          </p:spPr>
          <p:txBody>
            <a:bodyPr wrap="square" lIns="0" tIns="0" rIns="0" bIns="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i="0" u="none" strike="noStrike" kern="1200" cap="none" spc="0" normalizeH="0" baseline="0" noProof="0">
                  <a:ln>
                    <a:noFill/>
                  </a:ln>
                  <a:effectLst/>
                  <a:uLnTx/>
                  <a:uFillTx/>
                  <a:latin typeface="+mj-lt"/>
                  <a:ea typeface="+mn-ea"/>
                  <a:cs typeface="+mn-cs"/>
                </a:rPr>
                <a:t>Finance</a:t>
              </a:r>
            </a:p>
          </p:txBody>
        </p:sp>
      </p:grpSp>
      <p:grpSp>
        <p:nvGrpSpPr>
          <p:cNvPr id="30" name="Group 29" descr="Supply Chain Management">
            <a:extLst>
              <a:ext uri="{FF2B5EF4-FFF2-40B4-BE49-F238E27FC236}">
                <a16:creationId xmlns:a16="http://schemas.microsoft.com/office/drawing/2014/main" id="{2F1FB9AB-3F90-4F8D-9030-4D42FACB5839}"/>
              </a:ext>
            </a:extLst>
          </p:cNvPr>
          <p:cNvGrpSpPr/>
          <p:nvPr/>
        </p:nvGrpSpPr>
        <p:grpSpPr>
          <a:xfrm>
            <a:off x="6384787" y="3781516"/>
            <a:ext cx="1101520" cy="636944"/>
            <a:chOff x="10303228" y="3519903"/>
            <a:chExt cx="1101520" cy="636944"/>
          </a:xfrm>
        </p:grpSpPr>
        <p:pic>
          <p:nvPicPr>
            <p:cNvPr id="108" name="Picture 107">
              <a:extLst>
                <a:ext uri="{FF2B5EF4-FFF2-40B4-BE49-F238E27FC236}">
                  <a16:creationId xmlns:a16="http://schemas.microsoft.com/office/drawing/2014/main" id="{346D95A5-54FB-4562-A018-E21DEE6F8097}"/>
                </a:ext>
                <a:ext uri="{C183D7F6-B498-43B3-948B-1728B52AA6E4}">
                  <adec:decorative xmlns:adec="http://schemas.microsoft.com/office/drawing/2017/decorative" val="1"/>
                </a:ext>
              </a:extLst>
            </p:cNvPr>
            <p:cNvPicPr>
              <a:picLocks noChangeAspect="1"/>
            </p:cNvPicPr>
            <p:nvPr/>
          </p:nvPicPr>
          <p:blipFill>
            <a:blip r:embed="rId16" cstate="email">
              <a:alphaModFix/>
              <a:extLst>
                <a:ext uri="{28A0092B-C50C-407E-A947-70E740481C1C}">
                  <a14:useLocalDpi xmlns:a14="http://schemas.microsoft.com/office/drawing/2010/main"/>
                </a:ext>
              </a:extLst>
            </a:blip>
            <a:srcRect/>
            <a:stretch/>
          </p:blipFill>
          <p:spPr>
            <a:xfrm>
              <a:off x="10716193" y="3881258"/>
              <a:ext cx="275591" cy="275589"/>
            </a:xfrm>
            <a:prstGeom prst="rect">
              <a:avLst/>
            </a:prstGeom>
          </p:spPr>
        </p:pic>
        <p:sp>
          <p:nvSpPr>
            <p:cNvPr id="109" name="Rectangle 108">
              <a:extLst>
                <a:ext uri="{FF2B5EF4-FFF2-40B4-BE49-F238E27FC236}">
                  <a16:creationId xmlns:a16="http://schemas.microsoft.com/office/drawing/2014/main" id="{C9E12838-5A6F-4AC3-91EB-212156542268}"/>
                </a:ext>
              </a:extLst>
            </p:cNvPr>
            <p:cNvSpPr>
              <a:spLocks/>
            </p:cNvSpPr>
            <p:nvPr/>
          </p:nvSpPr>
          <p:spPr bwMode="invGray">
            <a:xfrm>
              <a:off x="10303228" y="3519903"/>
              <a:ext cx="1101520" cy="276999"/>
            </a:xfrm>
            <a:prstGeom prst="rect">
              <a:avLst/>
            </a:prstGeom>
          </p:spPr>
          <p:txBody>
            <a:bodyPr wrap="square" lIns="0" tIns="0" rIns="0" bIns="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i="0" u="none" strike="noStrike" kern="1200" cap="none" spc="0" normalizeH="0" baseline="0" noProof="0">
                  <a:ln>
                    <a:noFill/>
                  </a:ln>
                  <a:effectLst/>
                  <a:uLnTx/>
                  <a:uFillTx/>
                  <a:latin typeface="+mj-lt"/>
                  <a:ea typeface="+mn-ea"/>
                  <a:cs typeface="+mn-cs"/>
                </a:rPr>
                <a:t>Supply Chain Management</a:t>
              </a:r>
            </a:p>
          </p:txBody>
        </p:sp>
      </p:grpSp>
      <p:grpSp>
        <p:nvGrpSpPr>
          <p:cNvPr id="25" name="Group 24" descr="Connected Store">
            <a:extLst>
              <a:ext uri="{FF2B5EF4-FFF2-40B4-BE49-F238E27FC236}">
                <a16:creationId xmlns:a16="http://schemas.microsoft.com/office/drawing/2014/main" id="{5024A7AB-6671-4CE3-B5AC-95A5FAA8E4F5}"/>
              </a:ext>
            </a:extLst>
          </p:cNvPr>
          <p:cNvGrpSpPr/>
          <p:nvPr/>
        </p:nvGrpSpPr>
        <p:grpSpPr>
          <a:xfrm>
            <a:off x="7796820" y="3781516"/>
            <a:ext cx="796438" cy="625257"/>
            <a:chOff x="8063025" y="4973485"/>
            <a:chExt cx="796438" cy="625257"/>
          </a:xfrm>
        </p:grpSpPr>
        <p:pic>
          <p:nvPicPr>
            <p:cNvPr id="122" name="Picture 121">
              <a:extLst>
                <a:ext uri="{FF2B5EF4-FFF2-40B4-BE49-F238E27FC236}">
                  <a16:creationId xmlns:a16="http://schemas.microsoft.com/office/drawing/2014/main" id="{880EA8FB-B0DC-4694-97C8-990A1AFB6F8C}"/>
                </a:ext>
                <a:ext uri="{C183D7F6-B498-43B3-948B-1728B52AA6E4}">
                  <adec:decorative xmlns:adec="http://schemas.microsoft.com/office/drawing/2017/decorative" val="1"/>
                </a:ext>
              </a:extLst>
            </p:cNvPr>
            <p:cNvPicPr>
              <a:picLocks noChangeAspect="1"/>
            </p:cNvPicPr>
            <p:nvPr/>
          </p:nvPicPr>
          <p:blipFill>
            <a:blip r:embed="rId17" cstate="email">
              <a:alphaModFix/>
              <a:extLst>
                <a:ext uri="{28A0092B-C50C-407E-A947-70E740481C1C}">
                  <a14:useLocalDpi xmlns:a14="http://schemas.microsoft.com/office/drawing/2010/main"/>
                </a:ext>
              </a:extLst>
            </a:blip>
            <a:srcRect/>
            <a:stretch/>
          </p:blipFill>
          <p:spPr>
            <a:xfrm>
              <a:off x="8335139" y="5346532"/>
              <a:ext cx="252210" cy="252210"/>
            </a:xfrm>
            <a:prstGeom prst="rect">
              <a:avLst/>
            </a:prstGeom>
            <a:noFill/>
            <a:ln w="10795" cap="flat" cmpd="sng" algn="ctr">
              <a:noFill/>
              <a:prstDash val="solid"/>
            </a:ln>
            <a:effectLst/>
          </p:spPr>
        </p:pic>
        <p:sp>
          <p:nvSpPr>
            <p:cNvPr id="123" name="Rectangle 122">
              <a:extLst>
                <a:ext uri="{FF2B5EF4-FFF2-40B4-BE49-F238E27FC236}">
                  <a16:creationId xmlns:a16="http://schemas.microsoft.com/office/drawing/2014/main" id="{FCFDD858-E3ED-406A-A98A-D2EC38F5BECC}"/>
                </a:ext>
                <a:ext uri="{C183D7F6-B498-43B3-948B-1728B52AA6E4}">
                  <adec:decorative xmlns:adec="http://schemas.microsoft.com/office/drawing/2017/decorative" val="1"/>
                </a:ext>
              </a:extLst>
            </p:cNvPr>
            <p:cNvSpPr>
              <a:spLocks/>
            </p:cNvSpPr>
            <p:nvPr/>
          </p:nvSpPr>
          <p:spPr bwMode="invGray">
            <a:xfrm>
              <a:off x="8063025" y="4973485"/>
              <a:ext cx="796438" cy="276999"/>
            </a:xfrm>
            <a:prstGeom prst="rect">
              <a:avLst/>
            </a:prstGeom>
          </p:spPr>
          <p:txBody>
            <a:bodyPr wrap="square" lIns="0" tIns="0" rIns="0" bIns="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i="0" u="none" strike="noStrike" kern="1200" cap="none" spc="0" normalizeH="0" baseline="0" noProof="0">
                  <a:ln>
                    <a:noFill/>
                  </a:ln>
                  <a:effectLst/>
                  <a:uLnTx/>
                  <a:uFillTx/>
                  <a:latin typeface="+mj-lt"/>
                  <a:ea typeface="+mn-ea"/>
                  <a:cs typeface="+mn-cs"/>
                </a:rPr>
                <a:t>Connected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i="0" u="none" strike="noStrike" kern="1200" cap="none" spc="0" normalizeH="0" baseline="0" noProof="0">
                  <a:ln>
                    <a:noFill/>
                  </a:ln>
                  <a:effectLst/>
                  <a:uLnTx/>
                  <a:uFillTx/>
                  <a:latin typeface="+mj-lt"/>
                  <a:ea typeface="+mn-ea"/>
                  <a:cs typeface="+mn-cs"/>
                </a:rPr>
                <a:t>Store</a:t>
              </a:r>
            </a:p>
          </p:txBody>
        </p:sp>
      </p:grpSp>
      <p:grpSp>
        <p:nvGrpSpPr>
          <p:cNvPr id="26" name="Group 25" descr="Fraud Protection">
            <a:extLst>
              <a:ext uri="{FF2B5EF4-FFF2-40B4-BE49-F238E27FC236}">
                <a16:creationId xmlns:a16="http://schemas.microsoft.com/office/drawing/2014/main" id="{73BCAFA5-467E-4522-A685-312618F6059E}"/>
              </a:ext>
            </a:extLst>
          </p:cNvPr>
          <p:cNvGrpSpPr/>
          <p:nvPr/>
        </p:nvGrpSpPr>
        <p:grpSpPr>
          <a:xfrm>
            <a:off x="9058535" y="3781516"/>
            <a:ext cx="796438" cy="641523"/>
            <a:chOff x="8063025" y="5697939"/>
            <a:chExt cx="796438" cy="641523"/>
          </a:xfrm>
        </p:grpSpPr>
        <p:pic>
          <p:nvPicPr>
            <p:cNvPr id="120" name="Picture 119">
              <a:extLst>
                <a:ext uri="{FF2B5EF4-FFF2-40B4-BE49-F238E27FC236}">
                  <a16:creationId xmlns:a16="http://schemas.microsoft.com/office/drawing/2014/main" id="{058C8A30-86C4-4F66-AEB5-8E2F8452D626}"/>
                </a:ext>
                <a:ext uri="{C183D7F6-B498-43B3-948B-1728B52AA6E4}">
                  <adec:decorative xmlns:adec="http://schemas.microsoft.com/office/drawing/2017/decorative" val="1"/>
                </a:ext>
              </a:extLst>
            </p:cNvPr>
            <p:cNvPicPr>
              <a:picLocks noChangeAspect="1"/>
            </p:cNvPicPr>
            <p:nvPr/>
          </p:nvPicPr>
          <p:blipFill>
            <a:blip r:embed="rId18" cstate="email">
              <a:alphaModFix/>
              <a:extLst>
                <a:ext uri="{28A0092B-C50C-407E-A947-70E740481C1C}">
                  <a14:useLocalDpi xmlns:a14="http://schemas.microsoft.com/office/drawing/2010/main"/>
                </a:ext>
              </a:extLst>
            </a:blip>
            <a:srcRect/>
            <a:stretch/>
          </p:blipFill>
          <p:spPr>
            <a:xfrm>
              <a:off x="8317643" y="6052259"/>
              <a:ext cx="287202" cy="287203"/>
            </a:xfrm>
            <a:prstGeom prst="rect">
              <a:avLst/>
            </a:prstGeom>
            <a:effectLst/>
          </p:spPr>
        </p:pic>
        <p:sp>
          <p:nvSpPr>
            <p:cNvPr id="121" name="Rectangle 120">
              <a:extLst>
                <a:ext uri="{FF2B5EF4-FFF2-40B4-BE49-F238E27FC236}">
                  <a16:creationId xmlns:a16="http://schemas.microsoft.com/office/drawing/2014/main" id="{71A10416-DB12-4BAD-8D2E-D5CA4F694F66}"/>
                </a:ext>
              </a:extLst>
            </p:cNvPr>
            <p:cNvSpPr>
              <a:spLocks/>
            </p:cNvSpPr>
            <p:nvPr/>
          </p:nvSpPr>
          <p:spPr bwMode="invGray">
            <a:xfrm>
              <a:off x="8063025" y="5697939"/>
              <a:ext cx="796438" cy="276999"/>
            </a:xfrm>
            <a:prstGeom prst="rect">
              <a:avLst/>
            </a:prstGeom>
          </p:spPr>
          <p:txBody>
            <a:bodyPr wrap="square" lIns="0" tIns="0" rIns="0" bIns="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i="0" u="none" strike="noStrike" kern="1200" cap="none" spc="0" normalizeH="0" baseline="0" noProof="0">
                  <a:ln>
                    <a:noFill/>
                  </a:ln>
                  <a:effectLst/>
                  <a:uLnTx/>
                  <a:uFillTx/>
                  <a:latin typeface="+mj-lt"/>
                  <a:ea typeface="+mn-ea"/>
                  <a:cs typeface="+mn-cs"/>
                </a:rPr>
                <a:t>Fraud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i="0" u="none" strike="noStrike" kern="1200" cap="none" spc="0" normalizeH="0" baseline="0" noProof="0">
                  <a:ln>
                    <a:noFill/>
                  </a:ln>
                  <a:effectLst/>
                  <a:uLnTx/>
                  <a:uFillTx/>
                  <a:latin typeface="+mj-lt"/>
                  <a:ea typeface="+mn-ea"/>
                  <a:cs typeface="+mn-cs"/>
                </a:rPr>
                <a:t>Protection</a:t>
              </a:r>
            </a:p>
          </p:txBody>
        </p:sp>
      </p:grpSp>
      <p:grpSp>
        <p:nvGrpSpPr>
          <p:cNvPr id="21" name="Group 20" descr="Project Operations">
            <a:extLst>
              <a:ext uri="{FF2B5EF4-FFF2-40B4-BE49-F238E27FC236}">
                <a16:creationId xmlns:a16="http://schemas.microsoft.com/office/drawing/2014/main" id="{C6FEE4F6-49A9-4849-8563-CF45E8EC7A0E}"/>
              </a:ext>
            </a:extLst>
          </p:cNvPr>
          <p:cNvGrpSpPr/>
          <p:nvPr/>
        </p:nvGrpSpPr>
        <p:grpSpPr>
          <a:xfrm>
            <a:off x="10320250" y="3781516"/>
            <a:ext cx="796438" cy="633321"/>
            <a:chOff x="6866651" y="3519903"/>
            <a:chExt cx="796438" cy="633321"/>
          </a:xfrm>
        </p:grpSpPr>
        <p:pic>
          <p:nvPicPr>
            <p:cNvPr id="104" name="Picture 103">
              <a:extLst>
                <a:ext uri="{FF2B5EF4-FFF2-40B4-BE49-F238E27FC236}">
                  <a16:creationId xmlns:a16="http://schemas.microsoft.com/office/drawing/2014/main" id="{3FD8CAE3-CCCB-4471-AD74-F6FBA243DDC1}"/>
                </a:ext>
                <a:ext uri="{C183D7F6-B498-43B3-948B-1728B52AA6E4}">
                  <adec:decorative xmlns:adec="http://schemas.microsoft.com/office/drawing/2017/decorative" val="1"/>
                </a:ext>
              </a:extLst>
            </p:cNvPr>
            <p:cNvPicPr>
              <a:picLocks noChangeAspect="1"/>
            </p:cNvPicPr>
            <p:nvPr/>
          </p:nvPicPr>
          <p:blipFill>
            <a:blip r:embed="rId19" cstate="email">
              <a:extLst>
                <a:ext uri="{28A0092B-C50C-407E-A947-70E740481C1C}">
                  <a14:useLocalDpi xmlns:a14="http://schemas.microsoft.com/office/drawing/2010/main"/>
                </a:ext>
              </a:extLst>
            </a:blip>
            <a:srcRect/>
            <a:stretch/>
          </p:blipFill>
          <p:spPr>
            <a:xfrm>
              <a:off x="7130700" y="3884881"/>
              <a:ext cx="268342" cy="268343"/>
            </a:xfrm>
            <a:prstGeom prst="rect">
              <a:avLst/>
            </a:prstGeom>
            <a:noFill/>
            <a:ln w="10795" cap="flat" cmpd="sng" algn="ctr">
              <a:noFill/>
              <a:prstDash val="solid"/>
            </a:ln>
            <a:effectLst/>
          </p:spPr>
        </p:pic>
        <p:sp>
          <p:nvSpPr>
            <p:cNvPr id="105" name="Rectangle 104">
              <a:extLst>
                <a:ext uri="{FF2B5EF4-FFF2-40B4-BE49-F238E27FC236}">
                  <a16:creationId xmlns:a16="http://schemas.microsoft.com/office/drawing/2014/main" id="{1B2D3D0D-7F16-4118-9312-2E7D4F374D6F}"/>
                </a:ext>
                <a:ext uri="{C183D7F6-B498-43B3-948B-1728B52AA6E4}">
                  <adec:decorative xmlns:adec="http://schemas.microsoft.com/office/drawing/2017/decorative" val="1"/>
                </a:ext>
              </a:extLst>
            </p:cNvPr>
            <p:cNvSpPr>
              <a:spLocks/>
            </p:cNvSpPr>
            <p:nvPr/>
          </p:nvSpPr>
          <p:spPr bwMode="invGray">
            <a:xfrm>
              <a:off x="6866651" y="3519903"/>
              <a:ext cx="796438" cy="276999"/>
            </a:xfrm>
            <a:prstGeom prst="rect">
              <a:avLst/>
            </a:prstGeom>
          </p:spPr>
          <p:txBody>
            <a:bodyPr wrap="square" lIns="0" tIns="0" rIns="0" bIns="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i="0" u="none" strike="noStrike" kern="1200" cap="none" spc="0" normalizeH="0" baseline="0" noProof="0">
                  <a:ln>
                    <a:noFill/>
                  </a:ln>
                  <a:effectLst/>
                  <a:uLnTx/>
                  <a:uFillTx/>
                  <a:latin typeface="+mj-lt"/>
                  <a:ea typeface="+mn-ea"/>
                  <a:cs typeface="+mn-cs"/>
                </a:rPr>
                <a:t>Project Operations</a:t>
              </a:r>
            </a:p>
          </p:txBody>
        </p:sp>
      </p:grpSp>
      <p:grpSp>
        <p:nvGrpSpPr>
          <p:cNvPr id="29" name="Group 28" descr="Guides">
            <a:extLst>
              <a:ext uri="{FF2B5EF4-FFF2-40B4-BE49-F238E27FC236}">
                <a16:creationId xmlns:a16="http://schemas.microsoft.com/office/drawing/2014/main" id="{2E0941B3-7F25-4343-9889-043104F2E9E4}"/>
              </a:ext>
            </a:extLst>
          </p:cNvPr>
          <p:cNvGrpSpPr/>
          <p:nvPr/>
        </p:nvGrpSpPr>
        <p:grpSpPr>
          <a:xfrm>
            <a:off x="7796820" y="4661160"/>
            <a:ext cx="796438" cy="625048"/>
            <a:chOff x="9259399" y="4973485"/>
            <a:chExt cx="796438" cy="625048"/>
          </a:xfrm>
        </p:grpSpPr>
        <p:pic>
          <p:nvPicPr>
            <p:cNvPr id="112" name="Picture 111">
              <a:extLst>
                <a:ext uri="{FF2B5EF4-FFF2-40B4-BE49-F238E27FC236}">
                  <a16:creationId xmlns:a16="http://schemas.microsoft.com/office/drawing/2014/main" id="{B082CD79-FCB2-4A2B-9EB1-5BAFB5D24F5C}"/>
                </a:ext>
                <a:ext uri="{C183D7F6-B498-43B3-948B-1728B52AA6E4}">
                  <adec:decorative xmlns:adec="http://schemas.microsoft.com/office/drawing/2017/decorative" val="1"/>
                </a:ext>
              </a:extLst>
            </p:cNvPr>
            <p:cNvPicPr>
              <a:picLocks noChangeAspect="1"/>
            </p:cNvPicPr>
            <p:nvPr/>
          </p:nvPicPr>
          <p:blipFill>
            <a:blip r:embed="rId20" cstate="email">
              <a:alphaModFix/>
              <a:extLst>
                <a:ext uri="{28A0092B-C50C-407E-A947-70E740481C1C}">
                  <a14:useLocalDpi xmlns:a14="http://schemas.microsoft.com/office/drawing/2010/main"/>
                </a:ext>
              </a:extLst>
            </a:blip>
            <a:srcRect/>
            <a:stretch/>
          </p:blipFill>
          <p:spPr>
            <a:xfrm>
              <a:off x="9531723" y="5346742"/>
              <a:ext cx="251791" cy="251791"/>
            </a:xfrm>
            <a:prstGeom prst="rect">
              <a:avLst/>
            </a:prstGeom>
            <a:noFill/>
            <a:ln w="10795" cap="flat" cmpd="sng" algn="ctr">
              <a:noFill/>
              <a:prstDash val="solid"/>
            </a:ln>
            <a:effectLst/>
          </p:spPr>
        </p:pic>
        <p:sp>
          <p:nvSpPr>
            <p:cNvPr id="113" name="Rectangle 112">
              <a:extLst>
                <a:ext uri="{FF2B5EF4-FFF2-40B4-BE49-F238E27FC236}">
                  <a16:creationId xmlns:a16="http://schemas.microsoft.com/office/drawing/2014/main" id="{66E832E1-6F9E-4D9A-97B1-E11CCCB5A2FC}"/>
                </a:ext>
              </a:extLst>
            </p:cNvPr>
            <p:cNvSpPr>
              <a:spLocks/>
            </p:cNvSpPr>
            <p:nvPr/>
          </p:nvSpPr>
          <p:spPr bwMode="invGray">
            <a:xfrm>
              <a:off x="9259399" y="4973485"/>
              <a:ext cx="796438" cy="276999"/>
            </a:xfrm>
            <a:prstGeom prst="rect">
              <a:avLst/>
            </a:prstGeom>
          </p:spPr>
          <p:txBody>
            <a:bodyPr wrap="square" lIns="0" tIns="0" rIns="0" bIns="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i="0" u="none" strike="noStrike" kern="1200" cap="none" spc="0" normalizeH="0" baseline="0" noProof="0">
                  <a:ln>
                    <a:noFill/>
                  </a:ln>
                  <a:effectLst/>
                  <a:uLnTx/>
                  <a:uFillTx/>
                  <a:latin typeface="+mj-lt"/>
                  <a:ea typeface="+mn-ea"/>
                  <a:cs typeface="+mn-cs"/>
                </a:rPr>
                <a:t>Guides</a:t>
              </a:r>
            </a:p>
          </p:txBody>
        </p:sp>
      </p:grpSp>
      <p:grpSp>
        <p:nvGrpSpPr>
          <p:cNvPr id="32" name="Group 31" descr="IOM">
            <a:extLst>
              <a:ext uri="{FF2B5EF4-FFF2-40B4-BE49-F238E27FC236}">
                <a16:creationId xmlns:a16="http://schemas.microsoft.com/office/drawing/2014/main" id="{487DFC5D-1D41-4530-8B88-D2EED64562B6}"/>
              </a:ext>
            </a:extLst>
          </p:cNvPr>
          <p:cNvGrpSpPr/>
          <p:nvPr/>
        </p:nvGrpSpPr>
        <p:grpSpPr>
          <a:xfrm>
            <a:off x="9058535" y="4661160"/>
            <a:ext cx="796438" cy="640340"/>
            <a:chOff x="10455770" y="4866812"/>
            <a:chExt cx="796438" cy="640340"/>
          </a:xfrm>
        </p:grpSpPr>
        <p:sp>
          <p:nvSpPr>
            <p:cNvPr id="114" name="Rectangle 113">
              <a:extLst>
                <a:ext uri="{FF2B5EF4-FFF2-40B4-BE49-F238E27FC236}">
                  <a16:creationId xmlns:a16="http://schemas.microsoft.com/office/drawing/2014/main" id="{AA8CDBFB-2330-4B19-AF06-3346C267267E}"/>
                </a:ext>
              </a:extLst>
            </p:cNvPr>
            <p:cNvSpPr>
              <a:spLocks/>
            </p:cNvSpPr>
            <p:nvPr/>
          </p:nvSpPr>
          <p:spPr bwMode="invGray">
            <a:xfrm>
              <a:off x="10455770" y="4866812"/>
              <a:ext cx="796438" cy="276999"/>
            </a:xfrm>
            <a:prstGeom prst="rect">
              <a:avLst/>
            </a:prstGeom>
          </p:spPr>
          <p:txBody>
            <a:bodyPr wrap="square" lIns="0" tIns="0" rIns="0" bIns="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i="0" u="none" strike="noStrike" kern="1200" cap="none" spc="0" normalizeH="0" baseline="0" noProof="0">
                  <a:ln>
                    <a:noFill/>
                  </a:ln>
                  <a:effectLst/>
                  <a:uLnTx/>
                  <a:uFillTx/>
                  <a:latin typeface="+mj-lt"/>
                  <a:ea typeface="+mn-ea"/>
                  <a:cs typeface="+mn-cs"/>
                </a:rPr>
                <a:t>IOM</a:t>
              </a:r>
            </a:p>
          </p:txBody>
        </p:sp>
        <p:pic>
          <p:nvPicPr>
            <p:cNvPr id="145" name="Graphic 144">
              <a:extLst>
                <a:ext uri="{FF2B5EF4-FFF2-40B4-BE49-F238E27FC236}">
                  <a16:creationId xmlns:a16="http://schemas.microsoft.com/office/drawing/2014/main" id="{6A4E0ABD-7882-40FB-BAE3-51D04FA0BB6B}"/>
                </a:ext>
              </a:extLst>
            </p:cNvPr>
            <p:cNvPicPr>
              <a:picLocks noChangeAspect="1"/>
            </p:cNvPicPr>
            <p:nvPr/>
          </p:nvPicPr>
          <p:blipFill>
            <a:blip r:embed="rId21" cstate="email">
              <a:extLst>
                <a:ext uri="{28A0092B-C50C-407E-A947-70E740481C1C}">
                  <a14:useLocalDpi xmlns:a14="http://schemas.microsoft.com/office/drawing/2010/main"/>
                </a:ext>
                <a:ext uri="{96DAC541-7B7A-43D3-8B79-37D633B846F1}">
                  <asvg:svgBlip xmlns:asvg="http://schemas.microsoft.com/office/drawing/2016/SVG/main" r:embed="rId22"/>
                </a:ext>
              </a:extLst>
            </a:blip>
            <a:stretch>
              <a:fillRect/>
            </a:stretch>
          </p:blipFill>
          <p:spPr>
            <a:xfrm>
              <a:off x="10710388" y="5219949"/>
              <a:ext cx="287203" cy="287203"/>
            </a:xfrm>
            <a:prstGeom prst="rect">
              <a:avLst/>
            </a:prstGeom>
          </p:spPr>
        </p:pic>
      </p:grpSp>
      <p:grpSp>
        <p:nvGrpSpPr>
          <p:cNvPr id="2" name="Group 1">
            <a:extLst>
              <a:ext uri="{FF2B5EF4-FFF2-40B4-BE49-F238E27FC236}">
                <a16:creationId xmlns:a16="http://schemas.microsoft.com/office/drawing/2014/main" id="{2AF50545-C00C-A7DC-B0E9-5C9333E606B2}"/>
              </a:ext>
              <a:ext uri="{C183D7F6-B498-43B3-948B-1728B52AA6E4}">
                <adec:decorative xmlns:adec="http://schemas.microsoft.com/office/drawing/2017/decorative" val="1"/>
              </a:ext>
            </a:extLst>
          </p:cNvPr>
          <p:cNvGrpSpPr/>
          <p:nvPr/>
        </p:nvGrpSpPr>
        <p:grpSpPr>
          <a:xfrm>
            <a:off x="3046" y="5778499"/>
            <a:ext cx="12192000" cy="1079501"/>
            <a:chOff x="0" y="5778499"/>
            <a:chExt cx="12192000" cy="1079501"/>
          </a:xfrm>
        </p:grpSpPr>
        <p:sp>
          <p:nvSpPr>
            <p:cNvPr id="67" name="Rectangle 66">
              <a:extLst>
                <a:ext uri="{FF2B5EF4-FFF2-40B4-BE49-F238E27FC236}">
                  <a16:creationId xmlns:a16="http://schemas.microsoft.com/office/drawing/2014/main" id="{79589EE2-6216-F96C-693E-FEC85B8213B0}"/>
                </a:ext>
                <a:ext uri="{C183D7F6-B498-43B3-948B-1728B52AA6E4}">
                  <adec:decorative xmlns:adec="http://schemas.microsoft.com/office/drawing/2017/decorative" val="1"/>
                </a:ext>
              </a:extLst>
            </p:cNvPr>
            <p:cNvSpPr/>
            <p:nvPr/>
          </p:nvSpPr>
          <p:spPr bwMode="auto">
            <a:xfrm>
              <a:off x="0" y="5778499"/>
              <a:ext cx="12192000" cy="1079501"/>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marL="0" marR="0" lvl="0" indent="0" algn="l" defTabSz="699354" rtl="0" eaLnBrk="1" fontAlgn="base" latinLnBrk="0" hangingPunct="1">
                <a:lnSpc>
                  <a:spcPct val="100000"/>
                </a:lnSpc>
                <a:spcBef>
                  <a:spcPct val="0"/>
                </a:spcBef>
                <a:spcAft>
                  <a:spcPct val="0"/>
                </a:spcAft>
                <a:buClrTx/>
                <a:buSzTx/>
                <a:buFontTx/>
                <a:buNone/>
                <a:tabLst/>
                <a:defRPr/>
              </a:pPr>
              <a:endParaRPr kumimoji="0" lang="en-IN" sz="15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pic>
          <p:nvPicPr>
            <p:cNvPr id="68" name="Picture 67">
              <a:extLst>
                <a:ext uri="{FF2B5EF4-FFF2-40B4-BE49-F238E27FC236}">
                  <a16:creationId xmlns:a16="http://schemas.microsoft.com/office/drawing/2014/main" id="{648904A4-8890-0975-CA07-9B5D27E72FC3}"/>
                </a:ext>
                <a:ext uri="{C183D7F6-B498-43B3-948B-1728B52AA6E4}">
                  <adec:decorative xmlns:adec="http://schemas.microsoft.com/office/drawing/2017/decorative" val="1"/>
                </a:ext>
              </a:extLst>
            </p:cNvPr>
            <p:cNvPicPr>
              <a:picLocks noChangeAspect="1"/>
            </p:cNvPicPr>
            <p:nvPr/>
          </p:nvPicPr>
          <p:blipFill>
            <a:blip r:embed="rId23" cstate="email">
              <a:alphaModFix amt="43000"/>
              <a:extLst>
                <a:ext uri="{28A0092B-C50C-407E-A947-70E740481C1C}">
                  <a14:useLocalDpi xmlns:a14="http://schemas.microsoft.com/office/drawing/2010/main"/>
                </a:ext>
              </a:extLst>
            </a:blip>
            <a:srcRect l="36930" b="47786"/>
            <a:stretch>
              <a:fillRect/>
            </a:stretch>
          </p:blipFill>
          <p:spPr>
            <a:xfrm rot="16200000">
              <a:off x="11427931" y="6093931"/>
              <a:ext cx="836287" cy="691850"/>
            </a:xfrm>
            <a:custGeom>
              <a:avLst/>
              <a:gdLst>
                <a:gd name="connsiteX0" fmla="*/ 0 w 4151541"/>
                <a:gd name="connsiteY0" fmla="*/ 0 h 3434519"/>
                <a:gd name="connsiteX1" fmla="*/ 4151541 w 4151541"/>
                <a:gd name="connsiteY1" fmla="*/ 0 h 3434519"/>
                <a:gd name="connsiteX2" fmla="*/ 4151541 w 4151541"/>
                <a:gd name="connsiteY2" fmla="*/ 3434519 h 3434519"/>
                <a:gd name="connsiteX3" fmla="*/ 0 w 4151541"/>
                <a:gd name="connsiteY3" fmla="*/ 3434519 h 3434519"/>
              </a:gdLst>
              <a:ahLst/>
              <a:cxnLst>
                <a:cxn ang="0">
                  <a:pos x="connsiteX0" y="connsiteY0"/>
                </a:cxn>
                <a:cxn ang="0">
                  <a:pos x="connsiteX1" y="connsiteY1"/>
                </a:cxn>
                <a:cxn ang="0">
                  <a:pos x="connsiteX2" y="connsiteY2"/>
                </a:cxn>
                <a:cxn ang="0">
                  <a:pos x="connsiteX3" y="connsiteY3"/>
                </a:cxn>
              </a:cxnLst>
              <a:rect l="l" t="t" r="r" b="b"/>
              <a:pathLst>
                <a:path w="4151541" h="3434519">
                  <a:moveTo>
                    <a:pt x="0" y="0"/>
                  </a:moveTo>
                  <a:lnTo>
                    <a:pt x="4151541" y="0"/>
                  </a:lnTo>
                  <a:lnTo>
                    <a:pt x="4151541" y="3434519"/>
                  </a:lnTo>
                  <a:lnTo>
                    <a:pt x="0" y="3434519"/>
                  </a:lnTo>
                  <a:close/>
                </a:path>
              </a:pathLst>
            </a:custGeom>
          </p:spPr>
        </p:pic>
      </p:grpSp>
      <p:sp>
        <p:nvSpPr>
          <p:cNvPr id="126" name="TextBox 125">
            <a:extLst>
              <a:ext uri="{FF2B5EF4-FFF2-40B4-BE49-F238E27FC236}">
                <a16:creationId xmlns:a16="http://schemas.microsoft.com/office/drawing/2014/main" id="{8675A9AC-205E-4C97-BA13-5B4EA74DFF8D}"/>
              </a:ext>
            </a:extLst>
          </p:cNvPr>
          <p:cNvSpPr txBox="1"/>
          <p:nvPr/>
        </p:nvSpPr>
        <p:spPr>
          <a:xfrm>
            <a:off x="591309" y="6133583"/>
            <a:ext cx="3812949" cy="369332"/>
          </a:xfrm>
          <a:prstGeom prst="rect">
            <a:avLst/>
          </a:prstGeom>
          <a:noFill/>
        </p:spPr>
        <p:txBody>
          <a:bodyPr wrap="square" lIns="0" tIns="0" rIns="0" bIns="0" rtlCol="0">
            <a:spAutoFit/>
          </a:body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50" normalizeH="0" baseline="0" noProof="0">
                <a:ln w="3175">
                  <a:noFill/>
                </a:ln>
                <a:effectLst/>
                <a:uLnTx/>
                <a:uFillTx/>
                <a:latin typeface="+mj-lt"/>
                <a:ea typeface="+mn-ea"/>
                <a:cs typeface="Segoe UI" pitchFamily="34" charset="0"/>
              </a:rPr>
              <a:t>Microsoft Power Platform</a:t>
            </a:r>
          </a:p>
        </p:txBody>
      </p:sp>
      <p:grpSp>
        <p:nvGrpSpPr>
          <p:cNvPr id="40" name="Group 39" descr="Power BI">
            <a:extLst>
              <a:ext uri="{FF2B5EF4-FFF2-40B4-BE49-F238E27FC236}">
                <a16:creationId xmlns:a16="http://schemas.microsoft.com/office/drawing/2014/main" id="{E62492B5-829D-45ED-9115-069C8E6DB6F8}"/>
              </a:ext>
            </a:extLst>
          </p:cNvPr>
          <p:cNvGrpSpPr/>
          <p:nvPr/>
        </p:nvGrpSpPr>
        <p:grpSpPr>
          <a:xfrm>
            <a:off x="4269729" y="5942225"/>
            <a:ext cx="1246562" cy="752048"/>
            <a:chOff x="3759736" y="5862509"/>
            <a:chExt cx="1246562" cy="752048"/>
          </a:xfrm>
        </p:grpSpPr>
        <p:pic>
          <p:nvPicPr>
            <p:cNvPr id="35" name="Picture 34" descr="Icon&#10;&#10;Description automatically generated">
              <a:extLst>
                <a:ext uri="{FF2B5EF4-FFF2-40B4-BE49-F238E27FC236}">
                  <a16:creationId xmlns:a16="http://schemas.microsoft.com/office/drawing/2014/main" id="{5E7D7DF2-1425-48EE-BFE0-3E96AE87291F}"/>
                </a:ext>
              </a:extLst>
            </p:cNvPr>
            <p:cNvPicPr>
              <a:picLocks noChangeAspect="1"/>
            </p:cNvPicPr>
            <p:nvPr/>
          </p:nvPicPr>
          <p:blipFill>
            <a:blip r:embed="rId24" cstate="email">
              <a:extLst>
                <a:ext uri="{28A0092B-C50C-407E-A947-70E740481C1C}">
                  <a14:useLocalDpi xmlns:a14="http://schemas.microsoft.com/office/drawing/2010/main"/>
                </a:ext>
              </a:extLst>
            </a:blip>
            <a:stretch>
              <a:fillRect/>
            </a:stretch>
          </p:blipFill>
          <p:spPr>
            <a:xfrm>
              <a:off x="3759736" y="5862509"/>
              <a:ext cx="752048" cy="752048"/>
            </a:xfrm>
            <a:prstGeom prst="rect">
              <a:avLst/>
            </a:prstGeom>
          </p:spPr>
        </p:pic>
        <p:sp>
          <p:nvSpPr>
            <p:cNvPr id="136" name="Rectangle 135">
              <a:extLst>
                <a:ext uri="{FF2B5EF4-FFF2-40B4-BE49-F238E27FC236}">
                  <a16:creationId xmlns:a16="http://schemas.microsoft.com/office/drawing/2014/main" id="{187F1C36-0729-4809-A32D-048A640943EF}"/>
                </a:ext>
              </a:extLst>
            </p:cNvPr>
            <p:cNvSpPr>
              <a:spLocks/>
            </p:cNvSpPr>
            <p:nvPr/>
          </p:nvSpPr>
          <p:spPr bwMode="invGray">
            <a:xfrm>
              <a:off x="4430630" y="6100033"/>
              <a:ext cx="575668" cy="276999"/>
            </a:xfrm>
            <a:prstGeom prst="rect">
              <a:avLst/>
            </a:prstGeom>
          </p:spPr>
          <p:txBody>
            <a:bodyPr wrap="square" lIns="0" tIns="0" rIns="0" bIns="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effectLst/>
                  <a:uLnTx/>
                  <a:uFillTx/>
                  <a:latin typeface="+mj-lt"/>
                  <a:ea typeface="+mn-ea"/>
                  <a:cs typeface="+mn-cs"/>
                </a:rPr>
                <a:t>Power</a:t>
              </a:r>
              <a:br>
                <a:rPr kumimoji="0" lang="en-US" sz="1000" b="1" i="0" u="none" strike="noStrike" kern="1200" cap="none" spc="0" normalizeH="0" baseline="0" noProof="0">
                  <a:ln>
                    <a:noFill/>
                  </a:ln>
                  <a:effectLst/>
                  <a:uLnTx/>
                  <a:uFillTx/>
                  <a:latin typeface="+mj-lt"/>
                  <a:ea typeface="+mn-ea"/>
                  <a:cs typeface="+mn-cs"/>
                </a:rPr>
              </a:br>
              <a:r>
                <a:rPr kumimoji="0" lang="en-US" sz="1000" b="1" i="0" u="none" strike="noStrike" kern="1200" cap="none" spc="0" normalizeH="0" baseline="0" noProof="0">
                  <a:ln>
                    <a:noFill/>
                  </a:ln>
                  <a:effectLst/>
                  <a:uLnTx/>
                  <a:uFillTx/>
                  <a:latin typeface="+mj-lt"/>
                  <a:ea typeface="+mn-ea"/>
                  <a:cs typeface="+mn-cs"/>
                </a:rPr>
                <a:t>BI</a:t>
              </a:r>
            </a:p>
          </p:txBody>
        </p:sp>
      </p:grpSp>
      <p:grpSp>
        <p:nvGrpSpPr>
          <p:cNvPr id="48" name="Group 47" descr="Power Automate">
            <a:extLst>
              <a:ext uri="{FF2B5EF4-FFF2-40B4-BE49-F238E27FC236}">
                <a16:creationId xmlns:a16="http://schemas.microsoft.com/office/drawing/2014/main" id="{A427969A-A593-4910-A3E7-0700B0DAB306}"/>
              </a:ext>
            </a:extLst>
          </p:cNvPr>
          <p:cNvGrpSpPr/>
          <p:nvPr/>
        </p:nvGrpSpPr>
        <p:grpSpPr>
          <a:xfrm>
            <a:off x="5945000" y="5942225"/>
            <a:ext cx="1288413" cy="752048"/>
            <a:chOff x="5472719" y="5880995"/>
            <a:chExt cx="1288413" cy="752048"/>
          </a:xfrm>
        </p:grpSpPr>
        <p:pic>
          <p:nvPicPr>
            <p:cNvPr id="37" name="Picture 36" descr="Icon&#10;&#10;Description automatically generated">
              <a:extLst>
                <a:ext uri="{FF2B5EF4-FFF2-40B4-BE49-F238E27FC236}">
                  <a16:creationId xmlns:a16="http://schemas.microsoft.com/office/drawing/2014/main" id="{1BCBA83F-A11A-4FB7-9D6A-E5576401A140}"/>
                </a:ext>
              </a:extLst>
            </p:cNvPr>
            <p:cNvPicPr>
              <a:picLocks noChangeAspect="1"/>
            </p:cNvPicPr>
            <p:nvPr/>
          </p:nvPicPr>
          <p:blipFill>
            <a:blip r:embed="rId25" cstate="email">
              <a:extLst>
                <a:ext uri="{28A0092B-C50C-407E-A947-70E740481C1C}">
                  <a14:useLocalDpi xmlns:a14="http://schemas.microsoft.com/office/drawing/2010/main"/>
                </a:ext>
              </a:extLst>
            </a:blip>
            <a:stretch>
              <a:fillRect/>
            </a:stretch>
          </p:blipFill>
          <p:spPr>
            <a:xfrm>
              <a:off x="5472719" y="5880995"/>
              <a:ext cx="752048" cy="752048"/>
            </a:xfrm>
            <a:prstGeom prst="rect">
              <a:avLst/>
            </a:prstGeom>
          </p:spPr>
        </p:pic>
        <p:sp>
          <p:nvSpPr>
            <p:cNvPr id="137" name="Rectangle 136">
              <a:extLst>
                <a:ext uri="{FF2B5EF4-FFF2-40B4-BE49-F238E27FC236}">
                  <a16:creationId xmlns:a16="http://schemas.microsoft.com/office/drawing/2014/main" id="{D1266C13-4CA6-4251-8C2A-74B2DEBCBA91}"/>
                </a:ext>
              </a:extLst>
            </p:cNvPr>
            <p:cNvSpPr>
              <a:spLocks/>
            </p:cNvSpPr>
            <p:nvPr/>
          </p:nvSpPr>
          <p:spPr bwMode="invGray">
            <a:xfrm>
              <a:off x="6143614" y="6118519"/>
              <a:ext cx="617518" cy="276999"/>
            </a:xfrm>
            <a:prstGeom prst="rect">
              <a:avLst/>
            </a:prstGeom>
          </p:spPr>
          <p:txBody>
            <a:bodyPr wrap="square" lIns="0" tIns="0" rIns="0" bIns="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effectLst/>
                  <a:uLnTx/>
                  <a:uFillTx/>
                  <a:latin typeface="+mj-lt"/>
                  <a:ea typeface="+mn-ea"/>
                  <a:cs typeface="+mn-cs"/>
                </a:rPr>
                <a:t>Power Automate</a:t>
              </a:r>
            </a:p>
          </p:txBody>
        </p:sp>
      </p:grpSp>
      <p:grpSp>
        <p:nvGrpSpPr>
          <p:cNvPr id="46" name="Group 45" descr="Power Apps">
            <a:extLst>
              <a:ext uri="{FF2B5EF4-FFF2-40B4-BE49-F238E27FC236}">
                <a16:creationId xmlns:a16="http://schemas.microsoft.com/office/drawing/2014/main" id="{8FE9F7A4-B6D1-4BDC-944E-2D79A0B8383C}"/>
              </a:ext>
            </a:extLst>
          </p:cNvPr>
          <p:cNvGrpSpPr/>
          <p:nvPr/>
        </p:nvGrpSpPr>
        <p:grpSpPr>
          <a:xfrm>
            <a:off x="7662122" y="5942225"/>
            <a:ext cx="1246562" cy="752048"/>
            <a:chOff x="6983178" y="5880995"/>
            <a:chExt cx="1246562" cy="752048"/>
          </a:xfrm>
        </p:grpSpPr>
        <p:pic>
          <p:nvPicPr>
            <p:cNvPr id="39" name="Picture 38" descr="A picture containing text&#10;&#10;Description automatically generated">
              <a:extLst>
                <a:ext uri="{FF2B5EF4-FFF2-40B4-BE49-F238E27FC236}">
                  <a16:creationId xmlns:a16="http://schemas.microsoft.com/office/drawing/2014/main" id="{6CF439D9-E6AD-46E9-9442-F1711A2D9AB7}"/>
                </a:ext>
              </a:extLst>
            </p:cNvPr>
            <p:cNvPicPr>
              <a:picLocks noChangeAspect="1"/>
            </p:cNvPicPr>
            <p:nvPr/>
          </p:nvPicPr>
          <p:blipFill>
            <a:blip r:embed="rId26" cstate="email">
              <a:extLst>
                <a:ext uri="{28A0092B-C50C-407E-A947-70E740481C1C}">
                  <a14:useLocalDpi xmlns:a14="http://schemas.microsoft.com/office/drawing/2010/main"/>
                </a:ext>
              </a:extLst>
            </a:blip>
            <a:stretch>
              <a:fillRect/>
            </a:stretch>
          </p:blipFill>
          <p:spPr>
            <a:xfrm>
              <a:off x="6983178" y="5880995"/>
              <a:ext cx="752048" cy="752048"/>
            </a:xfrm>
            <a:prstGeom prst="rect">
              <a:avLst/>
            </a:prstGeom>
          </p:spPr>
        </p:pic>
        <p:sp>
          <p:nvSpPr>
            <p:cNvPr id="143" name="Rectangle 142">
              <a:extLst>
                <a:ext uri="{FF2B5EF4-FFF2-40B4-BE49-F238E27FC236}">
                  <a16:creationId xmlns:a16="http://schemas.microsoft.com/office/drawing/2014/main" id="{914E741B-3144-4128-A840-D509804A16D3}"/>
                </a:ext>
              </a:extLst>
            </p:cNvPr>
            <p:cNvSpPr>
              <a:spLocks/>
            </p:cNvSpPr>
            <p:nvPr/>
          </p:nvSpPr>
          <p:spPr bwMode="invGray">
            <a:xfrm>
              <a:off x="7654072" y="6118519"/>
              <a:ext cx="575668" cy="276999"/>
            </a:xfrm>
            <a:prstGeom prst="rect">
              <a:avLst/>
            </a:prstGeom>
          </p:spPr>
          <p:txBody>
            <a:bodyPr wrap="square" lIns="0" tIns="0" rIns="0" bIns="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effectLst/>
                  <a:uLnTx/>
                  <a:uFillTx/>
                  <a:latin typeface="+mj-lt"/>
                  <a:ea typeface="+mn-ea"/>
                  <a:cs typeface="+mn-cs"/>
                </a:rPr>
                <a:t>Power</a:t>
              </a:r>
              <a:br>
                <a:rPr kumimoji="0" lang="en-US" sz="1000" b="1" i="0" u="none" strike="noStrike" kern="1200" cap="none" spc="0" normalizeH="0" baseline="0" noProof="0">
                  <a:ln>
                    <a:noFill/>
                  </a:ln>
                  <a:effectLst/>
                  <a:uLnTx/>
                  <a:uFillTx/>
                  <a:latin typeface="+mj-lt"/>
                  <a:ea typeface="+mn-ea"/>
                  <a:cs typeface="+mn-cs"/>
                </a:rPr>
              </a:br>
              <a:r>
                <a:rPr kumimoji="0" lang="en-US" sz="1000" b="1" i="0" u="none" strike="noStrike" kern="1200" cap="none" spc="0" normalizeH="0" baseline="0" noProof="0">
                  <a:ln>
                    <a:noFill/>
                  </a:ln>
                  <a:effectLst/>
                  <a:uLnTx/>
                  <a:uFillTx/>
                  <a:latin typeface="+mj-lt"/>
                  <a:ea typeface="+mn-ea"/>
                  <a:cs typeface="+mn-cs"/>
                </a:rPr>
                <a:t>Apps</a:t>
              </a:r>
            </a:p>
          </p:txBody>
        </p:sp>
      </p:grpSp>
      <p:grpSp>
        <p:nvGrpSpPr>
          <p:cNvPr id="47" name="Group 46" descr="Power Apps">
            <a:extLst>
              <a:ext uri="{FF2B5EF4-FFF2-40B4-BE49-F238E27FC236}">
                <a16:creationId xmlns:a16="http://schemas.microsoft.com/office/drawing/2014/main" id="{BBF66259-47CD-428F-9D5C-F124B14F70DD}"/>
              </a:ext>
            </a:extLst>
          </p:cNvPr>
          <p:cNvGrpSpPr/>
          <p:nvPr/>
        </p:nvGrpSpPr>
        <p:grpSpPr>
          <a:xfrm>
            <a:off x="9337392" y="5942225"/>
            <a:ext cx="1246561" cy="752048"/>
            <a:chOff x="8493637" y="5880995"/>
            <a:chExt cx="1246561" cy="752048"/>
          </a:xfrm>
        </p:grpSpPr>
        <p:pic>
          <p:nvPicPr>
            <p:cNvPr id="45" name="Picture 44" descr="Icon&#10;&#10;Description automatically generated">
              <a:extLst>
                <a:ext uri="{FF2B5EF4-FFF2-40B4-BE49-F238E27FC236}">
                  <a16:creationId xmlns:a16="http://schemas.microsoft.com/office/drawing/2014/main" id="{F0D51359-AF6B-4DD5-8A0B-646823F9CFFC}"/>
                </a:ext>
              </a:extLst>
            </p:cNvPr>
            <p:cNvPicPr>
              <a:picLocks noChangeAspect="1"/>
            </p:cNvPicPr>
            <p:nvPr/>
          </p:nvPicPr>
          <p:blipFill>
            <a:blip r:embed="rId27" cstate="email">
              <a:extLst>
                <a:ext uri="{28A0092B-C50C-407E-A947-70E740481C1C}">
                  <a14:useLocalDpi xmlns:a14="http://schemas.microsoft.com/office/drawing/2010/main"/>
                </a:ext>
              </a:extLst>
            </a:blip>
            <a:stretch>
              <a:fillRect/>
            </a:stretch>
          </p:blipFill>
          <p:spPr>
            <a:xfrm>
              <a:off x="8493637" y="5880995"/>
              <a:ext cx="752048" cy="752048"/>
            </a:xfrm>
            <a:prstGeom prst="rect">
              <a:avLst/>
            </a:prstGeom>
          </p:spPr>
        </p:pic>
        <p:sp>
          <p:nvSpPr>
            <p:cNvPr id="144" name="Rectangle 143">
              <a:extLst>
                <a:ext uri="{FF2B5EF4-FFF2-40B4-BE49-F238E27FC236}">
                  <a16:creationId xmlns:a16="http://schemas.microsoft.com/office/drawing/2014/main" id="{2ACD9E39-C5A0-4B47-866B-FFA9AAA7C331}"/>
                </a:ext>
              </a:extLst>
            </p:cNvPr>
            <p:cNvSpPr>
              <a:spLocks/>
            </p:cNvSpPr>
            <p:nvPr/>
          </p:nvSpPr>
          <p:spPr bwMode="invGray">
            <a:xfrm>
              <a:off x="9164530" y="6118519"/>
              <a:ext cx="575668" cy="276999"/>
            </a:xfrm>
            <a:prstGeom prst="rect">
              <a:avLst/>
            </a:prstGeom>
          </p:spPr>
          <p:txBody>
            <a:bodyPr wrap="square" lIns="0" tIns="0" rIns="0" bIns="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effectLst/>
                  <a:uLnTx/>
                  <a:uFillTx/>
                  <a:latin typeface="+mj-lt"/>
                  <a:ea typeface="+mn-ea"/>
                  <a:cs typeface="+mn-cs"/>
                </a:rPr>
                <a:t>Power</a:t>
              </a:r>
              <a:br>
                <a:rPr kumimoji="0" lang="en-US" sz="1000" b="1" i="0" u="none" strike="noStrike" kern="1200" cap="none" spc="0" normalizeH="0" baseline="0" noProof="0">
                  <a:ln>
                    <a:noFill/>
                  </a:ln>
                  <a:effectLst/>
                  <a:uLnTx/>
                  <a:uFillTx/>
                  <a:latin typeface="+mj-lt"/>
                  <a:ea typeface="+mn-ea"/>
                  <a:cs typeface="+mn-cs"/>
                </a:rPr>
              </a:br>
              <a:r>
                <a:rPr kumimoji="0" lang="en-US" sz="1000" b="1" i="0" u="none" strike="noStrike" kern="1200" cap="none" spc="0" normalizeH="0" baseline="0" noProof="0">
                  <a:ln>
                    <a:noFill/>
                  </a:ln>
                  <a:effectLst/>
                  <a:uLnTx/>
                  <a:uFillTx/>
                  <a:latin typeface="+mj-lt"/>
                  <a:ea typeface="+mn-ea"/>
                  <a:cs typeface="+mn-cs"/>
                </a:rPr>
                <a:t>Apps</a:t>
              </a:r>
            </a:p>
          </p:txBody>
        </p:sp>
      </p:grpSp>
    </p:spTree>
    <p:extLst>
      <p:ext uri="{BB962C8B-B14F-4D97-AF65-F5344CB8AC3E}">
        <p14:creationId xmlns:p14="http://schemas.microsoft.com/office/powerpoint/2010/main" val="381244454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300"/>
                                  </p:stCondLst>
                                  <p:childTnLst>
                                    <p:set>
                                      <p:cBhvr>
                                        <p:cTn id="9" dur="1" fill="hold">
                                          <p:stCondLst>
                                            <p:cond delay="0"/>
                                          </p:stCondLst>
                                        </p:cTn>
                                        <p:tgtEl>
                                          <p:spTgt spid="147"/>
                                        </p:tgtEl>
                                        <p:attrNameLst>
                                          <p:attrName>style.visibility</p:attrName>
                                        </p:attrNameLst>
                                      </p:cBhvr>
                                      <p:to>
                                        <p:strVal val="visible"/>
                                      </p:to>
                                    </p:set>
                                    <p:animEffect transition="in" filter="fade">
                                      <p:cBhvr>
                                        <p:cTn id="10" dur="500"/>
                                        <p:tgtEl>
                                          <p:spTgt spid="147"/>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42" presetClass="path" presetSubtype="0" accel="50000" decel="50000" fill="hold" nodeType="withEffect">
                                  <p:stCondLst>
                                    <p:cond delay="0"/>
                                  </p:stCondLst>
                                  <p:childTnLst>
                                    <p:animMotion origin="layout" path="M 3.54167E-6 -0.0375 L 3.54167E-6 -3.7037E-7 " pathEditMode="relative" rAng="0" ptsTypes="AA">
                                      <p:cBhvr>
                                        <p:cTn id="15" dur="800" fill="hold"/>
                                        <p:tgtEl>
                                          <p:spTgt spid="13"/>
                                        </p:tgtEl>
                                        <p:attrNameLst>
                                          <p:attrName>ppt_x</p:attrName>
                                          <p:attrName>ppt_y</p:attrName>
                                        </p:attrNameLst>
                                      </p:cBhvr>
                                      <p:rCtr x="0" y="1875"/>
                                    </p:animMotion>
                                  </p:childTnLst>
                                </p:cTn>
                              </p:par>
                              <p:par>
                                <p:cTn id="16" presetID="10" presetClass="entr" presetSubtype="0" fill="hold" nodeType="withEffect">
                                  <p:stCondLst>
                                    <p:cond delay="10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par>
                                <p:cTn id="19" presetID="42" presetClass="path" presetSubtype="0" accel="50000" decel="50000" fill="hold" nodeType="withEffect">
                                  <p:stCondLst>
                                    <p:cond delay="100"/>
                                  </p:stCondLst>
                                  <p:childTnLst>
                                    <p:animMotion origin="layout" path="M 3.54167E-6 -0.0375 L 3.54167E-6 1.85185E-6 " pathEditMode="relative" rAng="0" ptsTypes="AA">
                                      <p:cBhvr>
                                        <p:cTn id="20" dur="800" fill="hold"/>
                                        <p:tgtEl>
                                          <p:spTgt spid="17"/>
                                        </p:tgtEl>
                                        <p:attrNameLst>
                                          <p:attrName>ppt_x</p:attrName>
                                          <p:attrName>ppt_y</p:attrName>
                                        </p:attrNameLst>
                                      </p:cBhvr>
                                      <p:rCtr x="0" y="1875"/>
                                    </p:animMotion>
                                  </p:childTnLst>
                                </p:cTn>
                              </p:par>
                              <p:par>
                                <p:cTn id="21" presetID="10" presetClass="entr" presetSubtype="0" fill="hold" nodeType="withEffect">
                                  <p:stCondLst>
                                    <p:cond delay="10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par>
                                <p:cTn id="24" presetID="42" presetClass="path" presetSubtype="0" accel="50000" decel="50000" fill="hold" nodeType="withEffect">
                                  <p:stCondLst>
                                    <p:cond delay="100"/>
                                  </p:stCondLst>
                                  <p:childTnLst>
                                    <p:animMotion origin="layout" path="M -2.91667E-6 -0.0375 L -2.91667E-6 2.59259E-6 " pathEditMode="relative" rAng="0" ptsTypes="AA">
                                      <p:cBhvr>
                                        <p:cTn id="25" dur="800" fill="hold"/>
                                        <p:tgtEl>
                                          <p:spTgt spid="15"/>
                                        </p:tgtEl>
                                        <p:attrNameLst>
                                          <p:attrName>ppt_x</p:attrName>
                                          <p:attrName>ppt_y</p:attrName>
                                        </p:attrNameLst>
                                      </p:cBhvr>
                                      <p:rCtr x="0" y="1875"/>
                                    </p:animMotion>
                                  </p:childTnLst>
                                </p:cTn>
                              </p:par>
                              <p:par>
                                <p:cTn id="26" presetID="10" presetClass="entr" presetSubtype="0" fill="hold" nodeType="withEffect">
                                  <p:stCondLst>
                                    <p:cond delay="20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cTn>
                              </p:par>
                              <p:par>
                                <p:cTn id="29" presetID="42" presetClass="path" presetSubtype="0" accel="50000" decel="50000" fill="hold" nodeType="withEffect">
                                  <p:stCondLst>
                                    <p:cond delay="200"/>
                                  </p:stCondLst>
                                  <p:childTnLst>
                                    <p:animMotion origin="layout" path="M -2.91667E-6 -0.0375 L -2.91667E-6 3.33333E-6 " pathEditMode="relative" rAng="0" ptsTypes="AA">
                                      <p:cBhvr>
                                        <p:cTn id="30" dur="800" fill="hold"/>
                                        <p:tgtEl>
                                          <p:spTgt spid="14"/>
                                        </p:tgtEl>
                                        <p:attrNameLst>
                                          <p:attrName>ppt_x</p:attrName>
                                          <p:attrName>ppt_y</p:attrName>
                                        </p:attrNameLst>
                                      </p:cBhvr>
                                      <p:rCtr x="0" y="1875"/>
                                    </p:animMotion>
                                  </p:childTnLst>
                                </p:cTn>
                              </p:par>
                              <p:par>
                                <p:cTn id="31" presetID="10" presetClass="entr" presetSubtype="0" fill="hold" nodeType="withEffect">
                                  <p:stCondLst>
                                    <p:cond delay="30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500"/>
                                        <p:tgtEl>
                                          <p:spTgt spid="12"/>
                                        </p:tgtEl>
                                      </p:cBhvr>
                                    </p:animEffect>
                                  </p:childTnLst>
                                </p:cTn>
                              </p:par>
                              <p:par>
                                <p:cTn id="34" presetID="42" presetClass="path" presetSubtype="0" accel="50000" decel="50000" fill="hold" nodeType="withEffect">
                                  <p:stCondLst>
                                    <p:cond delay="300"/>
                                  </p:stCondLst>
                                  <p:childTnLst>
                                    <p:animMotion origin="layout" path="M -3.125E-6 -0.0375 L -3.125E-6 2.59259E-6 " pathEditMode="relative" rAng="0" ptsTypes="AA">
                                      <p:cBhvr>
                                        <p:cTn id="35" dur="800" fill="hold"/>
                                        <p:tgtEl>
                                          <p:spTgt spid="12"/>
                                        </p:tgtEl>
                                        <p:attrNameLst>
                                          <p:attrName>ppt_x</p:attrName>
                                          <p:attrName>ppt_y</p:attrName>
                                        </p:attrNameLst>
                                      </p:cBhvr>
                                      <p:rCtr x="0" y="1875"/>
                                    </p:animMotion>
                                  </p:childTnLst>
                                </p:cTn>
                              </p:par>
                              <p:par>
                                <p:cTn id="36" presetID="10" presetClass="entr" presetSubtype="0" fill="hold" nodeType="withEffect">
                                  <p:stCondLst>
                                    <p:cond delay="200"/>
                                  </p:stCondLst>
                                  <p:childTnLst>
                                    <p:set>
                                      <p:cBhvr>
                                        <p:cTn id="37" dur="1" fill="hold">
                                          <p:stCondLst>
                                            <p:cond delay="0"/>
                                          </p:stCondLst>
                                        </p:cTn>
                                        <p:tgtEl>
                                          <p:spTgt spid="16"/>
                                        </p:tgtEl>
                                        <p:attrNameLst>
                                          <p:attrName>style.visibility</p:attrName>
                                        </p:attrNameLst>
                                      </p:cBhvr>
                                      <p:to>
                                        <p:strVal val="visible"/>
                                      </p:to>
                                    </p:set>
                                    <p:animEffect transition="in" filter="fade">
                                      <p:cBhvr>
                                        <p:cTn id="38" dur="500"/>
                                        <p:tgtEl>
                                          <p:spTgt spid="16"/>
                                        </p:tgtEl>
                                      </p:cBhvr>
                                    </p:animEffect>
                                  </p:childTnLst>
                                </p:cTn>
                              </p:par>
                              <p:par>
                                <p:cTn id="39" presetID="42" presetClass="path" presetSubtype="0" accel="50000" decel="50000" fill="hold" nodeType="withEffect">
                                  <p:stCondLst>
                                    <p:cond delay="200"/>
                                  </p:stCondLst>
                                  <p:childTnLst>
                                    <p:animMotion origin="layout" path="M 1.04167E-6 -0.0375 L 1.04167E-6 -3.7037E-7 " pathEditMode="relative" rAng="0" ptsTypes="AA">
                                      <p:cBhvr>
                                        <p:cTn id="40" dur="800" fill="hold"/>
                                        <p:tgtEl>
                                          <p:spTgt spid="16"/>
                                        </p:tgtEl>
                                        <p:attrNameLst>
                                          <p:attrName>ppt_x</p:attrName>
                                          <p:attrName>ppt_y</p:attrName>
                                        </p:attrNameLst>
                                      </p:cBhvr>
                                      <p:rCtr x="0" y="1875"/>
                                    </p:animMotion>
                                  </p:childTnLst>
                                </p:cTn>
                              </p:par>
                              <p:par>
                                <p:cTn id="41" presetID="10" presetClass="entr" presetSubtype="0" fill="hold" nodeType="withEffect">
                                  <p:stCondLst>
                                    <p:cond delay="300"/>
                                  </p:stCondLst>
                                  <p:childTnLst>
                                    <p:set>
                                      <p:cBhvr>
                                        <p:cTn id="42" dur="1" fill="hold">
                                          <p:stCondLst>
                                            <p:cond delay="0"/>
                                          </p:stCondLst>
                                        </p:cTn>
                                        <p:tgtEl>
                                          <p:spTgt spid="18"/>
                                        </p:tgtEl>
                                        <p:attrNameLst>
                                          <p:attrName>style.visibility</p:attrName>
                                        </p:attrNameLst>
                                      </p:cBhvr>
                                      <p:to>
                                        <p:strVal val="visible"/>
                                      </p:to>
                                    </p:set>
                                    <p:animEffect transition="in" filter="fade">
                                      <p:cBhvr>
                                        <p:cTn id="43" dur="500"/>
                                        <p:tgtEl>
                                          <p:spTgt spid="18"/>
                                        </p:tgtEl>
                                      </p:cBhvr>
                                    </p:animEffect>
                                  </p:childTnLst>
                                </p:cTn>
                              </p:par>
                              <p:par>
                                <p:cTn id="44" presetID="42" presetClass="path" presetSubtype="0" accel="50000" decel="50000" fill="hold" nodeType="withEffect">
                                  <p:stCondLst>
                                    <p:cond delay="300"/>
                                  </p:stCondLst>
                                  <p:childTnLst>
                                    <p:animMotion origin="layout" path="M -2.70833E-6 -0.0375 L -2.70833E-6 1.11111E-6 " pathEditMode="relative" rAng="0" ptsTypes="AA">
                                      <p:cBhvr>
                                        <p:cTn id="45" dur="800" fill="hold"/>
                                        <p:tgtEl>
                                          <p:spTgt spid="18"/>
                                        </p:tgtEl>
                                        <p:attrNameLst>
                                          <p:attrName>ppt_x</p:attrName>
                                          <p:attrName>ppt_y</p:attrName>
                                        </p:attrNameLst>
                                      </p:cBhvr>
                                      <p:rCtr x="0" y="1875"/>
                                    </p:animMotion>
                                  </p:childTnLst>
                                </p:cTn>
                              </p:par>
                              <p:par>
                                <p:cTn id="46" presetID="10" presetClass="entr" presetSubtype="0" fill="hold" nodeType="withEffect">
                                  <p:stCondLst>
                                    <p:cond delay="300"/>
                                  </p:stCondLst>
                                  <p:childTnLst>
                                    <p:set>
                                      <p:cBhvr>
                                        <p:cTn id="47" dur="1" fill="hold">
                                          <p:stCondLst>
                                            <p:cond delay="0"/>
                                          </p:stCondLst>
                                        </p:cTn>
                                        <p:tgtEl>
                                          <p:spTgt spid="19"/>
                                        </p:tgtEl>
                                        <p:attrNameLst>
                                          <p:attrName>style.visibility</p:attrName>
                                        </p:attrNameLst>
                                      </p:cBhvr>
                                      <p:to>
                                        <p:strVal val="visible"/>
                                      </p:to>
                                    </p:set>
                                    <p:animEffect transition="in" filter="fade">
                                      <p:cBhvr>
                                        <p:cTn id="48" dur="500"/>
                                        <p:tgtEl>
                                          <p:spTgt spid="19"/>
                                        </p:tgtEl>
                                      </p:cBhvr>
                                    </p:animEffect>
                                  </p:childTnLst>
                                </p:cTn>
                              </p:par>
                              <p:par>
                                <p:cTn id="49" presetID="42" presetClass="path" presetSubtype="0" accel="50000" decel="50000" fill="hold" nodeType="withEffect">
                                  <p:stCondLst>
                                    <p:cond delay="300"/>
                                  </p:stCondLst>
                                  <p:childTnLst>
                                    <p:animMotion origin="layout" path="M -4.79167E-6 -0.0375 L -4.79167E-6 -3.7037E-7 " pathEditMode="relative" rAng="0" ptsTypes="AA">
                                      <p:cBhvr>
                                        <p:cTn id="50" dur="800" fill="hold"/>
                                        <p:tgtEl>
                                          <p:spTgt spid="19"/>
                                        </p:tgtEl>
                                        <p:attrNameLst>
                                          <p:attrName>ppt_x</p:attrName>
                                          <p:attrName>ppt_y</p:attrName>
                                        </p:attrNameLst>
                                      </p:cBhvr>
                                      <p:rCtr x="0" y="1875"/>
                                    </p:animMotion>
                                  </p:childTnLst>
                                </p:cTn>
                              </p:par>
                              <p:par>
                                <p:cTn id="51" presetID="10" presetClass="entr" presetSubtype="0" fill="hold" nodeType="withEffect">
                                  <p:stCondLst>
                                    <p:cond delay="400"/>
                                  </p:stCondLst>
                                  <p:childTnLst>
                                    <p:set>
                                      <p:cBhvr>
                                        <p:cTn id="52" dur="1" fill="hold">
                                          <p:stCondLst>
                                            <p:cond delay="0"/>
                                          </p:stCondLst>
                                        </p:cTn>
                                        <p:tgtEl>
                                          <p:spTgt spid="22"/>
                                        </p:tgtEl>
                                        <p:attrNameLst>
                                          <p:attrName>style.visibility</p:attrName>
                                        </p:attrNameLst>
                                      </p:cBhvr>
                                      <p:to>
                                        <p:strVal val="visible"/>
                                      </p:to>
                                    </p:set>
                                    <p:animEffect transition="in" filter="fade">
                                      <p:cBhvr>
                                        <p:cTn id="53" dur="500"/>
                                        <p:tgtEl>
                                          <p:spTgt spid="22"/>
                                        </p:tgtEl>
                                      </p:cBhvr>
                                    </p:animEffect>
                                  </p:childTnLst>
                                </p:cTn>
                              </p:par>
                              <p:par>
                                <p:cTn id="54" presetID="42" presetClass="path" presetSubtype="0" accel="50000" decel="50000" fill="hold" nodeType="withEffect">
                                  <p:stCondLst>
                                    <p:cond delay="400"/>
                                  </p:stCondLst>
                                  <p:childTnLst>
                                    <p:animMotion origin="layout" path="M -4.79167E-6 -0.0375 L -4.79167E-6 1.85185E-6 " pathEditMode="relative" rAng="0" ptsTypes="AA">
                                      <p:cBhvr>
                                        <p:cTn id="55" dur="800" fill="hold"/>
                                        <p:tgtEl>
                                          <p:spTgt spid="22"/>
                                        </p:tgtEl>
                                        <p:attrNameLst>
                                          <p:attrName>ppt_x</p:attrName>
                                          <p:attrName>ppt_y</p:attrName>
                                        </p:attrNameLst>
                                      </p:cBhvr>
                                      <p:rCtr x="0" y="1875"/>
                                    </p:animMotion>
                                  </p:childTnLst>
                                </p:cTn>
                              </p:par>
                              <p:par>
                                <p:cTn id="56" presetID="10" presetClass="entr" presetSubtype="0" fill="hold" nodeType="withEffect">
                                  <p:stCondLst>
                                    <p:cond delay="400"/>
                                  </p:stCondLst>
                                  <p:childTnLst>
                                    <p:set>
                                      <p:cBhvr>
                                        <p:cTn id="57" dur="1" fill="hold">
                                          <p:stCondLst>
                                            <p:cond delay="0"/>
                                          </p:stCondLst>
                                        </p:cTn>
                                        <p:tgtEl>
                                          <p:spTgt spid="24"/>
                                        </p:tgtEl>
                                        <p:attrNameLst>
                                          <p:attrName>style.visibility</p:attrName>
                                        </p:attrNameLst>
                                      </p:cBhvr>
                                      <p:to>
                                        <p:strVal val="visible"/>
                                      </p:to>
                                    </p:set>
                                    <p:animEffect transition="in" filter="fade">
                                      <p:cBhvr>
                                        <p:cTn id="58" dur="500"/>
                                        <p:tgtEl>
                                          <p:spTgt spid="24"/>
                                        </p:tgtEl>
                                      </p:cBhvr>
                                    </p:animEffect>
                                  </p:childTnLst>
                                </p:cTn>
                              </p:par>
                              <p:par>
                                <p:cTn id="59" presetID="42" presetClass="path" presetSubtype="0" accel="50000" decel="50000" fill="hold" nodeType="withEffect">
                                  <p:stCondLst>
                                    <p:cond delay="400"/>
                                  </p:stCondLst>
                                  <p:childTnLst>
                                    <p:animMotion origin="layout" path="M 2.08333E-7 -0.0375 L 2.08333E-7 2.59259E-6 " pathEditMode="relative" rAng="0" ptsTypes="AA">
                                      <p:cBhvr>
                                        <p:cTn id="60" dur="800" fill="hold"/>
                                        <p:tgtEl>
                                          <p:spTgt spid="24"/>
                                        </p:tgtEl>
                                        <p:attrNameLst>
                                          <p:attrName>ppt_x</p:attrName>
                                          <p:attrName>ppt_y</p:attrName>
                                        </p:attrNameLst>
                                      </p:cBhvr>
                                      <p:rCtr x="0" y="1875"/>
                                    </p:animMotion>
                                  </p:childTnLst>
                                </p:cTn>
                              </p:par>
                              <p:par>
                                <p:cTn id="61" presetID="10" presetClass="entr" presetSubtype="0" fill="hold" nodeType="withEffect">
                                  <p:stCondLst>
                                    <p:cond delay="500"/>
                                  </p:stCondLst>
                                  <p:childTnLst>
                                    <p:set>
                                      <p:cBhvr>
                                        <p:cTn id="62" dur="1" fill="hold">
                                          <p:stCondLst>
                                            <p:cond delay="0"/>
                                          </p:stCondLst>
                                        </p:cTn>
                                        <p:tgtEl>
                                          <p:spTgt spid="25"/>
                                        </p:tgtEl>
                                        <p:attrNameLst>
                                          <p:attrName>style.visibility</p:attrName>
                                        </p:attrNameLst>
                                      </p:cBhvr>
                                      <p:to>
                                        <p:strVal val="visible"/>
                                      </p:to>
                                    </p:set>
                                    <p:animEffect transition="in" filter="fade">
                                      <p:cBhvr>
                                        <p:cTn id="63" dur="500"/>
                                        <p:tgtEl>
                                          <p:spTgt spid="25"/>
                                        </p:tgtEl>
                                      </p:cBhvr>
                                    </p:animEffect>
                                  </p:childTnLst>
                                </p:cTn>
                              </p:par>
                              <p:par>
                                <p:cTn id="64" presetID="42" presetClass="path" presetSubtype="0" accel="50000" decel="50000" fill="hold" nodeType="withEffect">
                                  <p:stCondLst>
                                    <p:cond delay="500"/>
                                  </p:stCondLst>
                                  <p:childTnLst>
                                    <p:animMotion origin="layout" path="M 4.58333E-6 -0.0375 L 4.58333E-6 -7.40741E-7 " pathEditMode="relative" rAng="0" ptsTypes="AA">
                                      <p:cBhvr>
                                        <p:cTn id="65" dur="800" fill="hold"/>
                                        <p:tgtEl>
                                          <p:spTgt spid="25"/>
                                        </p:tgtEl>
                                        <p:attrNameLst>
                                          <p:attrName>ppt_x</p:attrName>
                                          <p:attrName>ppt_y</p:attrName>
                                        </p:attrNameLst>
                                      </p:cBhvr>
                                      <p:rCtr x="0" y="1875"/>
                                    </p:animMotion>
                                  </p:childTnLst>
                                </p:cTn>
                              </p:par>
                              <p:par>
                                <p:cTn id="66" presetID="10" presetClass="entr" presetSubtype="0" fill="hold" nodeType="withEffect">
                                  <p:stCondLst>
                                    <p:cond delay="600"/>
                                  </p:stCondLst>
                                  <p:childTnLst>
                                    <p:set>
                                      <p:cBhvr>
                                        <p:cTn id="67" dur="1" fill="hold">
                                          <p:stCondLst>
                                            <p:cond delay="0"/>
                                          </p:stCondLst>
                                        </p:cTn>
                                        <p:tgtEl>
                                          <p:spTgt spid="26"/>
                                        </p:tgtEl>
                                        <p:attrNameLst>
                                          <p:attrName>style.visibility</p:attrName>
                                        </p:attrNameLst>
                                      </p:cBhvr>
                                      <p:to>
                                        <p:strVal val="visible"/>
                                      </p:to>
                                    </p:set>
                                    <p:animEffect transition="in" filter="fade">
                                      <p:cBhvr>
                                        <p:cTn id="68" dur="500"/>
                                        <p:tgtEl>
                                          <p:spTgt spid="26"/>
                                        </p:tgtEl>
                                      </p:cBhvr>
                                    </p:animEffect>
                                  </p:childTnLst>
                                </p:cTn>
                              </p:par>
                              <p:par>
                                <p:cTn id="69" presetID="42" presetClass="path" presetSubtype="0" accel="50000" decel="50000" fill="hold" nodeType="withEffect">
                                  <p:stCondLst>
                                    <p:cond delay="600"/>
                                  </p:stCondLst>
                                  <p:childTnLst>
                                    <p:animMotion origin="layout" path="M -1.04167E-6 -0.0375 L -1.04167E-6 1.85185E-6 " pathEditMode="relative" rAng="0" ptsTypes="AA">
                                      <p:cBhvr>
                                        <p:cTn id="70" dur="800" fill="hold"/>
                                        <p:tgtEl>
                                          <p:spTgt spid="26"/>
                                        </p:tgtEl>
                                        <p:attrNameLst>
                                          <p:attrName>ppt_x</p:attrName>
                                          <p:attrName>ppt_y</p:attrName>
                                        </p:attrNameLst>
                                      </p:cBhvr>
                                      <p:rCtr x="0" y="1875"/>
                                    </p:animMotion>
                                  </p:childTnLst>
                                </p:cTn>
                              </p:par>
                              <p:par>
                                <p:cTn id="71" presetID="10" presetClass="entr" presetSubtype="0" fill="hold" nodeType="withEffect">
                                  <p:stCondLst>
                                    <p:cond delay="500"/>
                                  </p:stCondLst>
                                  <p:childTnLst>
                                    <p:set>
                                      <p:cBhvr>
                                        <p:cTn id="72" dur="1" fill="hold">
                                          <p:stCondLst>
                                            <p:cond delay="0"/>
                                          </p:stCondLst>
                                        </p:cTn>
                                        <p:tgtEl>
                                          <p:spTgt spid="20"/>
                                        </p:tgtEl>
                                        <p:attrNameLst>
                                          <p:attrName>style.visibility</p:attrName>
                                        </p:attrNameLst>
                                      </p:cBhvr>
                                      <p:to>
                                        <p:strVal val="visible"/>
                                      </p:to>
                                    </p:set>
                                    <p:animEffect transition="in" filter="fade">
                                      <p:cBhvr>
                                        <p:cTn id="73" dur="500"/>
                                        <p:tgtEl>
                                          <p:spTgt spid="20"/>
                                        </p:tgtEl>
                                      </p:cBhvr>
                                    </p:animEffect>
                                  </p:childTnLst>
                                </p:cTn>
                              </p:par>
                              <p:par>
                                <p:cTn id="74" presetID="42" presetClass="path" presetSubtype="0" accel="50000" decel="50000" fill="hold" nodeType="withEffect">
                                  <p:stCondLst>
                                    <p:cond delay="500"/>
                                  </p:stCondLst>
                                  <p:childTnLst>
                                    <p:animMotion origin="layout" path="M 4.58333E-6 -0.0375 L 4.58333E-6 -3.7037E-7 " pathEditMode="relative" rAng="0" ptsTypes="AA">
                                      <p:cBhvr>
                                        <p:cTn id="75" dur="800" fill="hold"/>
                                        <p:tgtEl>
                                          <p:spTgt spid="20"/>
                                        </p:tgtEl>
                                        <p:attrNameLst>
                                          <p:attrName>ppt_x</p:attrName>
                                          <p:attrName>ppt_y</p:attrName>
                                        </p:attrNameLst>
                                      </p:cBhvr>
                                      <p:rCtr x="0" y="1875"/>
                                    </p:animMotion>
                                  </p:childTnLst>
                                </p:cTn>
                              </p:par>
                              <p:par>
                                <p:cTn id="76" presetID="10" presetClass="entr" presetSubtype="0" fill="hold" nodeType="withEffect">
                                  <p:stCondLst>
                                    <p:cond delay="600"/>
                                  </p:stCondLst>
                                  <p:childTnLst>
                                    <p:set>
                                      <p:cBhvr>
                                        <p:cTn id="77" dur="1" fill="hold">
                                          <p:stCondLst>
                                            <p:cond delay="0"/>
                                          </p:stCondLst>
                                        </p:cTn>
                                        <p:tgtEl>
                                          <p:spTgt spid="23"/>
                                        </p:tgtEl>
                                        <p:attrNameLst>
                                          <p:attrName>style.visibility</p:attrName>
                                        </p:attrNameLst>
                                      </p:cBhvr>
                                      <p:to>
                                        <p:strVal val="visible"/>
                                      </p:to>
                                    </p:set>
                                    <p:animEffect transition="in" filter="fade">
                                      <p:cBhvr>
                                        <p:cTn id="78" dur="500"/>
                                        <p:tgtEl>
                                          <p:spTgt spid="23"/>
                                        </p:tgtEl>
                                      </p:cBhvr>
                                    </p:animEffect>
                                  </p:childTnLst>
                                </p:cTn>
                              </p:par>
                              <p:par>
                                <p:cTn id="79" presetID="42" presetClass="path" presetSubtype="0" accel="50000" decel="50000" fill="hold" nodeType="withEffect">
                                  <p:stCondLst>
                                    <p:cond delay="600"/>
                                  </p:stCondLst>
                                  <p:childTnLst>
                                    <p:animMotion origin="layout" path="M -1.04167E-6 -0.0375 L -1.04167E-6 7.40741E-7 " pathEditMode="relative" rAng="0" ptsTypes="AA">
                                      <p:cBhvr>
                                        <p:cTn id="80" dur="800" fill="hold"/>
                                        <p:tgtEl>
                                          <p:spTgt spid="23"/>
                                        </p:tgtEl>
                                        <p:attrNameLst>
                                          <p:attrName>ppt_x</p:attrName>
                                          <p:attrName>ppt_y</p:attrName>
                                        </p:attrNameLst>
                                      </p:cBhvr>
                                      <p:rCtr x="0" y="1875"/>
                                    </p:animMotion>
                                  </p:childTnLst>
                                </p:cTn>
                              </p:par>
                              <p:par>
                                <p:cTn id="81" presetID="10" presetClass="entr" presetSubtype="0" fill="hold" nodeType="withEffect">
                                  <p:stCondLst>
                                    <p:cond delay="700"/>
                                  </p:stCondLst>
                                  <p:childTnLst>
                                    <p:set>
                                      <p:cBhvr>
                                        <p:cTn id="82" dur="1" fill="hold">
                                          <p:stCondLst>
                                            <p:cond delay="0"/>
                                          </p:stCondLst>
                                        </p:cTn>
                                        <p:tgtEl>
                                          <p:spTgt spid="21"/>
                                        </p:tgtEl>
                                        <p:attrNameLst>
                                          <p:attrName>style.visibility</p:attrName>
                                        </p:attrNameLst>
                                      </p:cBhvr>
                                      <p:to>
                                        <p:strVal val="visible"/>
                                      </p:to>
                                    </p:set>
                                    <p:animEffect transition="in" filter="fade">
                                      <p:cBhvr>
                                        <p:cTn id="83" dur="500"/>
                                        <p:tgtEl>
                                          <p:spTgt spid="21"/>
                                        </p:tgtEl>
                                      </p:cBhvr>
                                    </p:animEffect>
                                  </p:childTnLst>
                                </p:cTn>
                              </p:par>
                              <p:par>
                                <p:cTn id="84" presetID="42" presetClass="path" presetSubtype="0" accel="50000" decel="50000" fill="hold" nodeType="withEffect">
                                  <p:stCondLst>
                                    <p:cond delay="700"/>
                                  </p:stCondLst>
                                  <p:childTnLst>
                                    <p:animMotion origin="layout" path="M 3.33333E-6 -0.0375 L 3.33333E-6 -3.7037E-6 " pathEditMode="relative" rAng="0" ptsTypes="AA">
                                      <p:cBhvr>
                                        <p:cTn id="85" dur="800" fill="hold"/>
                                        <p:tgtEl>
                                          <p:spTgt spid="21"/>
                                        </p:tgtEl>
                                        <p:attrNameLst>
                                          <p:attrName>ppt_x</p:attrName>
                                          <p:attrName>ppt_y</p:attrName>
                                        </p:attrNameLst>
                                      </p:cBhvr>
                                      <p:rCtr x="0" y="1875"/>
                                    </p:animMotion>
                                  </p:childTnLst>
                                </p:cTn>
                              </p:par>
                              <p:par>
                                <p:cTn id="86" presetID="10" presetClass="entr" presetSubtype="0" fill="hold" nodeType="withEffect">
                                  <p:stCondLst>
                                    <p:cond delay="700"/>
                                  </p:stCondLst>
                                  <p:childTnLst>
                                    <p:set>
                                      <p:cBhvr>
                                        <p:cTn id="87" dur="1" fill="hold">
                                          <p:stCondLst>
                                            <p:cond delay="0"/>
                                          </p:stCondLst>
                                        </p:cTn>
                                        <p:tgtEl>
                                          <p:spTgt spid="27"/>
                                        </p:tgtEl>
                                        <p:attrNameLst>
                                          <p:attrName>style.visibility</p:attrName>
                                        </p:attrNameLst>
                                      </p:cBhvr>
                                      <p:to>
                                        <p:strVal val="visible"/>
                                      </p:to>
                                    </p:set>
                                    <p:animEffect transition="in" filter="fade">
                                      <p:cBhvr>
                                        <p:cTn id="88" dur="500"/>
                                        <p:tgtEl>
                                          <p:spTgt spid="27"/>
                                        </p:tgtEl>
                                      </p:cBhvr>
                                    </p:animEffect>
                                  </p:childTnLst>
                                </p:cTn>
                              </p:par>
                              <p:par>
                                <p:cTn id="89" presetID="42" presetClass="path" presetSubtype="0" accel="50000" decel="50000" fill="hold" nodeType="withEffect">
                                  <p:stCondLst>
                                    <p:cond delay="700"/>
                                  </p:stCondLst>
                                  <p:childTnLst>
                                    <p:animMotion origin="layout" path="M 3.33333E-6 -0.0375 L 3.33333E-6 4.07407E-6 " pathEditMode="relative" rAng="0" ptsTypes="AA">
                                      <p:cBhvr>
                                        <p:cTn id="90" dur="800" fill="hold"/>
                                        <p:tgtEl>
                                          <p:spTgt spid="27"/>
                                        </p:tgtEl>
                                        <p:attrNameLst>
                                          <p:attrName>ppt_x</p:attrName>
                                          <p:attrName>ppt_y</p:attrName>
                                        </p:attrNameLst>
                                      </p:cBhvr>
                                      <p:rCtr x="0" y="1875"/>
                                    </p:animMotion>
                                  </p:childTnLst>
                                </p:cTn>
                              </p:par>
                              <p:par>
                                <p:cTn id="91" presetID="10" presetClass="entr" presetSubtype="0" fill="hold" nodeType="withEffect">
                                  <p:stCondLst>
                                    <p:cond delay="800"/>
                                  </p:stCondLst>
                                  <p:childTnLst>
                                    <p:set>
                                      <p:cBhvr>
                                        <p:cTn id="92" dur="1" fill="hold">
                                          <p:stCondLst>
                                            <p:cond delay="0"/>
                                          </p:stCondLst>
                                        </p:cTn>
                                        <p:tgtEl>
                                          <p:spTgt spid="30"/>
                                        </p:tgtEl>
                                        <p:attrNameLst>
                                          <p:attrName>style.visibility</p:attrName>
                                        </p:attrNameLst>
                                      </p:cBhvr>
                                      <p:to>
                                        <p:strVal val="visible"/>
                                      </p:to>
                                    </p:set>
                                    <p:animEffect transition="in" filter="fade">
                                      <p:cBhvr>
                                        <p:cTn id="93" dur="500"/>
                                        <p:tgtEl>
                                          <p:spTgt spid="30"/>
                                        </p:tgtEl>
                                      </p:cBhvr>
                                    </p:animEffect>
                                  </p:childTnLst>
                                </p:cTn>
                              </p:par>
                              <p:par>
                                <p:cTn id="94" presetID="42" presetClass="path" presetSubtype="0" accel="50000" decel="50000" fill="hold" nodeType="withEffect">
                                  <p:stCondLst>
                                    <p:cond delay="800"/>
                                  </p:stCondLst>
                                  <p:childTnLst>
                                    <p:animMotion origin="layout" path="M -2.08333E-7 -0.0375 L -2.08333E-7 4.81481E-6 " pathEditMode="relative" rAng="0" ptsTypes="AA">
                                      <p:cBhvr>
                                        <p:cTn id="95" dur="800" fill="hold"/>
                                        <p:tgtEl>
                                          <p:spTgt spid="30"/>
                                        </p:tgtEl>
                                        <p:attrNameLst>
                                          <p:attrName>ppt_x</p:attrName>
                                          <p:attrName>ppt_y</p:attrName>
                                        </p:attrNameLst>
                                      </p:cBhvr>
                                      <p:rCtr x="0" y="1875"/>
                                    </p:animMotion>
                                  </p:childTnLst>
                                </p:cTn>
                              </p:par>
                              <p:par>
                                <p:cTn id="96" presetID="10" presetClass="entr" presetSubtype="0" fill="hold" nodeType="withEffect">
                                  <p:stCondLst>
                                    <p:cond delay="900"/>
                                  </p:stCondLst>
                                  <p:childTnLst>
                                    <p:set>
                                      <p:cBhvr>
                                        <p:cTn id="97" dur="1" fill="hold">
                                          <p:stCondLst>
                                            <p:cond delay="0"/>
                                          </p:stCondLst>
                                        </p:cTn>
                                        <p:tgtEl>
                                          <p:spTgt spid="29"/>
                                        </p:tgtEl>
                                        <p:attrNameLst>
                                          <p:attrName>style.visibility</p:attrName>
                                        </p:attrNameLst>
                                      </p:cBhvr>
                                      <p:to>
                                        <p:strVal val="visible"/>
                                      </p:to>
                                    </p:set>
                                    <p:animEffect transition="in" filter="fade">
                                      <p:cBhvr>
                                        <p:cTn id="98" dur="500"/>
                                        <p:tgtEl>
                                          <p:spTgt spid="29"/>
                                        </p:tgtEl>
                                      </p:cBhvr>
                                    </p:animEffect>
                                  </p:childTnLst>
                                </p:cTn>
                              </p:par>
                              <p:par>
                                <p:cTn id="99" presetID="42" presetClass="path" presetSubtype="0" accel="50000" decel="50000" fill="hold" nodeType="withEffect">
                                  <p:stCondLst>
                                    <p:cond delay="900"/>
                                  </p:stCondLst>
                                  <p:childTnLst>
                                    <p:animMotion origin="layout" path="M 4.58333E-6 -0.0375 L 4.58333E-6 -1.48148E-6 " pathEditMode="relative" rAng="0" ptsTypes="AA">
                                      <p:cBhvr>
                                        <p:cTn id="100" dur="800" fill="hold"/>
                                        <p:tgtEl>
                                          <p:spTgt spid="29"/>
                                        </p:tgtEl>
                                        <p:attrNameLst>
                                          <p:attrName>ppt_x</p:attrName>
                                          <p:attrName>ppt_y</p:attrName>
                                        </p:attrNameLst>
                                      </p:cBhvr>
                                      <p:rCtr x="0" y="1875"/>
                                    </p:animMotion>
                                  </p:childTnLst>
                                </p:cTn>
                              </p:par>
                              <p:par>
                                <p:cTn id="101" presetID="10" presetClass="entr" presetSubtype="0" fill="hold" nodeType="withEffect">
                                  <p:stCondLst>
                                    <p:cond delay="1000"/>
                                  </p:stCondLst>
                                  <p:childTnLst>
                                    <p:set>
                                      <p:cBhvr>
                                        <p:cTn id="102" dur="1" fill="hold">
                                          <p:stCondLst>
                                            <p:cond delay="0"/>
                                          </p:stCondLst>
                                        </p:cTn>
                                        <p:tgtEl>
                                          <p:spTgt spid="32"/>
                                        </p:tgtEl>
                                        <p:attrNameLst>
                                          <p:attrName>style.visibility</p:attrName>
                                        </p:attrNameLst>
                                      </p:cBhvr>
                                      <p:to>
                                        <p:strVal val="visible"/>
                                      </p:to>
                                    </p:set>
                                    <p:animEffect transition="in" filter="fade">
                                      <p:cBhvr>
                                        <p:cTn id="103" dur="500"/>
                                        <p:tgtEl>
                                          <p:spTgt spid="32"/>
                                        </p:tgtEl>
                                      </p:cBhvr>
                                    </p:animEffect>
                                  </p:childTnLst>
                                </p:cTn>
                              </p:par>
                              <p:par>
                                <p:cTn id="104" presetID="42" presetClass="path" presetSubtype="0" accel="50000" decel="50000" fill="hold" nodeType="withEffect">
                                  <p:stCondLst>
                                    <p:cond delay="1000"/>
                                  </p:stCondLst>
                                  <p:childTnLst>
                                    <p:animMotion origin="layout" path="M -1.04167E-6 -0.0375 L -1.04167E-6 1.11111E-6 " pathEditMode="relative" rAng="0" ptsTypes="AA">
                                      <p:cBhvr>
                                        <p:cTn id="105" dur="800" fill="hold"/>
                                        <p:tgtEl>
                                          <p:spTgt spid="32"/>
                                        </p:tgtEl>
                                        <p:attrNameLst>
                                          <p:attrName>ppt_x</p:attrName>
                                          <p:attrName>ppt_y</p:attrName>
                                        </p:attrNameLst>
                                      </p:cBhvr>
                                      <p:rCtr x="0" y="1875"/>
                                    </p:animMotion>
                                  </p:childTnLst>
                                </p:cTn>
                              </p:par>
                              <p:par>
                                <p:cTn id="106" presetID="10" presetClass="entr" presetSubtype="0" fill="hold" grpId="0" nodeType="withEffect">
                                  <p:stCondLst>
                                    <p:cond delay="1600"/>
                                  </p:stCondLst>
                                  <p:childTnLst>
                                    <p:set>
                                      <p:cBhvr>
                                        <p:cTn id="107" dur="1" fill="hold">
                                          <p:stCondLst>
                                            <p:cond delay="0"/>
                                          </p:stCondLst>
                                        </p:cTn>
                                        <p:tgtEl>
                                          <p:spTgt spid="126"/>
                                        </p:tgtEl>
                                        <p:attrNameLst>
                                          <p:attrName>style.visibility</p:attrName>
                                        </p:attrNameLst>
                                      </p:cBhvr>
                                      <p:to>
                                        <p:strVal val="visible"/>
                                      </p:to>
                                    </p:set>
                                    <p:animEffect transition="in" filter="fade">
                                      <p:cBhvr>
                                        <p:cTn id="108" dur="500"/>
                                        <p:tgtEl>
                                          <p:spTgt spid="126"/>
                                        </p:tgtEl>
                                      </p:cBhvr>
                                    </p:animEffect>
                                  </p:childTnLst>
                                </p:cTn>
                              </p:par>
                              <p:par>
                                <p:cTn id="109" presetID="42" presetClass="path" presetSubtype="0" accel="50000" decel="50000" fill="hold" grpId="1" nodeType="withEffect">
                                  <p:stCondLst>
                                    <p:cond delay="1600"/>
                                  </p:stCondLst>
                                  <p:childTnLst>
                                    <p:animMotion origin="layout" path="M 0.00885 3.7037E-6 L 2.29167E-6 3.7037E-6 " pathEditMode="relative" rAng="0" ptsTypes="AA">
                                      <p:cBhvr>
                                        <p:cTn id="110" dur="800" fill="hold"/>
                                        <p:tgtEl>
                                          <p:spTgt spid="126"/>
                                        </p:tgtEl>
                                        <p:attrNameLst>
                                          <p:attrName>ppt_x</p:attrName>
                                          <p:attrName>ppt_y</p:attrName>
                                        </p:attrNameLst>
                                      </p:cBhvr>
                                      <p:rCtr x="-443" y="0"/>
                                    </p:animMotion>
                                  </p:childTnLst>
                                </p:cTn>
                              </p:par>
                              <p:par>
                                <p:cTn id="111" presetID="10" presetClass="entr" presetSubtype="0" fill="hold" nodeType="withEffect">
                                  <p:stCondLst>
                                    <p:cond delay="2000"/>
                                  </p:stCondLst>
                                  <p:childTnLst>
                                    <p:set>
                                      <p:cBhvr>
                                        <p:cTn id="112" dur="1" fill="hold">
                                          <p:stCondLst>
                                            <p:cond delay="0"/>
                                          </p:stCondLst>
                                        </p:cTn>
                                        <p:tgtEl>
                                          <p:spTgt spid="40"/>
                                        </p:tgtEl>
                                        <p:attrNameLst>
                                          <p:attrName>style.visibility</p:attrName>
                                        </p:attrNameLst>
                                      </p:cBhvr>
                                      <p:to>
                                        <p:strVal val="visible"/>
                                      </p:to>
                                    </p:set>
                                    <p:animEffect transition="in" filter="fade">
                                      <p:cBhvr>
                                        <p:cTn id="113" dur="500"/>
                                        <p:tgtEl>
                                          <p:spTgt spid="40"/>
                                        </p:tgtEl>
                                      </p:cBhvr>
                                    </p:animEffect>
                                  </p:childTnLst>
                                </p:cTn>
                              </p:par>
                              <p:par>
                                <p:cTn id="114" presetID="42" presetClass="path" presetSubtype="0" accel="50000" decel="50000" fill="hold" nodeType="withEffect">
                                  <p:stCondLst>
                                    <p:cond delay="2000"/>
                                  </p:stCondLst>
                                  <p:childTnLst>
                                    <p:animMotion origin="layout" path="M -0.02096 3.7037E-6 L -2.08333E-6 3.7037E-6 " pathEditMode="relative" rAng="0" ptsTypes="AA">
                                      <p:cBhvr>
                                        <p:cTn id="115" dur="800" fill="hold"/>
                                        <p:tgtEl>
                                          <p:spTgt spid="40"/>
                                        </p:tgtEl>
                                        <p:attrNameLst>
                                          <p:attrName>ppt_x</p:attrName>
                                          <p:attrName>ppt_y</p:attrName>
                                        </p:attrNameLst>
                                      </p:cBhvr>
                                      <p:rCtr x="1042" y="0"/>
                                    </p:animMotion>
                                  </p:childTnLst>
                                </p:cTn>
                              </p:par>
                              <p:par>
                                <p:cTn id="116" presetID="10" presetClass="entr" presetSubtype="0" fill="hold" nodeType="withEffect">
                                  <p:stCondLst>
                                    <p:cond delay="2100"/>
                                  </p:stCondLst>
                                  <p:childTnLst>
                                    <p:set>
                                      <p:cBhvr>
                                        <p:cTn id="117" dur="1" fill="hold">
                                          <p:stCondLst>
                                            <p:cond delay="0"/>
                                          </p:stCondLst>
                                        </p:cTn>
                                        <p:tgtEl>
                                          <p:spTgt spid="48"/>
                                        </p:tgtEl>
                                        <p:attrNameLst>
                                          <p:attrName>style.visibility</p:attrName>
                                        </p:attrNameLst>
                                      </p:cBhvr>
                                      <p:to>
                                        <p:strVal val="visible"/>
                                      </p:to>
                                    </p:set>
                                    <p:animEffect transition="in" filter="fade">
                                      <p:cBhvr>
                                        <p:cTn id="118" dur="500"/>
                                        <p:tgtEl>
                                          <p:spTgt spid="48"/>
                                        </p:tgtEl>
                                      </p:cBhvr>
                                    </p:animEffect>
                                  </p:childTnLst>
                                </p:cTn>
                              </p:par>
                              <p:par>
                                <p:cTn id="119" presetID="42" presetClass="path" presetSubtype="0" accel="50000" decel="50000" fill="hold" nodeType="withEffect">
                                  <p:stCondLst>
                                    <p:cond delay="2000"/>
                                  </p:stCondLst>
                                  <p:childTnLst>
                                    <p:animMotion origin="layout" path="M -0.02096 3.7037E-6 L -4.58333E-6 3.7037E-6 " pathEditMode="relative" rAng="0" ptsTypes="AA">
                                      <p:cBhvr>
                                        <p:cTn id="120" dur="800" fill="hold"/>
                                        <p:tgtEl>
                                          <p:spTgt spid="48"/>
                                        </p:tgtEl>
                                        <p:attrNameLst>
                                          <p:attrName>ppt_x</p:attrName>
                                          <p:attrName>ppt_y</p:attrName>
                                        </p:attrNameLst>
                                      </p:cBhvr>
                                      <p:rCtr x="1042" y="0"/>
                                    </p:animMotion>
                                  </p:childTnLst>
                                </p:cTn>
                              </p:par>
                              <p:par>
                                <p:cTn id="121" presetID="10" presetClass="entr" presetSubtype="0" fill="hold" nodeType="withEffect">
                                  <p:stCondLst>
                                    <p:cond delay="2200"/>
                                  </p:stCondLst>
                                  <p:childTnLst>
                                    <p:set>
                                      <p:cBhvr>
                                        <p:cTn id="122" dur="1" fill="hold">
                                          <p:stCondLst>
                                            <p:cond delay="0"/>
                                          </p:stCondLst>
                                        </p:cTn>
                                        <p:tgtEl>
                                          <p:spTgt spid="46"/>
                                        </p:tgtEl>
                                        <p:attrNameLst>
                                          <p:attrName>style.visibility</p:attrName>
                                        </p:attrNameLst>
                                      </p:cBhvr>
                                      <p:to>
                                        <p:strVal val="visible"/>
                                      </p:to>
                                    </p:set>
                                    <p:animEffect transition="in" filter="fade">
                                      <p:cBhvr>
                                        <p:cTn id="123" dur="500"/>
                                        <p:tgtEl>
                                          <p:spTgt spid="46"/>
                                        </p:tgtEl>
                                      </p:cBhvr>
                                    </p:animEffect>
                                  </p:childTnLst>
                                </p:cTn>
                              </p:par>
                              <p:par>
                                <p:cTn id="124" presetID="42" presetClass="path" presetSubtype="0" accel="50000" decel="50000" fill="hold" nodeType="withEffect">
                                  <p:stCondLst>
                                    <p:cond delay="2000"/>
                                  </p:stCondLst>
                                  <p:childTnLst>
                                    <p:animMotion origin="layout" path="M -0.02097 3.7037E-6 L 2.70833E-6 3.7037E-6 " pathEditMode="relative" rAng="0" ptsTypes="AA">
                                      <p:cBhvr>
                                        <p:cTn id="125" dur="800" fill="hold"/>
                                        <p:tgtEl>
                                          <p:spTgt spid="46"/>
                                        </p:tgtEl>
                                        <p:attrNameLst>
                                          <p:attrName>ppt_x</p:attrName>
                                          <p:attrName>ppt_y</p:attrName>
                                        </p:attrNameLst>
                                      </p:cBhvr>
                                      <p:rCtr x="1042" y="0"/>
                                    </p:animMotion>
                                  </p:childTnLst>
                                </p:cTn>
                              </p:par>
                              <p:par>
                                <p:cTn id="126" presetID="10" presetClass="entr" presetSubtype="0" fill="hold" nodeType="withEffect">
                                  <p:stCondLst>
                                    <p:cond delay="2300"/>
                                  </p:stCondLst>
                                  <p:childTnLst>
                                    <p:set>
                                      <p:cBhvr>
                                        <p:cTn id="127" dur="1" fill="hold">
                                          <p:stCondLst>
                                            <p:cond delay="0"/>
                                          </p:stCondLst>
                                        </p:cTn>
                                        <p:tgtEl>
                                          <p:spTgt spid="47"/>
                                        </p:tgtEl>
                                        <p:attrNameLst>
                                          <p:attrName>style.visibility</p:attrName>
                                        </p:attrNameLst>
                                      </p:cBhvr>
                                      <p:to>
                                        <p:strVal val="visible"/>
                                      </p:to>
                                    </p:set>
                                    <p:animEffect transition="in" filter="fade">
                                      <p:cBhvr>
                                        <p:cTn id="128" dur="500"/>
                                        <p:tgtEl>
                                          <p:spTgt spid="47"/>
                                        </p:tgtEl>
                                      </p:cBhvr>
                                    </p:animEffect>
                                  </p:childTnLst>
                                </p:cTn>
                              </p:par>
                              <p:par>
                                <p:cTn id="129" presetID="42" presetClass="path" presetSubtype="0" accel="50000" decel="50000" fill="hold" nodeType="withEffect">
                                  <p:stCondLst>
                                    <p:cond delay="2000"/>
                                  </p:stCondLst>
                                  <p:childTnLst>
                                    <p:animMotion origin="layout" path="M -0.02097 3.7037E-6 L 2.91667E-6 3.7037E-6 " pathEditMode="relative" rAng="0" ptsTypes="AA">
                                      <p:cBhvr>
                                        <p:cTn id="130" dur="800" fill="hold"/>
                                        <p:tgtEl>
                                          <p:spTgt spid="47"/>
                                        </p:tgtEl>
                                        <p:attrNameLst>
                                          <p:attrName>ppt_x</p:attrName>
                                          <p:attrName>ppt_y</p:attrName>
                                        </p:attrNameLst>
                                      </p:cBhvr>
                                      <p:rCtr x="1042"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 grpId="0"/>
      <p:bldP spid="126" grpId="1"/>
    </p:bld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D0C3F9-680D-499E-8336-B78F8EDF87F1}"/>
              </a:ext>
            </a:extLst>
          </p:cNvPr>
          <p:cNvSpPr>
            <a:spLocks noGrp="1"/>
          </p:cNvSpPr>
          <p:nvPr>
            <p:ph type="title"/>
          </p:nvPr>
        </p:nvSpPr>
        <p:spPr/>
        <p:txBody>
          <a:bodyPr/>
          <a:lstStyle/>
          <a:p>
            <a:r>
              <a:rPr lang="en-US"/>
              <a:t>Microsoft Cloud for Nonprofit solutions </a:t>
            </a:r>
          </a:p>
        </p:txBody>
      </p:sp>
      <p:grpSp>
        <p:nvGrpSpPr>
          <p:cNvPr id="3" name="Group 2">
            <a:extLst>
              <a:ext uri="{FF2B5EF4-FFF2-40B4-BE49-F238E27FC236}">
                <a16:creationId xmlns:a16="http://schemas.microsoft.com/office/drawing/2014/main" id="{6F3B4952-8442-FA31-75CA-FFF19FF3FDFC}"/>
              </a:ext>
              <a:ext uri="{C183D7F6-B498-43B3-948B-1728B52AA6E4}">
                <adec:decorative xmlns:adec="http://schemas.microsoft.com/office/drawing/2017/decorative" val="1"/>
              </a:ext>
            </a:extLst>
          </p:cNvPr>
          <p:cNvGrpSpPr/>
          <p:nvPr/>
        </p:nvGrpSpPr>
        <p:grpSpPr>
          <a:xfrm>
            <a:off x="620955" y="1342719"/>
            <a:ext cx="10984669" cy="5007282"/>
            <a:chOff x="620955" y="1342719"/>
            <a:chExt cx="10984669" cy="5007282"/>
          </a:xfrm>
        </p:grpSpPr>
        <p:sp>
          <p:nvSpPr>
            <p:cNvPr id="12" name="TextBox 19_1">
              <a:extLst>
                <a:ext uri="{FF2B5EF4-FFF2-40B4-BE49-F238E27FC236}">
                  <a16:creationId xmlns:a16="http://schemas.microsoft.com/office/drawing/2014/main" id="{D47D01AB-96C0-FE24-2665-F2EED3084C06}"/>
                </a:ext>
                <a:ext uri="{C183D7F6-B498-43B3-948B-1728B52AA6E4}">
                  <adec:decorative xmlns:adec="http://schemas.microsoft.com/office/drawing/2017/decorative" val="1"/>
                </a:ext>
              </a:extLst>
            </p:cNvPr>
            <p:cNvSpPr txBox="1">
              <a:spLocks/>
            </p:cNvSpPr>
            <p:nvPr/>
          </p:nvSpPr>
          <p:spPr>
            <a:xfrm>
              <a:off x="620955" y="1342719"/>
              <a:ext cx="10984669" cy="5007282"/>
            </a:xfrm>
            <a:prstGeom prst="roundRect">
              <a:avLst>
                <a:gd name="adj" fmla="val 2539"/>
              </a:avLst>
            </a:prstGeom>
            <a:solidFill>
              <a:schemeClr val="bg1"/>
            </a:solidFill>
            <a:effectLst>
              <a:outerShdw blurRad="63500" algn="ctr" rotWithShape="0">
                <a:prstClr val="black">
                  <a:alpha val="10000"/>
                </a:prstClr>
              </a:outerShdw>
            </a:effectLst>
          </p:spPr>
          <p:txBody>
            <a:bodyPr wrap="square" lIns="365760" tIns="365760" rIns="365760" bIns="3657600" anchor="b" anchorCtr="0">
              <a:noAutofit/>
            </a:bodyPr>
            <a:lstStyle>
              <a:defPPr>
                <a:defRPr lang="en-US"/>
              </a:defPPr>
              <a:lvl1pPr marR="0" lvl="0" indent="0" algn="ctr" fontAlgn="auto">
                <a:lnSpc>
                  <a:spcPct val="100000"/>
                </a:lnSpc>
                <a:spcBef>
                  <a:spcPts val="0"/>
                </a:spcBef>
                <a:spcAft>
                  <a:spcPts val="121"/>
                </a:spcAft>
                <a:buClrTx/>
                <a:buSzTx/>
                <a:buFontTx/>
                <a:buNone/>
                <a:tabLst/>
                <a:defRPr kumimoji="0" sz="1200" b="0" i="0" u="none" strike="noStrike" cap="none" spc="0" normalizeH="0" baseline="0">
                  <a:ln>
                    <a:noFill/>
                  </a:ln>
                  <a:solidFill>
                    <a:srgbClr val="008575"/>
                  </a:solidFill>
                  <a:effectLst/>
                  <a:uLnTx/>
                  <a:uFillTx/>
                  <a:latin typeface="Segoe UI Semibold"/>
                  <a:cs typeface="Segoe UI Semibold" panose="020B0702040204020203" pitchFamily="34" charset="0"/>
                </a:defRPr>
              </a:lvl1pPr>
            </a:lstStyle>
            <a:p>
              <a:endParaRPr lang="en-US"/>
            </a:p>
          </p:txBody>
        </p:sp>
        <p:sp>
          <p:nvSpPr>
            <p:cNvPr id="13" name="Rectangle 12">
              <a:extLst>
                <a:ext uri="{FF2B5EF4-FFF2-40B4-BE49-F238E27FC236}">
                  <a16:creationId xmlns:a16="http://schemas.microsoft.com/office/drawing/2014/main" id="{482C812F-17C7-B79D-053D-5ED8545A761B}"/>
                </a:ext>
                <a:ext uri="{C183D7F6-B498-43B3-948B-1728B52AA6E4}">
                  <adec:decorative xmlns:adec="http://schemas.microsoft.com/office/drawing/2017/decorative" val="1"/>
                </a:ext>
              </a:extLst>
            </p:cNvPr>
            <p:cNvSpPr>
              <a:spLocks/>
            </p:cNvSpPr>
            <p:nvPr/>
          </p:nvSpPr>
          <p:spPr bwMode="auto">
            <a:xfrm>
              <a:off x="620955" y="4804934"/>
              <a:ext cx="10984669" cy="759781"/>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IN" sz="2000" err="1">
                <a:solidFill>
                  <a:srgbClr val="FFFFFF"/>
                </a:solidFill>
                <a:ea typeface="Segoe UI" pitchFamily="34" charset="0"/>
                <a:cs typeface="Segoe UI" pitchFamily="34" charset="0"/>
              </a:endParaRPr>
            </a:p>
          </p:txBody>
        </p:sp>
        <p:sp>
          <p:nvSpPr>
            <p:cNvPr id="14" name="Rectangle: Top Corners Rounded 13">
              <a:extLst>
                <a:ext uri="{FF2B5EF4-FFF2-40B4-BE49-F238E27FC236}">
                  <a16:creationId xmlns:a16="http://schemas.microsoft.com/office/drawing/2014/main" id="{CC9F6DB6-5B4D-3B33-2708-915C41980681}"/>
                </a:ext>
                <a:ext uri="{C183D7F6-B498-43B3-948B-1728B52AA6E4}">
                  <adec:decorative xmlns:adec="http://schemas.microsoft.com/office/drawing/2017/decorative" val="1"/>
                </a:ext>
              </a:extLst>
            </p:cNvPr>
            <p:cNvSpPr>
              <a:spLocks/>
            </p:cNvSpPr>
            <p:nvPr/>
          </p:nvSpPr>
          <p:spPr bwMode="auto">
            <a:xfrm>
              <a:off x="620955" y="1342719"/>
              <a:ext cx="10984669" cy="811758"/>
            </a:xfrm>
            <a:prstGeom prst="round2Same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IN" sz="2000" err="1">
                <a:solidFill>
                  <a:srgbClr val="FFFFFF"/>
                </a:solidFill>
                <a:ea typeface="Segoe UI" pitchFamily="34" charset="0"/>
                <a:cs typeface="Segoe UI" pitchFamily="34" charset="0"/>
              </a:endParaRPr>
            </a:p>
          </p:txBody>
        </p:sp>
        <p:sp>
          <p:nvSpPr>
            <p:cNvPr id="20" name="Rectangle 19">
              <a:extLst>
                <a:ext uri="{FF2B5EF4-FFF2-40B4-BE49-F238E27FC236}">
                  <a16:creationId xmlns:a16="http://schemas.microsoft.com/office/drawing/2014/main" id="{7BBD0700-1625-6631-629B-E644D9C5E093}"/>
                </a:ext>
                <a:ext uri="{C183D7F6-B498-43B3-948B-1728B52AA6E4}">
                  <adec:decorative xmlns:adec="http://schemas.microsoft.com/office/drawing/2017/decorative" val="1"/>
                </a:ext>
              </a:extLst>
            </p:cNvPr>
            <p:cNvSpPr>
              <a:spLocks/>
            </p:cNvSpPr>
            <p:nvPr/>
          </p:nvSpPr>
          <p:spPr bwMode="auto">
            <a:xfrm>
              <a:off x="620955" y="2154477"/>
              <a:ext cx="10984669" cy="638841"/>
            </a:xfrm>
            <a:prstGeom prst="rect">
              <a:avLst/>
            </a:prstGeom>
            <a:solidFill>
              <a:schemeClr val="accent1">
                <a:alpha val="3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IN" sz="2000" err="1">
                <a:solidFill>
                  <a:srgbClr val="FFFFFF"/>
                </a:solidFill>
                <a:ea typeface="Segoe UI" pitchFamily="34" charset="0"/>
                <a:cs typeface="Segoe UI" pitchFamily="34" charset="0"/>
              </a:endParaRPr>
            </a:p>
          </p:txBody>
        </p:sp>
        <p:cxnSp>
          <p:nvCxnSpPr>
            <p:cNvPr id="33" name="Straight Connector 32">
              <a:extLst>
                <a:ext uri="{FF2B5EF4-FFF2-40B4-BE49-F238E27FC236}">
                  <a16:creationId xmlns:a16="http://schemas.microsoft.com/office/drawing/2014/main" id="{59FE7F4F-78B4-8AD6-ACFC-93D6BA734002}"/>
                </a:ext>
                <a:ext uri="{C183D7F6-B498-43B3-948B-1728B52AA6E4}">
                  <adec:decorative xmlns:adec="http://schemas.microsoft.com/office/drawing/2017/decorative" val="1"/>
                </a:ext>
              </a:extLst>
            </p:cNvPr>
            <p:cNvCxnSpPr>
              <a:cxnSpLocks/>
            </p:cNvCxnSpPr>
            <p:nvPr/>
          </p:nvCxnSpPr>
          <p:spPr>
            <a:xfrm>
              <a:off x="4323788" y="1432468"/>
              <a:ext cx="0" cy="632260"/>
            </a:xfrm>
            <a:prstGeom prst="line">
              <a:avLst/>
            </a:prstGeom>
            <a:ln w="635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AD32EC9D-7EAE-376D-EBA9-461928612F2A}"/>
                </a:ext>
                <a:ext uri="{C183D7F6-B498-43B3-948B-1728B52AA6E4}">
                  <adec:decorative xmlns:adec="http://schemas.microsoft.com/office/drawing/2017/decorative" val="1"/>
                </a:ext>
              </a:extLst>
            </p:cNvPr>
            <p:cNvCxnSpPr>
              <a:cxnSpLocks/>
            </p:cNvCxnSpPr>
            <p:nvPr/>
          </p:nvCxnSpPr>
          <p:spPr>
            <a:xfrm>
              <a:off x="10284540" y="1432468"/>
              <a:ext cx="0" cy="632260"/>
            </a:xfrm>
            <a:prstGeom prst="line">
              <a:avLst/>
            </a:prstGeom>
            <a:ln w="635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11BB743E-3533-D1BE-6EAD-1CDAD3910406}"/>
                </a:ext>
                <a:ext uri="{C183D7F6-B498-43B3-948B-1728B52AA6E4}">
                  <adec:decorative xmlns:adec="http://schemas.microsoft.com/office/drawing/2017/decorative" val="1"/>
                </a:ext>
              </a:extLst>
            </p:cNvPr>
            <p:cNvCxnSpPr>
              <a:cxnSpLocks/>
            </p:cNvCxnSpPr>
            <p:nvPr/>
          </p:nvCxnSpPr>
          <p:spPr>
            <a:xfrm>
              <a:off x="4323788" y="2219037"/>
              <a:ext cx="0" cy="509720"/>
            </a:xfrm>
            <a:prstGeom prst="line">
              <a:avLst/>
            </a:prstGeom>
            <a:ln w="635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EAD026FB-B7A2-BE6F-689C-B92D6BD3B07A}"/>
                </a:ext>
                <a:ext uri="{C183D7F6-B498-43B3-948B-1728B52AA6E4}">
                  <adec:decorative xmlns:adec="http://schemas.microsoft.com/office/drawing/2017/decorative" val="1"/>
                </a:ext>
              </a:extLst>
            </p:cNvPr>
            <p:cNvCxnSpPr>
              <a:cxnSpLocks/>
            </p:cNvCxnSpPr>
            <p:nvPr/>
          </p:nvCxnSpPr>
          <p:spPr>
            <a:xfrm>
              <a:off x="10284540" y="2219037"/>
              <a:ext cx="0" cy="509720"/>
            </a:xfrm>
            <a:prstGeom prst="line">
              <a:avLst/>
            </a:prstGeom>
            <a:ln w="635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45" name="Rectangle: Top Corners Rounded 44">
              <a:extLst>
                <a:ext uri="{FF2B5EF4-FFF2-40B4-BE49-F238E27FC236}">
                  <a16:creationId xmlns:a16="http://schemas.microsoft.com/office/drawing/2014/main" id="{676FD7AA-F2E9-8298-53C9-41F4DDBE74EB}"/>
                </a:ext>
                <a:ext uri="{C183D7F6-B498-43B3-948B-1728B52AA6E4}">
                  <adec:decorative xmlns:adec="http://schemas.microsoft.com/office/drawing/2017/decorative" val="1"/>
                </a:ext>
              </a:extLst>
            </p:cNvPr>
            <p:cNvSpPr>
              <a:spLocks/>
            </p:cNvSpPr>
            <p:nvPr/>
          </p:nvSpPr>
          <p:spPr bwMode="auto">
            <a:xfrm flipV="1">
              <a:off x="620955" y="5538243"/>
              <a:ext cx="10984669" cy="811758"/>
            </a:xfrm>
            <a:prstGeom prst="round2Same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IN" sz="2000" err="1">
                <a:solidFill>
                  <a:srgbClr val="FFFFFF"/>
                </a:solidFill>
                <a:ea typeface="Segoe UI" pitchFamily="34" charset="0"/>
                <a:cs typeface="Segoe UI" pitchFamily="34" charset="0"/>
              </a:endParaRPr>
            </a:p>
          </p:txBody>
        </p:sp>
        <p:cxnSp>
          <p:nvCxnSpPr>
            <p:cNvPr id="98" name="Straight Connector 97">
              <a:extLst>
                <a:ext uri="{FF2B5EF4-FFF2-40B4-BE49-F238E27FC236}">
                  <a16:creationId xmlns:a16="http://schemas.microsoft.com/office/drawing/2014/main" id="{88744EC5-030E-F92A-C913-F1EADA2BEF56}"/>
                </a:ext>
                <a:ext uri="{C183D7F6-B498-43B3-948B-1728B52AA6E4}">
                  <adec:decorative xmlns:adec="http://schemas.microsoft.com/office/drawing/2017/decorative" val="1"/>
                </a:ext>
              </a:extLst>
            </p:cNvPr>
            <p:cNvCxnSpPr>
              <a:cxnSpLocks/>
            </p:cNvCxnSpPr>
            <p:nvPr/>
          </p:nvCxnSpPr>
          <p:spPr>
            <a:xfrm>
              <a:off x="4323788" y="2845530"/>
              <a:ext cx="0" cy="1899616"/>
            </a:xfrm>
            <a:prstGeom prst="line">
              <a:avLst/>
            </a:prstGeom>
            <a:ln w="12700">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DC4BB2B3-A1D0-CF9E-765F-613C293391B6}"/>
                </a:ext>
                <a:ext uri="{C183D7F6-B498-43B3-948B-1728B52AA6E4}">
                  <adec:decorative xmlns:adec="http://schemas.microsoft.com/office/drawing/2017/decorative" val="1"/>
                </a:ext>
              </a:extLst>
            </p:cNvPr>
            <p:cNvCxnSpPr>
              <a:cxnSpLocks/>
            </p:cNvCxnSpPr>
            <p:nvPr/>
          </p:nvCxnSpPr>
          <p:spPr>
            <a:xfrm>
              <a:off x="10284540" y="2845530"/>
              <a:ext cx="0" cy="1899616"/>
            </a:xfrm>
            <a:prstGeom prst="line">
              <a:avLst/>
            </a:prstGeom>
            <a:ln w="12700">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B265262B-71D1-08D8-3638-E95F4620B85B}"/>
                </a:ext>
                <a:ext uri="{C183D7F6-B498-43B3-948B-1728B52AA6E4}">
                  <adec:decorative xmlns:adec="http://schemas.microsoft.com/office/drawing/2017/decorative" val="1"/>
                </a:ext>
              </a:extLst>
            </p:cNvPr>
            <p:cNvCxnSpPr>
              <a:cxnSpLocks/>
            </p:cNvCxnSpPr>
            <p:nvPr/>
          </p:nvCxnSpPr>
          <p:spPr>
            <a:xfrm>
              <a:off x="3051806" y="2845530"/>
              <a:ext cx="0" cy="1899616"/>
            </a:xfrm>
            <a:prstGeom prst="line">
              <a:avLst/>
            </a:prstGeom>
            <a:ln w="12700">
              <a:solidFill>
                <a:schemeClr val="bg1">
                  <a:lumMod val="85000"/>
                </a:schemeClr>
              </a:solidFill>
              <a:prstDash val="lg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C4C87286-07B8-8DC8-FB44-538AFA3B0ED6}"/>
                </a:ext>
                <a:ext uri="{C183D7F6-B498-43B3-948B-1728B52AA6E4}">
                  <adec:decorative xmlns:adec="http://schemas.microsoft.com/office/drawing/2017/decorative" val="1"/>
                </a:ext>
              </a:extLst>
            </p:cNvPr>
            <p:cNvCxnSpPr>
              <a:cxnSpLocks/>
            </p:cNvCxnSpPr>
            <p:nvPr/>
          </p:nvCxnSpPr>
          <p:spPr>
            <a:xfrm>
              <a:off x="9140546" y="2845530"/>
              <a:ext cx="0" cy="1899616"/>
            </a:xfrm>
            <a:prstGeom prst="line">
              <a:avLst/>
            </a:prstGeom>
            <a:ln w="12700">
              <a:solidFill>
                <a:schemeClr val="bg1">
                  <a:lumMod val="85000"/>
                </a:schemeClr>
              </a:solidFill>
              <a:prstDash val="lg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3531FCF3-4DC6-0B09-E52A-CF7B85BD151C}"/>
                </a:ext>
                <a:ext uri="{C183D7F6-B498-43B3-948B-1728B52AA6E4}">
                  <adec:decorative xmlns:adec="http://schemas.microsoft.com/office/drawing/2017/decorative" val="1"/>
                </a:ext>
              </a:extLst>
            </p:cNvPr>
            <p:cNvCxnSpPr>
              <a:cxnSpLocks/>
            </p:cNvCxnSpPr>
            <p:nvPr/>
          </p:nvCxnSpPr>
          <p:spPr>
            <a:xfrm>
              <a:off x="1838518" y="2845530"/>
              <a:ext cx="0" cy="1899616"/>
            </a:xfrm>
            <a:prstGeom prst="line">
              <a:avLst/>
            </a:prstGeom>
            <a:ln w="12700">
              <a:solidFill>
                <a:schemeClr val="bg1">
                  <a:lumMod val="85000"/>
                </a:schemeClr>
              </a:solidFill>
              <a:prstDash val="lg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470E97E8-60BE-53F5-4802-7AF0E50C5845}"/>
                </a:ext>
                <a:ext uri="{C183D7F6-B498-43B3-948B-1728B52AA6E4}">
                  <adec:decorative xmlns:adec="http://schemas.microsoft.com/office/drawing/2017/decorative" val="1"/>
                </a:ext>
              </a:extLst>
            </p:cNvPr>
            <p:cNvCxnSpPr>
              <a:cxnSpLocks/>
            </p:cNvCxnSpPr>
            <p:nvPr/>
          </p:nvCxnSpPr>
          <p:spPr>
            <a:xfrm>
              <a:off x="5429368" y="2845530"/>
              <a:ext cx="0" cy="1899616"/>
            </a:xfrm>
            <a:prstGeom prst="line">
              <a:avLst/>
            </a:prstGeom>
            <a:ln w="12700">
              <a:solidFill>
                <a:schemeClr val="bg1">
                  <a:lumMod val="85000"/>
                </a:schemeClr>
              </a:solidFill>
              <a:prstDash val="lg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611007A2-7EC9-AD8B-1469-AD989B9BD42D}"/>
                </a:ext>
                <a:ext uri="{C183D7F6-B498-43B3-948B-1728B52AA6E4}">
                  <adec:decorative xmlns:adec="http://schemas.microsoft.com/office/drawing/2017/decorative" val="1"/>
                </a:ext>
              </a:extLst>
            </p:cNvPr>
            <p:cNvCxnSpPr>
              <a:cxnSpLocks/>
            </p:cNvCxnSpPr>
            <p:nvPr/>
          </p:nvCxnSpPr>
          <p:spPr>
            <a:xfrm>
              <a:off x="6698045" y="2845530"/>
              <a:ext cx="0" cy="1899616"/>
            </a:xfrm>
            <a:prstGeom prst="line">
              <a:avLst/>
            </a:prstGeom>
            <a:ln w="12700">
              <a:solidFill>
                <a:schemeClr val="bg1">
                  <a:lumMod val="85000"/>
                </a:schemeClr>
              </a:solidFill>
              <a:prstDash val="lg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E8586FEE-6BAC-D049-96A0-7B8CEDC9CC17}"/>
                </a:ext>
                <a:ext uri="{C183D7F6-B498-43B3-948B-1728B52AA6E4}">
                  <adec:decorative xmlns:adec="http://schemas.microsoft.com/office/drawing/2017/decorative" val="1"/>
                </a:ext>
              </a:extLst>
            </p:cNvPr>
            <p:cNvCxnSpPr>
              <a:cxnSpLocks/>
            </p:cNvCxnSpPr>
            <p:nvPr/>
          </p:nvCxnSpPr>
          <p:spPr>
            <a:xfrm>
              <a:off x="7913793" y="2845530"/>
              <a:ext cx="0" cy="1899616"/>
            </a:xfrm>
            <a:prstGeom prst="line">
              <a:avLst/>
            </a:prstGeom>
            <a:ln w="12700">
              <a:solidFill>
                <a:schemeClr val="bg1">
                  <a:lumMod val="85000"/>
                </a:schemeClr>
              </a:solidFill>
              <a:prstDash val="lg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4DF0452F-1FF2-55B1-05F6-2508E942B015}"/>
                </a:ext>
                <a:ext uri="{C183D7F6-B498-43B3-948B-1728B52AA6E4}">
                  <adec:decorative xmlns:adec="http://schemas.microsoft.com/office/drawing/2017/decorative" val="1"/>
                </a:ext>
              </a:extLst>
            </p:cNvPr>
            <p:cNvCxnSpPr>
              <a:cxnSpLocks/>
            </p:cNvCxnSpPr>
            <p:nvPr/>
          </p:nvCxnSpPr>
          <p:spPr>
            <a:xfrm>
              <a:off x="4323788" y="4946250"/>
              <a:ext cx="0" cy="477148"/>
            </a:xfrm>
            <a:prstGeom prst="line">
              <a:avLst/>
            </a:prstGeom>
            <a:ln w="12700">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F850A823-97B9-F73B-0599-98FB32E5D46B}"/>
                </a:ext>
                <a:ext uri="{C183D7F6-B498-43B3-948B-1728B52AA6E4}">
                  <adec:decorative xmlns:adec="http://schemas.microsoft.com/office/drawing/2017/decorative" val="1"/>
                </a:ext>
              </a:extLst>
            </p:cNvPr>
            <p:cNvCxnSpPr>
              <a:cxnSpLocks/>
            </p:cNvCxnSpPr>
            <p:nvPr/>
          </p:nvCxnSpPr>
          <p:spPr>
            <a:xfrm>
              <a:off x="10284540" y="4946250"/>
              <a:ext cx="0" cy="477148"/>
            </a:xfrm>
            <a:prstGeom prst="line">
              <a:avLst/>
            </a:prstGeom>
            <a:ln w="12700">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C7214F90-F236-D19E-2A41-F783464E9FFD}"/>
                </a:ext>
                <a:ext uri="{C183D7F6-B498-43B3-948B-1728B52AA6E4}">
                  <adec:decorative xmlns:adec="http://schemas.microsoft.com/office/drawing/2017/decorative" val="1"/>
                </a:ext>
              </a:extLst>
            </p:cNvPr>
            <p:cNvCxnSpPr>
              <a:cxnSpLocks/>
            </p:cNvCxnSpPr>
            <p:nvPr/>
          </p:nvCxnSpPr>
          <p:spPr>
            <a:xfrm>
              <a:off x="9140546" y="4946250"/>
              <a:ext cx="0" cy="477148"/>
            </a:xfrm>
            <a:prstGeom prst="line">
              <a:avLst/>
            </a:prstGeom>
            <a:ln w="12700">
              <a:solidFill>
                <a:schemeClr val="bg1">
                  <a:lumMod val="85000"/>
                </a:schemeClr>
              </a:solidFill>
              <a:prstDash val="lg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EAAFD387-75F9-0AFB-62A9-51BAEF47208E}"/>
                </a:ext>
                <a:ext uri="{C183D7F6-B498-43B3-948B-1728B52AA6E4}">
                  <adec:decorative xmlns:adec="http://schemas.microsoft.com/office/drawing/2017/decorative" val="1"/>
                </a:ext>
              </a:extLst>
            </p:cNvPr>
            <p:cNvCxnSpPr>
              <a:cxnSpLocks/>
            </p:cNvCxnSpPr>
            <p:nvPr/>
          </p:nvCxnSpPr>
          <p:spPr>
            <a:xfrm>
              <a:off x="1838518" y="4946250"/>
              <a:ext cx="0" cy="477148"/>
            </a:xfrm>
            <a:prstGeom prst="line">
              <a:avLst/>
            </a:prstGeom>
            <a:ln w="12700">
              <a:solidFill>
                <a:schemeClr val="bg1">
                  <a:lumMod val="85000"/>
                </a:schemeClr>
              </a:solidFill>
              <a:prstDash val="lg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F783F8AE-D9DC-4CA2-8155-86CCFAF99B4A}"/>
                </a:ext>
                <a:ext uri="{C183D7F6-B498-43B3-948B-1728B52AA6E4}">
                  <adec:decorative xmlns:adec="http://schemas.microsoft.com/office/drawing/2017/decorative" val="1"/>
                </a:ext>
              </a:extLst>
            </p:cNvPr>
            <p:cNvCxnSpPr>
              <a:cxnSpLocks/>
            </p:cNvCxnSpPr>
            <p:nvPr/>
          </p:nvCxnSpPr>
          <p:spPr>
            <a:xfrm>
              <a:off x="6698045" y="4946250"/>
              <a:ext cx="0" cy="477148"/>
            </a:xfrm>
            <a:prstGeom prst="line">
              <a:avLst/>
            </a:prstGeom>
            <a:ln w="12700">
              <a:solidFill>
                <a:schemeClr val="bg1">
                  <a:lumMod val="85000"/>
                </a:schemeClr>
              </a:solidFill>
              <a:prstDash val="lgDash"/>
              <a:headEnd type="none" w="lg" len="med"/>
              <a:tailEnd type="none" w="lg" len="med"/>
            </a:ln>
          </p:spPr>
          <p:style>
            <a:lnRef idx="1">
              <a:schemeClr val="accent1"/>
            </a:lnRef>
            <a:fillRef idx="0">
              <a:schemeClr val="accent1"/>
            </a:fillRef>
            <a:effectRef idx="0">
              <a:schemeClr val="accent1"/>
            </a:effectRef>
            <a:fontRef idx="minor">
              <a:schemeClr val="tx1"/>
            </a:fontRef>
          </p:style>
        </p:cxnSp>
      </p:grpSp>
      <p:sp>
        <p:nvSpPr>
          <p:cNvPr id="15" name="Rectangle 14">
            <a:extLst>
              <a:ext uri="{FF2B5EF4-FFF2-40B4-BE49-F238E27FC236}">
                <a16:creationId xmlns:a16="http://schemas.microsoft.com/office/drawing/2014/main" id="{2E18E7D9-4966-9B68-826B-898153974ED0}"/>
              </a:ext>
            </a:extLst>
          </p:cNvPr>
          <p:cNvSpPr/>
          <p:nvPr/>
        </p:nvSpPr>
        <p:spPr bwMode="auto">
          <a:xfrm>
            <a:off x="791989" y="1432468"/>
            <a:ext cx="3505142" cy="632260"/>
          </a:xfrm>
          <a:prstGeom prst="rect">
            <a:avLst/>
          </a:prstGeom>
          <a:noFill/>
          <a:ln w="6350" cap="flat" cmpd="sng" algn="ctr">
            <a:noFill/>
            <a:prstDash val="solid"/>
            <a:headEnd type="none" w="med" len="med"/>
            <a:tailEnd type="none" w="med" len="med"/>
          </a:ln>
          <a:effectLst/>
        </p:spPr>
        <p:style>
          <a:lnRef idx="0">
            <a:scrgbClr r="0" g="0" b="0"/>
          </a:lnRef>
          <a:fillRef idx="0">
            <a:scrgbClr r="0" g="0" b="0"/>
          </a:fillRef>
          <a:effectRef idx="0">
            <a:scrgbClr r="0" g="0" b="0"/>
          </a:effectRef>
          <a:fontRef idx="major"/>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i="0" u="none" strike="noStrike" kern="0" cap="none" spc="0" normalizeH="0" baseline="0" noProof="0">
                <a:ln>
                  <a:noFill/>
                </a:ln>
                <a:solidFill>
                  <a:schemeClr val="bg1"/>
                </a:solidFill>
                <a:effectLst/>
                <a:uLnTx/>
                <a:uFillTx/>
                <a:ea typeface="+mj-ea"/>
                <a:cs typeface="Segoe UI Semibold" panose="020B0702040204020203" pitchFamily="34" charset="0"/>
              </a:rPr>
              <a:t>Know your donors and supporters</a:t>
            </a:r>
            <a:endParaRPr kumimoji="0" lang="en-US" sz="1400" i="0" u="none" strike="noStrike" kern="0" cap="none" spc="0" normalizeH="0" baseline="0" noProof="0">
              <a:ln>
                <a:noFill/>
              </a:ln>
              <a:solidFill>
                <a:schemeClr val="bg1"/>
              </a:solidFill>
              <a:effectLst/>
              <a:uLnTx/>
              <a:uFillTx/>
              <a:ea typeface="+mj-ea"/>
              <a:cs typeface="Segoe UI Semibold"/>
            </a:endParaRPr>
          </a:p>
        </p:txBody>
      </p:sp>
      <p:sp>
        <p:nvSpPr>
          <p:cNvPr id="112" name="Rectangle: Rounded Corners 111" descr="An outline highlighting Fundraising and Engagement">
            <a:extLst>
              <a:ext uri="{FF2B5EF4-FFF2-40B4-BE49-F238E27FC236}">
                <a16:creationId xmlns:a16="http://schemas.microsoft.com/office/drawing/2014/main" id="{3380D7F0-B875-5306-D455-267F7EB1D1BE}"/>
              </a:ext>
            </a:extLst>
          </p:cNvPr>
          <p:cNvSpPr/>
          <p:nvPr/>
        </p:nvSpPr>
        <p:spPr bwMode="auto">
          <a:xfrm>
            <a:off x="620955" y="2143084"/>
            <a:ext cx="1200149" cy="1650029"/>
          </a:xfrm>
          <a:prstGeom prst="roundRect">
            <a:avLst>
              <a:gd name="adj" fmla="val 6151"/>
            </a:avLst>
          </a:prstGeom>
          <a:noFill/>
          <a:ln w="38100">
            <a:solidFill>
              <a:srgbClr val="FFC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1" name="Rectangle 20">
            <a:extLst>
              <a:ext uri="{FF2B5EF4-FFF2-40B4-BE49-F238E27FC236}">
                <a16:creationId xmlns:a16="http://schemas.microsoft.com/office/drawing/2014/main" id="{0464C9B4-F7D3-4BE0-E04C-4F85D3215B25}"/>
              </a:ext>
            </a:extLst>
          </p:cNvPr>
          <p:cNvSpPr>
            <a:spLocks/>
          </p:cNvSpPr>
          <p:nvPr/>
        </p:nvSpPr>
        <p:spPr bwMode="auto">
          <a:xfrm>
            <a:off x="655303" y="2173949"/>
            <a:ext cx="1153143" cy="611793"/>
          </a:xfrm>
          <a:prstGeom prst="rect">
            <a:avLst/>
          </a:prstGeom>
          <a:noFill/>
          <a:ln w="6350" cap="flat" cmpd="sng" algn="ctr">
            <a:noFill/>
            <a:prstDash val="solid"/>
            <a:headEnd type="none" w="med" len="med"/>
            <a:tailEnd type="none" w="med" len="med"/>
          </a:ln>
          <a:effectLst/>
        </p:spPr>
        <p:style>
          <a:lnRef idx="0">
            <a:scrgbClr r="0" g="0" b="0"/>
          </a:lnRef>
          <a:fillRef idx="0">
            <a:scrgbClr r="0" g="0" b="0"/>
          </a:fillRef>
          <a:effectRef idx="0">
            <a:scrgbClr r="0" g="0" b="0"/>
          </a:effectRef>
          <a:fontRef idx="major"/>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000" b="1" i="0" u="none" strike="noStrike" kern="0" cap="none" spc="0" normalizeH="0" baseline="0" noProof="0">
                <a:ln>
                  <a:noFill/>
                </a:ln>
                <a:effectLst/>
                <a:uLnTx/>
                <a:uFillTx/>
                <a:latin typeface="+mn-lt"/>
                <a:ea typeface="+mj-ea"/>
                <a:cs typeface="Segoe UI Semibold" panose="020B0702040204020203" pitchFamily="34" charset="0"/>
              </a:rPr>
              <a:t>Fundraising and Engagement</a:t>
            </a:r>
          </a:p>
        </p:txBody>
      </p:sp>
      <p:pic>
        <p:nvPicPr>
          <p:cNvPr id="48" name="Picture 47">
            <a:extLst>
              <a:ext uri="{FF2B5EF4-FFF2-40B4-BE49-F238E27FC236}">
                <a16:creationId xmlns:a16="http://schemas.microsoft.com/office/drawing/2014/main" id="{F48C5E10-69E6-04CD-C64B-6C275CEE8901}"/>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086437" y="3031046"/>
            <a:ext cx="290874" cy="283376"/>
          </a:xfrm>
          <a:prstGeom prst="rect">
            <a:avLst/>
          </a:prstGeom>
        </p:spPr>
      </p:pic>
      <p:sp>
        <p:nvSpPr>
          <p:cNvPr id="49" name="TextBox 48">
            <a:extLst>
              <a:ext uri="{FF2B5EF4-FFF2-40B4-BE49-F238E27FC236}">
                <a16:creationId xmlns:a16="http://schemas.microsoft.com/office/drawing/2014/main" id="{C4C2D0CF-FC68-A76F-AC6C-4EDCFD4A8456}"/>
              </a:ext>
            </a:extLst>
          </p:cNvPr>
          <p:cNvSpPr txBox="1"/>
          <p:nvPr/>
        </p:nvSpPr>
        <p:spPr>
          <a:xfrm>
            <a:off x="912544" y="3411432"/>
            <a:ext cx="638660" cy="323165"/>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effectLst/>
                <a:uLnTx/>
                <a:uFillTx/>
                <a:ea typeface="+mn-ea"/>
                <a:cs typeface="+mn-cs"/>
              </a:rPr>
              <a:t>Dynamics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effectLst/>
                <a:uLnTx/>
                <a:uFillTx/>
                <a:ea typeface="+mn-ea"/>
                <a:cs typeface="+mn-cs"/>
              </a:rPr>
              <a:t>Sales</a:t>
            </a:r>
          </a:p>
        </p:txBody>
      </p:sp>
      <p:pic>
        <p:nvPicPr>
          <p:cNvPr id="51" name="Picture 50">
            <a:extLst>
              <a:ext uri="{FF2B5EF4-FFF2-40B4-BE49-F238E27FC236}">
                <a16:creationId xmlns:a16="http://schemas.microsoft.com/office/drawing/2014/main" id="{6D6A3445-2862-DA80-9008-E92B1A8FF8EA}"/>
              </a:ext>
              <a:ext uri="{C183D7F6-B498-43B3-948B-1728B52AA6E4}">
                <adec:decorative xmlns:adec="http://schemas.microsoft.com/office/drawing/2017/decorative" val="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16622" r="19304"/>
          <a:stretch/>
        </p:blipFill>
        <p:spPr>
          <a:xfrm>
            <a:off x="1086436" y="3938073"/>
            <a:ext cx="290876" cy="255358"/>
          </a:xfrm>
          <a:prstGeom prst="rect">
            <a:avLst/>
          </a:prstGeom>
        </p:spPr>
      </p:pic>
      <p:sp>
        <p:nvSpPr>
          <p:cNvPr id="52" name="TextBox 51">
            <a:extLst>
              <a:ext uri="{FF2B5EF4-FFF2-40B4-BE49-F238E27FC236}">
                <a16:creationId xmlns:a16="http://schemas.microsoft.com/office/drawing/2014/main" id="{90024D72-C01A-F812-F28F-CB41C4821693}"/>
              </a:ext>
            </a:extLst>
          </p:cNvPr>
          <p:cNvSpPr txBox="1"/>
          <p:nvPr/>
        </p:nvSpPr>
        <p:spPr>
          <a:xfrm>
            <a:off x="908110" y="4278269"/>
            <a:ext cx="647529" cy="323165"/>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effectLst/>
                <a:uLnTx/>
                <a:uFillTx/>
                <a:ea typeface="+mn-ea"/>
                <a:cs typeface="+mn-cs"/>
              </a:rPr>
              <a:t>Azure App Services</a:t>
            </a:r>
          </a:p>
        </p:txBody>
      </p:sp>
      <p:sp>
        <p:nvSpPr>
          <p:cNvPr id="39" name="Rectangle 38">
            <a:extLst>
              <a:ext uri="{FF2B5EF4-FFF2-40B4-BE49-F238E27FC236}">
                <a16:creationId xmlns:a16="http://schemas.microsoft.com/office/drawing/2014/main" id="{F913DE8D-5419-47B6-3BF6-EAA3861C5B1F}"/>
              </a:ext>
            </a:extLst>
          </p:cNvPr>
          <p:cNvSpPr>
            <a:spLocks/>
          </p:cNvSpPr>
          <p:nvPr/>
        </p:nvSpPr>
        <p:spPr bwMode="auto">
          <a:xfrm>
            <a:off x="655303" y="4968357"/>
            <a:ext cx="1153143" cy="424926"/>
          </a:xfrm>
          <a:prstGeom prst="rect">
            <a:avLst/>
          </a:prstGeom>
          <a:noFill/>
          <a:ln w="6350" cap="flat" cmpd="sng" algn="ctr">
            <a:noFill/>
            <a:prstDash val="solid"/>
            <a:headEnd type="none" w="med" len="med"/>
            <a:tailEnd type="none" w="med" len="med"/>
          </a:ln>
          <a:effectLst/>
        </p:spPr>
        <p:style>
          <a:lnRef idx="0">
            <a:scrgbClr r="0" g="0" b="0"/>
          </a:lnRef>
          <a:fillRef idx="0">
            <a:scrgbClr r="0" g="0" b="0"/>
          </a:fillRef>
          <a:effectRef idx="0">
            <a:scrgbClr r="0" g="0" b="0"/>
          </a:effectRef>
          <a:fontRef idx="major"/>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100" b="1" i="0" u="none" strike="noStrike" kern="0" cap="none" spc="0" normalizeH="0" baseline="0" noProof="0">
                <a:ln>
                  <a:noFill/>
                </a:ln>
                <a:solidFill>
                  <a:schemeClr val="accent1"/>
                </a:solidFill>
                <a:effectLst/>
                <a:uLnTx/>
                <a:uFillTx/>
                <a:latin typeface="+mn-lt"/>
                <a:ea typeface="+mj-ea"/>
                <a:cs typeface="Segoe UI Semibold" panose="020B0702040204020203" pitchFamily="34" charset="0"/>
              </a:rPr>
              <a:t>Azure</a:t>
            </a:r>
            <a:endParaRPr kumimoji="0" lang="en-US" sz="1100" b="1" i="0" u="none" strike="noStrike" kern="0" cap="none" spc="0" normalizeH="0" baseline="0" noProof="0">
              <a:ln>
                <a:noFill/>
              </a:ln>
              <a:solidFill>
                <a:schemeClr val="accent1"/>
              </a:solidFill>
              <a:effectLst/>
              <a:uLnTx/>
              <a:uFillTx/>
              <a:latin typeface="+mn-lt"/>
              <a:ea typeface="+mj-ea"/>
              <a:cs typeface="Segoe UI Semibold"/>
            </a:endParaRPr>
          </a:p>
        </p:txBody>
      </p:sp>
      <p:sp>
        <p:nvSpPr>
          <p:cNvPr id="23" name="Rectangle 22">
            <a:extLst>
              <a:ext uri="{FF2B5EF4-FFF2-40B4-BE49-F238E27FC236}">
                <a16:creationId xmlns:a16="http://schemas.microsoft.com/office/drawing/2014/main" id="{5AE5356D-56DF-36A5-2CBF-20DD60FCF581}"/>
              </a:ext>
            </a:extLst>
          </p:cNvPr>
          <p:cNvSpPr/>
          <p:nvPr/>
        </p:nvSpPr>
        <p:spPr bwMode="auto">
          <a:xfrm>
            <a:off x="1868707" y="2173949"/>
            <a:ext cx="1153143" cy="611793"/>
          </a:xfrm>
          <a:prstGeom prst="rect">
            <a:avLst/>
          </a:prstGeom>
          <a:noFill/>
          <a:ln w="6350" cap="flat" cmpd="sng" algn="ctr">
            <a:noFill/>
            <a:prstDash val="solid"/>
            <a:headEnd type="none" w="med" len="med"/>
            <a:tailEnd type="none" w="med" len="med"/>
          </a:ln>
          <a:effectLst/>
        </p:spPr>
        <p:style>
          <a:lnRef idx="0">
            <a:scrgbClr r="0" g="0" b="0"/>
          </a:lnRef>
          <a:fillRef idx="0">
            <a:scrgbClr r="0" g="0" b="0"/>
          </a:fillRef>
          <a:effectRef idx="0">
            <a:scrgbClr r="0" g="0" b="0"/>
          </a:effectRef>
          <a:fontRef idx="major"/>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000" b="1" i="0" u="none" strike="noStrike" kern="0" cap="none" spc="0" normalizeH="0" baseline="0" noProof="0">
                <a:ln>
                  <a:noFill/>
                </a:ln>
                <a:effectLst/>
                <a:uLnTx/>
                <a:uFillTx/>
                <a:latin typeface="+mn-lt"/>
                <a:ea typeface="+mj-ea"/>
                <a:cs typeface="Segoe UI Semibold" panose="020B0702040204020203" pitchFamily="34" charset="0"/>
              </a:rPr>
              <a:t>LinkedIn Sales Navigator</a:t>
            </a:r>
          </a:p>
        </p:txBody>
      </p:sp>
      <p:pic>
        <p:nvPicPr>
          <p:cNvPr id="53" name="Picture 52">
            <a:extLst>
              <a:ext uri="{FF2B5EF4-FFF2-40B4-BE49-F238E27FC236}">
                <a16:creationId xmlns:a16="http://schemas.microsoft.com/office/drawing/2014/main" id="{AED82BB5-EDF7-BDE8-4D2E-1F4BD1A2834F}"/>
              </a:ext>
              <a:ext uri="{C183D7F6-B498-43B3-948B-1728B52AA6E4}">
                <adec:decorative xmlns:adec="http://schemas.microsoft.com/office/drawing/2017/decorative" val="1"/>
              </a:ext>
            </a:extLst>
          </p:cNvPr>
          <p:cNvPicPr>
            <a:picLocks/>
          </p:cNvPicPr>
          <p:nvPr/>
        </p:nvPicPr>
        <p:blipFill>
          <a:blip r:embed="rId5" cstate="email">
            <a:extLst>
              <a:ext uri="{28A0092B-C50C-407E-A947-70E740481C1C}">
                <a14:useLocalDpi xmlns:a14="http://schemas.microsoft.com/office/drawing/2010/main"/>
              </a:ext>
            </a:extLst>
          </a:blip>
          <a:stretch>
            <a:fillRect/>
          </a:stretch>
        </p:blipFill>
        <p:spPr>
          <a:xfrm>
            <a:off x="2286000" y="3022600"/>
            <a:ext cx="315290" cy="279018"/>
          </a:xfrm>
          <a:prstGeom prst="rect">
            <a:avLst/>
          </a:prstGeom>
        </p:spPr>
      </p:pic>
      <p:sp>
        <p:nvSpPr>
          <p:cNvPr id="54" name="TextBox 53">
            <a:extLst>
              <a:ext uri="{FF2B5EF4-FFF2-40B4-BE49-F238E27FC236}">
                <a16:creationId xmlns:a16="http://schemas.microsoft.com/office/drawing/2014/main" id="{CE59C7FD-E3E2-9831-85BC-825BD7194E12}"/>
              </a:ext>
            </a:extLst>
          </p:cNvPr>
          <p:cNvSpPr txBox="1"/>
          <p:nvPr/>
        </p:nvSpPr>
        <p:spPr>
          <a:xfrm>
            <a:off x="2125832" y="3411432"/>
            <a:ext cx="638660" cy="323165"/>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effectLst/>
                <a:uLnTx/>
                <a:uFillTx/>
                <a:ea typeface="+mn-ea"/>
                <a:cs typeface="+mn-cs"/>
              </a:rPr>
              <a:t>LinkedIn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effectLst/>
                <a:uLnTx/>
                <a:uFillTx/>
                <a:ea typeface="+mn-ea"/>
                <a:cs typeface="+mn-cs"/>
              </a:rPr>
              <a:t>Navigator</a:t>
            </a:r>
          </a:p>
        </p:txBody>
      </p:sp>
      <p:sp>
        <p:nvSpPr>
          <p:cNvPr id="113" name="Rectangle: Rounded Corners 112" descr="An outline highlighting Constituent Marketing Journeys">
            <a:extLst>
              <a:ext uri="{FF2B5EF4-FFF2-40B4-BE49-F238E27FC236}">
                <a16:creationId xmlns:a16="http://schemas.microsoft.com/office/drawing/2014/main" id="{0808D2E7-182D-8309-9C32-E527250F378A}"/>
              </a:ext>
            </a:extLst>
          </p:cNvPr>
          <p:cNvSpPr/>
          <p:nvPr/>
        </p:nvSpPr>
        <p:spPr bwMode="auto">
          <a:xfrm>
            <a:off x="3081089" y="2143084"/>
            <a:ext cx="1200149" cy="1650029"/>
          </a:xfrm>
          <a:prstGeom prst="roundRect">
            <a:avLst>
              <a:gd name="adj" fmla="val 6151"/>
            </a:avLst>
          </a:prstGeom>
          <a:noFill/>
          <a:ln w="38100">
            <a:solidFill>
              <a:srgbClr val="FFC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4" name="Rectangle 23">
            <a:extLst>
              <a:ext uri="{FF2B5EF4-FFF2-40B4-BE49-F238E27FC236}">
                <a16:creationId xmlns:a16="http://schemas.microsoft.com/office/drawing/2014/main" id="{13AA264D-1D9B-0A8B-AC27-D5A8D6074E95}"/>
              </a:ext>
            </a:extLst>
          </p:cNvPr>
          <p:cNvSpPr/>
          <p:nvPr/>
        </p:nvSpPr>
        <p:spPr bwMode="auto">
          <a:xfrm>
            <a:off x="3082111" y="2173949"/>
            <a:ext cx="1152679" cy="611793"/>
          </a:xfrm>
          <a:prstGeom prst="rect">
            <a:avLst/>
          </a:prstGeom>
          <a:noFill/>
          <a:ln w="6350" cap="flat" cmpd="sng" algn="ctr">
            <a:noFill/>
            <a:prstDash val="solid"/>
            <a:headEnd type="none" w="med" len="med"/>
            <a:tailEnd type="none" w="med" len="med"/>
          </a:ln>
          <a:effectLst/>
        </p:spPr>
        <p:style>
          <a:lnRef idx="0">
            <a:scrgbClr r="0" g="0" b="0"/>
          </a:lnRef>
          <a:fillRef idx="0">
            <a:scrgbClr r="0" g="0" b="0"/>
          </a:fillRef>
          <a:effectRef idx="0">
            <a:scrgbClr r="0" g="0" b="0"/>
          </a:effectRef>
          <a:fontRef idx="major"/>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000" b="1" i="0" u="none" strike="noStrike" kern="0" cap="none" spc="0" normalizeH="0" baseline="0" noProof="0">
                <a:ln>
                  <a:noFill/>
                </a:ln>
                <a:effectLst/>
                <a:uLnTx/>
                <a:uFillTx/>
                <a:latin typeface="+mn-lt"/>
                <a:ea typeface="+mj-ea"/>
                <a:cs typeface="Segoe UI Semibold" panose="020B0702040204020203" pitchFamily="34" charset="0"/>
              </a:rPr>
              <a:t>Constituent Marketing Journeys</a:t>
            </a:r>
          </a:p>
        </p:txBody>
      </p:sp>
      <p:pic>
        <p:nvPicPr>
          <p:cNvPr id="56" name="Picture 55">
            <a:extLst>
              <a:ext uri="{FF2B5EF4-FFF2-40B4-BE49-F238E27FC236}">
                <a16:creationId xmlns:a16="http://schemas.microsoft.com/office/drawing/2014/main" id="{F189CEA9-5908-0633-7F9A-068F7AF28C80}"/>
              </a:ext>
              <a:ext uri="{C183D7F6-B498-43B3-948B-1728B52AA6E4}">
                <adec:decorative xmlns:adec="http://schemas.microsoft.com/office/drawing/2017/decorative" val="1"/>
              </a:ext>
            </a:extLst>
          </p:cNvPr>
          <p:cNvPicPr>
            <a:picLocks/>
          </p:cNvPicPr>
          <p:nvPr/>
        </p:nvPicPr>
        <p:blipFill>
          <a:blip r:embed="rId6" cstate="email">
            <a:extLst>
              <a:ext uri="{28A0092B-C50C-407E-A947-70E740481C1C}">
                <a14:useLocalDpi xmlns:a14="http://schemas.microsoft.com/office/drawing/2010/main"/>
              </a:ext>
            </a:extLst>
          </a:blip>
          <a:srcRect/>
          <a:stretch/>
        </p:blipFill>
        <p:spPr>
          <a:xfrm>
            <a:off x="3505200" y="3022600"/>
            <a:ext cx="303742" cy="295914"/>
          </a:xfrm>
          <a:prstGeom prst="rect">
            <a:avLst/>
          </a:prstGeom>
        </p:spPr>
      </p:pic>
      <p:sp>
        <p:nvSpPr>
          <p:cNvPr id="57" name="TextBox 56">
            <a:extLst>
              <a:ext uri="{FF2B5EF4-FFF2-40B4-BE49-F238E27FC236}">
                <a16:creationId xmlns:a16="http://schemas.microsoft.com/office/drawing/2014/main" id="{5A0AD8F7-0FBB-8072-D19B-97CD2B70CCF3}"/>
              </a:ext>
            </a:extLst>
          </p:cNvPr>
          <p:cNvSpPr txBox="1"/>
          <p:nvPr/>
        </p:nvSpPr>
        <p:spPr>
          <a:xfrm>
            <a:off x="3339120" y="3411432"/>
            <a:ext cx="638660" cy="323165"/>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effectLst/>
                <a:uLnTx/>
                <a:uFillTx/>
                <a:ea typeface="+mn-ea"/>
                <a:cs typeface="+mn-cs"/>
              </a:rPr>
              <a:t>Dynamics Marketing</a:t>
            </a:r>
          </a:p>
        </p:txBody>
      </p:sp>
      <p:sp>
        <p:nvSpPr>
          <p:cNvPr id="40" name="Rectangle 39">
            <a:extLst>
              <a:ext uri="{FF2B5EF4-FFF2-40B4-BE49-F238E27FC236}">
                <a16:creationId xmlns:a16="http://schemas.microsoft.com/office/drawing/2014/main" id="{8C3C7A0C-07D7-2E24-F8C0-8BC9DB052AC7}"/>
              </a:ext>
            </a:extLst>
          </p:cNvPr>
          <p:cNvSpPr>
            <a:spLocks/>
          </p:cNvSpPr>
          <p:nvPr/>
        </p:nvSpPr>
        <p:spPr bwMode="auto">
          <a:xfrm>
            <a:off x="1868707" y="4968357"/>
            <a:ext cx="2366083" cy="424926"/>
          </a:xfrm>
          <a:prstGeom prst="rect">
            <a:avLst/>
          </a:prstGeom>
          <a:noFill/>
          <a:ln w="6350" cap="flat" cmpd="sng" algn="ctr">
            <a:noFill/>
            <a:prstDash val="solid"/>
            <a:headEnd type="none" w="med" len="med"/>
            <a:tailEnd type="none" w="med" len="med"/>
          </a:ln>
          <a:effectLst/>
        </p:spPr>
        <p:style>
          <a:lnRef idx="0">
            <a:scrgbClr r="0" g="0" b="0"/>
          </a:lnRef>
          <a:fillRef idx="0">
            <a:scrgbClr r="0" g="0" b="0"/>
          </a:fillRef>
          <a:effectRef idx="0">
            <a:scrgbClr r="0" g="0" b="0"/>
          </a:effectRef>
          <a:fontRef idx="major"/>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100" b="1" i="0" u="none" strike="noStrike" kern="0" cap="none" spc="0" normalizeH="0" baseline="0" noProof="0">
                <a:ln>
                  <a:noFill/>
                </a:ln>
                <a:solidFill>
                  <a:schemeClr val="accent1"/>
                </a:solidFill>
                <a:effectLst/>
                <a:uLnTx/>
                <a:uFillTx/>
                <a:latin typeface="+mn-lt"/>
                <a:ea typeface="+mj-ea"/>
                <a:cs typeface="Segoe UI Semibold" panose="020B0702040204020203" pitchFamily="34" charset="0"/>
              </a:rPr>
              <a:t>Dynamics 365</a:t>
            </a:r>
            <a:endParaRPr kumimoji="0" lang="en-US" sz="1100" b="1" i="0" u="none" strike="noStrike" kern="0" cap="none" spc="0" normalizeH="0" baseline="0" noProof="0">
              <a:ln>
                <a:noFill/>
              </a:ln>
              <a:solidFill>
                <a:schemeClr val="accent1"/>
              </a:solidFill>
              <a:effectLst/>
              <a:uLnTx/>
              <a:uFillTx/>
              <a:latin typeface="+mn-lt"/>
              <a:ea typeface="+mj-ea"/>
              <a:cs typeface="Segoe UI Semibold"/>
            </a:endParaRPr>
          </a:p>
        </p:txBody>
      </p:sp>
      <p:sp>
        <p:nvSpPr>
          <p:cNvPr id="16" name="Rectangle 15">
            <a:extLst>
              <a:ext uri="{FF2B5EF4-FFF2-40B4-BE49-F238E27FC236}">
                <a16:creationId xmlns:a16="http://schemas.microsoft.com/office/drawing/2014/main" id="{34A50285-1AF5-16DB-A5BA-207F644C0CE5}"/>
              </a:ext>
            </a:extLst>
          </p:cNvPr>
          <p:cNvSpPr/>
          <p:nvPr/>
        </p:nvSpPr>
        <p:spPr bwMode="auto">
          <a:xfrm>
            <a:off x="4350445" y="1432468"/>
            <a:ext cx="5907438" cy="632260"/>
          </a:xfrm>
          <a:prstGeom prst="rect">
            <a:avLst/>
          </a:prstGeom>
          <a:noFill/>
          <a:ln w="6350" cap="flat" cmpd="sng" algn="ctr">
            <a:noFill/>
            <a:prstDash val="solid"/>
            <a:headEnd type="none" w="med" len="med"/>
            <a:tailEnd type="none" w="med" len="med"/>
          </a:ln>
          <a:effectLst/>
        </p:spPr>
        <p:style>
          <a:lnRef idx="0">
            <a:scrgbClr r="0" g="0" b="0"/>
          </a:lnRef>
          <a:fillRef idx="0">
            <a:scrgbClr r="0" g="0" b="0"/>
          </a:fillRef>
          <a:effectRef idx="0">
            <a:scrgbClr r="0" g="0" b="0"/>
          </a:effectRef>
          <a:fontRef idx="major"/>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i="0" u="none" strike="noStrike" kern="0" cap="none" spc="0" normalizeH="0" baseline="0" noProof="0">
                <a:ln>
                  <a:noFill/>
                </a:ln>
                <a:solidFill>
                  <a:schemeClr val="bg1"/>
                </a:solidFill>
                <a:effectLst/>
                <a:uLnTx/>
                <a:uFillTx/>
                <a:ea typeface="+mj-ea"/>
                <a:cs typeface="Segoe UI Semibold" panose="020B0702040204020203" pitchFamily="34" charset="0"/>
              </a:rPr>
              <a:t>Deliver effective programming</a:t>
            </a:r>
            <a:endParaRPr kumimoji="0" lang="en-US" sz="1400" i="0" u="none" strike="noStrike" kern="0" cap="none" spc="0" normalizeH="0" baseline="0" noProof="0">
              <a:ln>
                <a:noFill/>
              </a:ln>
              <a:solidFill>
                <a:schemeClr val="bg1"/>
              </a:solidFill>
              <a:effectLst/>
              <a:uLnTx/>
              <a:uFillTx/>
              <a:ea typeface="+mj-ea"/>
              <a:cs typeface="Segoe UI Semibold"/>
            </a:endParaRPr>
          </a:p>
        </p:txBody>
      </p:sp>
      <p:sp>
        <p:nvSpPr>
          <p:cNvPr id="115" name="Rectangle: Rounded Corners 114" descr="An outline highlighting Volunteer Management and Engagement">
            <a:extLst>
              <a:ext uri="{FF2B5EF4-FFF2-40B4-BE49-F238E27FC236}">
                <a16:creationId xmlns:a16="http://schemas.microsoft.com/office/drawing/2014/main" id="{3C297846-08FE-D915-667C-CAE77EF4CDA6}"/>
              </a:ext>
            </a:extLst>
          </p:cNvPr>
          <p:cNvSpPr/>
          <p:nvPr/>
        </p:nvSpPr>
        <p:spPr bwMode="auto">
          <a:xfrm>
            <a:off x="4370358" y="2143084"/>
            <a:ext cx="2293339" cy="1650029"/>
          </a:xfrm>
          <a:prstGeom prst="roundRect">
            <a:avLst>
              <a:gd name="adj" fmla="val 6151"/>
            </a:avLst>
          </a:prstGeom>
          <a:noFill/>
          <a:ln w="38100">
            <a:solidFill>
              <a:srgbClr val="FFC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6" name="Rectangle 25">
            <a:extLst>
              <a:ext uri="{FF2B5EF4-FFF2-40B4-BE49-F238E27FC236}">
                <a16:creationId xmlns:a16="http://schemas.microsoft.com/office/drawing/2014/main" id="{4A0719EB-2608-C753-D718-A994DEE09390}"/>
              </a:ext>
            </a:extLst>
          </p:cNvPr>
          <p:cNvSpPr/>
          <p:nvPr/>
        </p:nvSpPr>
        <p:spPr bwMode="auto">
          <a:xfrm>
            <a:off x="4412786" y="2173949"/>
            <a:ext cx="1034943" cy="611793"/>
          </a:xfrm>
          <a:prstGeom prst="rect">
            <a:avLst/>
          </a:prstGeom>
          <a:noFill/>
          <a:ln w="6350" cap="flat" cmpd="sng" algn="ctr">
            <a:noFill/>
            <a:prstDash val="solid"/>
            <a:headEnd type="none" w="med" len="med"/>
            <a:tailEnd type="none" w="med" len="med"/>
          </a:ln>
          <a:effectLst/>
        </p:spPr>
        <p:style>
          <a:lnRef idx="0">
            <a:scrgbClr r="0" g="0" b="0"/>
          </a:lnRef>
          <a:fillRef idx="0">
            <a:scrgbClr r="0" g="0" b="0"/>
          </a:fillRef>
          <a:effectRef idx="0">
            <a:scrgbClr r="0" g="0" b="0"/>
          </a:effectRef>
          <a:fontRef idx="major"/>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000" b="1" i="0" u="none" strike="noStrike" kern="0" cap="none" spc="0" normalizeH="0" baseline="0" noProof="0">
                <a:ln>
                  <a:noFill/>
                </a:ln>
                <a:effectLst/>
                <a:uLnTx/>
                <a:uFillTx/>
                <a:latin typeface="+mn-lt"/>
                <a:ea typeface="+mj-ea"/>
                <a:cs typeface="Segoe UI Semibold" panose="020B0702040204020203" pitchFamily="34" charset="0"/>
              </a:rPr>
              <a:t>Volunteer Management</a:t>
            </a:r>
          </a:p>
        </p:txBody>
      </p:sp>
      <p:pic>
        <p:nvPicPr>
          <p:cNvPr id="58" name="Picture 57">
            <a:extLst>
              <a:ext uri="{FF2B5EF4-FFF2-40B4-BE49-F238E27FC236}">
                <a16:creationId xmlns:a16="http://schemas.microsoft.com/office/drawing/2014/main" id="{F66A87B2-C469-B6AD-8ABB-DCFEA7174366}"/>
              </a:ext>
              <a:ext uri="{C183D7F6-B498-43B3-948B-1728B52AA6E4}">
                <adec:decorative xmlns:adec="http://schemas.microsoft.com/office/drawing/2017/decorative" val="1"/>
              </a:ext>
            </a:extLst>
          </p:cNvPr>
          <p:cNvPicPr>
            <a:picLocks/>
          </p:cNvPicPr>
          <p:nvPr/>
        </p:nvPicPr>
        <p:blipFill>
          <a:blip r:embed="rId7" cstate="email">
            <a:extLst>
              <a:ext uri="{28A0092B-C50C-407E-A947-70E740481C1C}">
                <a14:useLocalDpi xmlns:a14="http://schemas.microsoft.com/office/drawing/2010/main"/>
              </a:ext>
            </a:extLst>
          </a:blip>
          <a:srcRect/>
          <a:stretch/>
        </p:blipFill>
        <p:spPr>
          <a:xfrm>
            <a:off x="4787900" y="3035300"/>
            <a:ext cx="273632" cy="273630"/>
          </a:xfrm>
          <a:prstGeom prst="rect">
            <a:avLst/>
          </a:prstGeom>
        </p:spPr>
      </p:pic>
      <p:sp>
        <p:nvSpPr>
          <p:cNvPr id="59" name="TextBox 58">
            <a:extLst>
              <a:ext uri="{FF2B5EF4-FFF2-40B4-BE49-F238E27FC236}">
                <a16:creationId xmlns:a16="http://schemas.microsoft.com/office/drawing/2014/main" id="{1629B4D6-F8AF-85D6-7840-5E24AA6173AE}"/>
              </a:ext>
            </a:extLst>
          </p:cNvPr>
          <p:cNvSpPr txBox="1"/>
          <p:nvPr/>
        </p:nvSpPr>
        <p:spPr>
          <a:xfrm>
            <a:off x="4610927" y="3411432"/>
            <a:ext cx="638660" cy="323165"/>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effectLst/>
                <a:uLnTx/>
                <a:uFillTx/>
                <a:ea typeface="+mn-ea"/>
                <a:cs typeface="+mn-cs"/>
              </a:rPr>
              <a:t>Power Apps</a:t>
            </a:r>
          </a:p>
        </p:txBody>
      </p:sp>
      <p:sp>
        <p:nvSpPr>
          <p:cNvPr id="27" name="Rectangle 26">
            <a:extLst>
              <a:ext uri="{FF2B5EF4-FFF2-40B4-BE49-F238E27FC236}">
                <a16:creationId xmlns:a16="http://schemas.microsoft.com/office/drawing/2014/main" id="{C060DB35-3409-5176-3446-2206D4F5BB04}"/>
              </a:ext>
            </a:extLst>
          </p:cNvPr>
          <p:cNvSpPr/>
          <p:nvPr/>
        </p:nvSpPr>
        <p:spPr bwMode="auto">
          <a:xfrm>
            <a:off x="5507990" y="2173949"/>
            <a:ext cx="1152679" cy="608413"/>
          </a:xfrm>
          <a:prstGeom prst="rect">
            <a:avLst/>
          </a:prstGeom>
          <a:noFill/>
          <a:ln w="6350" cap="flat" cmpd="sng" algn="ctr">
            <a:noFill/>
            <a:prstDash val="solid"/>
            <a:headEnd type="none" w="med" len="med"/>
            <a:tailEnd type="none" w="med" len="med"/>
          </a:ln>
          <a:effectLst/>
        </p:spPr>
        <p:style>
          <a:lnRef idx="0">
            <a:scrgbClr r="0" g="0" b="0"/>
          </a:lnRef>
          <a:fillRef idx="0">
            <a:scrgbClr r="0" g="0" b="0"/>
          </a:fillRef>
          <a:effectRef idx="0">
            <a:scrgbClr r="0" g="0" b="0"/>
          </a:effectRef>
          <a:fontRef idx="major"/>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000" b="1" i="0" u="none" strike="noStrike" kern="0" cap="none" spc="0" normalizeH="0" baseline="0" noProof="0">
                <a:ln>
                  <a:noFill/>
                </a:ln>
                <a:effectLst/>
                <a:uLnTx/>
                <a:uFillTx/>
                <a:latin typeface="+mn-lt"/>
                <a:ea typeface="+mj-ea"/>
                <a:cs typeface="Segoe UI Semibold" panose="020B0702040204020203" pitchFamily="34" charset="0"/>
              </a:rPr>
              <a:t>Volunteer Engagement</a:t>
            </a:r>
            <a:endParaRPr kumimoji="0" lang="en-US" sz="1000" b="1" i="0" u="none" strike="noStrike" kern="0" cap="none" spc="0" normalizeH="0" baseline="0" noProof="0">
              <a:ln>
                <a:noFill/>
              </a:ln>
              <a:effectLst/>
              <a:uLnTx/>
              <a:uFillTx/>
              <a:latin typeface="+mn-lt"/>
              <a:ea typeface="+mj-ea"/>
              <a:cs typeface="Segoe UI Semibold"/>
            </a:endParaRPr>
          </a:p>
        </p:txBody>
      </p:sp>
      <p:pic>
        <p:nvPicPr>
          <p:cNvPr id="74" name="Picture 73">
            <a:extLst>
              <a:ext uri="{FF2B5EF4-FFF2-40B4-BE49-F238E27FC236}">
                <a16:creationId xmlns:a16="http://schemas.microsoft.com/office/drawing/2014/main" id="{D0291DBE-A7ED-8ACE-A066-EA8F546B283E}"/>
              </a:ext>
              <a:ext uri="{C183D7F6-B498-43B3-948B-1728B52AA6E4}">
                <adec:decorative xmlns:adec="http://schemas.microsoft.com/office/drawing/2017/decorative" val="1"/>
              </a:ext>
            </a:extLst>
          </p:cNvPr>
          <p:cNvPicPr>
            <a:picLocks/>
          </p:cNvPicPr>
          <p:nvPr/>
        </p:nvPicPr>
        <p:blipFill>
          <a:blip r:embed="rId7" cstate="email">
            <a:extLst>
              <a:ext uri="{28A0092B-C50C-407E-A947-70E740481C1C}">
                <a14:useLocalDpi xmlns:a14="http://schemas.microsoft.com/office/drawing/2010/main"/>
              </a:ext>
            </a:extLst>
          </a:blip>
          <a:srcRect/>
          <a:stretch/>
        </p:blipFill>
        <p:spPr>
          <a:xfrm>
            <a:off x="5956300" y="3035300"/>
            <a:ext cx="274072" cy="274070"/>
          </a:xfrm>
          <a:prstGeom prst="rect">
            <a:avLst/>
          </a:prstGeom>
        </p:spPr>
      </p:pic>
      <p:sp>
        <p:nvSpPr>
          <p:cNvPr id="76" name="TextBox 75">
            <a:extLst>
              <a:ext uri="{FF2B5EF4-FFF2-40B4-BE49-F238E27FC236}">
                <a16:creationId xmlns:a16="http://schemas.microsoft.com/office/drawing/2014/main" id="{E6B63DDE-0EB6-106D-DFA2-9F0EA47B2BA0}"/>
              </a:ext>
            </a:extLst>
          </p:cNvPr>
          <p:cNvSpPr txBox="1"/>
          <p:nvPr/>
        </p:nvSpPr>
        <p:spPr>
          <a:xfrm>
            <a:off x="5680291" y="3411432"/>
            <a:ext cx="638660" cy="323165"/>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effectLst/>
                <a:uLnTx/>
                <a:uFillTx/>
                <a:ea typeface="+mn-ea"/>
                <a:cs typeface="+mn-cs"/>
              </a:rPr>
              <a:t>Power Portal</a:t>
            </a:r>
          </a:p>
        </p:txBody>
      </p:sp>
      <p:sp>
        <p:nvSpPr>
          <p:cNvPr id="41" name="Rectangle 40">
            <a:extLst>
              <a:ext uri="{FF2B5EF4-FFF2-40B4-BE49-F238E27FC236}">
                <a16:creationId xmlns:a16="http://schemas.microsoft.com/office/drawing/2014/main" id="{3D56E23B-98A9-BA98-7CDE-D2C1C12CA1AD}"/>
              </a:ext>
            </a:extLst>
          </p:cNvPr>
          <p:cNvSpPr>
            <a:spLocks/>
          </p:cNvSpPr>
          <p:nvPr/>
        </p:nvSpPr>
        <p:spPr bwMode="auto">
          <a:xfrm>
            <a:off x="4412786" y="4968357"/>
            <a:ext cx="2247883" cy="424926"/>
          </a:xfrm>
          <a:prstGeom prst="rect">
            <a:avLst/>
          </a:prstGeom>
          <a:noFill/>
          <a:ln w="6350" cap="flat" cmpd="sng" algn="ctr">
            <a:noFill/>
            <a:prstDash val="solid"/>
            <a:headEnd type="none" w="med" len="med"/>
            <a:tailEnd type="none" w="med" len="med"/>
          </a:ln>
          <a:effectLst/>
        </p:spPr>
        <p:style>
          <a:lnRef idx="0">
            <a:scrgbClr r="0" g="0" b="0"/>
          </a:lnRef>
          <a:fillRef idx="0">
            <a:scrgbClr r="0" g="0" b="0"/>
          </a:fillRef>
          <a:effectRef idx="0">
            <a:scrgbClr r="0" g="0" b="0"/>
          </a:effectRef>
          <a:fontRef idx="major"/>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100" b="1" i="0" u="none" strike="noStrike" kern="0" cap="none" spc="0" normalizeH="0" baseline="0" noProof="0">
                <a:ln>
                  <a:noFill/>
                </a:ln>
                <a:solidFill>
                  <a:schemeClr val="accent1"/>
                </a:solidFill>
                <a:effectLst/>
                <a:uLnTx/>
                <a:uFillTx/>
                <a:latin typeface="+mn-lt"/>
                <a:ea typeface="+mj-ea"/>
                <a:cs typeface="Segoe UI Semibold" panose="020B0702040204020203" pitchFamily="34" charset="0"/>
              </a:rPr>
              <a:t>Power Apps</a:t>
            </a:r>
            <a:endParaRPr kumimoji="0" lang="en-US" sz="1100" b="1" i="0" u="none" strike="noStrike" kern="0" cap="none" spc="0" normalizeH="0" baseline="0" noProof="0">
              <a:ln>
                <a:noFill/>
              </a:ln>
              <a:solidFill>
                <a:schemeClr val="accent1"/>
              </a:solidFill>
              <a:effectLst/>
              <a:uLnTx/>
              <a:uFillTx/>
              <a:latin typeface="+mn-lt"/>
              <a:ea typeface="+mj-ea"/>
              <a:cs typeface="Segoe UI Semibold"/>
            </a:endParaRPr>
          </a:p>
        </p:txBody>
      </p:sp>
      <p:sp>
        <p:nvSpPr>
          <p:cNvPr id="29" name="Rectangle 28">
            <a:extLst>
              <a:ext uri="{FF2B5EF4-FFF2-40B4-BE49-F238E27FC236}">
                <a16:creationId xmlns:a16="http://schemas.microsoft.com/office/drawing/2014/main" id="{26258490-4FE8-7690-17D1-359D62DBCF78}"/>
              </a:ext>
            </a:extLst>
          </p:cNvPr>
          <p:cNvSpPr/>
          <p:nvPr/>
        </p:nvSpPr>
        <p:spPr bwMode="auto">
          <a:xfrm>
            <a:off x="6720930" y="2173949"/>
            <a:ext cx="1211524" cy="608412"/>
          </a:xfrm>
          <a:prstGeom prst="rect">
            <a:avLst/>
          </a:prstGeom>
          <a:noFill/>
          <a:ln w="6350" cap="flat" cmpd="sng" algn="ctr">
            <a:noFill/>
            <a:prstDash val="solid"/>
            <a:headEnd type="none" w="med" len="med"/>
            <a:tailEnd type="none" w="med" len="med"/>
          </a:ln>
          <a:effectLst/>
        </p:spPr>
        <p:style>
          <a:lnRef idx="0">
            <a:scrgbClr r="0" g="0" b="0"/>
          </a:lnRef>
          <a:fillRef idx="0">
            <a:scrgbClr r="0" g="0" b="0"/>
          </a:fillRef>
          <a:effectRef idx="0">
            <a:scrgbClr r="0" g="0" b="0"/>
          </a:effectRef>
          <a:fontRef idx="major"/>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000" b="1" i="0" u="none" strike="noStrike" kern="0" cap="none" spc="0" normalizeH="0" baseline="0" noProof="0">
                <a:ln>
                  <a:noFill/>
                </a:ln>
                <a:effectLst/>
                <a:uLnTx/>
                <a:uFillTx/>
                <a:latin typeface="+mn-lt"/>
                <a:ea typeface="+mj-ea"/>
                <a:cs typeface="Segoe UI Semibold" panose="020B0702040204020203" pitchFamily="34" charset="0"/>
              </a:rPr>
              <a:t>Volunteer Center</a:t>
            </a:r>
          </a:p>
        </p:txBody>
      </p:sp>
      <p:pic>
        <p:nvPicPr>
          <p:cNvPr id="78" name="Picture 77">
            <a:extLst>
              <a:ext uri="{FF2B5EF4-FFF2-40B4-BE49-F238E27FC236}">
                <a16:creationId xmlns:a16="http://schemas.microsoft.com/office/drawing/2014/main" id="{5C659089-5104-2C4C-EC00-70AEC81BA813}"/>
              </a:ext>
              <a:ext uri="{C183D7F6-B498-43B3-948B-1728B52AA6E4}">
                <adec:decorative xmlns:adec="http://schemas.microsoft.com/office/drawing/2017/decorative" val="1"/>
              </a:ext>
            </a:extLst>
          </p:cNvPr>
          <p:cNvPicPr>
            <a:picLocks/>
          </p:cNvPicPr>
          <p:nvPr/>
        </p:nvPicPr>
        <p:blipFill>
          <a:blip r:embed="rId8" cstate="email">
            <a:extLst>
              <a:ext uri="{28A0092B-C50C-407E-A947-70E740481C1C}">
                <a14:useLocalDpi xmlns:a14="http://schemas.microsoft.com/office/drawing/2010/main"/>
              </a:ext>
            </a:extLst>
          </a:blip>
          <a:stretch>
            <a:fillRect/>
          </a:stretch>
        </p:blipFill>
        <p:spPr>
          <a:xfrm>
            <a:off x="7150100" y="3009900"/>
            <a:ext cx="325878" cy="318276"/>
          </a:xfrm>
          <a:prstGeom prst="rect">
            <a:avLst/>
          </a:prstGeom>
        </p:spPr>
      </p:pic>
      <p:sp>
        <p:nvSpPr>
          <p:cNvPr id="79" name="TextBox 78">
            <a:extLst>
              <a:ext uri="{FF2B5EF4-FFF2-40B4-BE49-F238E27FC236}">
                <a16:creationId xmlns:a16="http://schemas.microsoft.com/office/drawing/2014/main" id="{5BE95B26-9ACB-BD67-7664-3DFB22C63E2E}"/>
              </a:ext>
            </a:extLst>
          </p:cNvPr>
          <p:cNvSpPr txBox="1"/>
          <p:nvPr/>
        </p:nvSpPr>
        <p:spPr>
          <a:xfrm>
            <a:off x="6939202" y="3411432"/>
            <a:ext cx="638660" cy="16158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effectLst/>
                <a:uLnTx/>
                <a:uFillTx/>
                <a:ea typeface="+mn-ea"/>
                <a:cs typeface="+mn-cs"/>
              </a:rPr>
              <a:t>SharePoint</a:t>
            </a:r>
          </a:p>
        </p:txBody>
      </p:sp>
      <p:sp>
        <p:nvSpPr>
          <p:cNvPr id="30" name="Rectangle 29">
            <a:extLst>
              <a:ext uri="{FF2B5EF4-FFF2-40B4-BE49-F238E27FC236}">
                <a16:creationId xmlns:a16="http://schemas.microsoft.com/office/drawing/2014/main" id="{1E7D95BF-B0D0-AAC6-7909-47E5B928B04F}"/>
              </a:ext>
            </a:extLst>
          </p:cNvPr>
          <p:cNvSpPr/>
          <p:nvPr/>
        </p:nvSpPr>
        <p:spPr bwMode="auto">
          <a:xfrm>
            <a:off x="7992715" y="2173949"/>
            <a:ext cx="1152679" cy="611793"/>
          </a:xfrm>
          <a:prstGeom prst="rect">
            <a:avLst/>
          </a:prstGeom>
          <a:noFill/>
          <a:ln w="6350" cap="flat" cmpd="sng" algn="ctr">
            <a:noFill/>
            <a:prstDash val="solid"/>
            <a:headEnd type="none" w="med" len="med"/>
            <a:tailEnd type="none" w="med" len="med"/>
          </a:ln>
          <a:effectLst/>
        </p:spPr>
        <p:style>
          <a:lnRef idx="0">
            <a:scrgbClr r="0" g="0" b="0"/>
          </a:lnRef>
          <a:fillRef idx="0">
            <a:scrgbClr r="0" g="0" b="0"/>
          </a:fillRef>
          <a:effectRef idx="0">
            <a:scrgbClr r="0" g="0" b="0"/>
          </a:effectRef>
          <a:fontRef idx="major"/>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000" b="1" i="0" u="none" strike="noStrike" kern="0" cap="none" spc="0" normalizeH="0" baseline="0" noProof="0">
                <a:ln>
                  <a:noFill/>
                </a:ln>
                <a:effectLst/>
                <a:uLnTx/>
                <a:uFillTx/>
                <a:latin typeface="+mn-lt"/>
                <a:ea typeface="+mj-ea"/>
                <a:cs typeface="Segoe UI Semibold" panose="020B0702040204020203" pitchFamily="34" charset="0"/>
              </a:rPr>
              <a:t>Manage Volunteers</a:t>
            </a:r>
          </a:p>
        </p:txBody>
      </p:sp>
      <p:pic>
        <p:nvPicPr>
          <p:cNvPr id="80" name="Teams">
            <a:extLst>
              <a:ext uri="{FF2B5EF4-FFF2-40B4-BE49-F238E27FC236}">
                <a16:creationId xmlns:a16="http://schemas.microsoft.com/office/drawing/2014/main" id="{A3F88D92-87BB-89F3-BD04-DAF9B156D881}"/>
              </a:ext>
              <a:ext uri="{C183D7F6-B498-43B3-948B-1728B52AA6E4}">
                <adec:decorative xmlns:adec="http://schemas.microsoft.com/office/drawing/2017/decorative" val="1"/>
              </a:ext>
            </a:extLst>
          </p:cNvPr>
          <p:cNvPicPr>
            <a:picLocks/>
          </p:cNvPicPr>
          <p:nvPr/>
        </p:nvPicPr>
        <p:blipFill rotWithShape="1">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rcRect l="28432" t="23570" r="28432" b="23570"/>
          <a:stretch/>
        </p:blipFill>
        <p:spPr>
          <a:xfrm>
            <a:off x="8394700" y="3009900"/>
            <a:ext cx="345984" cy="302832"/>
          </a:xfrm>
          <a:prstGeom prst="rect">
            <a:avLst/>
          </a:prstGeom>
        </p:spPr>
      </p:pic>
      <p:sp>
        <p:nvSpPr>
          <p:cNvPr id="81" name="TextBox 80">
            <a:extLst>
              <a:ext uri="{FF2B5EF4-FFF2-40B4-BE49-F238E27FC236}">
                <a16:creationId xmlns:a16="http://schemas.microsoft.com/office/drawing/2014/main" id="{5C081C90-1089-F44D-3690-BA414D3B8C2A}"/>
              </a:ext>
            </a:extLst>
          </p:cNvPr>
          <p:cNvSpPr txBox="1"/>
          <p:nvPr/>
        </p:nvSpPr>
        <p:spPr>
          <a:xfrm>
            <a:off x="8249724" y="3411432"/>
            <a:ext cx="638660" cy="16158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effectLst/>
                <a:uLnTx/>
                <a:uFillTx/>
                <a:ea typeface="+mn-ea"/>
                <a:cs typeface="+mn-cs"/>
              </a:rPr>
              <a:t>Teams</a:t>
            </a:r>
          </a:p>
        </p:txBody>
      </p:sp>
      <p:sp>
        <p:nvSpPr>
          <p:cNvPr id="42" name="Rectangle 41">
            <a:extLst>
              <a:ext uri="{FF2B5EF4-FFF2-40B4-BE49-F238E27FC236}">
                <a16:creationId xmlns:a16="http://schemas.microsoft.com/office/drawing/2014/main" id="{889DECC0-7D03-9061-E38B-500C66F0DA49}"/>
              </a:ext>
            </a:extLst>
          </p:cNvPr>
          <p:cNvSpPr>
            <a:spLocks/>
          </p:cNvSpPr>
          <p:nvPr/>
        </p:nvSpPr>
        <p:spPr bwMode="auto">
          <a:xfrm>
            <a:off x="6720929" y="4968357"/>
            <a:ext cx="2424464" cy="424926"/>
          </a:xfrm>
          <a:prstGeom prst="rect">
            <a:avLst/>
          </a:prstGeom>
          <a:noFill/>
          <a:ln w="6350" cap="flat" cmpd="sng" algn="ctr">
            <a:noFill/>
            <a:prstDash val="solid"/>
            <a:headEnd type="none" w="med" len="med"/>
            <a:tailEnd type="none" w="med" len="med"/>
          </a:ln>
          <a:effectLst/>
        </p:spPr>
        <p:style>
          <a:lnRef idx="0">
            <a:scrgbClr r="0" g="0" b="0"/>
          </a:lnRef>
          <a:fillRef idx="0">
            <a:scrgbClr r="0" g="0" b="0"/>
          </a:fillRef>
          <a:effectRef idx="0">
            <a:scrgbClr r="0" g="0" b="0"/>
          </a:effectRef>
          <a:fontRef idx="major"/>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100" b="1" i="0" u="none" strike="noStrike" kern="0" cap="none" spc="0" normalizeH="0" baseline="0" noProof="0">
                <a:ln>
                  <a:noFill/>
                </a:ln>
                <a:solidFill>
                  <a:schemeClr val="accent1"/>
                </a:solidFill>
                <a:effectLst/>
                <a:uLnTx/>
                <a:uFillTx/>
                <a:latin typeface="+mn-lt"/>
                <a:ea typeface="+mj-ea"/>
                <a:cs typeface="Segoe UI Semibold" panose="020B0702040204020203" pitchFamily="34" charset="0"/>
              </a:rPr>
              <a:t>Modern Work</a:t>
            </a:r>
            <a:endParaRPr kumimoji="0" lang="en-US" sz="1100" b="1" i="0" u="none" strike="noStrike" kern="0" cap="none" spc="0" normalizeH="0" baseline="0" noProof="0">
              <a:ln>
                <a:noFill/>
              </a:ln>
              <a:solidFill>
                <a:schemeClr val="accent1"/>
              </a:solidFill>
              <a:effectLst/>
              <a:uLnTx/>
              <a:uFillTx/>
              <a:latin typeface="+mn-lt"/>
              <a:ea typeface="+mj-ea"/>
              <a:cs typeface="Segoe UI Semibold"/>
            </a:endParaRPr>
          </a:p>
        </p:txBody>
      </p:sp>
      <p:sp>
        <p:nvSpPr>
          <p:cNvPr id="31" name="Rectangle 30">
            <a:extLst>
              <a:ext uri="{FF2B5EF4-FFF2-40B4-BE49-F238E27FC236}">
                <a16:creationId xmlns:a16="http://schemas.microsoft.com/office/drawing/2014/main" id="{DC716B28-D75D-F81E-2535-00B874DD7D6C}"/>
              </a:ext>
            </a:extLst>
          </p:cNvPr>
          <p:cNvSpPr>
            <a:spLocks/>
          </p:cNvSpPr>
          <p:nvPr/>
        </p:nvSpPr>
        <p:spPr bwMode="auto">
          <a:xfrm>
            <a:off x="9205655" y="2173949"/>
            <a:ext cx="1012765" cy="619369"/>
          </a:xfrm>
          <a:prstGeom prst="rect">
            <a:avLst/>
          </a:prstGeom>
          <a:noFill/>
          <a:ln w="6350" cap="flat" cmpd="sng" algn="ctr">
            <a:noFill/>
            <a:prstDash val="solid"/>
            <a:headEnd type="none" w="med" len="med"/>
            <a:tailEnd type="none" w="med" len="med"/>
          </a:ln>
          <a:effectLst/>
        </p:spPr>
        <p:style>
          <a:lnRef idx="0">
            <a:scrgbClr r="0" g="0" b="0"/>
          </a:lnRef>
          <a:fillRef idx="0">
            <a:scrgbClr r="0" g="0" b="0"/>
          </a:fillRef>
          <a:effectRef idx="0">
            <a:scrgbClr r="0" g="0" b="0"/>
          </a:effectRef>
          <a:fontRef idx="major"/>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000" b="1" i="0" u="none" strike="noStrike" kern="0" cap="none" spc="0" normalizeH="0" baseline="0" noProof="0">
                <a:ln>
                  <a:noFill/>
                </a:ln>
                <a:effectLst/>
                <a:uLnTx/>
                <a:uFillTx/>
                <a:latin typeface="+mn-lt"/>
                <a:ea typeface="+mj-ea"/>
                <a:cs typeface="Segoe UI Semibold" panose="020B0702040204020203" pitchFamily="34" charset="0"/>
              </a:rPr>
              <a:t>Microsoft Community Training</a:t>
            </a:r>
            <a:endParaRPr kumimoji="0" lang="en-US" sz="1000" b="1" i="0" u="none" strike="noStrike" kern="0" cap="none" spc="0" normalizeH="0" baseline="0" noProof="0">
              <a:ln>
                <a:noFill/>
              </a:ln>
              <a:effectLst/>
              <a:uLnTx/>
              <a:uFillTx/>
              <a:latin typeface="+mn-lt"/>
              <a:ea typeface="+mj-ea"/>
              <a:cs typeface="Segoe UI Semibold"/>
            </a:endParaRPr>
          </a:p>
        </p:txBody>
      </p:sp>
      <p:pic>
        <p:nvPicPr>
          <p:cNvPr id="82" name="Picture 81">
            <a:extLst>
              <a:ext uri="{FF2B5EF4-FFF2-40B4-BE49-F238E27FC236}">
                <a16:creationId xmlns:a16="http://schemas.microsoft.com/office/drawing/2014/main" id="{30CE0297-C173-FF2C-57BE-DCCB8F70EC40}"/>
              </a:ext>
              <a:ext uri="{C183D7F6-B498-43B3-948B-1728B52AA6E4}">
                <adec:decorative xmlns:adec="http://schemas.microsoft.com/office/drawing/2017/decorative" val="1"/>
              </a:ext>
            </a:extLst>
          </p:cNvPr>
          <p:cNvPicPr>
            <a:picLocks/>
          </p:cNvPicPr>
          <p:nvPr/>
        </p:nvPicPr>
        <p:blipFill rotWithShape="1">
          <a:blip r:embed="rId4" cstate="email">
            <a:extLst>
              <a:ext uri="{28A0092B-C50C-407E-A947-70E740481C1C}">
                <a14:useLocalDpi xmlns:a14="http://schemas.microsoft.com/office/drawing/2010/main"/>
              </a:ext>
            </a:extLst>
          </a:blip>
          <a:srcRect l="16622" r="19304"/>
          <a:stretch/>
        </p:blipFill>
        <p:spPr>
          <a:xfrm>
            <a:off x="9563100" y="3035300"/>
            <a:ext cx="290876" cy="255358"/>
          </a:xfrm>
          <a:prstGeom prst="rect">
            <a:avLst/>
          </a:prstGeom>
        </p:spPr>
      </p:pic>
      <p:sp>
        <p:nvSpPr>
          <p:cNvPr id="83" name="TextBox 82">
            <a:extLst>
              <a:ext uri="{FF2B5EF4-FFF2-40B4-BE49-F238E27FC236}">
                <a16:creationId xmlns:a16="http://schemas.microsoft.com/office/drawing/2014/main" id="{E3BDF050-2656-07B5-1F36-966D3F6400D1}"/>
              </a:ext>
            </a:extLst>
          </p:cNvPr>
          <p:cNvSpPr txBox="1"/>
          <p:nvPr/>
        </p:nvSpPr>
        <p:spPr>
          <a:xfrm>
            <a:off x="9392707" y="3411432"/>
            <a:ext cx="638660" cy="16158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effectLst/>
                <a:uLnTx/>
                <a:uFillTx/>
                <a:ea typeface="+mn-ea"/>
                <a:cs typeface="+mn-cs"/>
              </a:rPr>
              <a:t>Azure</a:t>
            </a:r>
          </a:p>
        </p:txBody>
      </p:sp>
      <p:sp>
        <p:nvSpPr>
          <p:cNvPr id="43" name="Rectangle 42">
            <a:extLst>
              <a:ext uri="{FF2B5EF4-FFF2-40B4-BE49-F238E27FC236}">
                <a16:creationId xmlns:a16="http://schemas.microsoft.com/office/drawing/2014/main" id="{F1B6C25F-D298-54FA-33A5-C39C9546D5D8}"/>
              </a:ext>
            </a:extLst>
          </p:cNvPr>
          <p:cNvSpPr>
            <a:spLocks/>
          </p:cNvSpPr>
          <p:nvPr/>
        </p:nvSpPr>
        <p:spPr bwMode="auto">
          <a:xfrm>
            <a:off x="9205655" y="4968357"/>
            <a:ext cx="1012765" cy="424926"/>
          </a:xfrm>
          <a:prstGeom prst="rect">
            <a:avLst/>
          </a:prstGeom>
          <a:noFill/>
          <a:ln w="6350" cap="flat" cmpd="sng" algn="ctr">
            <a:noFill/>
            <a:prstDash val="solid"/>
            <a:headEnd type="none" w="med" len="med"/>
            <a:tailEnd type="none" w="med" len="med"/>
          </a:ln>
          <a:effectLst/>
        </p:spPr>
        <p:style>
          <a:lnRef idx="0">
            <a:scrgbClr r="0" g="0" b="0"/>
          </a:lnRef>
          <a:fillRef idx="0">
            <a:scrgbClr r="0" g="0" b="0"/>
          </a:fillRef>
          <a:effectRef idx="0">
            <a:scrgbClr r="0" g="0" b="0"/>
          </a:effectRef>
          <a:fontRef idx="major"/>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100" b="1" i="0" u="none" strike="noStrike" kern="0" cap="none" spc="0" normalizeH="0" baseline="0" noProof="0">
                <a:ln>
                  <a:noFill/>
                </a:ln>
                <a:solidFill>
                  <a:schemeClr val="accent1"/>
                </a:solidFill>
                <a:effectLst/>
                <a:uLnTx/>
                <a:uFillTx/>
                <a:latin typeface="+mn-lt"/>
                <a:ea typeface="+mj-ea"/>
                <a:cs typeface="Segoe UI Semibold" panose="020B0702040204020203" pitchFamily="34" charset="0"/>
              </a:rPr>
              <a:t>Azure</a:t>
            </a:r>
            <a:endParaRPr kumimoji="0" lang="en-US" sz="1100" b="1" i="0" u="none" strike="noStrike" kern="0" cap="none" spc="0" normalizeH="0" baseline="0" noProof="0">
              <a:ln>
                <a:noFill/>
              </a:ln>
              <a:solidFill>
                <a:schemeClr val="accent1"/>
              </a:solidFill>
              <a:effectLst/>
              <a:uLnTx/>
              <a:uFillTx/>
              <a:latin typeface="+mn-lt"/>
              <a:ea typeface="+mj-ea"/>
              <a:cs typeface="Segoe UI Semibold"/>
            </a:endParaRPr>
          </a:p>
        </p:txBody>
      </p:sp>
      <p:sp>
        <p:nvSpPr>
          <p:cNvPr id="18" name="Rectangle 17">
            <a:extLst>
              <a:ext uri="{FF2B5EF4-FFF2-40B4-BE49-F238E27FC236}">
                <a16:creationId xmlns:a16="http://schemas.microsoft.com/office/drawing/2014/main" id="{B9F15D8A-4A49-ADD3-4B54-4B456AD21DB8}"/>
              </a:ext>
            </a:extLst>
          </p:cNvPr>
          <p:cNvSpPr/>
          <p:nvPr/>
        </p:nvSpPr>
        <p:spPr bwMode="auto">
          <a:xfrm>
            <a:off x="10372673" y="1432468"/>
            <a:ext cx="1123392" cy="632260"/>
          </a:xfrm>
          <a:prstGeom prst="rect">
            <a:avLst/>
          </a:prstGeom>
          <a:noFill/>
          <a:ln w="6350" cap="flat" cmpd="sng" algn="ctr">
            <a:noFill/>
            <a:prstDash val="solid"/>
            <a:headEnd type="none" w="med" len="med"/>
            <a:tailEnd type="none" w="med" len="med"/>
          </a:ln>
          <a:effectLst/>
        </p:spPr>
        <p:style>
          <a:lnRef idx="0">
            <a:scrgbClr r="0" g="0" b="0"/>
          </a:lnRef>
          <a:fillRef idx="0">
            <a:scrgbClr r="0" g="0" b="0"/>
          </a:fillRef>
          <a:effectRef idx="0">
            <a:scrgbClr r="0" g="0" b="0"/>
          </a:effectRef>
          <a:fontRef idx="major"/>
        </p:style>
        <p:txBody>
          <a:bodyPr rot="0" spcFirstLastPara="0" vertOverflow="overflow" horzOverflow="overflow" vert="horz" wrap="square" lIns="72000" tIns="45720" rIns="7200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i="0" u="none" strike="noStrike" kern="0" cap="none" spc="0" normalizeH="0" baseline="0" noProof="0">
                <a:ln>
                  <a:noFill/>
                </a:ln>
                <a:solidFill>
                  <a:schemeClr val="bg1"/>
                </a:solidFill>
                <a:effectLst/>
                <a:uLnTx/>
                <a:uFillTx/>
                <a:ea typeface="+mj-ea"/>
                <a:cs typeface="Segoe UI Semibold" panose="020B0702040204020203" pitchFamily="34" charset="0"/>
              </a:rPr>
              <a:t>Accelerate mission outcomes</a:t>
            </a:r>
            <a:endParaRPr kumimoji="0" lang="en-US" sz="1400" i="0" u="none" strike="noStrike" kern="0" cap="none" spc="0" normalizeH="0" baseline="0" noProof="0">
              <a:ln>
                <a:noFill/>
              </a:ln>
              <a:solidFill>
                <a:schemeClr val="bg1"/>
              </a:solidFill>
              <a:effectLst/>
              <a:uLnTx/>
              <a:uFillTx/>
              <a:ea typeface="+mj-ea"/>
              <a:cs typeface="Segoe UI Semibold"/>
            </a:endParaRPr>
          </a:p>
        </p:txBody>
      </p:sp>
      <p:sp>
        <p:nvSpPr>
          <p:cNvPr id="32" name="Rectangle 31">
            <a:extLst>
              <a:ext uri="{FF2B5EF4-FFF2-40B4-BE49-F238E27FC236}">
                <a16:creationId xmlns:a16="http://schemas.microsoft.com/office/drawing/2014/main" id="{E05C21E7-4CAC-C27E-BBA3-0B11AB41D4C2}"/>
              </a:ext>
            </a:extLst>
          </p:cNvPr>
          <p:cNvSpPr>
            <a:spLocks/>
          </p:cNvSpPr>
          <p:nvPr/>
        </p:nvSpPr>
        <p:spPr bwMode="auto">
          <a:xfrm>
            <a:off x="10370821" y="2173949"/>
            <a:ext cx="1200456" cy="611793"/>
          </a:xfrm>
          <a:prstGeom prst="rect">
            <a:avLst/>
          </a:prstGeom>
          <a:noFill/>
          <a:ln w="6350" cap="flat" cmpd="sng" algn="ctr">
            <a:noFill/>
            <a:prstDash val="solid"/>
            <a:headEnd type="none" w="med" len="med"/>
            <a:tailEnd type="none" w="med" len="med"/>
          </a:ln>
          <a:effectLst/>
        </p:spPr>
        <p:style>
          <a:lnRef idx="0">
            <a:scrgbClr r="0" g="0" b="0"/>
          </a:lnRef>
          <a:fillRef idx="0">
            <a:scrgbClr r="0" g="0" b="0"/>
          </a:fillRef>
          <a:effectRef idx="0">
            <a:scrgbClr r="0" g="0" b="0"/>
          </a:effectRef>
          <a:fontRef idx="major"/>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000" b="1" i="0" u="none" strike="noStrike" kern="0" cap="none" spc="0" normalizeH="0" baseline="0" noProof="0">
                <a:ln>
                  <a:noFill/>
                </a:ln>
                <a:effectLst/>
                <a:uLnTx/>
                <a:uFillTx/>
                <a:latin typeface="+mn-lt"/>
                <a:ea typeface="+mj-ea"/>
                <a:cs typeface="Segoe UI Semibold" panose="020B0702040204020203" pitchFamily="34" charset="0"/>
              </a:rPr>
              <a:t>Program Impact Dashboard</a:t>
            </a:r>
          </a:p>
        </p:txBody>
      </p:sp>
      <p:pic>
        <p:nvPicPr>
          <p:cNvPr id="84" name="Picture 83">
            <a:extLst>
              <a:ext uri="{FF2B5EF4-FFF2-40B4-BE49-F238E27FC236}">
                <a16:creationId xmlns:a16="http://schemas.microsoft.com/office/drawing/2014/main" id="{73913D19-05ED-25F2-F23A-311515FE22BA}"/>
              </a:ext>
              <a:ext uri="{C183D7F6-B498-43B3-948B-1728B52AA6E4}">
                <adec:decorative xmlns:adec="http://schemas.microsoft.com/office/drawing/2017/decorative" val="1"/>
              </a:ext>
            </a:extLst>
          </p:cNvPr>
          <p:cNvPicPr>
            <a:picLocks/>
          </p:cNvPicPr>
          <p:nvPr/>
        </p:nvPicPr>
        <p:blipFill>
          <a:blip r:embed="rId11" cstate="email">
            <a:extLst>
              <a:ext uri="{28A0092B-C50C-407E-A947-70E740481C1C}">
                <a14:useLocalDpi xmlns:a14="http://schemas.microsoft.com/office/drawing/2010/main"/>
              </a:ext>
            </a:extLst>
          </a:blip>
          <a:srcRect/>
          <a:stretch/>
        </p:blipFill>
        <p:spPr>
          <a:xfrm>
            <a:off x="10820400" y="3022600"/>
            <a:ext cx="283444" cy="283442"/>
          </a:xfrm>
          <a:prstGeom prst="rect">
            <a:avLst/>
          </a:prstGeom>
        </p:spPr>
      </p:pic>
      <p:sp>
        <p:nvSpPr>
          <p:cNvPr id="86" name="TextBox 85">
            <a:extLst>
              <a:ext uri="{FF2B5EF4-FFF2-40B4-BE49-F238E27FC236}">
                <a16:creationId xmlns:a16="http://schemas.microsoft.com/office/drawing/2014/main" id="{577EAA02-50FA-EE8F-ECB9-257DE4C6C1EC}"/>
              </a:ext>
            </a:extLst>
          </p:cNvPr>
          <p:cNvSpPr txBox="1"/>
          <p:nvPr/>
        </p:nvSpPr>
        <p:spPr>
          <a:xfrm>
            <a:off x="10651719" y="3411432"/>
            <a:ext cx="638660" cy="323165"/>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effectLst/>
                <a:uLnTx/>
                <a:uFillTx/>
                <a:ea typeface="+mn-ea"/>
                <a:cs typeface="+mn-cs"/>
              </a:rPr>
              <a:t>Power BI Pro</a:t>
            </a:r>
          </a:p>
        </p:txBody>
      </p:sp>
      <p:sp>
        <p:nvSpPr>
          <p:cNvPr id="44" name="Rectangle 43">
            <a:extLst>
              <a:ext uri="{FF2B5EF4-FFF2-40B4-BE49-F238E27FC236}">
                <a16:creationId xmlns:a16="http://schemas.microsoft.com/office/drawing/2014/main" id="{5BD9F919-9629-8501-2C90-0C230C57B7DF}"/>
              </a:ext>
            </a:extLst>
          </p:cNvPr>
          <p:cNvSpPr>
            <a:spLocks/>
          </p:cNvSpPr>
          <p:nvPr/>
        </p:nvSpPr>
        <p:spPr bwMode="auto">
          <a:xfrm>
            <a:off x="10370821" y="4968357"/>
            <a:ext cx="1200456" cy="424926"/>
          </a:xfrm>
          <a:prstGeom prst="rect">
            <a:avLst/>
          </a:prstGeom>
          <a:noFill/>
          <a:ln w="6350" cap="flat" cmpd="sng" algn="ctr">
            <a:noFill/>
            <a:prstDash val="solid"/>
            <a:headEnd type="none" w="med" len="med"/>
            <a:tailEnd type="none" w="med" len="med"/>
          </a:ln>
          <a:effectLst/>
        </p:spPr>
        <p:style>
          <a:lnRef idx="0">
            <a:scrgbClr r="0" g="0" b="0"/>
          </a:lnRef>
          <a:fillRef idx="0">
            <a:scrgbClr r="0" g="0" b="0"/>
          </a:fillRef>
          <a:effectRef idx="0">
            <a:scrgbClr r="0" g="0" b="0"/>
          </a:effectRef>
          <a:fontRef idx="major"/>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100" b="1" i="0" u="none" strike="noStrike" kern="0" cap="none" spc="0" normalizeH="0" baseline="0" noProof="0">
                <a:ln>
                  <a:noFill/>
                </a:ln>
                <a:solidFill>
                  <a:schemeClr val="accent1"/>
                </a:solidFill>
                <a:effectLst/>
                <a:uLnTx/>
                <a:uFillTx/>
                <a:latin typeface="+mn-lt"/>
                <a:ea typeface="+mj-ea"/>
                <a:cs typeface="Segoe UI Semibold" panose="020B0702040204020203" pitchFamily="34" charset="0"/>
              </a:rPr>
              <a:t>Power BI</a:t>
            </a:r>
            <a:endParaRPr kumimoji="0" lang="en-US" sz="1100" b="1" i="0" u="none" strike="noStrike" kern="0" cap="none" spc="0" normalizeH="0" baseline="0" noProof="0">
              <a:ln>
                <a:noFill/>
              </a:ln>
              <a:solidFill>
                <a:schemeClr val="accent1"/>
              </a:solidFill>
              <a:effectLst/>
              <a:uLnTx/>
              <a:uFillTx/>
              <a:latin typeface="+mn-lt"/>
              <a:ea typeface="+mj-ea"/>
              <a:cs typeface="Segoe UI Semibold"/>
            </a:endParaRPr>
          </a:p>
        </p:txBody>
      </p:sp>
      <p:sp>
        <p:nvSpPr>
          <p:cNvPr id="46" name="Rectangle 45">
            <a:extLst>
              <a:ext uri="{FF2B5EF4-FFF2-40B4-BE49-F238E27FC236}">
                <a16:creationId xmlns:a16="http://schemas.microsoft.com/office/drawing/2014/main" id="{A7F12D4A-9133-532B-C721-4E69C1F9C8DC}"/>
              </a:ext>
            </a:extLst>
          </p:cNvPr>
          <p:cNvSpPr>
            <a:spLocks/>
          </p:cNvSpPr>
          <p:nvPr/>
        </p:nvSpPr>
        <p:spPr bwMode="auto">
          <a:xfrm>
            <a:off x="4278204" y="5748800"/>
            <a:ext cx="3670170" cy="390644"/>
          </a:xfrm>
          <a:prstGeom prst="rect">
            <a:avLst/>
          </a:prstGeom>
          <a:noFill/>
          <a:ln w="6350" cap="flat" cmpd="sng" algn="ctr">
            <a:noFill/>
            <a:prstDash val="solid"/>
            <a:headEnd type="none" w="med" len="med"/>
            <a:tailEnd type="none" w="med" len="med"/>
          </a:ln>
          <a:effectLst/>
        </p:spPr>
        <p:style>
          <a:lnRef idx="0">
            <a:scrgbClr r="0" g="0" b="0"/>
          </a:lnRef>
          <a:fillRef idx="0">
            <a:scrgbClr r="0" g="0" b="0"/>
          </a:fillRef>
          <a:effectRef idx="0">
            <a:scrgbClr r="0" g="0" b="0"/>
          </a:effectRef>
          <a:fontRef idx="major"/>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u="none" strike="noStrike" kern="0" cap="none" spc="0" normalizeH="0" baseline="0" noProof="0">
                <a:ln>
                  <a:noFill/>
                </a:ln>
                <a:solidFill>
                  <a:schemeClr val="bg1"/>
                </a:solidFill>
                <a:effectLst/>
                <a:uLnTx/>
                <a:uFillTx/>
                <a:ea typeface="+mj-ea"/>
                <a:cs typeface="Segoe UI Semibold" panose="020B0702040204020203" pitchFamily="34" charset="0"/>
              </a:rPr>
              <a:t>Nonprofit Common Data Model</a:t>
            </a:r>
            <a:endParaRPr kumimoji="0" lang="en-US" sz="1400" u="none" strike="noStrike" kern="0" cap="none" spc="0" normalizeH="0" baseline="0" noProof="0">
              <a:ln>
                <a:noFill/>
              </a:ln>
              <a:solidFill>
                <a:schemeClr val="bg1"/>
              </a:solidFill>
              <a:effectLst/>
              <a:uLnTx/>
              <a:uFillTx/>
              <a:ea typeface="+mj-ea"/>
              <a:cs typeface="Segoe UI Semibold"/>
            </a:endParaRPr>
          </a:p>
        </p:txBody>
      </p:sp>
    </p:spTree>
    <p:extLst>
      <p:ext uri="{BB962C8B-B14F-4D97-AF65-F5344CB8AC3E}">
        <p14:creationId xmlns:p14="http://schemas.microsoft.com/office/powerpoint/2010/main" val="1492199887"/>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129975-4340-4D53-9A0E-256F3767294B}"/>
              </a:ext>
            </a:extLst>
          </p:cNvPr>
          <p:cNvSpPr>
            <a:spLocks noGrp="1"/>
          </p:cNvSpPr>
          <p:nvPr>
            <p:ph type="title"/>
          </p:nvPr>
        </p:nvSpPr>
        <p:spPr>
          <a:xfrm>
            <a:off x="588263" y="457200"/>
            <a:ext cx="11018520" cy="553998"/>
          </a:xfrm>
        </p:spPr>
        <p:txBody>
          <a:bodyPr/>
          <a:lstStyle/>
          <a:p>
            <a:r>
              <a:rPr lang="en-US" noProof="0"/>
              <a:t>Microsoft Business Applications…</a:t>
            </a:r>
            <a:endParaRPr lang="en-IN"/>
          </a:p>
        </p:txBody>
      </p:sp>
      <p:grpSp>
        <p:nvGrpSpPr>
          <p:cNvPr id="3" name="Group 2">
            <a:extLst>
              <a:ext uri="{FF2B5EF4-FFF2-40B4-BE49-F238E27FC236}">
                <a16:creationId xmlns:a16="http://schemas.microsoft.com/office/drawing/2014/main" id="{CCBE08A0-020C-062C-1776-365179713585}"/>
              </a:ext>
              <a:ext uri="{C183D7F6-B498-43B3-948B-1728B52AA6E4}">
                <adec:decorative xmlns:adec="http://schemas.microsoft.com/office/drawing/2017/decorative" val="1"/>
              </a:ext>
            </a:extLst>
          </p:cNvPr>
          <p:cNvGrpSpPr/>
          <p:nvPr/>
        </p:nvGrpSpPr>
        <p:grpSpPr>
          <a:xfrm>
            <a:off x="0" y="5244870"/>
            <a:ext cx="12192000" cy="1613130"/>
            <a:chOff x="0" y="5244870"/>
            <a:chExt cx="12192000" cy="1613130"/>
          </a:xfrm>
        </p:grpSpPr>
        <p:sp>
          <p:nvSpPr>
            <p:cNvPr id="307" name="Rectangle 306">
              <a:extLst>
                <a:ext uri="{FF2B5EF4-FFF2-40B4-BE49-F238E27FC236}">
                  <a16:creationId xmlns:a16="http://schemas.microsoft.com/office/drawing/2014/main" id="{A9B57FAA-F925-1481-B15A-A6A74B8C2FEA}"/>
                </a:ext>
                <a:ext uri="{C183D7F6-B498-43B3-948B-1728B52AA6E4}">
                  <adec:decorative xmlns:adec="http://schemas.microsoft.com/office/drawing/2017/decorative" val="1"/>
                </a:ext>
              </a:extLst>
            </p:cNvPr>
            <p:cNvSpPr/>
            <p:nvPr/>
          </p:nvSpPr>
          <p:spPr bwMode="auto">
            <a:xfrm>
              <a:off x="0" y="5244870"/>
              <a:ext cx="12192000" cy="1613130"/>
            </a:xfrm>
            <a:prstGeom prst="rect">
              <a:avLst/>
            </a:prstGeom>
            <a:solidFill>
              <a:schemeClr val="accent1">
                <a:lumMod val="75000"/>
              </a:schemeClr>
            </a:solidFill>
            <a:ln>
              <a:noFill/>
              <a:headEnd type="none" w="med" len="med"/>
              <a:tailEnd type="none" w="med" len="med"/>
            </a:ln>
            <a:effectLst>
              <a:outerShdw blurRad="50800" dist="38100" dir="16200000"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IN" sz="2000" err="1">
                <a:solidFill>
                  <a:srgbClr val="FFFFFF"/>
                </a:solidFill>
                <a:latin typeface="Segoe UI"/>
                <a:cs typeface="Segoe UI" pitchFamily="34" charset="0"/>
              </a:endParaRPr>
            </a:p>
          </p:txBody>
        </p:sp>
        <p:pic>
          <p:nvPicPr>
            <p:cNvPr id="308" name="Picture 307">
              <a:extLst>
                <a:ext uri="{FF2B5EF4-FFF2-40B4-BE49-F238E27FC236}">
                  <a16:creationId xmlns:a16="http://schemas.microsoft.com/office/drawing/2014/main" id="{16E17A71-79D8-E3A8-B786-6C8D863917DC}"/>
                </a:ext>
                <a:ext uri="{C183D7F6-B498-43B3-948B-1728B52AA6E4}">
                  <adec:decorative xmlns:adec="http://schemas.microsoft.com/office/drawing/2017/decorative" val="1"/>
                </a:ext>
              </a:extLst>
            </p:cNvPr>
            <p:cNvPicPr>
              <a:picLocks noChangeAspect="1"/>
            </p:cNvPicPr>
            <p:nvPr/>
          </p:nvPicPr>
          <p:blipFill>
            <a:blip r:embed="rId3" cstate="email">
              <a:biLevel thresh="25000"/>
              <a:alphaModFix amt="43000"/>
              <a:extLst>
                <a:ext uri="{28A0092B-C50C-407E-A947-70E740481C1C}">
                  <a14:useLocalDpi xmlns:a14="http://schemas.microsoft.com/office/drawing/2010/main"/>
                </a:ext>
              </a:extLst>
            </a:blip>
            <a:srcRect l="36930" b="47786"/>
            <a:stretch>
              <a:fillRect/>
            </a:stretch>
          </p:blipFill>
          <p:spPr>
            <a:xfrm>
              <a:off x="2" y="5961746"/>
              <a:ext cx="1083364" cy="896254"/>
            </a:xfrm>
            <a:custGeom>
              <a:avLst/>
              <a:gdLst>
                <a:gd name="connsiteX0" fmla="*/ 0 w 4151541"/>
                <a:gd name="connsiteY0" fmla="*/ 0 h 3434519"/>
                <a:gd name="connsiteX1" fmla="*/ 4151541 w 4151541"/>
                <a:gd name="connsiteY1" fmla="*/ 0 h 3434519"/>
                <a:gd name="connsiteX2" fmla="*/ 4151541 w 4151541"/>
                <a:gd name="connsiteY2" fmla="*/ 3434519 h 3434519"/>
                <a:gd name="connsiteX3" fmla="*/ 0 w 4151541"/>
                <a:gd name="connsiteY3" fmla="*/ 3434519 h 3434519"/>
              </a:gdLst>
              <a:ahLst/>
              <a:cxnLst>
                <a:cxn ang="0">
                  <a:pos x="connsiteX0" y="connsiteY0"/>
                </a:cxn>
                <a:cxn ang="0">
                  <a:pos x="connsiteX1" y="connsiteY1"/>
                </a:cxn>
                <a:cxn ang="0">
                  <a:pos x="connsiteX2" y="connsiteY2"/>
                </a:cxn>
                <a:cxn ang="0">
                  <a:pos x="connsiteX3" y="connsiteY3"/>
                </a:cxn>
              </a:cxnLst>
              <a:rect l="l" t="t" r="r" b="b"/>
              <a:pathLst>
                <a:path w="4151541" h="3434519">
                  <a:moveTo>
                    <a:pt x="0" y="0"/>
                  </a:moveTo>
                  <a:lnTo>
                    <a:pt x="4151541" y="0"/>
                  </a:lnTo>
                  <a:lnTo>
                    <a:pt x="4151541" y="3434519"/>
                  </a:lnTo>
                  <a:lnTo>
                    <a:pt x="0" y="3434519"/>
                  </a:lnTo>
                  <a:close/>
                </a:path>
              </a:pathLst>
            </a:custGeom>
          </p:spPr>
        </p:pic>
      </p:grpSp>
      <p:sp>
        <p:nvSpPr>
          <p:cNvPr id="164" name="TextBox 19_1">
            <a:extLst>
              <a:ext uri="{FF2B5EF4-FFF2-40B4-BE49-F238E27FC236}">
                <a16:creationId xmlns:a16="http://schemas.microsoft.com/office/drawing/2014/main" id="{DE89A99B-BBCF-8AF5-0604-152A90A37ECF}"/>
              </a:ext>
              <a:ext uri="{C183D7F6-B498-43B3-948B-1728B52AA6E4}">
                <adec:decorative xmlns:adec="http://schemas.microsoft.com/office/drawing/2017/decorative" val="1"/>
              </a:ext>
            </a:extLst>
          </p:cNvPr>
          <p:cNvSpPr txBox="1">
            <a:spLocks/>
          </p:cNvSpPr>
          <p:nvPr/>
        </p:nvSpPr>
        <p:spPr>
          <a:xfrm>
            <a:off x="586740" y="1211418"/>
            <a:ext cx="11018520" cy="4481956"/>
          </a:xfrm>
          <a:prstGeom prst="roundRect">
            <a:avLst>
              <a:gd name="adj" fmla="val 2642"/>
            </a:avLst>
          </a:prstGeom>
          <a:solidFill>
            <a:schemeClr val="bg1"/>
          </a:solidFill>
          <a:effectLst>
            <a:outerShdw blurRad="63500" algn="ctr" rotWithShape="0">
              <a:prstClr val="black">
                <a:alpha val="10000"/>
              </a:prstClr>
            </a:outerShdw>
          </a:effectLst>
        </p:spPr>
        <p:txBody>
          <a:bodyPr wrap="square" lIns="365760" tIns="365760" rIns="365760" bIns="3657600" anchor="b" anchorCtr="0">
            <a:noAutofit/>
          </a:bodyPr>
          <a:lstStyle>
            <a:defPPr>
              <a:defRPr lang="en-US"/>
            </a:defPPr>
            <a:lvl1pPr marR="0" lvl="0" indent="0" algn="ctr" fontAlgn="auto">
              <a:lnSpc>
                <a:spcPct val="100000"/>
              </a:lnSpc>
              <a:spcBef>
                <a:spcPts val="0"/>
              </a:spcBef>
              <a:spcAft>
                <a:spcPts val="121"/>
              </a:spcAft>
              <a:buClrTx/>
              <a:buSzTx/>
              <a:buFontTx/>
              <a:buNone/>
              <a:tabLst/>
              <a:defRPr kumimoji="0" sz="1200" b="0" i="0" u="none" strike="noStrike" cap="none" spc="0" normalizeH="0" baseline="0">
                <a:ln>
                  <a:noFill/>
                </a:ln>
                <a:solidFill>
                  <a:srgbClr val="008575"/>
                </a:solidFill>
                <a:effectLst/>
                <a:uLnTx/>
                <a:uFillTx/>
                <a:latin typeface="Segoe UI Semibold"/>
                <a:cs typeface="Segoe UI Semibold" panose="020B0702040204020203" pitchFamily="34" charset="0"/>
              </a:defRPr>
            </a:lvl1pPr>
          </a:lstStyle>
          <a:p>
            <a:endParaRPr lang="en-US"/>
          </a:p>
        </p:txBody>
      </p:sp>
      <p:grpSp>
        <p:nvGrpSpPr>
          <p:cNvPr id="306" name="Group 305" descr="A circular infographic of Microsoft Business Applications with an icon of a cloud at the core and the outer circle consists of components namely Operations, Commerce, Human Resources, Finance, Insight Apps, Marketing, Sales, and Service">
            <a:extLst>
              <a:ext uri="{FF2B5EF4-FFF2-40B4-BE49-F238E27FC236}">
                <a16:creationId xmlns:a16="http://schemas.microsoft.com/office/drawing/2014/main" id="{02F31C9A-E356-2C88-51EC-4B8C255F7A07}"/>
              </a:ext>
            </a:extLst>
          </p:cNvPr>
          <p:cNvGrpSpPr/>
          <p:nvPr/>
        </p:nvGrpSpPr>
        <p:grpSpPr>
          <a:xfrm>
            <a:off x="3246581" y="1394988"/>
            <a:ext cx="5957634" cy="4095188"/>
            <a:chOff x="3246581" y="1496586"/>
            <a:chExt cx="5957634" cy="4095188"/>
          </a:xfrm>
        </p:grpSpPr>
        <p:sp>
          <p:nvSpPr>
            <p:cNvPr id="203" name="Oval 202">
              <a:extLst>
                <a:ext uri="{FF2B5EF4-FFF2-40B4-BE49-F238E27FC236}">
                  <a16:creationId xmlns:a16="http://schemas.microsoft.com/office/drawing/2014/main" id="{FE522C82-1F27-217E-249D-C4BCC5C1D18B}"/>
                </a:ext>
                <a:ext uri="{C183D7F6-B498-43B3-948B-1728B52AA6E4}">
                  <adec:decorative xmlns:adec="http://schemas.microsoft.com/office/drawing/2017/decorative" val="1"/>
                </a:ext>
              </a:extLst>
            </p:cNvPr>
            <p:cNvSpPr/>
            <p:nvPr/>
          </p:nvSpPr>
          <p:spPr bwMode="auto">
            <a:xfrm>
              <a:off x="4627321" y="2089767"/>
              <a:ext cx="2939870" cy="2939869"/>
            </a:xfrm>
            <a:prstGeom prst="ellipse">
              <a:avLst/>
            </a:prstGeom>
            <a:noFill/>
            <a:ln w="19050">
              <a:solidFill>
                <a:schemeClr val="bg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buClrTx/>
                <a:buSzTx/>
                <a:buFontTx/>
                <a:buNone/>
                <a:tabLst/>
                <a:defRPr/>
              </a:pPr>
              <a:endParaRPr kumimoji="0" lang="en-IN" sz="1400" b="0" i="0" u="none" strike="noStrike" kern="1200" cap="none" spc="0" normalizeH="0" baseline="0" noProof="0">
                <a:ln>
                  <a:noFill/>
                </a:ln>
                <a:solidFill>
                  <a:schemeClr val="accent1"/>
                </a:solidFill>
                <a:effectLst/>
                <a:uLnTx/>
                <a:uFillTx/>
                <a:latin typeface="Segoe UI"/>
                <a:ea typeface="Segoe UI" pitchFamily="34" charset="0"/>
                <a:cs typeface="Segoe UI" pitchFamily="34" charset="0"/>
              </a:endParaRPr>
            </a:p>
          </p:txBody>
        </p:sp>
        <p:grpSp>
          <p:nvGrpSpPr>
            <p:cNvPr id="291" name="Group 290">
              <a:extLst>
                <a:ext uri="{FF2B5EF4-FFF2-40B4-BE49-F238E27FC236}">
                  <a16:creationId xmlns:a16="http://schemas.microsoft.com/office/drawing/2014/main" id="{4777D9AA-1D80-08B0-3C75-C43D6CF8D2E1}"/>
                </a:ext>
                <a:ext uri="{C183D7F6-B498-43B3-948B-1728B52AA6E4}">
                  <adec:decorative xmlns:adec="http://schemas.microsoft.com/office/drawing/2017/decorative" val="1"/>
                </a:ext>
              </a:extLst>
            </p:cNvPr>
            <p:cNvGrpSpPr>
              <a:grpSpLocks/>
            </p:cNvGrpSpPr>
            <p:nvPr/>
          </p:nvGrpSpPr>
          <p:grpSpPr>
            <a:xfrm>
              <a:off x="4686300" y="4232729"/>
              <a:ext cx="601133" cy="601133"/>
              <a:chOff x="5471461" y="1200466"/>
              <a:chExt cx="743118" cy="743118"/>
            </a:xfrm>
          </p:grpSpPr>
          <p:sp>
            <p:nvSpPr>
              <p:cNvPr id="292" name="Oval 291">
                <a:extLst>
                  <a:ext uri="{FF2B5EF4-FFF2-40B4-BE49-F238E27FC236}">
                    <a16:creationId xmlns:a16="http://schemas.microsoft.com/office/drawing/2014/main" id="{6806B539-27DE-C3EB-543A-00C94D586138}"/>
                  </a:ext>
                  <a:ext uri="{C183D7F6-B498-43B3-948B-1728B52AA6E4}">
                    <adec:decorative xmlns:adec="http://schemas.microsoft.com/office/drawing/2017/decorative" val="1"/>
                  </a:ext>
                </a:extLst>
              </p:cNvPr>
              <p:cNvSpPr/>
              <p:nvPr/>
            </p:nvSpPr>
            <p:spPr bwMode="auto">
              <a:xfrm>
                <a:off x="5471461" y="1200466"/>
                <a:ext cx="743118" cy="743118"/>
              </a:xfrm>
              <a:prstGeom prst="ellipse">
                <a:avLst/>
              </a:prstGeom>
              <a:solidFill>
                <a:schemeClr val="accent1">
                  <a:lumMod val="75000"/>
                </a:schemeClr>
              </a:solidFill>
              <a:ln>
                <a:no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buClrTx/>
                  <a:buSzTx/>
                  <a:buFontTx/>
                  <a:buNone/>
                  <a:tabLst/>
                  <a:defRPr/>
                </a:pPr>
                <a:endParaRPr kumimoji="0" lang="en-US" sz="2000" b="0" i="0" u="none" strike="noStrike" kern="1200" cap="none" normalizeH="0" baseline="0" noProof="0" err="1">
                  <a:ln>
                    <a:noFill/>
                  </a:ln>
                  <a:solidFill>
                    <a:srgbClr val="FFFFFF"/>
                  </a:solidFill>
                  <a:effectLst/>
                  <a:uLnTx/>
                  <a:uFillTx/>
                  <a:latin typeface="Segoe UI"/>
                  <a:ea typeface="+mn-ea"/>
                  <a:cs typeface="Segoe UI" pitchFamily="34" charset="0"/>
                </a:endParaRPr>
              </a:p>
            </p:txBody>
          </p:sp>
          <p:sp>
            <p:nvSpPr>
              <p:cNvPr id="293" name="Oval 292">
                <a:extLst>
                  <a:ext uri="{FF2B5EF4-FFF2-40B4-BE49-F238E27FC236}">
                    <a16:creationId xmlns:a16="http://schemas.microsoft.com/office/drawing/2014/main" id="{88F36B8E-74C1-AD5F-6C2A-CB86DE8A6276}"/>
                  </a:ext>
                  <a:ext uri="{C183D7F6-B498-43B3-948B-1728B52AA6E4}">
                    <adec:decorative xmlns:adec="http://schemas.microsoft.com/office/drawing/2017/decorative" val="1"/>
                  </a:ext>
                </a:extLst>
              </p:cNvPr>
              <p:cNvSpPr/>
              <p:nvPr/>
            </p:nvSpPr>
            <p:spPr bwMode="auto">
              <a:xfrm>
                <a:off x="5553631" y="1282637"/>
                <a:ext cx="578778" cy="578777"/>
              </a:xfrm>
              <a:prstGeom prst="ellipse">
                <a:avLst/>
              </a:prstGeom>
              <a:solidFill>
                <a:schemeClr val="accent1"/>
              </a:solidFill>
              <a:ln>
                <a:no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buClrTx/>
                  <a:buSzTx/>
                  <a:buFontTx/>
                  <a:buNone/>
                  <a:tabLst/>
                  <a:defRPr/>
                </a:pPr>
                <a:endParaRPr kumimoji="0" lang="en-US" sz="2000" b="0" i="0" u="none" strike="noStrike" kern="1200" cap="none" normalizeH="0" baseline="0" noProof="0" err="1">
                  <a:ln>
                    <a:noFill/>
                  </a:ln>
                  <a:solidFill>
                    <a:srgbClr val="FFFFFF"/>
                  </a:solidFill>
                  <a:effectLst/>
                  <a:uLnTx/>
                  <a:uFillTx/>
                  <a:latin typeface="Segoe UI"/>
                  <a:ea typeface="+mn-ea"/>
                  <a:cs typeface="Segoe UI" pitchFamily="34" charset="0"/>
                </a:endParaRPr>
              </a:p>
            </p:txBody>
          </p:sp>
          <p:sp>
            <p:nvSpPr>
              <p:cNvPr id="294" name="Oval 293">
                <a:extLst>
                  <a:ext uri="{FF2B5EF4-FFF2-40B4-BE49-F238E27FC236}">
                    <a16:creationId xmlns:a16="http://schemas.microsoft.com/office/drawing/2014/main" id="{77B55FE6-7A18-974F-E032-229024F2F34A}"/>
                  </a:ext>
                  <a:ext uri="{C183D7F6-B498-43B3-948B-1728B52AA6E4}">
                    <adec:decorative xmlns:adec="http://schemas.microsoft.com/office/drawing/2017/decorative" val="1"/>
                  </a:ext>
                </a:extLst>
              </p:cNvPr>
              <p:cNvSpPr/>
              <p:nvPr/>
            </p:nvSpPr>
            <p:spPr bwMode="auto">
              <a:xfrm>
                <a:off x="5514900" y="1243906"/>
                <a:ext cx="656240" cy="656238"/>
              </a:xfrm>
              <a:prstGeom prst="ellipse">
                <a:avLst/>
              </a:prstGeom>
              <a:noFill/>
              <a:ln>
                <a:solidFill>
                  <a:schemeClr val="accent3"/>
                </a:solid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buClrTx/>
                  <a:buSzTx/>
                  <a:buFontTx/>
                  <a:buNone/>
                  <a:tabLst/>
                  <a:defRPr/>
                </a:pPr>
                <a:endParaRPr kumimoji="0" lang="en-US" sz="2000" b="0" i="0" u="none" strike="noStrike" kern="1200" cap="none" normalizeH="0" baseline="0" noProof="0" err="1">
                  <a:ln>
                    <a:noFill/>
                  </a:ln>
                  <a:solidFill>
                    <a:srgbClr val="FFFFFF"/>
                  </a:solidFill>
                  <a:effectLst/>
                  <a:uLnTx/>
                  <a:uFillTx/>
                  <a:latin typeface="Segoe UI"/>
                  <a:ea typeface="+mn-ea"/>
                  <a:cs typeface="Segoe UI" pitchFamily="34" charset="0"/>
                </a:endParaRPr>
              </a:p>
            </p:txBody>
          </p:sp>
          <p:sp>
            <p:nvSpPr>
              <p:cNvPr id="295" name="Picture Placeholder 53">
                <a:extLst>
                  <a:ext uri="{FF2B5EF4-FFF2-40B4-BE49-F238E27FC236}">
                    <a16:creationId xmlns:a16="http://schemas.microsoft.com/office/drawing/2014/main" id="{4F44D2D4-585B-A0A8-A0B6-872CC3CC3976}"/>
                  </a:ext>
                  <a:ext uri="{C183D7F6-B498-43B3-948B-1728B52AA6E4}">
                    <adec:decorative xmlns:adec="http://schemas.microsoft.com/office/drawing/2017/decorative" val="1"/>
                  </a:ext>
                </a:extLst>
              </p:cNvPr>
              <p:cNvSpPr txBox="1">
                <a:spLocks/>
              </p:cNvSpPr>
              <p:nvPr/>
            </p:nvSpPr>
            <p:spPr>
              <a:xfrm>
                <a:off x="5593390" y="1322395"/>
                <a:ext cx="499261" cy="499261"/>
              </a:xfrm>
              <a:prstGeom prst="ellipse">
                <a:avLst/>
              </a:prstGeom>
            </p:spPr>
            <p:txBody>
              <a:bodyPr vert="horz" anchor="ctr">
                <a:no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100" kern="1200" spc="0" baseline="0">
                    <a:solidFill>
                      <a:schemeClr val="bg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ts val="0"/>
                  </a:spcBef>
                  <a:buClrTx/>
                  <a:buSzPct val="90000"/>
                  <a:buFont typeface="Wingdings" panose="05000000000000000000" pitchFamily="2" charset="2"/>
                  <a:buNone/>
                  <a:tabLst/>
                  <a:defRPr/>
                </a:pPr>
                <a:endParaRPr kumimoji="0" lang="en-US" sz="1100" b="0" i="0" u="none" strike="noStrike" kern="1200" cap="none" normalizeH="0" baseline="0" noProof="0">
                  <a:ln>
                    <a:noFill/>
                  </a:ln>
                  <a:solidFill>
                    <a:srgbClr val="FFFFFF"/>
                  </a:solidFill>
                  <a:effectLst/>
                  <a:uLnTx/>
                  <a:uFillTx/>
                  <a:latin typeface="Segoe UI"/>
                  <a:ea typeface="+mn-ea"/>
                  <a:cs typeface="Segoe UI" panose="020B0502040204020203" pitchFamily="34" charset="0"/>
                </a:endParaRPr>
              </a:p>
            </p:txBody>
          </p:sp>
        </p:grpSp>
        <p:grpSp>
          <p:nvGrpSpPr>
            <p:cNvPr id="301" name="Group 300">
              <a:extLst>
                <a:ext uri="{FF2B5EF4-FFF2-40B4-BE49-F238E27FC236}">
                  <a16:creationId xmlns:a16="http://schemas.microsoft.com/office/drawing/2014/main" id="{88BBD245-E26E-4BBC-3FB3-E72F844B69A4}"/>
                </a:ext>
                <a:ext uri="{C183D7F6-B498-43B3-948B-1728B52AA6E4}">
                  <adec:decorative xmlns:adec="http://schemas.microsoft.com/office/drawing/2017/decorative" val="1"/>
                </a:ext>
              </a:extLst>
            </p:cNvPr>
            <p:cNvGrpSpPr>
              <a:grpSpLocks/>
            </p:cNvGrpSpPr>
            <p:nvPr/>
          </p:nvGrpSpPr>
          <p:grpSpPr>
            <a:xfrm>
              <a:off x="4356100" y="3254829"/>
              <a:ext cx="601133" cy="601133"/>
              <a:chOff x="5471461" y="1200466"/>
              <a:chExt cx="743118" cy="743118"/>
            </a:xfrm>
          </p:grpSpPr>
          <p:sp>
            <p:nvSpPr>
              <p:cNvPr id="302" name="Oval 301">
                <a:extLst>
                  <a:ext uri="{FF2B5EF4-FFF2-40B4-BE49-F238E27FC236}">
                    <a16:creationId xmlns:a16="http://schemas.microsoft.com/office/drawing/2014/main" id="{CE960F59-6D89-3E64-1C94-9BF7C7B952B0}"/>
                  </a:ext>
                  <a:ext uri="{C183D7F6-B498-43B3-948B-1728B52AA6E4}">
                    <adec:decorative xmlns:adec="http://schemas.microsoft.com/office/drawing/2017/decorative" val="1"/>
                  </a:ext>
                </a:extLst>
              </p:cNvPr>
              <p:cNvSpPr/>
              <p:nvPr/>
            </p:nvSpPr>
            <p:spPr bwMode="auto">
              <a:xfrm>
                <a:off x="5471461" y="1200466"/>
                <a:ext cx="743118" cy="743118"/>
              </a:xfrm>
              <a:prstGeom prst="ellipse">
                <a:avLst/>
              </a:prstGeom>
              <a:solidFill>
                <a:schemeClr val="accent1">
                  <a:lumMod val="75000"/>
                </a:schemeClr>
              </a:solidFill>
              <a:ln>
                <a:no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buClrTx/>
                  <a:buSzTx/>
                  <a:buFontTx/>
                  <a:buNone/>
                  <a:tabLst/>
                  <a:defRPr/>
                </a:pPr>
                <a:endParaRPr kumimoji="0" lang="en-US" sz="2000" b="0" i="0" u="none" strike="noStrike" kern="1200" cap="none" normalizeH="0" baseline="0" noProof="0" err="1">
                  <a:ln>
                    <a:noFill/>
                  </a:ln>
                  <a:solidFill>
                    <a:srgbClr val="FFFFFF"/>
                  </a:solidFill>
                  <a:effectLst/>
                  <a:uLnTx/>
                  <a:uFillTx/>
                  <a:latin typeface="Segoe UI"/>
                  <a:ea typeface="+mn-ea"/>
                  <a:cs typeface="Segoe UI" pitchFamily="34" charset="0"/>
                </a:endParaRPr>
              </a:p>
            </p:txBody>
          </p:sp>
          <p:sp>
            <p:nvSpPr>
              <p:cNvPr id="303" name="Oval 302">
                <a:extLst>
                  <a:ext uri="{FF2B5EF4-FFF2-40B4-BE49-F238E27FC236}">
                    <a16:creationId xmlns:a16="http://schemas.microsoft.com/office/drawing/2014/main" id="{95495426-0B5E-2D4D-1AB2-872774C1E73F}"/>
                  </a:ext>
                  <a:ext uri="{C183D7F6-B498-43B3-948B-1728B52AA6E4}">
                    <adec:decorative xmlns:adec="http://schemas.microsoft.com/office/drawing/2017/decorative" val="1"/>
                  </a:ext>
                </a:extLst>
              </p:cNvPr>
              <p:cNvSpPr/>
              <p:nvPr/>
            </p:nvSpPr>
            <p:spPr bwMode="auto">
              <a:xfrm>
                <a:off x="5553631" y="1282637"/>
                <a:ext cx="578778" cy="578777"/>
              </a:xfrm>
              <a:prstGeom prst="ellipse">
                <a:avLst/>
              </a:prstGeom>
              <a:solidFill>
                <a:schemeClr val="accent1"/>
              </a:solidFill>
              <a:ln>
                <a:no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buClrTx/>
                  <a:buSzTx/>
                  <a:buFontTx/>
                  <a:buNone/>
                  <a:tabLst/>
                  <a:defRPr/>
                </a:pPr>
                <a:endParaRPr kumimoji="0" lang="en-US" sz="2000" b="0" i="0" u="none" strike="noStrike" kern="1200" cap="none" normalizeH="0" baseline="0" noProof="0" err="1">
                  <a:ln>
                    <a:noFill/>
                  </a:ln>
                  <a:solidFill>
                    <a:srgbClr val="FFFFFF"/>
                  </a:solidFill>
                  <a:effectLst/>
                  <a:uLnTx/>
                  <a:uFillTx/>
                  <a:latin typeface="Segoe UI"/>
                  <a:ea typeface="+mn-ea"/>
                  <a:cs typeface="Segoe UI" pitchFamily="34" charset="0"/>
                </a:endParaRPr>
              </a:p>
            </p:txBody>
          </p:sp>
          <p:sp>
            <p:nvSpPr>
              <p:cNvPr id="304" name="Oval 303">
                <a:extLst>
                  <a:ext uri="{FF2B5EF4-FFF2-40B4-BE49-F238E27FC236}">
                    <a16:creationId xmlns:a16="http://schemas.microsoft.com/office/drawing/2014/main" id="{E3BCD923-B66A-8D5F-CB6B-3F1A5A5135B7}"/>
                  </a:ext>
                  <a:ext uri="{C183D7F6-B498-43B3-948B-1728B52AA6E4}">
                    <adec:decorative xmlns:adec="http://schemas.microsoft.com/office/drawing/2017/decorative" val="1"/>
                  </a:ext>
                </a:extLst>
              </p:cNvPr>
              <p:cNvSpPr/>
              <p:nvPr/>
            </p:nvSpPr>
            <p:spPr bwMode="auto">
              <a:xfrm>
                <a:off x="5514900" y="1243906"/>
                <a:ext cx="656240" cy="656238"/>
              </a:xfrm>
              <a:prstGeom prst="ellipse">
                <a:avLst/>
              </a:prstGeom>
              <a:noFill/>
              <a:ln>
                <a:solidFill>
                  <a:schemeClr val="accent3"/>
                </a:solid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buClrTx/>
                  <a:buSzTx/>
                  <a:buFontTx/>
                  <a:buNone/>
                  <a:tabLst/>
                  <a:defRPr/>
                </a:pPr>
                <a:endParaRPr kumimoji="0" lang="en-US" sz="2000" b="0" i="0" u="none" strike="noStrike" kern="1200" cap="none" normalizeH="0" baseline="0" noProof="0" err="1">
                  <a:ln>
                    <a:noFill/>
                  </a:ln>
                  <a:solidFill>
                    <a:srgbClr val="FFFFFF"/>
                  </a:solidFill>
                  <a:effectLst/>
                  <a:uLnTx/>
                  <a:uFillTx/>
                  <a:latin typeface="Segoe UI"/>
                  <a:ea typeface="+mn-ea"/>
                  <a:cs typeface="Segoe UI" pitchFamily="34" charset="0"/>
                </a:endParaRPr>
              </a:p>
            </p:txBody>
          </p:sp>
          <p:sp>
            <p:nvSpPr>
              <p:cNvPr id="305" name="Picture Placeholder 53">
                <a:extLst>
                  <a:ext uri="{FF2B5EF4-FFF2-40B4-BE49-F238E27FC236}">
                    <a16:creationId xmlns:a16="http://schemas.microsoft.com/office/drawing/2014/main" id="{CF8F11A1-D29A-866E-743D-BD33D03250E7}"/>
                  </a:ext>
                  <a:ext uri="{C183D7F6-B498-43B3-948B-1728B52AA6E4}">
                    <adec:decorative xmlns:adec="http://schemas.microsoft.com/office/drawing/2017/decorative" val="1"/>
                  </a:ext>
                </a:extLst>
              </p:cNvPr>
              <p:cNvSpPr txBox="1">
                <a:spLocks/>
              </p:cNvSpPr>
              <p:nvPr/>
            </p:nvSpPr>
            <p:spPr>
              <a:xfrm>
                <a:off x="5593390" y="1322395"/>
                <a:ext cx="499261" cy="499261"/>
              </a:xfrm>
              <a:prstGeom prst="ellipse">
                <a:avLst/>
              </a:prstGeom>
            </p:spPr>
            <p:txBody>
              <a:bodyPr vert="horz" anchor="ctr">
                <a:no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100" kern="1200" spc="0" baseline="0">
                    <a:solidFill>
                      <a:schemeClr val="bg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ts val="0"/>
                  </a:spcBef>
                  <a:buClrTx/>
                  <a:buSzPct val="90000"/>
                  <a:buFont typeface="Wingdings" panose="05000000000000000000" pitchFamily="2" charset="2"/>
                  <a:buNone/>
                  <a:tabLst/>
                  <a:defRPr/>
                </a:pPr>
                <a:endParaRPr kumimoji="0" lang="en-US" sz="1100" b="0" i="0" u="none" strike="noStrike" kern="1200" cap="none" normalizeH="0" baseline="0" noProof="0">
                  <a:ln>
                    <a:noFill/>
                  </a:ln>
                  <a:solidFill>
                    <a:srgbClr val="FFFFFF"/>
                  </a:solidFill>
                  <a:effectLst/>
                  <a:uLnTx/>
                  <a:uFillTx/>
                  <a:latin typeface="Segoe UI"/>
                  <a:ea typeface="+mn-ea"/>
                  <a:cs typeface="Segoe UI" panose="020B0502040204020203" pitchFamily="34" charset="0"/>
                </a:endParaRPr>
              </a:p>
            </p:txBody>
          </p:sp>
        </p:grpSp>
        <p:grpSp>
          <p:nvGrpSpPr>
            <p:cNvPr id="260" name="Group 259">
              <a:extLst>
                <a:ext uri="{FF2B5EF4-FFF2-40B4-BE49-F238E27FC236}">
                  <a16:creationId xmlns:a16="http://schemas.microsoft.com/office/drawing/2014/main" id="{3FC09791-6FEB-569B-D478-463CA153D0CE}"/>
                </a:ext>
                <a:ext uri="{C183D7F6-B498-43B3-948B-1728B52AA6E4}">
                  <adec:decorative xmlns:adec="http://schemas.microsoft.com/office/drawing/2017/decorative" val="1"/>
                </a:ext>
              </a:extLst>
            </p:cNvPr>
            <p:cNvGrpSpPr>
              <a:grpSpLocks/>
            </p:cNvGrpSpPr>
            <p:nvPr/>
          </p:nvGrpSpPr>
          <p:grpSpPr>
            <a:xfrm>
              <a:off x="4686300" y="2276929"/>
              <a:ext cx="601133" cy="601133"/>
              <a:chOff x="5471461" y="1200466"/>
              <a:chExt cx="743118" cy="743118"/>
            </a:xfrm>
          </p:grpSpPr>
          <p:sp>
            <p:nvSpPr>
              <p:cNvPr id="262" name="Oval 261">
                <a:extLst>
                  <a:ext uri="{FF2B5EF4-FFF2-40B4-BE49-F238E27FC236}">
                    <a16:creationId xmlns:a16="http://schemas.microsoft.com/office/drawing/2014/main" id="{D9980F82-C376-3D1A-B095-47C11E444100}"/>
                  </a:ext>
                  <a:ext uri="{C183D7F6-B498-43B3-948B-1728B52AA6E4}">
                    <adec:decorative xmlns:adec="http://schemas.microsoft.com/office/drawing/2017/decorative" val="1"/>
                  </a:ext>
                </a:extLst>
              </p:cNvPr>
              <p:cNvSpPr/>
              <p:nvPr/>
            </p:nvSpPr>
            <p:spPr bwMode="auto">
              <a:xfrm>
                <a:off x="5471461" y="1200466"/>
                <a:ext cx="743118" cy="743118"/>
              </a:xfrm>
              <a:prstGeom prst="ellipse">
                <a:avLst/>
              </a:prstGeom>
              <a:solidFill>
                <a:schemeClr val="accent1">
                  <a:lumMod val="75000"/>
                </a:schemeClr>
              </a:solidFill>
              <a:ln>
                <a:no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buClrTx/>
                  <a:buSzTx/>
                  <a:buFontTx/>
                  <a:buNone/>
                  <a:tabLst/>
                  <a:defRPr/>
                </a:pPr>
                <a:endParaRPr kumimoji="0" lang="en-US" sz="2000" b="0" i="0" u="none" strike="noStrike" kern="1200" cap="none" normalizeH="0" baseline="0" noProof="0" err="1">
                  <a:ln>
                    <a:noFill/>
                  </a:ln>
                  <a:solidFill>
                    <a:srgbClr val="FFFFFF"/>
                  </a:solidFill>
                  <a:effectLst/>
                  <a:uLnTx/>
                  <a:uFillTx/>
                  <a:latin typeface="Segoe UI"/>
                  <a:ea typeface="+mn-ea"/>
                  <a:cs typeface="Segoe UI" pitchFamily="34" charset="0"/>
                </a:endParaRPr>
              </a:p>
            </p:txBody>
          </p:sp>
          <p:sp>
            <p:nvSpPr>
              <p:cNvPr id="263" name="Oval 262">
                <a:extLst>
                  <a:ext uri="{FF2B5EF4-FFF2-40B4-BE49-F238E27FC236}">
                    <a16:creationId xmlns:a16="http://schemas.microsoft.com/office/drawing/2014/main" id="{5CF93BA9-0112-0CB6-F186-CF4859A8D3C2}"/>
                  </a:ext>
                  <a:ext uri="{C183D7F6-B498-43B3-948B-1728B52AA6E4}">
                    <adec:decorative xmlns:adec="http://schemas.microsoft.com/office/drawing/2017/decorative" val="1"/>
                  </a:ext>
                </a:extLst>
              </p:cNvPr>
              <p:cNvSpPr/>
              <p:nvPr/>
            </p:nvSpPr>
            <p:spPr bwMode="auto">
              <a:xfrm>
                <a:off x="5553631" y="1282637"/>
                <a:ext cx="578778" cy="578777"/>
              </a:xfrm>
              <a:prstGeom prst="ellipse">
                <a:avLst/>
              </a:prstGeom>
              <a:solidFill>
                <a:schemeClr val="accent1"/>
              </a:solidFill>
              <a:ln>
                <a:no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buClrTx/>
                  <a:buSzTx/>
                  <a:buFontTx/>
                  <a:buNone/>
                  <a:tabLst/>
                  <a:defRPr/>
                </a:pPr>
                <a:endParaRPr kumimoji="0" lang="en-US" sz="2000" b="0" i="0" u="none" strike="noStrike" kern="1200" cap="none" normalizeH="0" baseline="0" noProof="0" err="1">
                  <a:ln>
                    <a:noFill/>
                  </a:ln>
                  <a:solidFill>
                    <a:srgbClr val="FFFFFF"/>
                  </a:solidFill>
                  <a:effectLst/>
                  <a:uLnTx/>
                  <a:uFillTx/>
                  <a:latin typeface="Segoe UI"/>
                  <a:ea typeface="+mn-ea"/>
                  <a:cs typeface="Segoe UI" pitchFamily="34" charset="0"/>
                </a:endParaRPr>
              </a:p>
            </p:txBody>
          </p:sp>
          <p:sp>
            <p:nvSpPr>
              <p:cNvPr id="264" name="Oval 263">
                <a:extLst>
                  <a:ext uri="{FF2B5EF4-FFF2-40B4-BE49-F238E27FC236}">
                    <a16:creationId xmlns:a16="http://schemas.microsoft.com/office/drawing/2014/main" id="{2C7A821C-68A6-3F31-D8F4-2A855FCF03FD}"/>
                  </a:ext>
                  <a:ext uri="{C183D7F6-B498-43B3-948B-1728B52AA6E4}">
                    <adec:decorative xmlns:adec="http://schemas.microsoft.com/office/drawing/2017/decorative" val="1"/>
                  </a:ext>
                </a:extLst>
              </p:cNvPr>
              <p:cNvSpPr/>
              <p:nvPr/>
            </p:nvSpPr>
            <p:spPr bwMode="auto">
              <a:xfrm>
                <a:off x="5514900" y="1243906"/>
                <a:ext cx="656240" cy="656238"/>
              </a:xfrm>
              <a:prstGeom prst="ellipse">
                <a:avLst/>
              </a:prstGeom>
              <a:noFill/>
              <a:ln>
                <a:solidFill>
                  <a:schemeClr val="accent3"/>
                </a:solid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buClrTx/>
                  <a:buSzTx/>
                  <a:buFontTx/>
                  <a:buNone/>
                  <a:tabLst/>
                  <a:defRPr/>
                </a:pPr>
                <a:endParaRPr kumimoji="0" lang="en-US" sz="2000" b="0" i="0" u="none" strike="noStrike" kern="1200" cap="none" normalizeH="0" baseline="0" noProof="0" err="1">
                  <a:ln>
                    <a:noFill/>
                  </a:ln>
                  <a:solidFill>
                    <a:srgbClr val="FFFFFF"/>
                  </a:solidFill>
                  <a:effectLst/>
                  <a:uLnTx/>
                  <a:uFillTx/>
                  <a:latin typeface="Segoe UI"/>
                  <a:ea typeface="+mn-ea"/>
                  <a:cs typeface="Segoe UI" pitchFamily="34" charset="0"/>
                </a:endParaRPr>
              </a:p>
            </p:txBody>
          </p:sp>
          <p:sp>
            <p:nvSpPr>
              <p:cNvPr id="265" name="Picture Placeholder 53">
                <a:extLst>
                  <a:ext uri="{FF2B5EF4-FFF2-40B4-BE49-F238E27FC236}">
                    <a16:creationId xmlns:a16="http://schemas.microsoft.com/office/drawing/2014/main" id="{A3DD7BA3-691F-B51B-0452-3BCE959360B1}"/>
                  </a:ext>
                  <a:ext uri="{C183D7F6-B498-43B3-948B-1728B52AA6E4}">
                    <adec:decorative xmlns:adec="http://schemas.microsoft.com/office/drawing/2017/decorative" val="1"/>
                  </a:ext>
                </a:extLst>
              </p:cNvPr>
              <p:cNvSpPr txBox="1">
                <a:spLocks/>
              </p:cNvSpPr>
              <p:nvPr/>
            </p:nvSpPr>
            <p:spPr>
              <a:xfrm>
                <a:off x="5593390" y="1322395"/>
                <a:ext cx="499261" cy="499261"/>
              </a:xfrm>
              <a:prstGeom prst="ellipse">
                <a:avLst/>
              </a:prstGeom>
            </p:spPr>
            <p:txBody>
              <a:bodyPr vert="horz" anchor="ctr">
                <a:no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100" kern="1200" spc="0" baseline="0">
                    <a:solidFill>
                      <a:schemeClr val="bg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ts val="0"/>
                  </a:spcBef>
                  <a:buClrTx/>
                  <a:buSzPct val="90000"/>
                  <a:buFont typeface="Wingdings" panose="05000000000000000000" pitchFamily="2" charset="2"/>
                  <a:buNone/>
                  <a:tabLst/>
                  <a:defRPr/>
                </a:pPr>
                <a:endParaRPr kumimoji="0" lang="en-US" sz="1100" b="0" i="0" u="none" strike="noStrike" kern="1200" cap="none" normalizeH="0" baseline="0" noProof="0">
                  <a:ln>
                    <a:noFill/>
                  </a:ln>
                  <a:solidFill>
                    <a:srgbClr val="FFFFFF"/>
                  </a:solidFill>
                  <a:effectLst/>
                  <a:uLnTx/>
                  <a:uFillTx/>
                  <a:latin typeface="Segoe UI"/>
                  <a:ea typeface="+mn-ea"/>
                  <a:cs typeface="Segoe UI" panose="020B0502040204020203" pitchFamily="34" charset="0"/>
                </a:endParaRPr>
              </a:p>
            </p:txBody>
          </p:sp>
        </p:grpSp>
        <p:grpSp>
          <p:nvGrpSpPr>
            <p:cNvPr id="266" name="Group 265">
              <a:extLst>
                <a:ext uri="{FF2B5EF4-FFF2-40B4-BE49-F238E27FC236}">
                  <a16:creationId xmlns:a16="http://schemas.microsoft.com/office/drawing/2014/main" id="{3EF75E20-C461-4E62-70FB-60B70DA10946}"/>
                </a:ext>
                <a:ext uri="{C183D7F6-B498-43B3-948B-1728B52AA6E4}">
                  <adec:decorative xmlns:adec="http://schemas.microsoft.com/office/drawing/2017/decorative" val="1"/>
                </a:ext>
              </a:extLst>
            </p:cNvPr>
            <p:cNvGrpSpPr>
              <a:grpSpLocks/>
            </p:cNvGrpSpPr>
            <p:nvPr/>
          </p:nvGrpSpPr>
          <p:grpSpPr>
            <a:xfrm>
              <a:off x="5791200" y="1794329"/>
              <a:ext cx="601133" cy="601133"/>
              <a:chOff x="5471461" y="1200466"/>
              <a:chExt cx="743118" cy="743118"/>
            </a:xfrm>
          </p:grpSpPr>
          <p:sp>
            <p:nvSpPr>
              <p:cNvPr id="267" name="Oval 266">
                <a:extLst>
                  <a:ext uri="{FF2B5EF4-FFF2-40B4-BE49-F238E27FC236}">
                    <a16:creationId xmlns:a16="http://schemas.microsoft.com/office/drawing/2014/main" id="{B6FCA686-3C9B-7F32-CD38-A1339BACE27B}"/>
                  </a:ext>
                  <a:ext uri="{C183D7F6-B498-43B3-948B-1728B52AA6E4}">
                    <adec:decorative xmlns:adec="http://schemas.microsoft.com/office/drawing/2017/decorative" val="1"/>
                  </a:ext>
                </a:extLst>
              </p:cNvPr>
              <p:cNvSpPr/>
              <p:nvPr/>
            </p:nvSpPr>
            <p:spPr bwMode="auto">
              <a:xfrm>
                <a:off x="5471461" y="1200466"/>
                <a:ext cx="743118" cy="743118"/>
              </a:xfrm>
              <a:prstGeom prst="ellipse">
                <a:avLst/>
              </a:prstGeom>
              <a:solidFill>
                <a:schemeClr val="accent1">
                  <a:lumMod val="75000"/>
                </a:schemeClr>
              </a:solidFill>
              <a:ln>
                <a:no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buClrTx/>
                  <a:buSzTx/>
                  <a:buFontTx/>
                  <a:buNone/>
                  <a:tabLst/>
                  <a:defRPr/>
                </a:pPr>
                <a:endParaRPr kumimoji="0" lang="en-US" sz="2000" b="0" i="0" u="none" strike="noStrike" kern="1200" cap="none" normalizeH="0" baseline="0" noProof="0" err="1">
                  <a:ln>
                    <a:noFill/>
                  </a:ln>
                  <a:solidFill>
                    <a:srgbClr val="FFFFFF"/>
                  </a:solidFill>
                  <a:effectLst/>
                  <a:uLnTx/>
                  <a:uFillTx/>
                  <a:latin typeface="Segoe UI"/>
                  <a:ea typeface="+mn-ea"/>
                  <a:cs typeface="Segoe UI" pitchFamily="34" charset="0"/>
                </a:endParaRPr>
              </a:p>
            </p:txBody>
          </p:sp>
          <p:sp>
            <p:nvSpPr>
              <p:cNvPr id="268" name="Oval 267">
                <a:extLst>
                  <a:ext uri="{FF2B5EF4-FFF2-40B4-BE49-F238E27FC236}">
                    <a16:creationId xmlns:a16="http://schemas.microsoft.com/office/drawing/2014/main" id="{3F9755F1-A581-3B0F-A61F-9E3FB6449A95}"/>
                  </a:ext>
                  <a:ext uri="{C183D7F6-B498-43B3-948B-1728B52AA6E4}">
                    <adec:decorative xmlns:adec="http://schemas.microsoft.com/office/drawing/2017/decorative" val="1"/>
                  </a:ext>
                </a:extLst>
              </p:cNvPr>
              <p:cNvSpPr/>
              <p:nvPr/>
            </p:nvSpPr>
            <p:spPr bwMode="auto">
              <a:xfrm>
                <a:off x="5553631" y="1282637"/>
                <a:ext cx="578778" cy="578777"/>
              </a:xfrm>
              <a:prstGeom prst="ellipse">
                <a:avLst/>
              </a:prstGeom>
              <a:solidFill>
                <a:schemeClr val="accent1"/>
              </a:solidFill>
              <a:ln>
                <a:no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buClrTx/>
                  <a:buSzTx/>
                  <a:buFontTx/>
                  <a:buNone/>
                  <a:tabLst/>
                  <a:defRPr/>
                </a:pPr>
                <a:endParaRPr kumimoji="0" lang="en-US" sz="2000" b="0" i="0" u="none" strike="noStrike" kern="1200" cap="none" normalizeH="0" baseline="0" noProof="0" err="1">
                  <a:ln>
                    <a:noFill/>
                  </a:ln>
                  <a:solidFill>
                    <a:srgbClr val="FFFFFF"/>
                  </a:solidFill>
                  <a:effectLst/>
                  <a:uLnTx/>
                  <a:uFillTx/>
                  <a:latin typeface="Segoe UI"/>
                  <a:ea typeface="+mn-ea"/>
                  <a:cs typeface="Segoe UI" pitchFamily="34" charset="0"/>
                </a:endParaRPr>
              </a:p>
            </p:txBody>
          </p:sp>
          <p:sp>
            <p:nvSpPr>
              <p:cNvPr id="269" name="Oval 268">
                <a:extLst>
                  <a:ext uri="{FF2B5EF4-FFF2-40B4-BE49-F238E27FC236}">
                    <a16:creationId xmlns:a16="http://schemas.microsoft.com/office/drawing/2014/main" id="{FD3EB45A-F241-3974-1F6E-A7C11486BE26}"/>
                  </a:ext>
                  <a:ext uri="{C183D7F6-B498-43B3-948B-1728B52AA6E4}">
                    <adec:decorative xmlns:adec="http://schemas.microsoft.com/office/drawing/2017/decorative" val="1"/>
                  </a:ext>
                </a:extLst>
              </p:cNvPr>
              <p:cNvSpPr/>
              <p:nvPr/>
            </p:nvSpPr>
            <p:spPr bwMode="auto">
              <a:xfrm>
                <a:off x="5514900" y="1243906"/>
                <a:ext cx="656240" cy="656238"/>
              </a:xfrm>
              <a:prstGeom prst="ellipse">
                <a:avLst/>
              </a:prstGeom>
              <a:noFill/>
              <a:ln>
                <a:solidFill>
                  <a:schemeClr val="accent3"/>
                </a:solid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buClrTx/>
                  <a:buSzTx/>
                  <a:buFontTx/>
                  <a:buNone/>
                  <a:tabLst/>
                  <a:defRPr/>
                </a:pPr>
                <a:endParaRPr kumimoji="0" lang="en-US" sz="2000" b="0" i="0" u="none" strike="noStrike" kern="1200" cap="none" normalizeH="0" baseline="0" noProof="0" err="1">
                  <a:ln>
                    <a:noFill/>
                  </a:ln>
                  <a:solidFill>
                    <a:srgbClr val="FFFFFF"/>
                  </a:solidFill>
                  <a:effectLst/>
                  <a:uLnTx/>
                  <a:uFillTx/>
                  <a:latin typeface="Segoe UI"/>
                  <a:ea typeface="+mn-ea"/>
                  <a:cs typeface="Segoe UI" pitchFamily="34" charset="0"/>
                </a:endParaRPr>
              </a:p>
            </p:txBody>
          </p:sp>
          <p:sp>
            <p:nvSpPr>
              <p:cNvPr id="270" name="Picture Placeholder 53">
                <a:extLst>
                  <a:ext uri="{FF2B5EF4-FFF2-40B4-BE49-F238E27FC236}">
                    <a16:creationId xmlns:a16="http://schemas.microsoft.com/office/drawing/2014/main" id="{51AF0DF5-28A6-64ED-52D4-99EB42FF5CC4}"/>
                  </a:ext>
                  <a:ext uri="{C183D7F6-B498-43B3-948B-1728B52AA6E4}">
                    <adec:decorative xmlns:adec="http://schemas.microsoft.com/office/drawing/2017/decorative" val="1"/>
                  </a:ext>
                </a:extLst>
              </p:cNvPr>
              <p:cNvSpPr txBox="1">
                <a:spLocks/>
              </p:cNvSpPr>
              <p:nvPr/>
            </p:nvSpPr>
            <p:spPr>
              <a:xfrm>
                <a:off x="5593390" y="1322395"/>
                <a:ext cx="499261" cy="499261"/>
              </a:xfrm>
              <a:prstGeom prst="ellipse">
                <a:avLst/>
              </a:prstGeom>
            </p:spPr>
            <p:txBody>
              <a:bodyPr vert="horz" anchor="ctr">
                <a:no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100" kern="1200" spc="0" baseline="0">
                    <a:solidFill>
                      <a:schemeClr val="bg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ts val="0"/>
                  </a:spcBef>
                  <a:buClrTx/>
                  <a:buSzPct val="90000"/>
                  <a:buFont typeface="Wingdings" panose="05000000000000000000" pitchFamily="2" charset="2"/>
                  <a:buNone/>
                  <a:tabLst/>
                  <a:defRPr/>
                </a:pPr>
                <a:endParaRPr kumimoji="0" lang="en-US" sz="1100" b="0" i="0" u="none" strike="noStrike" kern="1200" cap="none" normalizeH="0" baseline="0" noProof="0">
                  <a:ln>
                    <a:noFill/>
                  </a:ln>
                  <a:solidFill>
                    <a:srgbClr val="FFFFFF"/>
                  </a:solidFill>
                  <a:effectLst/>
                  <a:uLnTx/>
                  <a:uFillTx/>
                  <a:latin typeface="Segoe UI"/>
                  <a:ea typeface="+mn-ea"/>
                  <a:cs typeface="Segoe UI" panose="020B0502040204020203" pitchFamily="34" charset="0"/>
                </a:endParaRPr>
              </a:p>
            </p:txBody>
          </p:sp>
        </p:grpSp>
        <p:grpSp>
          <p:nvGrpSpPr>
            <p:cNvPr id="271" name="Group 270">
              <a:extLst>
                <a:ext uri="{FF2B5EF4-FFF2-40B4-BE49-F238E27FC236}">
                  <a16:creationId xmlns:a16="http://schemas.microsoft.com/office/drawing/2014/main" id="{8B54A949-402D-8890-9742-E9656D671E21}"/>
                </a:ext>
                <a:ext uri="{C183D7F6-B498-43B3-948B-1728B52AA6E4}">
                  <adec:decorative xmlns:adec="http://schemas.microsoft.com/office/drawing/2017/decorative" val="1"/>
                </a:ext>
              </a:extLst>
            </p:cNvPr>
            <p:cNvGrpSpPr>
              <a:grpSpLocks/>
            </p:cNvGrpSpPr>
            <p:nvPr/>
          </p:nvGrpSpPr>
          <p:grpSpPr>
            <a:xfrm>
              <a:off x="6883400" y="2276929"/>
              <a:ext cx="601133" cy="601133"/>
              <a:chOff x="5471461" y="1200466"/>
              <a:chExt cx="743118" cy="743118"/>
            </a:xfrm>
          </p:grpSpPr>
          <p:sp>
            <p:nvSpPr>
              <p:cNvPr id="272" name="Oval 271">
                <a:extLst>
                  <a:ext uri="{FF2B5EF4-FFF2-40B4-BE49-F238E27FC236}">
                    <a16:creationId xmlns:a16="http://schemas.microsoft.com/office/drawing/2014/main" id="{29C0A54B-AD68-153D-9145-DF6581B01A35}"/>
                  </a:ext>
                  <a:ext uri="{C183D7F6-B498-43B3-948B-1728B52AA6E4}">
                    <adec:decorative xmlns:adec="http://schemas.microsoft.com/office/drawing/2017/decorative" val="1"/>
                  </a:ext>
                </a:extLst>
              </p:cNvPr>
              <p:cNvSpPr/>
              <p:nvPr/>
            </p:nvSpPr>
            <p:spPr bwMode="auto">
              <a:xfrm>
                <a:off x="5471461" y="1200466"/>
                <a:ext cx="743118" cy="743118"/>
              </a:xfrm>
              <a:prstGeom prst="ellipse">
                <a:avLst/>
              </a:prstGeom>
              <a:solidFill>
                <a:schemeClr val="accent1">
                  <a:lumMod val="75000"/>
                </a:schemeClr>
              </a:solidFill>
              <a:ln>
                <a:no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buClrTx/>
                  <a:buSzTx/>
                  <a:buFontTx/>
                  <a:buNone/>
                  <a:tabLst/>
                  <a:defRPr/>
                </a:pPr>
                <a:endParaRPr kumimoji="0" lang="en-US" sz="2000" b="0" i="0" u="none" strike="noStrike" kern="1200" cap="none" normalizeH="0" baseline="0" noProof="0" err="1">
                  <a:ln>
                    <a:noFill/>
                  </a:ln>
                  <a:solidFill>
                    <a:srgbClr val="FFFFFF"/>
                  </a:solidFill>
                  <a:effectLst/>
                  <a:uLnTx/>
                  <a:uFillTx/>
                  <a:latin typeface="Segoe UI"/>
                  <a:ea typeface="+mn-ea"/>
                  <a:cs typeface="Segoe UI" pitchFamily="34" charset="0"/>
                </a:endParaRPr>
              </a:p>
            </p:txBody>
          </p:sp>
          <p:sp>
            <p:nvSpPr>
              <p:cNvPr id="273" name="Oval 272">
                <a:extLst>
                  <a:ext uri="{FF2B5EF4-FFF2-40B4-BE49-F238E27FC236}">
                    <a16:creationId xmlns:a16="http://schemas.microsoft.com/office/drawing/2014/main" id="{99A8F06E-B9C9-D83E-64A2-5DF09A195569}"/>
                  </a:ext>
                  <a:ext uri="{C183D7F6-B498-43B3-948B-1728B52AA6E4}">
                    <adec:decorative xmlns:adec="http://schemas.microsoft.com/office/drawing/2017/decorative" val="1"/>
                  </a:ext>
                </a:extLst>
              </p:cNvPr>
              <p:cNvSpPr/>
              <p:nvPr/>
            </p:nvSpPr>
            <p:spPr bwMode="auto">
              <a:xfrm>
                <a:off x="5553631" y="1282637"/>
                <a:ext cx="578778" cy="578777"/>
              </a:xfrm>
              <a:prstGeom prst="ellipse">
                <a:avLst/>
              </a:prstGeom>
              <a:solidFill>
                <a:schemeClr val="accent1"/>
              </a:solidFill>
              <a:ln>
                <a:no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buClrTx/>
                  <a:buSzTx/>
                  <a:buFontTx/>
                  <a:buNone/>
                  <a:tabLst/>
                  <a:defRPr/>
                </a:pPr>
                <a:endParaRPr kumimoji="0" lang="en-US" sz="2000" b="0" i="0" u="none" strike="noStrike" kern="1200" cap="none" normalizeH="0" baseline="0" noProof="0" err="1">
                  <a:ln>
                    <a:noFill/>
                  </a:ln>
                  <a:solidFill>
                    <a:srgbClr val="FFFFFF"/>
                  </a:solidFill>
                  <a:effectLst/>
                  <a:uLnTx/>
                  <a:uFillTx/>
                  <a:latin typeface="Segoe UI"/>
                  <a:ea typeface="+mn-ea"/>
                  <a:cs typeface="Segoe UI" pitchFamily="34" charset="0"/>
                </a:endParaRPr>
              </a:p>
            </p:txBody>
          </p:sp>
          <p:sp>
            <p:nvSpPr>
              <p:cNvPr id="274" name="Oval 273">
                <a:extLst>
                  <a:ext uri="{FF2B5EF4-FFF2-40B4-BE49-F238E27FC236}">
                    <a16:creationId xmlns:a16="http://schemas.microsoft.com/office/drawing/2014/main" id="{70F9C63F-2B5F-27B0-E648-D1AF1B7210C0}"/>
                  </a:ext>
                  <a:ext uri="{C183D7F6-B498-43B3-948B-1728B52AA6E4}">
                    <adec:decorative xmlns:adec="http://schemas.microsoft.com/office/drawing/2017/decorative" val="1"/>
                  </a:ext>
                </a:extLst>
              </p:cNvPr>
              <p:cNvSpPr/>
              <p:nvPr/>
            </p:nvSpPr>
            <p:spPr bwMode="auto">
              <a:xfrm>
                <a:off x="5514900" y="1243906"/>
                <a:ext cx="656240" cy="656238"/>
              </a:xfrm>
              <a:prstGeom prst="ellipse">
                <a:avLst/>
              </a:prstGeom>
              <a:noFill/>
              <a:ln>
                <a:solidFill>
                  <a:schemeClr val="accent3"/>
                </a:solid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buClrTx/>
                  <a:buSzTx/>
                  <a:buFontTx/>
                  <a:buNone/>
                  <a:tabLst/>
                  <a:defRPr/>
                </a:pPr>
                <a:endParaRPr kumimoji="0" lang="en-US" sz="2000" b="0" i="0" u="none" strike="noStrike" kern="1200" cap="none" normalizeH="0" baseline="0" noProof="0" err="1">
                  <a:ln>
                    <a:noFill/>
                  </a:ln>
                  <a:solidFill>
                    <a:srgbClr val="FFFFFF"/>
                  </a:solidFill>
                  <a:effectLst/>
                  <a:uLnTx/>
                  <a:uFillTx/>
                  <a:latin typeface="Segoe UI"/>
                  <a:ea typeface="+mn-ea"/>
                  <a:cs typeface="Segoe UI" pitchFamily="34" charset="0"/>
                </a:endParaRPr>
              </a:p>
            </p:txBody>
          </p:sp>
          <p:sp>
            <p:nvSpPr>
              <p:cNvPr id="275" name="Picture Placeholder 53">
                <a:extLst>
                  <a:ext uri="{FF2B5EF4-FFF2-40B4-BE49-F238E27FC236}">
                    <a16:creationId xmlns:a16="http://schemas.microsoft.com/office/drawing/2014/main" id="{04D0DD6F-A7DC-D3B4-991B-3466DCD01FB8}"/>
                  </a:ext>
                  <a:ext uri="{C183D7F6-B498-43B3-948B-1728B52AA6E4}">
                    <adec:decorative xmlns:adec="http://schemas.microsoft.com/office/drawing/2017/decorative" val="1"/>
                  </a:ext>
                </a:extLst>
              </p:cNvPr>
              <p:cNvSpPr txBox="1">
                <a:spLocks/>
              </p:cNvSpPr>
              <p:nvPr/>
            </p:nvSpPr>
            <p:spPr>
              <a:xfrm>
                <a:off x="5593390" y="1322395"/>
                <a:ext cx="499261" cy="499261"/>
              </a:xfrm>
              <a:prstGeom prst="ellipse">
                <a:avLst/>
              </a:prstGeom>
            </p:spPr>
            <p:txBody>
              <a:bodyPr vert="horz" anchor="ctr">
                <a:no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100" kern="1200" spc="0" baseline="0">
                    <a:solidFill>
                      <a:schemeClr val="bg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ts val="0"/>
                  </a:spcBef>
                  <a:buClrTx/>
                  <a:buSzPct val="90000"/>
                  <a:buFont typeface="Wingdings" panose="05000000000000000000" pitchFamily="2" charset="2"/>
                  <a:buNone/>
                  <a:tabLst/>
                  <a:defRPr/>
                </a:pPr>
                <a:endParaRPr kumimoji="0" lang="en-US" sz="1100" b="0" i="0" u="none" strike="noStrike" kern="1200" cap="none" normalizeH="0" baseline="0" noProof="0">
                  <a:ln>
                    <a:noFill/>
                  </a:ln>
                  <a:solidFill>
                    <a:srgbClr val="FFFFFF"/>
                  </a:solidFill>
                  <a:effectLst/>
                  <a:uLnTx/>
                  <a:uFillTx/>
                  <a:latin typeface="Segoe UI"/>
                  <a:ea typeface="+mn-ea"/>
                  <a:cs typeface="Segoe UI" panose="020B0502040204020203" pitchFamily="34" charset="0"/>
                </a:endParaRPr>
              </a:p>
            </p:txBody>
          </p:sp>
        </p:grpSp>
        <p:grpSp>
          <p:nvGrpSpPr>
            <p:cNvPr id="276" name="Group 275">
              <a:extLst>
                <a:ext uri="{FF2B5EF4-FFF2-40B4-BE49-F238E27FC236}">
                  <a16:creationId xmlns:a16="http://schemas.microsoft.com/office/drawing/2014/main" id="{D65C85C5-5A4F-D92F-BF8C-2FF65B4125DF}"/>
                </a:ext>
                <a:ext uri="{C183D7F6-B498-43B3-948B-1728B52AA6E4}">
                  <adec:decorative xmlns:adec="http://schemas.microsoft.com/office/drawing/2017/decorative" val="1"/>
                </a:ext>
              </a:extLst>
            </p:cNvPr>
            <p:cNvGrpSpPr>
              <a:grpSpLocks/>
            </p:cNvGrpSpPr>
            <p:nvPr/>
          </p:nvGrpSpPr>
          <p:grpSpPr>
            <a:xfrm>
              <a:off x="7264400" y="3254829"/>
              <a:ext cx="601133" cy="601133"/>
              <a:chOff x="5471461" y="1200466"/>
              <a:chExt cx="743118" cy="743118"/>
            </a:xfrm>
          </p:grpSpPr>
          <p:sp>
            <p:nvSpPr>
              <p:cNvPr id="277" name="Oval 276">
                <a:extLst>
                  <a:ext uri="{FF2B5EF4-FFF2-40B4-BE49-F238E27FC236}">
                    <a16:creationId xmlns:a16="http://schemas.microsoft.com/office/drawing/2014/main" id="{43C31A27-9A65-4F3F-1A5C-D4FC27C7F8DB}"/>
                  </a:ext>
                  <a:ext uri="{C183D7F6-B498-43B3-948B-1728B52AA6E4}">
                    <adec:decorative xmlns:adec="http://schemas.microsoft.com/office/drawing/2017/decorative" val="1"/>
                  </a:ext>
                </a:extLst>
              </p:cNvPr>
              <p:cNvSpPr/>
              <p:nvPr/>
            </p:nvSpPr>
            <p:spPr bwMode="auto">
              <a:xfrm>
                <a:off x="5471461" y="1200466"/>
                <a:ext cx="743118" cy="743118"/>
              </a:xfrm>
              <a:prstGeom prst="ellipse">
                <a:avLst/>
              </a:prstGeom>
              <a:solidFill>
                <a:schemeClr val="accent1">
                  <a:lumMod val="75000"/>
                </a:schemeClr>
              </a:solidFill>
              <a:ln>
                <a:no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buClrTx/>
                  <a:buSzTx/>
                  <a:buFontTx/>
                  <a:buNone/>
                  <a:tabLst/>
                  <a:defRPr/>
                </a:pPr>
                <a:endParaRPr kumimoji="0" lang="en-US" sz="2000" b="0" i="0" u="none" strike="noStrike" kern="1200" cap="none" normalizeH="0" baseline="0" noProof="0" err="1">
                  <a:ln>
                    <a:noFill/>
                  </a:ln>
                  <a:solidFill>
                    <a:srgbClr val="FFFFFF"/>
                  </a:solidFill>
                  <a:effectLst/>
                  <a:uLnTx/>
                  <a:uFillTx/>
                  <a:latin typeface="Segoe UI"/>
                  <a:ea typeface="+mn-ea"/>
                  <a:cs typeface="Segoe UI" pitchFamily="34" charset="0"/>
                </a:endParaRPr>
              </a:p>
            </p:txBody>
          </p:sp>
          <p:sp>
            <p:nvSpPr>
              <p:cNvPr id="278" name="Oval 277">
                <a:extLst>
                  <a:ext uri="{FF2B5EF4-FFF2-40B4-BE49-F238E27FC236}">
                    <a16:creationId xmlns:a16="http://schemas.microsoft.com/office/drawing/2014/main" id="{8766DC01-832A-0376-2635-01941695F3A1}"/>
                  </a:ext>
                  <a:ext uri="{C183D7F6-B498-43B3-948B-1728B52AA6E4}">
                    <adec:decorative xmlns:adec="http://schemas.microsoft.com/office/drawing/2017/decorative" val="1"/>
                  </a:ext>
                </a:extLst>
              </p:cNvPr>
              <p:cNvSpPr/>
              <p:nvPr/>
            </p:nvSpPr>
            <p:spPr bwMode="auto">
              <a:xfrm>
                <a:off x="5553631" y="1282637"/>
                <a:ext cx="578778" cy="578777"/>
              </a:xfrm>
              <a:prstGeom prst="ellipse">
                <a:avLst/>
              </a:prstGeom>
              <a:solidFill>
                <a:schemeClr val="accent1"/>
              </a:solidFill>
              <a:ln>
                <a:no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buClrTx/>
                  <a:buSzTx/>
                  <a:buFontTx/>
                  <a:buNone/>
                  <a:tabLst/>
                  <a:defRPr/>
                </a:pPr>
                <a:endParaRPr kumimoji="0" lang="en-US" sz="2000" b="0" i="0" u="none" strike="noStrike" kern="1200" cap="none" normalizeH="0" baseline="0" noProof="0" err="1">
                  <a:ln>
                    <a:noFill/>
                  </a:ln>
                  <a:solidFill>
                    <a:srgbClr val="FFFFFF"/>
                  </a:solidFill>
                  <a:effectLst/>
                  <a:uLnTx/>
                  <a:uFillTx/>
                  <a:latin typeface="Segoe UI"/>
                  <a:ea typeface="+mn-ea"/>
                  <a:cs typeface="Segoe UI" pitchFamily="34" charset="0"/>
                </a:endParaRPr>
              </a:p>
            </p:txBody>
          </p:sp>
          <p:sp>
            <p:nvSpPr>
              <p:cNvPr id="279" name="Oval 278">
                <a:extLst>
                  <a:ext uri="{FF2B5EF4-FFF2-40B4-BE49-F238E27FC236}">
                    <a16:creationId xmlns:a16="http://schemas.microsoft.com/office/drawing/2014/main" id="{FF181EDA-4EF9-7231-429D-DD4A3C9E4465}"/>
                  </a:ext>
                  <a:ext uri="{C183D7F6-B498-43B3-948B-1728B52AA6E4}">
                    <adec:decorative xmlns:adec="http://schemas.microsoft.com/office/drawing/2017/decorative" val="1"/>
                  </a:ext>
                </a:extLst>
              </p:cNvPr>
              <p:cNvSpPr/>
              <p:nvPr/>
            </p:nvSpPr>
            <p:spPr bwMode="auto">
              <a:xfrm>
                <a:off x="5514900" y="1243906"/>
                <a:ext cx="656240" cy="656238"/>
              </a:xfrm>
              <a:prstGeom prst="ellipse">
                <a:avLst/>
              </a:prstGeom>
              <a:noFill/>
              <a:ln>
                <a:solidFill>
                  <a:schemeClr val="accent3"/>
                </a:solid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buClrTx/>
                  <a:buSzTx/>
                  <a:buFontTx/>
                  <a:buNone/>
                  <a:tabLst/>
                  <a:defRPr/>
                </a:pPr>
                <a:endParaRPr kumimoji="0" lang="en-US" sz="2000" b="0" i="0" u="none" strike="noStrike" kern="1200" cap="none" normalizeH="0" baseline="0" noProof="0" err="1">
                  <a:ln>
                    <a:noFill/>
                  </a:ln>
                  <a:solidFill>
                    <a:srgbClr val="FFFFFF"/>
                  </a:solidFill>
                  <a:effectLst/>
                  <a:uLnTx/>
                  <a:uFillTx/>
                  <a:latin typeface="Segoe UI"/>
                  <a:ea typeface="+mn-ea"/>
                  <a:cs typeface="Segoe UI" pitchFamily="34" charset="0"/>
                </a:endParaRPr>
              </a:p>
            </p:txBody>
          </p:sp>
          <p:sp>
            <p:nvSpPr>
              <p:cNvPr id="280" name="Picture Placeholder 53">
                <a:extLst>
                  <a:ext uri="{FF2B5EF4-FFF2-40B4-BE49-F238E27FC236}">
                    <a16:creationId xmlns:a16="http://schemas.microsoft.com/office/drawing/2014/main" id="{7F7CD70B-7000-80E6-D017-871997B5CE60}"/>
                  </a:ext>
                  <a:ext uri="{C183D7F6-B498-43B3-948B-1728B52AA6E4}">
                    <adec:decorative xmlns:adec="http://schemas.microsoft.com/office/drawing/2017/decorative" val="1"/>
                  </a:ext>
                </a:extLst>
              </p:cNvPr>
              <p:cNvSpPr txBox="1">
                <a:spLocks/>
              </p:cNvSpPr>
              <p:nvPr/>
            </p:nvSpPr>
            <p:spPr>
              <a:xfrm>
                <a:off x="5593390" y="1322395"/>
                <a:ext cx="499261" cy="499261"/>
              </a:xfrm>
              <a:prstGeom prst="ellipse">
                <a:avLst/>
              </a:prstGeom>
            </p:spPr>
            <p:txBody>
              <a:bodyPr vert="horz" anchor="ctr">
                <a:no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100" kern="1200" spc="0" baseline="0">
                    <a:solidFill>
                      <a:schemeClr val="bg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ts val="0"/>
                  </a:spcBef>
                  <a:buClrTx/>
                  <a:buSzPct val="90000"/>
                  <a:buFont typeface="Wingdings" panose="05000000000000000000" pitchFamily="2" charset="2"/>
                  <a:buNone/>
                  <a:tabLst/>
                  <a:defRPr/>
                </a:pPr>
                <a:endParaRPr kumimoji="0" lang="en-US" sz="1100" b="0" i="0" u="none" strike="noStrike" kern="1200" cap="none" normalizeH="0" baseline="0" noProof="0">
                  <a:ln>
                    <a:noFill/>
                  </a:ln>
                  <a:solidFill>
                    <a:srgbClr val="FFFFFF"/>
                  </a:solidFill>
                  <a:effectLst/>
                  <a:uLnTx/>
                  <a:uFillTx/>
                  <a:latin typeface="Segoe UI"/>
                  <a:ea typeface="+mn-ea"/>
                  <a:cs typeface="Segoe UI" panose="020B0502040204020203" pitchFamily="34" charset="0"/>
                </a:endParaRPr>
              </a:p>
            </p:txBody>
          </p:sp>
        </p:grpSp>
        <p:grpSp>
          <p:nvGrpSpPr>
            <p:cNvPr id="281" name="Group 280">
              <a:extLst>
                <a:ext uri="{FF2B5EF4-FFF2-40B4-BE49-F238E27FC236}">
                  <a16:creationId xmlns:a16="http://schemas.microsoft.com/office/drawing/2014/main" id="{72EF003C-4897-EDB0-5B5B-B7EE95C2F6AD}"/>
                </a:ext>
                <a:ext uri="{C183D7F6-B498-43B3-948B-1728B52AA6E4}">
                  <adec:decorative xmlns:adec="http://schemas.microsoft.com/office/drawing/2017/decorative" val="1"/>
                </a:ext>
              </a:extLst>
            </p:cNvPr>
            <p:cNvGrpSpPr>
              <a:grpSpLocks/>
            </p:cNvGrpSpPr>
            <p:nvPr/>
          </p:nvGrpSpPr>
          <p:grpSpPr>
            <a:xfrm>
              <a:off x="6883400" y="4232729"/>
              <a:ext cx="601133" cy="601133"/>
              <a:chOff x="5471461" y="1200466"/>
              <a:chExt cx="743118" cy="743118"/>
            </a:xfrm>
          </p:grpSpPr>
          <p:sp>
            <p:nvSpPr>
              <p:cNvPr id="282" name="Oval 281">
                <a:extLst>
                  <a:ext uri="{FF2B5EF4-FFF2-40B4-BE49-F238E27FC236}">
                    <a16:creationId xmlns:a16="http://schemas.microsoft.com/office/drawing/2014/main" id="{A4676B7E-FEFF-1CB7-AF04-BAD05E92CF27}"/>
                  </a:ext>
                  <a:ext uri="{C183D7F6-B498-43B3-948B-1728B52AA6E4}">
                    <adec:decorative xmlns:adec="http://schemas.microsoft.com/office/drawing/2017/decorative" val="1"/>
                  </a:ext>
                </a:extLst>
              </p:cNvPr>
              <p:cNvSpPr/>
              <p:nvPr/>
            </p:nvSpPr>
            <p:spPr bwMode="auto">
              <a:xfrm>
                <a:off x="5471461" y="1200466"/>
                <a:ext cx="743118" cy="743118"/>
              </a:xfrm>
              <a:prstGeom prst="ellipse">
                <a:avLst/>
              </a:prstGeom>
              <a:solidFill>
                <a:schemeClr val="accent1">
                  <a:lumMod val="75000"/>
                </a:schemeClr>
              </a:solidFill>
              <a:ln>
                <a:no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buClrTx/>
                  <a:buSzTx/>
                  <a:buFontTx/>
                  <a:buNone/>
                  <a:tabLst/>
                  <a:defRPr/>
                </a:pPr>
                <a:endParaRPr kumimoji="0" lang="en-US" sz="2000" b="0" i="0" u="none" strike="noStrike" kern="1200" cap="none" normalizeH="0" baseline="0" noProof="0" err="1">
                  <a:ln>
                    <a:noFill/>
                  </a:ln>
                  <a:solidFill>
                    <a:srgbClr val="FFFFFF"/>
                  </a:solidFill>
                  <a:effectLst/>
                  <a:uLnTx/>
                  <a:uFillTx/>
                  <a:latin typeface="Segoe UI"/>
                  <a:ea typeface="+mn-ea"/>
                  <a:cs typeface="Segoe UI" pitchFamily="34" charset="0"/>
                </a:endParaRPr>
              </a:p>
            </p:txBody>
          </p:sp>
          <p:sp>
            <p:nvSpPr>
              <p:cNvPr id="283" name="Oval 282">
                <a:extLst>
                  <a:ext uri="{FF2B5EF4-FFF2-40B4-BE49-F238E27FC236}">
                    <a16:creationId xmlns:a16="http://schemas.microsoft.com/office/drawing/2014/main" id="{2FAD766A-5604-D81F-E3E2-53FBAD755127}"/>
                  </a:ext>
                  <a:ext uri="{C183D7F6-B498-43B3-948B-1728B52AA6E4}">
                    <adec:decorative xmlns:adec="http://schemas.microsoft.com/office/drawing/2017/decorative" val="1"/>
                  </a:ext>
                </a:extLst>
              </p:cNvPr>
              <p:cNvSpPr/>
              <p:nvPr/>
            </p:nvSpPr>
            <p:spPr bwMode="auto">
              <a:xfrm>
                <a:off x="5553631" y="1282637"/>
                <a:ext cx="578778" cy="578777"/>
              </a:xfrm>
              <a:prstGeom prst="ellipse">
                <a:avLst/>
              </a:prstGeom>
              <a:solidFill>
                <a:schemeClr val="accent1"/>
              </a:solidFill>
              <a:ln>
                <a:no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buClrTx/>
                  <a:buSzTx/>
                  <a:buFontTx/>
                  <a:buNone/>
                  <a:tabLst/>
                  <a:defRPr/>
                </a:pPr>
                <a:endParaRPr kumimoji="0" lang="en-US" sz="2000" b="0" i="0" u="none" strike="noStrike" kern="1200" cap="none" normalizeH="0" baseline="0" noProof="0" err="1">
                  <a:ln>
                    <a:noFill/>
                  </a:ln>
                  <a:solidFill>
                    <a:srgbClr val="FFFFFF"/>
                  </a:solidFill>
                  <a:effectLst/>
                  <a:uLnTx/>
                  <a:uFillTx/>
                  <a:latin typeface="Segoe UI"/>
                  <a:ea typeface="+mn-ea"/>
                  <a:cs typeface="Segoe UI" pitchFamily="34" charset="0"/>
                </a:endParaRPr>
              </a:p>
            </p:txBody>
          </p:sp>
          <p:sp>
            <p:nvSpPr>
              <p:cNvPr id="284" name="Oval 283">
                <a:extLst>
                  <a:ext uri="{FF2B5EF4-FFF2-40B4-BE49-F238E27FC236}">
                    <a16:creationId xmlns:a16="http://schemas.microsoft.com/office/drawing/2014/main" id="{A2369AF9-88E5-1960-BBD4-1814687D43DC}"/>
                  </a:ext>
                  <a:ext uri="{C183D7F6-B498-43B3-948B-1728B52AA6E4}">
                    <adec:decorative xmlns:adec="http://schemas.microsoft.com/office/drawing/2017/decorative" val="1"/>
                  </a:ext>
                </a:extLst>
              </p:cNvPr>
              <p:cNvSpPr/>
              <p:nvPr/>
            </p:nvSpPr>
            <p:spPr bwMode="auto">
              <a:xfrm>
                <a:off x="5514900" y="1243906"/>
                <a:ext cx="656240" cy="656238"/>
              </a:xfrm>
              <a:prstGeom prst="ellipse">
                <a:avLst/>
              </a:prstGeom>
              <a:noFill/>
              <a:ln>
                <a:solidFill>
                  <a:schemeClr val="accent3"/>
                </a:solid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buClrTx/>
                  <a:buSzTx/>
                  <a:buFontTx/>
                  <a:buNone/>
                  <a:tabLst/>
                  <a:defRPr/>
                </a:pPr>
                <a:endParaRPr kumimoji="0" lang="en-US" sz="2000" b="0" i="0" u="none" strike="noStrike" kern="1200" cap="none" normalizeH="0" baseline="0" noProof="0" err="1">
                  <a:ln>
                    <a:noFill/>
                  </a:ln>
                  <a:solidFill>
                    <a:srgbClr val="FFFFFF"/>
                  </a:solidFill>
                  <a:effectLst/>
                  <a:uLnTx/>
                  <a:uFillTx/>
                  <a:latin typeface="Segoe UI"/>
                  <a:ea typeface="+mn-ea"/>
                  <a:cs typeface="Segoe UI" pitchFamily="34" charset="0"/>
                </a:endParaRPr>
              </a:p>
            </p:txBody>
          </p:sp>
          <p:sp>
            <p:nvSpPr>
              <p:cNvPr id="285" name="Picture Placeholder 53">
                <a:extLst>
                  <a:ext uri="{FF2B5EF4-FFF2-40B4-BE49-F238E27FC236}">
                    <a16:creationId xmlns:a16="http://schemas.microsoft.com/office/drawing/2014/main" id="{E44FAF84-720F-D39B-EC0E-5DD78363E689}"/>
                  </a:ext>
                  <a:ext uri="{C183D7F6-B498-43B3-948B-1728B52AA6E4}">
                    <adec:decorative xmlns:adec="http://schemas.microsoft.com/office/drawing/2017/decorative" val="1"/>
                  </a:ext>
                </a:extLst>
              </p:cNvPr>
              <p:cNvSpPr txBox="1">
                <a:spLocks/>
              </p:cNvSpPr>
              <p:nvPr/>
            </p:nvSpPr>
            <p:spPr>
              <a:xfrm>
                <a:off x="5593390" y="1322395"/>
                <a:ext cx="499261" cy="499261"/>
              </a:xfrm>
              <a:prstGeom prst="ellipse">
                <a:avLst/>
              </a:prstGeom>
            </p:spPr>
            <p:txBody>
              <a:bodyPr vert="horz" anchor="ctr">
                <a:no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100" kern="1200" spc="0" baseline="0">
                    <a:solidFill>
                      <a:schemeClr val="bg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ts val="0"/>
                  </a:spcBef>
                  <a:buClrTx/>
                  <a:buSzPct val="90000"/>
                  <a:buFont typeface="Wingdings" panose="05000000000000000000" pitchFamily="2" charset="2"/>
                  <a:buNone/>
                  <a:tabLst/>
                  <a:defRPr/>
                </a:pPr>
                <a:endParaRPr kumimoji="0" lang="en-US" sz="1100" b="0" i="0" u="none" strike="noStrike" kern="1200" cap="none" normalizeH="0" baseline="0" noProof="0">
                  <a:ln>
                    <a:noFill/>
                  </a:ln>
                  <a:solidFill>
                    <a:srgbClr val="FFFFFF"/>
                  </a:solidFill>
                  <a:effectLst/>
                  <a:uLnTx/>
                  <a:uFillTx/>
                  <a:latin typeface="Segoe UI"/>
                  <a:ea typeface="+mn-ea"/>
                  <a:cs typeface="Segoe UI" panose="020B0502040204020203" pitchFamily="34" charset="0"/>
                </a:endParaRPr>
              </a:p>
            </p:txBody>
          </p:sp>
        </p:grpSp>
        <p:grpSp>
          <p:nvGrpSpPr>
            <p:cNvPr id="286" name="Group 285">
              <a:extLst>
                <a:ext uri="{FF2B5EF4-FFF2-40B4-BE49-F238E27FC236}">
                  <a16:creationId xmlns:a16="http://schemas.microsoft.com/office/drawing/2014/main" id="{0C55B4D2-E189-D745-C380-5E25648145C9}"/>
                </a:ext>
                <a:ext uri="{C183D7F6-B498-43B3-948B-1728B52AA6E4}">
                  <adec:decorative xmlns:adec="http://schemas.microsoft.com/office/drawing/2017/decorative" val="1"/>
                </a:ext>
              </a:extLst>
            </p:cNvPr>
            <p:cNvGrpSpPr>
              <a:grpSpLocks/>
            </p:cNvGrpSpPr>
            <p:nvPr/>
          </p:nvGrpSpPr>
          <p:grpSpPr>
            <a:xfrm>
              <a:off x="5791200" y="4677229"/>
              <a:ext cx="601133" cy="601133"/>
              <a:chOff x="5471461" y="1200466"/>
              <a:chExt cx="743118" cy="743118"/>
            </a:xfrm>
          </p:grpSpPr>
          <p:sp>
            <p:nvSpPr>
              <p:cNvPr id="287" name="Oval 286">
                <a:extLst>
                  <a:ext uri="{FF2B5EF4-FFF2-40B4-BE49-F238E27FC236}">
                    <a16:creationId xmlns:a16="http://schemas.microsoft.com/office/drawing/2014/main" id="{A7650576-8BDC-7182-CBD7-745A14DCEFE5}"/>
                  </a:ext>
                  <a:ext uri="{C183D7F6-B498-43B3-948B-1728B52AA6E4}">
                    <adec:decorative xmlns:adec="http://schemas.microsoft.com/office/drawing/2017/decorative" val="1"/>
                  </a:ext>
                </a:extLst>
              </p:cNvPr>
              <p:cNvSpPr/>
              <p:nvPr/>
            </p:nvSpPr>
            <p:spPr bwMode="auto">
              <a:xfrm>
                <a:off x="5471461" y="1200466"/>
                <a:ext cx="743118" cy="743118"/>
              </a:xfrm>
              <a:prstGeom prst="ellipse">
                <a:avLst/>
              </a:prstGeom>
              <a:solidFill>
                <a:schemeClr val="accent1">
                  <a:lumMod val="75000"/>
                </a:schemeClr>
              </a:solidFill>
              <a:ln>
                <a:no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buClrTx/>
                  <a:buSzTx/>
                  <a:buFontTx/>
                  <a:buNone/>
                  <a:tabLst/>
                  <a:defRPr/>
                </a:pPr>
                <a:endParaRPr kumimoji="0" lang="en-US" sz="2000" b="0" i="0" u="none" strike="noStrike" kern="1200" cap="none" normalizeH="0" baseline="0" noProof="0" err="1">
                  <a:ln>
                    <a:noFill/>
                  </a:ln>
                  <a:solidFill>
                    <a:srgbClr val="FFFFFF"/>
                  </a:solidFill>
                  <a:effectLst/>
                  <a:uLnTx/>
                  <a:uFillTx/>
                  <a:latin typeface="Segoe UI"/>
                  <a:ea typeface="+mn-ea"/>
                  <a:cs typeface="Segoe UI" pitchFamily="34" charset="0"/>
                </a:endParaRPr>
              </a:p>
            </p:txBody>
          </p:sp>
          <p:sp>
            <p:nvSpPr>
              <p:cNvPr id="288" name="Oval 287">
                <a:extLst>
                  <a:ext uri="{FF2B5EF4-FFF2-40B4-BE49-F238E27FC236}">
                    <a16:creationId xmlns:a16="http://schemas.microsoft.com/office/drawing/2014/main" id="{83C55C8E-28F3-9F85-05C3-B287ED9FFE08}"/>
                  </a:ext>
                  <a:ext uri="{C183D7F6-B498-43B3-948B-1728B52AA6E4}">
                    <adec:decorative xmlns:adec="http://schemas.microsoft.com/office/drawing/2017/decorative" val="1"/>
                  </a:ext>
                </a:extLst>
              </p:cNvPr>
              <p:cNvSpPr/>
              <p:nvPr/>
            </p:nvSpPr>
            <p:spPr bwMode="auto">
              <a:xfrm>
                <a:off x="5553631" y="1282637"/>
                <a:ext cx="578778" cy="578777"/>
              </a:xfrm>
              <a:prstGeom prst="ellipse">
                <a:avLst/>
              </a:prstGeom>
              <a:solidFill>
                <a:schemeClr val="accent1"/>
              </a:solidFill>
              <a:ln>
                <a:no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buClrTx/>
                  <a:buSzTx/>
                  <a:buFontTx/>
                  <a:buNone/>
                  <a:tabLst/>
                  <a:defRPr/>
                </a:pPr>
                <a:endParaRPr kumimoji="0" lang="en-US" sz="2000" b="0" i="0" u="none" strike="noStrike" kern="1200" cap="none" normalizeH="0" baseline="0" noProof="0" err="1">
                  <a:ln>
                    <a:noFill/>
                  </a:ln>
                  <a:solidFill>
                    <a:srgbClr val="FFFFFF"/>
                  </a:solidFill>
                  <a:effectLst/>
                  <a:uLnTx/>
                  <a:uFillTx/>
                  <a:latin typeface="Segoe UI"/>
                  <a:ea typeface="+mn-ea"/>
                  <a:cs typeface="Segoe UI" pitchFamily="34" charset="0"/>
                </a:endParaRPr>
              </a:p>
            </p:txBody>
          </p:sp>
          <p:sp>
            <p:nvSpPr>
              <p:cNvPr id="289" name="Oval 288">
                <a:extLst>
                  <a:ext uri="{FF2B5EF4-FFF2-40B4-BE49-F238E27FC236}">
                    <a16:creationId xmlns:a16="http://schemas.microsoft.com/office/drawing/2014/main" id="{4B87E251-6DA6-261F-5C8D-E956B3DFA420}"/>
                  </a:ext>
                  <a:ext uri="{C183D7F6-B498-43B3-948B-1728B52AA6E4}">
                    <adec:decorative xmlns:adec="http://schemas.microsoft.com/office/drawing/2017/decorative" val="1"/>
                  </a:ext>
                </a:extLst>
              </p:cNvPr>
              <p:cNvSpPr/>
              <p:nvPr/>
            </p:nvSpPr>
            <p:spPr bwMode="auto">
              <a:xfrm>
                <a:off x="5514900" y="1243906"/>
                <a:ext cx="656240" cy="656238"/>
              </a:xfrm>
              <a:prstGeom prst="ellipse">
                <a:avLst/>
              </a:prstGeom>
              <a:noFill/>
              <a:ln>
                <a:solidFill>
                  <a:schemeClr val="accent3"/>
                </a:solid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buClrTx/>
                  <a:buSzTx/>
                  <a:buFontTx/>
                  <a:buNone/>
                  <a:tabLst/>
                  <a:defRPr/>
                </a:pPr>
                <a:endParaRPr kumimoji="0" lang="en-US" sz="2000" b="0" i="0" u="none" strike="noStrike" kern="1200" cap="none" normalizeH="0" baseline="0" noProof="0" err="1">
                  <a:ln>
                    <a:noFill/>
                  </a:ln>
                  <a:solidFill>
                    <a:srgbClr val="FFFFFF"/>
                  </a:solidFill>
                  <a:effectLst/>
                  <a:uLnTx/>
                  <a:uFillTx/>
                  <a:latin typeface="Segoe UI"/>
                  <a:ea typeface="+mn-ea"/>
                  <a:cs typeface="Segoe UI" pitchFamily="34" charset="0"/>
                </a:endParaRPr>
              </a:p>
            </p:txBody>
          </p:sp>
          <p:sp>
            <p:nvSpPr>
              <p:cNvPr id="290" name="Picture Placeholder 53">
                <a:extLst>
                  <a:ext uri="{FF2B5EF4-FFF2-40B4-BE49-F238E27FC236}">
                    <a16:creationId xmlns:a16="http://schemas.microsoft.com/office/drawing/2014/main" id="{4E163A81-B239-04F2-B986-D324C2E77354}"/>
                  </a:ext>
                  <a:ext uri="{C183D7F6-B498-43B3-948B-1728B52AA6E4}">
                    <adec:decorative xmlns:adec="http://schemas.microsoft.com/office/drawing/2017/decorative" val="1"/>
                  </a:ext>
                </a:extLst>
              </p:cNvPr>
              <p:cNvSpPr txBox="1">
                <a:spLocks/>
              </p:cNvSpPr>
              <p:nvPr/>
            </p:nvSpPr>
            <p:spPr>
              <a:xfrm>
                <a:off x="5593390" y="1322395"/>
                <a:ext cx="499261" cy="499261"/>
              </a:xfrm>
              <a:prstGeom prst="ellipse">
                <a:avLst/>
              </a:prstGeom>
            </p:spPr>
            <p:txBody>
              <a:bodyPr vert="horz" anchor="ctr">
                <a:no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100" kern="1200" spc="0" baseline="0">
                    <a:solidFill>
                      <a:schemeClr val="bg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ts val="0"/>
                  </a:spcBef>
                  <a:buClrTx/>
                  <a:buSzPct val="90000"/>
                  <a:buFont typeface="Wingdings" panose="05000000000000000000" pitchFamily="2" charset="2"/>
                  <a:buNone/>
                  <a:tabLst/>
                  <a:defRPr/>
                </a:pPr>
                <a:endParaRPr kumimoji="0" lang="en-US" sz="1100" b="0" i="0" u="none" strike="noStrike" kern="1200" cap="none" normalizeH="0" baseline="0" noProof="0">
                  <a:ln>
                    <a:noFill/>
                  </a:ln>
                  <a:solidFill>
                    <a:srgbClr val="FFFFFF"/>
                  </a:solidFill>
                  <a:effectLst/>
                  <a:uLnTx/>
                  <a:uFillTx/>
                  <a:latin typeface="Segoe UI"/>
                  <a:ea typeface="+mn-ea"/>
                  <a:cs typeface="Segoe UI" panose="020B0502040204020203" pitchFamily="34" charset="0"/>
                </a:endParaRPr>
              </a:p>
            </p:txBody>
          </p:sp>
        </p:grpSp>
        <p:grpSp>
          <p:nvGrpSpPr>
            <p:cNvPr id="220" name="Group 219">
              <a:extLst>
                <a:ext uri="{FF2B5EF4-FFF2-40B4-BE49-F238E27FC236}">
                  <a16:creationId xmlns:a16="http://schemas.microsoft.com/office/drawing/2014/main" id="{CD693193-42BD-C403-A139-8363C007C485}"/>
                </a:ext>
                <a:ext uri="{C183D7F6-B498-43B3-948B-1728B52AA6E4}">
                  <adec:decorative xmlns:adec="http://schemas.microsoft.com/office/drawing/2017/decorative" val="1"/>
                </a:ext>
              </a:extLst>
            </p:cNvPr>
            <p:cNvGrpSpPr/>
            <p:nvPr/>
          </p:nvGrpSpPr>
          <p:grpSpPr>
            <a:xfrm>
              <a:off x="5319410" y="2762174"/>
              <a:ext cx="1555690" cy="1575371"/>
              <a:chOff x="5163856" y="2700477"/>
              <a:chExt cx="1822795" cy="1845856"/>
            </a:xfrm>
          </p:grpSpPr>
          <p:sp>
            <p:nvSpPr>
              <p:cNvPr id="221" name="Oval 220">
                <a:extLst>
                  <a:ext uri="{FF2B5EF4-FFF2-40B4-BE49-F238E27FC236}">
                    <a16:creationId xmlns:a16="http://schemas.microsoft.com/office/drawing/2014/main" id="{21470A43-571D-EF47-82D3-FCB3F6C39D95}"/>
                  </a:ext>
                  <a:ext uri="{C183D7F6-B498-43B3-948B-1728B52AA6E4}">
                    <adec:decorative xmlns:adec="http://schemas.microsoft.com/office/drawing/2017/decorative" val="1"/>
                  </a:ext>
                </a:extLst>
              </p:cNvPr>
              <p:cNvSpPr/>
              <p:nvPr/>
            </p:nvSpPr>
            <p:spPr bwMode="auto">
              <a:xfrm>
                <a:off x="5163856" y="2723538"/>
                <a:ext cx="1822795" cy="1822795"/>
              </a:xfrm>
              <a:prstGeom prst="ellipse">
                <a:avLst/>
              </a:prstGeom>
              <a:solidFill>
                <a:schemeClr val="bg1"/>
              </a:solidFill>
              <a:ln w="19050">
                <a:solidFill>
                  <a:schemeClr val="accent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buClrTx/>
                  <a:buSzTx/>
                  <a:buFontTx/>
                  <a:buNone/>
                  <a:tabLst/>
                  <a:defRPr/>
                </a:pPr>
                <a:endParaRPr kumimoji="0" lang="en-IN" sz="1400" b="0" i="0" u="none" strike="noStrike" kern="1200" cap="none" spc="0" normalizeH="0" baseline="0" noProof="0">
                  <a:ln>
                    <a:noFill/>
                  </a:ln>
                  <a:solidFill>
                    <a:schemeClr val="accent1"/>
                  </a:solidFill>
                  <a:effectLst/>
                  <a:uLnTx/>
                  <a:uFillTx/>
                  <a:latin typeface="Segoe UI"/>
                  <a:ea typeface="Segoe UI" pitchFamily="34" charset="0"/>
                  <a:cs typeface="Segoe UI" pitchFamily="34" charset="0"/>
                </a:endParaRPr>
              </a:p>
            </p:txBody>
          </p:sp>
          <p:sp>
            <p:nvSpPr>
              <p:cNvPr id="222" name="Freeform: Shape 185">
                <a:extLst>
                  <a:ext uri="{FF2B5EF4-FFF2-40B4-BE49-F238E27FC236}">
                    <a16:creationId xmlns:a16="http://schemas.microsoft.com/office/drawing/2014/main" id="{42E11DD2-38DE-52E9-EAB4-0BA956408751}"/>
                  </a:ext>
                  <a:ext uri="{C183D7F6-B498-43B3-948B-1728B52AA6E4}">
                    <adec:decorative xmlns:adec="http://schemas.microsoft.com/office/drawing/2017/decorative" val="1"/>
                  </a:ext>
                </a:extLst>
              </p:cNvPr>
              <p:cNvSpPr>
                <a:spLocks noChangeAspect="1"/>
              </p:cNvSpPr>
              <p:nvPr/>
            </p:nvSpPr>
            <p:spPr bwMode="auto">
              <a:xfrm flipV="1">
                <a:off x="5905777" y="3545264"/>
                <a:ext cx="338952" cy="179342"/>
              </a:xfrm>
              <a:custGeom>
                <a:avLst/>
                <a:gdLst>
                  <a:gd name="connsiteX0" fmla="*/ 2780439 w 5647350"/>
                  <a:gd name="connsiteY0" fmla="*/ 3113116 h 3113116"/>
                  <a:gd name="connsiteX1" fmla="*/ 4003228 w 5647350"/>
                  <a:gd name="connsiteY1" fmla="*/ 2302597 h 3113116"/>
                  <a:gd name="connsiteX2" fmla="*/ 4014578 w 5647350"/>
                  <a:gd name="connsiteY2" fmla="*/ 2266034 h 3113116"/>
                  <a:gd name="connsiteX3" fmla="*/ 4121367 w 5647350"/>
                  <a:gd name="connsiteY3" fmla="*/ 2305119 h 3113116"/>
                  <a:gd name="connsiteX4" fmla="*/ 4471137 w 5647350"/>
                  <a:gd name="connsiteY4" fmla="*/ 2357999 h 3113116"/>
                  <a:gd name="connsiteX5" fmla="*/ 5647350 w 5647350"/>
                  <a:gd name="connsiteY5" fmla="*/ 1181786 h 3113116"/>
                  <a:gd name="connsiteX6" fmla="*/ 4591398 w 5647350"/>
                  <a:gd name="connsiteY6" fmla="*/ 11645 h 3113116"/>
                  <a:gd name="connsiteX7" fmla="*/ 4501659 w 5647350"/>
                  <a:gd name="connsiteY7" fmla="*/ 7114 h 3113116"/>
                  <a:gd name="connsiteX8" fmla="*/ 4452514 w 5647350"/>
                  <a:gd name="connsiteY8" fmla="*/ 2160 h 3113116"/>
                  <a:gd name="connsiteX9" fmla="*/ 661901 w 5647350"/>
                  <a:gd name="connsiteY9" fmla="*/ 2161 h 3113116"/>
                  <a:gd name="connsiteX10" fmla="*/ 606779 w 5647350"/>
                  <a:gd name="connsiteY10" fmla="*/ 0 h 3113116"/>
                  <a:gd name="connsiteX11" fmla="*/ 477910 w 5647350"/>
                  <a:gd name="connsiteY11" fmla="*/ 20972 h 3113116"/>
                  <a:gd name="connsiteX12" fmla="*/ 22123 w 5647350"/>
                  <a:gd name="connsiteY12" fmla="*/ 810419 h 3113116"/>
                  <a:gd name="connsiteX13" fmla="*/ 682701 w 5647350"/>
                  <a:gd name="connsiteY13" fmla="*/ 1287178 h 3113116"/>
                  <a:gd name="connsiteX14" fmla="*/ 731822 w 5647350"/>
                  <a:gd name="connsiteY14" fmla="*/ 1279184 h 3113116"/>
                  <a:gd name="connsiteX15" fmla="*/ 718255 w 5647350"/>
                  <a:gd name="connsiteY15" fmla="*/ 1360043 h 3113116"/>
                  <a:gd name="connsiteX16" fmla="*/ 818090 w 5647350"/>
                  <a:gd name="connsiteY16" fmla="*/ 1791984 h 3113116"/>
                  <a:gd name="connsiteX17" fmla="*/ 1422047 w 5647350"/>
                  <a:gd name="connsiteY17" fmla="*/ 2169387 h 3113116"/>
                  <a:gd name="connsiteX18" fmla="*/ 1509532 w 5647350"/>
                  <a:gd name="connsiteY18" fmla="*/ 2167085 h 3113116"/>
                  <a:gd name="connsiteX19" fmla="*/ 1513025 w 5647350"/>
                  <a:gd name="connsiteY19" fmla="*/ 2180671 h 3113116"/>
                  <a:gd name="connsiteX20" fmla="*/ 2780439 w 5647350"/>
                  <a:gd name="connsiteY20" fmla="*/ 3113116 h 3113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47350" h="3113116">
                    <a:moveTo>
                      <a:pt x="2780439" y="3113116"/>
                    </a:moveTo>
                    <a:cubicBezTo>
                      <a:pt x="3330132" y="3113116"/>
                      <a:pt x="3801767" y="2778905"/>
                      <a:pt x="4003228" y="2302597"/>
                    </a:cubicBezTo>
                    <a:lnTo>
                      <a:pt x="4014578" y="2266034"/>
                    </a:lnTo>
                    <a:lnTo>
                      <a:pt x="4121367" y="2305119"/>
                    </a:lnTo>
                    <a:cubicBezTo>
                      <a:pt x="4231860" y="2339485"/>
                      <a:pt x="4349336" y="2357999"/>
                      <a:pt x="4471137" y="2357999"/>
                    </a:cubicBezTo>
                    <a:cubicBezTo>
                      <a:pt x="5120742" y="2357999"/>
                      <a:pt x="5647350" y="1831391"/>
                      <a:pt x="5647350" y="1181786"/>
                    </a:cubicBezTo>
                    <a:cubicBezTo>
                      <a:pt x="5647350" y="572781"/>
                      <a:pt x="5184511" y="71879"/>
                      <a:pt x="4591398" y="11645"/>
                    </a:cubicBezTo>
                    <a:lnTo>
                      <a:pt x="4501659" y="7114"/>
                    </a:lnTo>
                    <a:lnTo>
                      <a:pt x="4452514" y="2160"/>
                    </a:lnTo>
                    <a:lnTo>
                      <a:pt x="661901" y="2161"/>
                    </a:lnTo>
                    <a:lnTo>
                      <a:pt x="606779" y="0"/>
                    </a:lnTo>
                    <a:cubicBezTo>
                      <a:pt x="564026" y="2566"/>
                      <a:pt x="520893" y="9455"/>
                      <a:pt x="477910" y="20972"/>
                    </a:cubicBezTo>
                    <a:cubicBezTo>
                      <a:pt x="134048" y="113110"/>
                      <a:pt x="-70014" y="466557"/>
                      <a:pt x="22123" y="810419"/>
                    </a:cubicBezTo>
                    <a:cubicBezTo>
                      <a:pt x="102744" y="1111298"/>
                      <a:pt x="383429" y="1305143"/>
                      <a:pt x="682701" y="1287178"/>
                    </a:cubicBezTo>
                    <a:lnTo>
                      <a:pt x="731822" y="1279184"/>
                    </a:lnTo>
                    <a:lnTo>
                      <a:pt x="718255" y="1360043"/>
                    </a:lnTo>
                    <a:cubicBezTo>
                      <a:pt x="707958" y="1505742"/>
                      <a:pt x="739562" y="1655971"/>
                      <a:pt x="818090" y="1791984"/>
                    </a:cubicBezTo>
                    <a:cubicBezTo>
                      <a:pt x="948969" y="2018674"/>
                      <a:pt x="1179216" y="2152226"/>
                      <a:pt x="1422047" y="2169387"/>
                    </a:cubicBezTo>
                    <a:lnTo>
                      <a:pt x="1509532" y="2167085"/>
                    </a:lnTo>
                    <a:lnTo>
                      <a:pt x="1513025" y="2180671"/>
                    </a:lnTo>
                    <a:cubicBezTo>
                      <a:pt x="1681048" y="2720882"/>
                      <a:pt x="2184939" y="3113116"/>
                      <a:pt x="2780439" y="3113116"/>
                    </a:cubicBezTo>
                    <a:close/>
                  </a:path>
                </a:pathLst>
              </a:custGeom>
              <a:solidFill>
                <a:srgbClr val="FFFFFF"/>
              </a:solidFill>
              <a:ln w="9525" cap="flat">
                <a:solidFill>
                  <a:schemeClr val="accent2"/>
                </a:solidFill>
                <a:prstDash val="solid"/>
                <a:miter lim="800000"/>
                <a:headEnd/>
                <a:tailEnd/>
              </a:ln>
            </p:spPr>
            <p:txBody>
              <a:bodyPr vert="horz" wrap="square" lIns="89630" tIns="44814" rIns="89630" bIns="44814" numCol="1" anchor="ctr" anchorCtr="0" compatLnSpc="1">
                <a:prstTxWarp prst="textNoShape">
                  <a:avLst/>
                </a:prstTxWarp>
              </a:bodyPr>
              <a:lstStyle/>
              <a:p>
                <a:pPr marL="0" marR="0" lvl="0" indent="0" algn="ctr" defTabSz="896214" rtl="0" eaLnBrk="1" fontAlgn="auto" latinLnBrk="0" hangingPunct="1">
                  <a:buClrTx/>
                  <a:buSzTx/>
                  <a:buFontTx/>
                  <a:buNone/>
                  <a:tabLst/>
                  <a:defRPr/>
                </a:pPr>
                <a:endParaRPr kumimoji="0" lang="en-US" sz="1400" b="0" i="0" u="none" strike="noStrike" kern="0" cap="none" spc="0" normalizeH="0" baseline="0" noProof="0">
                  <a:ln>
                    <a:noFill/>
                  </a:ln>
                  <a:solidFill>
                    <a:schemeClr val="accent1"/>
                  </a:solidFill>
                  <a:effectLst/>
                  <a:uLnTx/>
                  <a:uFillTx/>
                  <a:latin typeface="Segoe UI Semilight"/>
                  <a:ea typeface="+mn-ea"/>
                  <a:cs typeface="+mn-cs"/>
                </a:endParaRPr>
              </a:p>
            </p:txBody>
          </p:sp>
          <p:sp>
            <p:nvSpPr>
              <p:cNvPr id="223" name="Arc 222">
                <a:extLst>
                  <a:ext uri="{FF2B5EF4-FFF2-40B4-BE49-F238E27FC236}">
                    <a16:creationId xmlns:a16="http://schemas.microsoft.com/office/drawing/2014/main" id="{0F87FDBC-00D7-9A05-EC0C-30E26901C0B1}"/>
                  </a:ext>
                  <a:ext uri="{C183D7F6-B498-43B3-948B-1728B52AA6E4}">
                    <adec:decorative xmlns:adec="http://schemas.microsoft.com/office/drawing/2017/decorative" val="1"/>
                  </a:ext>
                </a:extLst>
              </p:cNvPr>
              <p:cNvSpPr/>
              <p:nvPr/>
            </p:nvSpPr>
            <p:spPr>
              <a:xfrm>
                <a:off x="5802300" y="3361982"/>
                <a:ext cx="545906" cy="545906"/>
              </a:xfrm>
              <a:prstGeom prst="arc">
                <a:avLst>
                  <a:gd name="adj1" fmla="val 603638"/>
                  <a:gd name="adj2" fmla="val 10369400"/>
                </a:avLst>
              </a:prstGeom>
              <a:noFill/>
              <a:ln w="6350" cap="rnd">
                <a:solidFill>
                  <a:schemeClr val="accent1"/>
                </a:solidFill>
                <a:round/>
                <a:headEnd type="none" w="med" len="sm"/>
                <a:tailEnd type="triangle" w="med" len="sm"/>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59473" tIns="127578" rIns="159473" bIns="127578" numCol="1" spcCol="0" rtlCol="0" fromWordArt="0" anchor="ctr" anchorCtr="0" forceAA="0" compatLnSpc="1">
                <a:prstTxWarp prst="textNoShape">
                  <a:avLst/>
                </a:prstTxWarp>
                <a:noAutofit/>
              </a:bodyPr>
              <a:lstStyle/>
              <a:p>
                <a:pPr defTabSz="813137" fontAlgn="base"/>
                <a:endParaRPr lang="en-US" sz="1400">
                  <a:solidFill>
                    <a:schemeClr val="accent1"/>
                  </a:solidFill>
                  <a:latin typeface="Segoe UI"/>
                  <a:cs typeface="Segoe UI" pitchFamily="34" charset="0"/>
                </a:endParaRPr>
              </a:p>
            </p:txBody>
          </p:sp>
          <p:sp>
            <p:nvSpPr>
              <p:cNvPr id="224" name="Arc 223">
                <a:extLst>
                  <a:ext uri="{FF2B5EF4-FFF2-40B4-BE49-F238E27FC236}">
                    <a16:creationId xmlns:a16="http://schemas.microsoft.com/office/drawing/2014/main" id="{34E1AEFC-556A-A3F3-6DBE-A4F2466C5082}"/>
                  </a:ext>
                  <a:ext uri="{C183D7F6-B498-43B3-948B-1728B52AA6E4}">
                    <adec:decorative xmlns:adec="http://schemas.microsoft.com/office/drawing/2017/decorative" val="1"/>
                  </a:ext>
                </a:extLst>
              </p:cNvPr>
              <p:cNvSpPr/>
              <p:nvPr/>
            </p:nvSpPr>
            <p:spPr>
              <a:xfrm>
                <a:off x="5802300" y="3361982"/>
                <a:ext cx="545906" cy="545906"/>
              </a:xfrm>
              <a:prstGeom prst="arc">
                <a:avLst>
                  <a:gd name="adj1" fmla="val 11360395"/>
                  <a:gd name="adj2" fmla="val 21142794"/>
                </a:avLst>
              </a:prstGeom>
              <a:noFill/>
              <a:ln w="6350" cap="rnd">
                <a:solidFill>
                  <a:schemeClr val="accent1"/>
                </a:solidFill>
                <a:round/>
                <a:headEnd type="none" w="med" len="sm"/>
                <a:tailEnd type="triangle" w="med" len="sm"/>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59473" tIns="127578" rIns="159473" bIns="127578" numCol="1" spcCol="0" rtlCol="0" fromWordArt="0" anchor="ctr" anchorCtr="0" forceAA="0" compatLnSpc="1">
                <a:prstTxWarp prst="textNoShape">
                  <a:avLst/>
                </a:prstTxWarp>
                <a:noAutofit/>
              </a:bodyPr>
              <a:lstStyle/>
              <a:p>
                <a:pPr defTabSz="813137" fontAlgn="base"/>
                <a:endParaRPr lang="en-US" sz="1400">
                  <a:solidFill>
                    <a:schemeClr val="accent1"/>
                  </a:solidFill>
                  <a:latin typeface="Segoe UI"/>
                  <a:cs typeface="Segoe UI" pitchFamily="34" charset="0"/>
                </a:endParaRPr>
              </a:p>
            </p:txBody>
          </p:sp>
          <p:cxnSp>
            <p:nvCxnSpPr>
              <p:cNvPr id="225" name="Straight Connector 224">
                <a:extLst>
                  <a:ext uri="{FF2B5EF4-FFF2-40B4-BE49-F238E27FC236}">
                    <a16:creationId xmlns:a16="http://schemas.microsoft.com/office/drawing/2014/main" id="{4C76121E-9977-F12C-C1FD-21073B9C4A33}"/>
                  </a:ext>
                  <a:ext uri="{C183D7F6-B498-43B3-948B-1728B52AA6E4}">
                    <adec:decorative xmlns:adec="http://schemas.microsoft.com/office/drawing/2017/decorative" val="1"/>
                  </a:ext>
                </a:extLst>
              </p:cNvPr>
              <p:cNvCxnSpPr>
                <a:cxnSpLocks/>
              </p:cNvCxnSpPr>
              <p:nvPr/>
            </p:nvCxnSpPr>
            <p:spPr>
              <a:xfrm>
                <a:off x="5632930" y="3138658"/>
                <a:ext cx="243732" cy="238708"/>
              </a:xfrm>
              <a:prstGeom prst="line">
                <a:avLst/>
              </a:prstGeom>
              <a:noFill/>
              <a:ln w="6350" cap="rnd">
                <a:solidFill>
                  <a:schemeClr val="accent1"/>
                </a:solidFill>
                <a:round/>
                <a:headEnd type="triangle" w="med" len="sm"/>
                <a:tailEnd type="triangle" w="med" len="sm"/>
              </a:ln>
              <a:effectLst/>
            </p:spPr>
            <p:style>
              <a:lnRef idx="1">
                <a:schemeClr val="accent2"/>
              </a:lnRef>
              <a:fillRef idx="3">
                <a:schemeClr val="accent2"/>
              </a:fillRef>
              <a:effectRef idx="2">
                <a:schemeClr val="accent2"/>
              </a:effectRef>
              <a:fontRef idx="minor">
                <a:schemeClr val="lt1"/>
              </a:fontRef>
            </p:style>
          </p:cxnSp>
          <p:sp>
            <p:nvSpPr>
              <p:cNvPr id="226" name="Oval 225">
                <a:extLst>
                  <a:ext uri="{FF2B5EF4-FFF2-40B4-BE49-F238E27FC236}">
                    <a16:creationId xmlns:a16="http://schemas.microsoft.com/office/drawing/2014/main" id="{CDA79D26-D6EA-5047-BB78-B120B2DC4C90}"/>
                  </a:ext>
                  <a:ext uri="{C183D7F6-B498-43B3-948B-1728B52AA6E4}">
                    <adec:decorative xmlns:adec="http://schemas.microsoft.com/office/drawing/2017/decorative" val="1"/>
                  </a:ext>
                </a:extLst>
              </p:cNvPr>
              <p:cNvSpPr/>
              <p:nvPr/>
            </p:nvSpPr>
            <p:spPr bwMode="auto">
              <a:xfrm>
                <a:off x="5253727" y="2700477"/>
                <a:ext cx="453566" cy="453564"/>
              </a:xfrm>
              <a:prstGeom prst="ellipse">
                <a:avLst/>
              </a:prstGeom>
              <a:solidFill>
                <a:schemeClr val="bg1"/>
              </a:solidFill>
              <a:ln w="3175">
                <a:solidFill>
                  <a:schemeClr val="bg1">
                    <a:lumMod val="8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91440" numCol="1" spcCol="0" rtlCol="0" fromWordArt="0" anchor="ctr" anchorCtr="0" forceAA="0" compatLnSpc="1">
                <a:prstTxWarp prst="textNoShape">
                  <a:avLst/>
                </a:prstTxWarp>
                <a:noAutofit/>
              </a:bodyPr>
              <a:lstStyle/>
              <a:p>
                <a:pPr algn="ctr" defTabSz="932472" fontAlgn="base"/>
                <a:endParaRPr lang="en-IN" sz="1400" b="1">
                  <a:solidFill>
                    <a:schemeClr val="accent1"/>
                  </a:solidFill>
                  <a:latin typeface="Segoe UI"/>
                  <a:cs typeface="Segoe UI" pitchFamily="34" charset="0"/>
                </a:endParaRPr>
              </a:p>
            </p:txBody>
          </p:sp>
          <p:sp>
            <p:nvSpPr>
              <p:cNvPr id="227" name="box">
                <a:extLst>
                  <a:ext uri="{FF2B5EF4-FFF2-40B4-BE49-F238E27FC236}">
                    <a16:creationId xmlns:a16="http://schemas.microsoft.com/office/drawing/2014/main" id="{442375BD-DA3B-8B63-6423-1A15F6F565BF}"/>
                  </a:ext>
                  <a:ext uri="{C183D7F6-B498-43B3-948B-1728B52AA6E4}">
                    <adec:decorative xmlns:adec="http://schemas.microsoft.com/office/drawing/2017/decorative" val="1"/>
                  </a:ext>
                </a:extLst>
              </p:cNvPr>
              <p:cNvSpPr>
                <a:spLocks noChangeAspect="1" noEditPoints="1"/>
              </p:cNvSpPr>
              <p:nvPr/>
            </p:nvSpPr>
            <p:spPr bwMode="auto">
              <a:xfrm>
                <a:off x="5361991" y="2812420"/>
                <a:ext cx="237038" cy="229678"/>
              </a:xfrm>
              <a:custGeom>
                <a:avLst/>
                <a:gdLst>
                  <a:gd name="T0" fmla="*/ 87 w 240"/>
                  <a:gd name="T1" fmla="*/ 0 h 244"/>
                  <a:gd name="T2" fmla="*/ 165 w 240"/>
                  <a:gd name="T3" fmla="*/ 83 h 244"/>
                  <a:gd name="T4" fmla="*/ 198 w 240"/>
                  <a:gd name="T5" fmla="*/ 39 h 244"/>
                  <a:gd name="T6" fmla="*/ 123 w 240"/>
                  <a:gd name="T7" fmla="*/ 39 h 244"/>
                  <a:gd name="T8" fmla="*/ 240 w 240"/>
                  <a:gd name="T9" fmla="*/ 83 h 244"/>
                  <a:gd name="T10" fmla="*/ 80 w 240"/>
                  <a:gd name="T11" fmla="*/ 83 h 244"/>
                  <a:gd name="T12" fmla="*/ 80 w 240"/>
                  <a:gd name="T13" fmla="*/ 244 h 244"/>
                  <a:gd name="T14" fmla="*/ 240 w 240"/>
                  <a:gd name="T15" fmla="*/ 244 h 244"/>
                  <a:gd name="T16" fmla="*/ 240 w 240"/>
                  <a:gd name="T17" fmla="*/ 83 h 244"/>
                  <a:gd name="T18" fmla="*/ 80 w 240"/>
                  <a:gd name="T19" fmla="*/ 173 h 244"/>
                  <a:gd name="T20" fmla="*/ 80 w 240"/>
                  <a:gd name="T21" fmla="*/ 83 h 244"/>
                  <a:gd name="T22" fmla="*/ 0 w 240"/>
                  <a:gd name="T23" fmla="*/ 0 h 244"/>
                  <a:gd name="T24" fmla="*/ 0 w 240"/>
                  <a:gd name="T25" fmla="*/ 137 h 244"/>
                  <a:gd name="T26" fmla="*/ 80 w 240"/>
                  <a:gd name="T27" fmla="*/ 244 h 244"/>
                  <a:gd name="T28" fmla="*/ 80 w 240"/>
                  <a:gd name="T29" fmla="*/ 173 h 244"/>
                  <a:gd name="T30" fmla="*/ 119 w 240"/>
                  <a:gd name="T31" fmla="*/ 0 h 244"/>
                  <a:gd name="T32" fmla="*/ 0 w 240"/>
                  <a:gd name="T33" fmla="*/ 0 h 244"/>
                  <a:gd name="T34" fmla="*/ 80 w 240"/>
                  <a:gd name="T35" fmla="*/ 83 h 244"/>
                  <a:gd name="T36" fmla="*/ 240 w 240"/>
                  <a:gd name="T37" fmla="*/ 83 h 244"/>
                  <a:gd name="T38" fmla="*/ 161 w 240"/>
                  <a:gd name="T39" fmla="*/ 0 h 244"/>
                  <a:gd name="T40" fmla="*/ 119 w 240"/>
                  <a:gd name="T41" fmla="*/ 0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40" h="244">
                    <a:moveTo>
                      <a:pt x="87" y="0"/>
                    </a:moveTo>
                    <a:lnTo>
                      <a:pt x="165" y="83"/>
                    </a:lnTo>
                    <a:moveTo>
                      <a:pt x="198" y="39"/>
                    </a:moveTo>
                    <a:lnTo>
                      <a:pt x="123" y="39"/>
                    </a:lnTo>
                    <a:moveTo>
                      <a:pt x="240" y="83"/>
                    </a:moveTo>
                    <a:lnTo>
                      <a:pt x="80" y="83"/>
                    </a:lnTo>
                    <a:lnTo>
                      <a:pt x="80" y="244"/>
                    </a:lnTo>
                    <a:lnTo>
                      <a:pt x="240" y="244"/>
                    </a:lnTo>
                    <a:lnTo>
                      <a:pt x="240" y="83"/>
                    </a:lnTo>
                    <a:moveTo>
                      <a:pt x="80" y="173"/>
                    </a:moveTo>
                    <a:lnTo>
                      <a:pt x="80" y="83"/>
                    </a:lnTo>
                    <a:lnTo>
                      <a:pt x="0" y="0"/>
                    </a:lnTo>
                    <a:lnTo>
                      <a:pt x="0" y="137"/>
                    </a:lnTo>
                    <a:lnTo>
                      <a:pt x="80" y="244"/>
                    </a:lnTo>
                    <a:lnTo>
                      <a:pt x="80" y="173"/>
                    </a:lnTo>
                    <a:moveTo>
                      <a:pt x="119" y="0"/>
                    </a:moveTo>
                    <a:lnTo>
                      <a:pt x="0" y="0"/>
                    </a:lnTo>
                    <a:lnTo>
                      <a:pt x="80" y="83"/>
                    </a:lnTo>
                    <a:lnTo>
                      <a:pt x="240" y="83"/>
                    </a:lnTo>
                    <a:lnTo>
                      <a:pt x="161" y="0"/>
                    </a:lnTo>
                    <a:lnTo>
                      <a:pt x="119" y="0"/>
                    </a:lnTo>
                  </a:path>
                </a:pathLst>
              </a:custGeom>
              <a:noFill/>
              <a:ln w="9525" cap="flat">
                <a:solidFill>
                  <a:schemeClr val="accent1"/>
                </a:solidFill>
                <a:prstDash val="solid"/>
                <a:round/>
                <a:headEnd/>
                <a:tailEnd/>
              </a:ln>
            </p:spPr>
            <p:txBody>
              <a:bodyPr vert="horz" wrap="square" lIns="91427" tIns="45713" rIns="91427" bIns="45713" numCol="1" anchor="ctr" anchorCtr="0" compatLnSpc="1">
                <a:prstTxWarp prst="textNoShape">
                  <a:avLst/>
                </a:prstTxWarp>
              </a:bodyPr>
              <a:lstStyle/>
              <a:p>
                <a:pPr marL="0" marR="0" lvl="0" indent="0" algn="l" defTabSz="914225" rtl="0" eaLnBrk="1" fontAlgn="auto" latinLnBrk="0" hangingPunct="1">
                  <a:buClrTx/>
                  <a:buSzTx/>
                  <a:buFontTx/>
                  <a:buNone/>
                  <a:tabLst/>
                  <a:defRPr/>
                </a:pPr>
                <a:endParaRPr kumimoji="0" lang="en-US" sz="1400" b="0" i="0" u="none" strike="noStrike" kern="0" cap="none" spc="0" normalizeH="0" baseline="0" noProof="0">
                  <a:ln>
                    <a:noFill/>
                  </a:ln>
                  <a:solidFill>
                    <a:schemeClr val="accent1"/>
                  </a:solidFill>
                  <a:effectLst/>
                  <a:uLnTx/>
                  <a:uFillTx/>
                  <a:latin typeface="Segoe UI" panose="020B0502040204020203" pitchFamily="34" charset="0"/>
                  <a:ea typeface="+mn-ea"/>
                  <a:cs typeface="+mn-cs"/>
                </a:endParaRPr>
              </a:p>
            </p:txBody>
          </p:sp>
          <p:cxnSp>
            <p:nvCxnSpPr>
              <p:cNvPr id="228" name="Straight Connector 227">
                <a:extLst>
                  <a:ext uri="{FF2B5EF4-FFF2-40B4-BE49-F238E27FC236}">
                    <a16:creationId xmlns:a16="http://schemas.microsoft.com/office/drawing/2014/main" id="{86AEB89A-3603-076C-3CB9-1973AB3CEDD2}"/>
                  </a:ext>
                  <a:ext uri="{C183D7F6-B498-43B3-948B-1728B52AA6E4}">
                    <adec:decorative xmlns:adec="http://schemas.microsoft.com/office/drawing/2017/decorative" val="1"/>
                  </a:ext>
                </a:extLst>
              </p:cNvPr>
              <p:cNvCxnSpPr>
                <a:cxnSpLocks/>
              </p:cNvCxnSpPr>
              <p:nvPr/>
            </p:nvCxnSpPr>
            <p:spPr>
              <a:xfrm flipV="1">
                <a:off x="6280436" y="3151562"/>
                <a:ext cx="243732" cy="238708"/>
              </a:xfrm>
              <a:prstGeom prst="line">
                <a:avLst/>
              </a:prstGeom>
              <a:noFill/>
              <a:ln w="6350" cap="rnd">
                <a:solidFill>
                  <a:schemeClr val="accent1"/>
                </a:solidFill>
                <a:round/>
                <a:headEnd type="triangle" w="med" len="sm"/>
                <a:tailEnd type="triangle" w="med" len="sm"/>
              </a:ln>
              <a:effectLst/>
            </p:spPr>
            <p:style>
              <a:lnRef idx="1">
                <a:schemeClr val="accent2"/>
              </a:lnRef>
              <a:fillRef idx="3">
                <a:schemeClr val="accent2"/>
              </a:fillRef>
              <a:effectRef idx="2">
                <a:schemeClr val="accent2"/>
              </a:effectRef>
              <a:fontRef idx="minor">
                <a:schemeClr val="lt1"/>
              </a:fontRef>
            </p:style>
          </p:cxnSp>
          <p:sp>
            <p:nvSpPr>
              <p:cNvPr id="229" name="Oval 228">
                <a:extLst>
                  <a:ext uri="{FF2B5EF4-FFF2-40B4-BE49-F238E27FC236}">
                    <a16:creationId xmlns:a16="http://schemas.microsoft.com/office/drawing/2014/main" id="{AAC3D208-7548-E37D-FF3F-D3BC1485F5FF}"/>
                  </a:ext>
                  <a:ext uri="{C183D7F6-B498-43B3-948B-1728B52AA6E4}">
                    <adec:decorative xmlns:adec="http://schemas.microsoft.com/office/drawing/2017/decorative" val="1"/>
                  </a:ext>
                </a:extLst>
              </p:cNvPr>
              <p:cNvSpPr/>
              <p:nvPr/>
            </p:nvSpPr>
            <p:spPr bwMode="auto">
              <a:xfrm>
                <a:off x="6456397" y="2726286"/>
                <a:ext cx="453566" cy="453564"/>
              </a:xfrm>
              <a:prstGeom prst="ellipse">
                <a:avLst/>
              </a:prstGeom>
              <a:solidFill>
                <a:schemeClr val="bg1"/>
              </a:solidFill>
              <a:ln w="3175">
                <a:solidFill>
                  <a:schemeClr val="bg1">
                    <a:lumMod val="8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91440" numCol="1" spcCol="0" rtlCol="0" fromWordArt="0" anchor="ctr" anchorCtr="0" forceAA="0" compatLnSpc="1">
                <a:prstTxWarp prst="textNoShape">
                  <a:avLst/>
                </a:prstTxWarp>
                <a:noAutofit/>
              </a:bodyPr>
              <a:lstStyle/>
              <a:p>
                <a:pPr algn="ctr" defTabSz="932472" fontAlgn="base"/>
                <a:endParaRPr lang="en-IN" sz="1400" b="1">
                  <a:solidFill>
                    <a:schemeClr val="accent1"/>
                  </a:solidFill>
                  <a:latin typeface="Segoe UI"/>
                  <a:cs typeface="Segoe UI" pitchFamily="34" charset="0"/>
                </a:endParaRPr>
              </a:p>
            </p:txBody>
          </p:sp>
          <p:sp>
            <p:nvSpPr>
              <p:cNvPr id="230" name="gear">
                <a:extLst>
                  <a:ext uri="{FF2B5EF4-FFF2-40B4-BE49-F238E27FC236}">
                    <a16:creationId xmlns:a16="http://schemas.microsoft.com/office/drawing/2014/main" id="{813FF101-4FD6-C897-3631-0DC85AA47977}"/>
                  </a:ext>
                  <a:ext uri="{C183D7F6-B498-43B3-948B-1728B52AA6E4}">
                    <adec:decorative xmlns:adec="http://schemas.microsoft.com/office/drawing/2017/decorative" val="1"/>
                  </a:ext>
                </a:extLst>
              </p:cNvPr>
              <p:cNvSpPr>
                <a:spLocks noChangeAspect="1" noEditPoints="1"/>
              </p:cNvSpPr>
              <p:nvPr/>
            </p:nvSpPr>
            <p:spPr bwMode="auto">
              <a:xfrm>
                <a:off x="6561219" y="2836513"/>
                <a:ext cx="243923" cy="233110"/>
              </a:xfrm>
              <a:custGeom>
                <a:avLst/>
                <a:gdLst>
                  <a:gd name="T0" fmla="*/ 72 w 318"/>
                  <a:gd name="T1" fmla="*/ 159 h 318"/>
                  <a:gd name="T2" fmla="*/ 159 w 318"/>
                  <a:gd name="T3" fmla="*/ 72 h 318"/>
                  <a:gd name="T4" fmla="*/ 246 w 318"/>
                  <a:gd name="T5" fmla="*/ 159 h 318"/>
                  <a:gd name="T6" fmla="*/ 159 w 318"/>
                  <a:gd name="T7" fmla="*/ 246 h 318"/>
                  <a:gd name="T8" fmla="*/ 72 w 318"/>
                  <a:gd name="T9" fmla="*/ 159 h 318"/>
                  <a:gd name="T10" fmla="*/ 212 w 318"/>
                  <a:gd name="T11" fmla="*/ 9 h 318"/>
                  <a:gd name="T12" fmla="*/ 159 w 318"/>
                  <a:gd name="T13" fmla="*/ 0 h 318"/>
                  <a:gd name="T14" fmla="*/ 0 w 318"/>
                  <a:gd name="T15" fmla="*/ 159 h 318"/>
                  <a:gd name="T16" fmla="*/ 91 w 318"/>
                  <a:gd name="T17" fmla="*/ 303 h 318"/>
                  <a:gd name="T18" fmla="*/ 106 w 318"/>
                  <a:gd name="T19" fmla="*/ 309 h 318"/>
                  <a:gd name="T20" fmla="*/ 159 w 318"/>
                  <a:gd name="T21" fmla="*/ 318 h 318"/>
                  <a:gd name="T22" fmla="*/ 318 w 318"/>
                  <a:gd name="T23" fmla="*/ 159 h 318"/>
                  <a:gd name="T24" fmla="*/ 310 w 318"/>
                  <a:gd name="T25" fmla="*/ 110 h 318"/>
                  <a:gd name="T26" fmla="*/ 304 w 318"/>
                  <a:gd name="T27" fmla="*/ 93 h 318"/>
                  <a:gd name="T28" fmla="*/ 230 w 318"/>
                  <a:gd name="T29" fmla="*/ 17 h 318"/>
                  <a:gd name="T30" fmla="*/ 202 w 318"/>
                  <a:gd name="T31" fmla="*/ 56 h 318"/>
                  <a:gd name="T32" fmla="*/ 194 w 318"/>
                  <a:gd name="T33" fmla="*/ 79 h 318"/>
                  <a:gd name="T34" fmla="*/ 268 w 318"/>
                  <a:gd name="T35" fmla="*/ 118 h 318"/>
                  <a:gd name="T36" fmla="*/ 240 w 318"/>
                  <a:gd name="T37" fmla="*/ 127 h 318"/>
                  <a:gd name="T38" fmla="*/ 239 w 318"/>
                  <a:gd name="T39" fmla="*/ 192 h 318"/>
                  <a:gd name="T40" fmla="*/ 267 w 318"/>
                  <a:gd name="T41" fmla="*/ 203 h 318"/>
                  <a:gd name="T42" fmla="*/ 206 w 318"/>
                  <a:gd name="T43" fmla="*/ 265 h 318"/>
                  <a:gd name="T44" fmla="*/ 193 w 318"/>
                  <a:gd name="T45" fmla="*/ 239 h 318"/>
                  <a:gd name="T46" fmla="*/ 117 w 318"/>
                  <a:gd name="T47" fmla="*/ 266 h 318"/>
                  <a:gd name="T48" fmla="*/ 128 w 318"/>
                  <a:gd name="T49" fmla="*/ 240 h 318"/>
                  <a:gd name="T50" fmla="*/ 54 w 318"/>
                  <a:gd name="T51" fmla="*/ 203 h 318"/>
                  <a:gd name="T52" fmla="*/ 79 w 318"/>
                  <a:gd name="T53" fmla="*/ 193 h 318"/>
                  <a:gd name="T54" fmla="*/ 54 w 318"/>
                  <a:gd name="T55" fmla="*/ 118 h 318"/>
                  <a:gd name="T56" fmla="*/ 78 w 318"/>
                  <a:gd name="T57" fmla="*/ 127 h 318"/>
                  <a:gd name="T58" fmla="*/ 127 w 318"/>
                  <a:gd name="T59" fmla="*/ 78 h 318"/>
                  <a:gd name="T60" fmla="*/ 116 w 318"/>
                  <a:gd name="T61" fmla="*/ 56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18" h="318">
                    <a:moveTo>
                      <a:pt x="72" y="159"/>
                    </a:moveTo>
                    <a:cubicBezTo>
                      <a:pt x="72" y="111"/>
                      <a:pt x="111" y="72"/>
                      <a:pt x="159" y="72"/>
                    </a:cubicBezTo>
                    <a:cubicBezTo>
                      <a:pt x="207" y="72"/>
                      <a:pt x="246" y="111"/>
                      <a:pt x="246" y="159"/>
                    </a:cubicBezTo>
                    <a:cubicBezTo>
                      <a:pt x="246" y="207"/>
                      <a:pt x="207" y="246"/>
                      <a:pt x="159" y="246"/>
                    </a:cubicBezTo>
                    <a:cubicBezTo>
                      <a:pt x="111" y="246"/>
                      <a:pt x="72" y="207"/>
                      <a:pt x="72" y="159"/>
                    </a:cubicBezTo>
                    <a:close/>
                    <a:moveTo>
                      <a:pt x="212" y="9"/>
                    </a:moveTo>
                    <a:cubicBezTo>
                      <a:pt x="195" y="3"/>
                      <a:pt x="177" y="0"/>
                      <a:pt x="159" y="0"/>
                    </a:cubicBezTo>
                    <a:cubicBezTo>
                      <a:pt x="71" y="0"/>
                      <a:pt x="0" y="71"/>
                      <a:pt x="0" y="159"/>
                    </a:cubicBezTo>
                    <a:cubicBezTo>
                      <a:pt x="0" y="223"/>
                      <a:pt x="37" y="277"/>
                      <a:pt x="91" y="303"/>
                    </a:cubicBezTo>
                    <a:moveTo>
                      <a:pt x="106" y="309"/>
                    </a:moveTo>
                    <a:cubicBezTo>
                      <a:pt x="122" y="315"/>
                      <a:pt x="140" y="318"/>
                      <a:pt x="159" y="318"/>
                    </a:cubicBezTo>
                    <a:cubicBezTo>
                      <a:pt x="247" y="318"/>
                      <a:pt x="318" y="247"/>
                      <a:pt x="318" y="159"/>
                    </a:cubicBezTo>
                    <a:cubicBezTo>
                      <a:pt x="318" y="142"/>
                      <a:pt x="315" y="126"/>
                      <a:pt x="310" y="110"/>
                    </a:cubicBezTo>
                    <a:moveTo>
                      <a:pt x="304" y="93"/>
                    </a:moveTo>
                    <a:cubicBezTo>
                      <a:pt x="289" y="60"/>
                      <a:pt x="262" y="33"/>
                      <a:pt x="230" y="17"/>
                    </a:cubicBezTo>
                    <a:moveTo>
                      <a:pt x="202" y="56"/>
                    </a:moveTo>
                    <a:cubicBezTo>
                      <a:pt x="194" y="79"/>
                      <a:pt x="194" y="79"/>
                      <a:pt x="194" y="79"/>
                    </a:cubicBezTo>
                    <a:moveTo>
                      <a:pt x="268" y="118"/>
                    </a:moveTo>
                    <a:cubicBezTo>
                      <a:pt x="240" y="127"/>
                      <a:pt x="240" y="127"/>
                      <a:pt x="240" y="127"/>
                    </a:cubicBezTo>
                    <a:moveTo>
                      <a:pt x="239" y="192"/>
                    </a:moveTo>
                    <a:cubicBezTo>
                      <a:pt x="267" y="203"/>
                      <a:pt x="267" y="203"/>
                      <a:pt x="267" y="203"/>
                    </a:cubicBezTo>
                    <a:moveTo>
                      <a:pt x="206" y="265"/>
                    </a:moveTo>
                    <a:cubicBezTo>
                      <a:pt x="193" y="239"/>
                      <a:pt x="193" y="239"/>
                      <a:pt x="193" y="239"/>
                    </a:cubicBezTo>
                    <a:moveTo>
                      <a:pt x="117" y="266"/>
                    </a:moveTo>
                    <a:cubicBezTo>
                      <a:pt x="128" y="240"/>
                      <a:pt x="128" y="240"/>
                      <a:pt x="128" y="240"/>
                    </a:cubicBezTo>
                    <a:moveTo>
                      <a:pt x="54" y="203"/>
                    </a:moveTo>
                    <a:cubicBezTo>
                      <a:pt x="79" y="193"/>
                      <a:pt x="79" y="193"/>
                      <a:pt x="79" y="193"/>
                    </a:cubicBezTo>
                    <a:moveTo>
                      <a:pt x="54" y="118"/>
                    </a:moveTo>
                    <a:cubicBezTo>
                      <a:pt x="78" y="127"/>
                      <a:pt x="78" y="127"/>
                      <a:pt x="78" y="127"/>
                    </a:cubicBezTo>
                    <a:moveTo>
                      <a:pt x="127" y="78"/>
                    </a:moveTo>
                    <a:cubicBezTo>
                      <a:pt x="116" y="56"/>
                      <a:pt x="116" y="56"/>
                      <a:pt x="116" y="56"/>
                    </a:cubicBezTo>
                  </a:path>
                </a:pathLst>
              </a:custGeom>
              <a:noFill/>
              <a:ln w="9525" cap="flat">
                <a:solidFill>
                  <a:schemeClr val="accent1"/>
                </a:solidFill>
                <a:prstDash val="solid"/>
                <a:miter lim="800000"/>
                <a:headEnd/>
                <a:tailEnd/>
              </a:ln>
            </p:spPr>
            <p:txBody>
              <a:bodyPr vert="horz" wrap="square" lIns="91427" tIns="45713" rIns="91427" bIns="45713" numCol="1" anchor="ctr" anchorCtr="0" compatLnSpc="1">
                <a:prstTxWarp prst="textNoShape">
                  <a:avLst/>
                </a:prstTxWarp>
              </a:bodyPr>
              <a:lstStyle/>
              <a:p>
                <a:pPr marL="0" marR="0" lvl="0" indent="0" algn="l" defTabSz="914225" rtl="0" eaLnBrk="1" fontAlgn="auto" latinLnBrk="0" hangingPunct="1">
                  <a:buClrTx/>
                  <a:buSzTx/>
                  <a:buFontTx/>
                  <a:buNone/>
                  <a:tabLst/>
                  <a:defRPr/>
                </a:pPr>
                <a:endParaRPr kumimoji="0" lang="en-US" sz="1400" b="0" i="0" u="none" strike="noStrike" kern="0" cap="none" spc="0" normalizeH="0" baseline="0" noProof="0">
                  <a:ln>
                    <a:noFill/>
                  </a:ln>
                  <a:solidFill>
                    <a:schemeClr val="accent1"/>
                  </a:solidFill>
                  <a:effectLst/>
                  <a:uLnTx/>
                  <a:uFillTx/>
                  <a:latin typeface="Segoe UI" panose="020B0502040204020203" pitchFamily="34" charset="0"/>
                  <a:ea typeface="+mn-ea"/>
                  <a:cs typeface="+mn-cs"/>
                </a:endParaRPr>
              </a:p>
            </p:txBody>
          </p:sp>
          <p:cxnSp>
            <p:nvCxnSpPr>
              <p:cNvPr id="231" name="Straight Connector 230">
                <a:extLst>
                  <a:ext uri="{FF2B5EF4-FFF2-40B4-BE49-F238E27FC236}">
                    <a16:creationId xmlns:a16="http://schemas.microsoft.com/office/drawing/2014/main" id="{5AFF4C18-BB6E-B83A-584D-25A930B14CF2}"/>
                  </a:ext>
                  <a:ext uri="{C183D7F6-B498-43B3-948B-1728B52AA6E4}">
                    <adec:decorative xmlns:adec="http://schemas.microsoft.com/office/drawing/2017/decorative" val="1"/>
                  </a:ext>
                </a:extLst>
              </p:cNvPr>
              <p:cNvCxnSpPr>
                <a:cxnSpLocks/>
              </p:cNvCxnSpPr>
              <p:nvPr/>
            </p:nvCxnSpPr>
            <p:spPr>
              <a:xfrm flipV="1">
                <a:off x="5632931" y="3849128"/>
                <a:ext cx="243732" cy="238708"/>
              </a:xfrm>
              <a:prstGeom prst="line">
                <a:avLst/>
              </a:prstGeom>
              <a:noFill/>
              <a:ln w="6350" cap="rnd">
                <a:solidFill>
                  <a:schemeClr val="accent1"/>
                </a:solidFill>
                <a:round/>
                <a:headEnd type="triangle" w="med" len="sm"/>
                <a:tailEnd type="triangle" w="med" len="sm"/>
              </a:ln>
              <a:effectLst/>
            </p:spPr>
            <p:style>
              <a:lnRef idx="1">
                <a:schemeClr val="accent2"/>
              </a:lnRef>
              <a:fillRef idx="3">
                <a:schemeClr val="accent2"/>
              </a:fillRef>
              <a:effectRef idx="2">
                <a:schemeClr val="accent2"/>
              </a:effectRef>
              <a:fontRef idx="minor">
                <a:schemeClr val="lt1"/>
              </a:fontRef>
            </p:style>
          </p:cxnSp>
          <p:sp>
            <p:nvSpPr>
              <p:cNvPr id="232" name="Oval 231">
                <a:extLst>
                  <a:ext uri="{FF2B5EF4-FFF2-40B4-BE49-F238E27FC236}">
                    <a16:creationId xmlns:a16="http://schemas.microsoft.com/office/drawing/2014/main" id="{EFA8D8E8-1C2B-2121-A085-D720569AD08E}"/>
                  </a:ext>
                  <a:ext uri="{C183D7F6-B498-43B3-948B-1728B52AA6E4}">
                    <adec:decorative xmlns:adec="http://schemas.microsoft.com/office/drawing/2017/decorative" val="1"/>
                  </a:ext>
                </a:extLst>
              </p:cNvPr>
              <p:cNvSpPr/>
              <p:nvPr/>
            </p:nvSpPr>
            <p:spPr bwMode="auto">
              <a:xfrm>
                <a:off x="5253727" y="4029076"/>
                <a:ext cx="453566" cy="453564"/>
              </a:xfrm>
              <a:prstGeom prst="ellipse">
                <a:avLst/>
              </a:prstGeom>
              <a:solidFill>
                <a:schemeClr val="bg1"/>
              </a:solidFill>
              <a:ln w="3175">
                <a:solidFill>
                  <a:schemeClr val="bg1">
                    <a:lumMod val="8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91440" numCol="1" spcCol="0" rtlCol="0" fromWordArt="0" anchor="ctr" anchorCtr="0" forceAA="0" compatLnSpc="1">
                <a:prstTxWarp prst="textNoShape">
                  <a:avLst/>
                </a:prstTxWarp>
                <a:noAutofit/>
              </a:bodyPr>
              <a:lstStyle/>
              <a:p>
                <a:pPr algn="ctr" defTabSz="932472" fontAlgn="base"/>
                <a:endParaRPr lang="en-IN" sz="1400" b="1">
                  <a:solidFill>
                    <a:schemeClr val="accent1"/>
                  </a:solidFill>
                  <a:latin typeface="Segoe UI"/>
                  <a:cs typeface="Segoe UI" pitchFamily="34" charset="0"/>
                </a:endParaRPr>
              </a:p>
            </p:txBody>
          </p:sp>
          <p:sp>
            <p:nvSpPr>
              <p:cNvPr id="233" name="people_11">
                <a:extLst>
                  <a:ext uri="{FF2B5EF4-FFF2-40B4-BE49-F238E27FC236}">
                    <a16:creationId xmlns:a16="http://schemas.microsoft.com/office/drawing/2014/main" id="{AD60785E-4913-1105-7F6E-2F3ECF600141}"/>
                  </a:ext>
                  <a:ext uri="{C183D7F6-B498-43B3-948B-1728B52AA6E4}">
                    <adec:decorative xmlns:adec="http://schemas.microsoft.com/office/drawing/2017/decorative" val="1"/>
                  </a:ext>
                </a:extLst>
              </p:cNvPr>
              <p:cNvSpPr>
                <a:spLocks noChangeAspect="1" noEditPoints="1"/>
              </p:cNvSpPr>
              <p:nvPr/>
            </p:nvSpPr>
            <p:spPr bwMode="auto">
              <a:xfrm>
                <a:off x="5355237" y="4140389"/>
                <a:ext cx="250546" cy="230939"/>
              </a:xfrm>
              <a:custGeom>
                <a:avLst/>
                <a:gdLst>
                  <a:gd name="T0" fmla="*/ 72 w 348"/>
                  <a:gd name="T1" fmla="*/ 196 h 334"/>
                  <a:gd name="T2" fmla="*/ 128 w 348"/>
                  <a:gd name="T3" fmla="*/ 140 h 334"/>
                  <a:gd name="T4" fmla="*/ 184 w 348"/>
                  <a:gd name="T5" fmla="*/ 196 h 334"/>
                  <a:gd name="T6" fmla="*/ 128 w 348"/>
                  <a:gd name="T7" fmla="*/ 252 h 334"/>
                  <a:gd name="T8" fmla="*/ 72 w 348"/>
                  <a:gd name="T9" fmla="*/ 196 h 334"/>
                  <a:gd name="T10" fmla="*/ 210 w 348"/>
                  <a:gd name="T11" fmla="*/ 334 h 334"/>
                  <a:gd name="T12" fmla="*/ 128 w 348"/>
                  <a:gd name="T13" fmla="*/ 252 h 334"/>
                  <a:gd name="T14" fmla="*/ 47 w 348"/>
                  <a:gd name="T15" fmla="*/ 334 h 334"/>
                  <a:gd name="T16" fmla="*/ 265 w 348"/>
                  <a:gd name="T17" fmla="*/ 118 h 334"/>
                  <a:gd name="T18" fmla="*/ 321 w 348"/>
                  <a:gd name="T19" fmla="*/ 62 h 334"/>
                  <a:gd name="T20" fmla="*/ 265 w 348"/>
                  <a:gd name="T21" fmla="*/ 6 h 334"/>
                  <a:gd name="T22" fmla="*/ 209 w 348"/>
                  <a:gd name="T23" fmla="*/ 62 h 334"/>
                  <a:gd name="T24" fmla="*/ 265 w 348"/>
                  <a:gd name="T25" fmla="*/ 118 h 334"/>
                  <a:gd name="T26" fmla="*/ 348 w 348"/>
                  <a:gd name="T27" fmla="*/ 200 h 334"/>
                  <a:gd name="T28" fmla="*/ 266 w 348"/>
                  <a:gd name="T29" fmla="*/ 118 h 334"/>
                  <a:gd name="T30" fmla="*/ 184 w 348"/>
                  <a:gd name="T31" fmla="*/ 200 h 334"/>
                  <a:gd name="T32" fmla="*/ 141 w 348"/>
                  <a:gd name="T33" fmla="*/ 71 h 334"/>
                  <a:gd name="T34" fmla="*/ 141 w 348"/>
                  <a:gd name="T35" fmla="*/ 31 h 334"/>
                  <a:gd name="T36" fmla="*/ 110 w 348"/>
                  <a:gd name="T37" fmla="*/ 0 h 334"/>
                  <a:gd name="T38" fmla="*/ 29 w 348"/>
                  <a:gd name="T39" fmla="*/ 0 h 334"/>
                  <a:gd name="T40" fmla="*/ 29 w 348"/>
                  <a:gd name="T41" fmla="*/ 0 h 334"/>
                  <a:gd name="T42" fmla="*/ 0 w 348"/>
                  <a:gd name="T43" fmla="*/ 31 h 334"/>
                  <a:gd name="T44" fmla="*/ 0 w 348"/>
                  <a:gd name="T45" fmla="*/ 71 h 334"/>
                  <a:gd name="T46" fmla="*/ 0 w 348"/>
                  <a:gd name="T47" fmla="*/ 71 h 334"/>
                  <a:gd name="T48" fmla="*/ 29 w 348"/>
                  <a:gd name="T49" fmla="*/ 102 h 334"/>
                  <a:gd name="T50" fmla="*/ 29 w 348"/>
                  <a:gd name="T51" fmla="*/ 102 h 334"/>
                  <a:gd name="T52" fmla="*/ 110 w 348"/>
                  <a:gd name="T53" fmla="*/ 102 h 334"/>
                  <a:gd name="T54" fmla="*/ 179 w 348"/>
                  <a:gd name="T55" fmla="*/ 102 h 334"/>
                  <a:gd name="T56" fmla="*/ 141 w 348"/>
                  <a:gd name="T57" fmla="*/ 71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48" h="334">
                    <a:moveTo>
                      <a:pt x="72" y="196"/>
                    </a:moveTo>
                    <a:cubicBezTo>
                      <a:pt x="72" y="165"/>
                      <a:pt x="97" y="140"/>
                      <a:pt x="128" y="140"/>
                    </a:cubicBezTo>
                    <a:cubicBezTo>
                      <a:pt x="159" y="140"/>
                      <a:pt x="184" y="165"/>
                      <a:pt x="184" y="196"/>
                    </a:cubicBezTo>
                    <a:cubicBezTo>
                      <a:pt x="184" y="227"/>
                      <a:pt x="159" y="252"/>
                      <a:pt x="128" y="252"/>
                    </a:cubicBezTo>
                    <a:cubicBezTo>
                      <a:pt x="97" y="252"/>
                      <a:pt x="72" y="227"/>
                      <a:pt x="72" y="196"/>
                    </a:cubicBezTo>
                    <a:close/>
                    <a:moveTo>
                      <a:pt x="210" y="334"/>
                    </a:moveTo>
                    <a:cubicBezTo>
                      <a:pt x="210" y="289"/>
                      <a:pt x="173" y="252"/>
                      <a:pt x="128" y="252"/>
                    </a:cubicBezTo>
                    <a:cubicBezTo>
                      <a:pt x="83" y="252"/>
                      <a:pt x="47" y="289"/>
                      <a:pt x="47" y="334"/>
                    </a:cubicBezTo>
                    <a:moveTo>
                      <a:pt x="265" y="118"/>
                    </a:moveTo>
                    <a:cubicBezTo>
                      <a:pt x="296" y="118"/>
                      <a:pt x="321" y="93"/>
                      <a:pt x="321" y="62"/>
                    </a:cubicBezTo>
                    <a:cubicBezTo>
                      <a:pt x="321" y="31"/>
                      <a:pt x="296" y="6"/>
                      <a:pt x="265" y="6"/>
                    </a:cubicBezTo>
                    <a:cubicBezTo>
                      <a:pt x="234" y="6"/>
                      <a:pt x="209" y="31"/>
                      <a:pt x="209" y="62"/>
                    </a:cubicBezTo>
                    <a:cubicBezTo>
                      <a:pt x="209" y="93"/>
                      <a:pt x="234" y="118"/>
                      <a:pt x="265" y="118"/>
                    </a:cubicBezTo>
                    <a:close/>
                    <a:moveTo>
                      <a:pt x="348" y="200"/>
                    </a:moveTo>
                    <a:cubicBezTo>
                      <a:pt x="348" y="155"/>
                      <a:pt x="311" y="118"/>
                      <a:pt x="266" y="118"/>
                    </a:cubicBezTo>
                    <a:cubicBezTo>
                      <a:pt x="221" y="118"/>
                      <a:pt x="184" y="155"/>
                      <a:pt x="184" y="200"/>
                    </a:cubicBezTo>
                    <a:moveTo>
                      <a:pt x="141" y="71"/>
                    </a:moveTo>
                    <a:cubicBezTo>
                      <a:pt x="141" y="31"/>
                      <a:pt x="141" y="31"/>
                      <a:pt x="141" y="31"/>
                    </a:cubicBezTo>
                    <a:cubicBezTo>
                      <a:pt x="141" y="14"/>
                      <a:pt x="127" y="0"/>
                      <a:pt x="110" y="0"/>
                    </a:cubicBezTo>
                    <a:cubicBezTo>
                      <a:pt x="29" y="0"/>
                      <a:pt x="29" y="0"/>
                      <a:pt x="29" y="0"/>
                    </a:cubicBezTo>
                    <a:cubicBezTo>
                      <a:pt x="29" y="0"/>
                      <a:pt x="29" y="0"/>
                      <a:pt x="29" y="0"/>
                    </a:cubicBezTo>
                    <a:cubicBezTo>
                      <a:pt x="13" y="1"/>
                      <a:pt x="0" y="15"/>
                      <a:pt x="0" y="31"/>
                    </a:cubicBezTo>
                    <a:cubicBezTo>
                      <a:pt x="0" y="71"/>
                      <a:pt x="0" y="71"/>
                      <a:pt x="0" y="71"/>
                    </a:cubicBezTo>
                    <a:cubicBezTo>
                      <a:pt x="0" y="71"/>
                      <a:pt x="0" y="71"/>
                      <a:pt x="0" y="71"/>
                    </a:cubicBezTo>
                    <a:cubicBezTo>
                      <a:pt x="0" y="88"/>
                      <a:pt x="13" y="101"/>
                      <a:pt x="29" y="102"/>
                    </a:cubicBezTo>
                    <a:cubicBezTo>
                      <a:pt x="29" y="102"/>
                      <a:pt x="29" y="102"/>
                      <a:pt x="29" y="102"/>
                    </a:cubicBezTo>
                    <a:cubicBezTo>
                      <a:pt x="110" y="102"/>
                      <a:pt x="110" y="102"/>
                      <a:pt x="110" y="102"/>
                    </a:cubicBezTo>
                    <a:cubicBezTo>
                      <a:pt x="179" y="102"/>
                      <a:pt x="179" y="102"/>
                      <a:pt x="179" y="102"/>
                    </a:cubicBezTo>
                    <a:lnTo>
                      <a:pt x="141" y="71"/>
                    </a:lnTo>
                    <a:close/>
                  </a:path>
                </a:pathLst>
              </a:custGeom>
              <a:noFill/>
              <a:ln w="9525" cap="sq">
                <a:solidFill>
                  <a:schemeClr val="accent1"/>
                </a:solidFill>
                <a:prstDash val="solid"/>
                <a:miter lim="800000"/>
                <a:headEnd/>
                <a:tailEnd/>
              </a:ln>
            </p:spPr>
            <p:txBody>
              <a:bodyPr vert="horz" wrap="square" lIns="91427" tIns="45713" rIns="91427" bIns="45713" numCol="1" anchor="ctr" anchorCtr="0" compatLnSpc="1">
                <a:prstTxWarp prst="textNoShape">
                  <a:avLst/>
                </a:prstTxWarp>
              </a:bodyPr>
              <a:lstStyle/>
              <a:p>
                <a:pPr marL="0" marR="0" lvl="0" indent="0" algn="l" defTabSz="914225" rtl="0" eaLnBrk="1" fontAlgn="auto" latinLnBrk="0" hangingPunct="1">
                  <a:buClrTx/>
                  <a:buSzTx/>
                  <a:buFontTx/>
                  <a:buNone/>
                  <a:tabLst/>
                  <a:defRPr/>
                </a:pPr>
                <a:endParaRPr kumimoji="0" lang="en-US" sz="1400" b="0" i="0" u="none" strike="noStrike" kern="0" cap="none" spc="0" normalizeH="0" baseline="0" noProof="0">
                  <a:ln>
                    <a:noFill/>
                  </a:ln>
                  <a:solidFill>
                    <a:schemeClr val="accent1"/>
                  </a:solidFill>
                  <a:effectLst/>
                  <a:uLnTx/>
                  <a:uFillTx/>
                  <a:latin typeface="Segoe UI" panose="020B0502040204020203" pitchFamily="34" charset="0"/>
                  <a:ea typeface="+mn-ea"/>
                  <a:cs typeface="+mn-cs"/>
                </a:endParaRPr>
              </a:p>
            </p:txBody>
          </p:sp>
          <p:cxnSp>
            <p:nvCxnSpPr>
              <p:cNvPr id="234" name="Straight Connector 233">
                <a:extLst>
                  <a:ext uri="{FF2B5EF4-FFF2-40B4-BE49-F238E27FC236}">
                    <a16:creationId xmlns:a16="http://schemas.microsoft.com/office/drawing/2014/main" id="{C5FB4D78-C070-FC7F-389C-4FB20251C4D4}"/>
                  </a:ext>
                  <a:ext uri="{C183D7F6-B498-43B3-948B-1728B52AA6E4}">
                    <adec:decorative xmlns:adec="http://schemas.microsoft.com/office/drawing/2017/decorative" val="1"/>
                  </a:ext>
                </a:extLst>
              </p:cNvPr>
              <p:cNvCxnSpPr>
                <a:cxnSpLocks/>
              </p:cNvCxnSpPr>
              <p:nvPr/>
            </p:nvCxnSpPr>
            <p:spPr>
              <a:xfrm>
                <a:off x="6280436" y="3860254"/>
                <a:ext cx="243732" cy="238708"/>
              </a:xfrm>
              <a:prstGeom prst="line">
                <a:avLst/>
              </a:prstGeom>
              <a:noFill/>
              <a:ln w="6350" cap="rnd">
                <a:solidFill>
                  <a:schemeClr val="accent1"/>
                </a:solidFill>
                <a:round/>
                <a:headEnd type="triangle" w="med" len="sm"/>
                <a:tailEnd type="triangle" w="med" len="sm"/>
              </a:ln>
              <a:effectLst/>
            </p:spPr>
            <p:style>
              <a:lnRef idx="1">
                <a:schemeClr val="accent2"/>
              </a:lnRef>
              <a:fillRef idx="3">
                <a:schemeClr val="accent2"/>
              </a:fillRef>
              <a:effectRef idx="2">
                <a:schemeClr val="accent2"/>
              </a:effectRef>
              <a:fontRef idx="minor">
                <a:schemeClr val="lt1"/>
              </a:fontRef>
            </p:style>
          </p:cxnSp>
          <p:sp>
            <p:nvSpPr>
              <p:cNvPr id="235" name="Oval 234">
                <a:extLst>
                  <a:ext uri="{FF2B5EF4-FFF2-40B4-BE49-F238E27FC236}">
                    <a16:creationId xmlns:a16="http://schemas.microsoft.com/office/drawing/2014/main" id="{AAA92A2D-F056-E895-2BAD-DD6825B0F8E1}"/>
                  </a:ext>
                  <a:ext uri="{C183D7F6-B498-43B3-948B-1728B52AA6E4}">
                    <adec:decorative xmlns:adec="http://schemas.microsoft.com/office/drawing/2017/decorative" val="1"/>
                  </a:ext>
                </a:extLst>
              </p:cNvPr>
              <p:cNvSpPr/>
              <p:nvPr/>
            </p:nvSpPr>
            <p:spPr bwMode="auto">
              <a:xfrm>
                <a:off x="6456397" y="4051329"/>
                <a:ext cx="453566" cy="453564"/>
              </a:xfrm>
              <a:prstGeom prst="ellipse">
                <a:avLst/>
              </a:prstGeom>
              <a:solidFill>
                <a:schemeClr val="bg1"/>
              </a:solidFill>
              <a:ln w="3175">
                <a:solidFill>
                  <a:schemeClr val="bg1">
                    <a:lumMod val="8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91440" numCol="1" spcCol="0" rtlCol="0" fromWordArt="0" anchor="ctr" anchorCtr="0" forceAA="0" compatLnSpc="1">
                <a:prstTxWarp prst="textNoShape">
                  <a:avLst/>
                </a:prstTxWarp>
                <a:noAutofit/>
              </a:bodyPr>
              <a:lstStyle/>
              <a:p>
                <a:pPr algn="ctr" defTabSz="932472" fontAlgn="base"/>
                <a:endParaRPr lang="en-IN" sz="1400" b="1">
                  <a:solidFill>
                    <a:schemeClr val="accent1"/>
                  </a:solidFill>
                  <a:latin typeface="Segoe UI"/>
                  <a:cs typeface="Segoe UI" pitchFamily="34" charset="0"/>
                </a:endParaRPr>
              </a:p>
            </p:txBody>
          </p:sp>
          <p:sp>
            <p:nvSpPr>
              <p:cNvPr id="236" name="tool">
                <a:extLst>
                  <a:ext uri="{FF2B5EF4-FFF2-40B4-BE49-F238E27FC236}">
                    <a16:creationId xmlns:a16="http://schemas.microsoft.com/office/drawing/2014/main" id="{7B1847C2-3595-4327-8F9C-A8242EF945C6}"/>
                  </a:ext>
                  <a:ext uri="{C183D7F6-B498-43B3-948B-1728B52AA6E4}">
                    <adec:decorative xmlns:adec="http://schemas.microsoft.com/office/drawing/2017/decorative" val="1"/>
                  </a:ext>
                </a:extLst>
              </p:cNvPr>
              <p:cNvSpPr>
                <a:spLocks noChangeAspect="1" noEditPoints="1"/>
              </p:cNvSpPr>
              <p:nvPr/>
            </p:nvSpPr>
            <p:spPr bwMode="auto">
              <a:xfrm>
                <a:off x="6597774" y="4162642"/>
                <a:ext cx="170812" cy="230939"/>
              </a:xfrm>
              <a:custGeom>
                <a:avLst/>
                <a:gdLst>
                  <a:gd name="T0" fmla="*/ 196 w 256"/>
                  <a:gd name="T1" fmla="*/ 0 h 360"/>
                  <a:gd name="T2" fmla="*/ 256 w 256"/>
                  <a:gd name="T3" fmla="*/ 60 h 360"/>
                  <a:gd name="T4" fmla="*/ 230 w 256"/>
                  <a:gd name="T5" fmla="*/ 110 h 360"/>
                  <a:gd name="T6" fmla="*/ 222 w 256"/>
                  <a:gd name="T7" fmla="*/ 114 h 360"/>
                  <a:gd name="T8" fmla="*/ 222 w 256"/>
                  <a:gd name="T9" fmla="*/ 334 h 360"/>
                  <a:gd name="T10" fmla="*/ 196 w 256"/>
                  <a:gd name="T11" fmla="*/ 360 h 360"/>
                  <a:gd name="T12" fmla="*/ 170 w 256"/>
                  <a:gd name="T13" fmla="*/ 334 h 360"/>
                  <a:gd name="T14" fmla="*/ 170 w 256"/>
                  <a:gd name="T15" fmla="*/ 114 h 360"/>
                  <a:gd name="T16" fmla="*/ 162 w 256"/>
                  <a:gd name="T17" fmla="*/ 110 h 360"/>
                  <a:gd name="T18" fmla="*/ 136 w 256"/>
                  <a:gd name="T19" fmla="*/ 60 h 360"/>
                  <a:gd name="T20" fmla="*/ 196 w 256"/>
                  <a:gd name="T21" fmla="*/ 0 h 360"/>
                  <a:gd name="T22" fmla="*/ 0 w 256"/>
                  <a:gd name="T23" fmla="*/ 193 h 360"/>
                  <a:gd name="T24" fmla="*/ 0 w 256"/>
                  <a:gd name="T25" fmla="*/ 219 h 360"/>
                  <a:gd name="T26" fmla="*/ 0 w 256"/>
                  <a:gd name="T27" fmla="*/ 287 h 360"/>
                  <a:gd name="T28" fmla="*/ 0 w 256"/>
                  <a:gd name="T29" fmla="*/ 334 h 360"/>
                  <a:gd name="T30" fmla="*/ 26 w 256"/>
                  <a:gd name="T31" fmla="*/ 360 h 360"/>
                  <a:gd name="T32" fmla="*/ 53 w 256"/>
                  <a:gd name="T33" fmla="*/ 334 h 360"/>
                  <a:gd name="T34" fmla="*/ 53 w 256"/>
                  <a:gd name="T35" fmla="*/ 287 h 360"/>
                  <a:gd name="T36" fmla="*/ 53 w 256"/>
                  <a:gd name="T37" fmla="*/ 219 h 360"/>
                  <a:gd name="T38" fmla="*/ 53 w 256"/>
                  <a:gd name="T39" fmla="*/ 193 h 360"/>
                  <a:gd name="T40" fmla="*/ 26 w 256"/>
                  <a:gd name="T41" fmla="*/ 193 h 360"/>
                  <a:gd name="T42" fmla="*/ 0 w 256"/>
                  <a:gd name="T43" fmla="*/ 193 h 360"/>
                  <a:gd name="T44" fmla="*/ 53 w 256"/>
                  <a:gd name="T45" fmla="*/ 0 h 360"/>
                  <a:gd name="T46" fmla="*/ 0 w 256"/>
                  <a:gd name="T47" fmla="*/ 0 h 360"/>
                  <a:gd name="T48" fmla="*/ 0 w 256"/>
                  <a:gd name="T49" fmla="*/ 42 h 360"/>
                  <a:gd name="T50" fmla="*/ 26 w 256"/>
                  <a:gd name="T51" fmla="*/ 68 h 360"/>
                  <a:gd name="T52" fmla="*/ 53 w 256"/>
                  <a:gd name="T53" fmla="*/ 42 h 360"/>
                  <a:gd name="T54" fmla="*/ 53 w 256"/>
                  <a:gd name="T55" fmla="*/ 0 h 360"/>
                  <a:gd name="T56" fmla="*/ 26 w 256"/>
                  <a:gd name="T57" fmla="*/ 68 h 360"/>
                  <a:gd name="T58" fmla="*/ 26 w 256"/>
                  <a:gd name="T59" fmla="*/ 193 h 360"/>
                  <a:gd name="T60" fmla="*/ 193 w 256"/>
                  <a:gd name="T61" fmla="*/ 0 h 360"/>
                  <a:gd name="T62" fmla="*/ 193 w 256"/>
                  <a:gd name="T63" fmla="*/ 57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56" h="360">
                    <a:moveTo>
                      <a:pt x="196" y="0"/>
                    </a:moveTo>
                    <a:cubicBezTo>
                      <a:pt x="229" y="0"/>
                      <a:pt x="256" y="27"/>
                      <a:pt x="256" y="60"/>
                    </a:cubicBezTo>
                    <a:cubicBezTo>
                      <a:pt x="256" y="81"/>
                      <a:pt x="246" y="99"/>
                      <a:pt x="230" y="110"/>
                    </a:cubicBezTo>
                    <a:cubicBezTo>
                      <a:pt x="222" y="114"/>
                      <a:pt x="222" y="114"/>
                      <a:pt x="222" y="114"/>
                    </a:cubicBezTo>
                    <a:cubicBezTo>
                      <a:pt x="222" y="334"/>
                      <a:pt x="222" y="334"/>
                      <a:pt x="222" y="334"/>
                    </a:cubicBezTo>
                    <a:cubicBezTo>
                      <a:pt x="222" y="348"/>
                      <a:pt x="210" y="360"/>
                      <a:pt x="196" y="360"/>
                    </a:cubicBezTo>
                    <a:cubicBezTo>
                      <a:pt x="182" y="360"/>
                      <a:pt x="170" y="348"/>
                      <a:pt x="170" y="334"/>
                    </a:cubicBezTo>
                    <a:cubicBezTo>
                      <a:pt x="170" y="114"/>
                      <a:pt x="170" y="114"/>
                      <a:pt x="170" y="114"/>
                    </a:cubicBezTo>
                    <a:cubicBezTo>
                      <a:pt x="162" y="110"/>
                      <a:pt x="162" y="110"/>
                      <a:pt x="162" y="110"/>
                    </a:cubicBezTo>
                    <a:cubicBezTo>
                      <a:pt x="147" y="99"/>
                      <a:pt x="136" y="81"/>
                      <a:pt x="136" y="60"/>
                    </a:cubicBezTo>
                    <a:cubicBezTo>
                      <a:pt x="136" y="27"/>
                      <a:pt x="163" y="0"/>
                      <a:pt x="196" y="0"/>
                    </a:cubicBezTo>
                    <a:close/>
                    <a:moveTo>
                      <a:pt x="0" y="193"/>
                    </a:moveTo>
                    <a:cubicBezTo>
                      <a:pt x="0" y="219"/>
                      <a:pt x="0" y="219"/>
                      <a:pt x="0" y="219"/>
                    </a:cubicBezTo>
                    <a:cubicBezTo>
                      <a:pt x="0" y="287"/>
                      <a:pt x="0" y="287"/>
                      <a:pt x="0" y="287"/>
                    </a:cubicBezTo>
                    <a:cubicBezTo>
                      <a:pt x="0" y="334"/>
                      <a:pt x="0" y="334"/>
                      <a:pt x="0" y="334"/>
                    </a:cubicBezTo>
                    <a:cubicBezTo>
                      <a:pt x="0" y="348"/>
                      <a:pt x="12" y="360"/>
                      <a:pt x="26" y="360"/>
                    </a:cubicBezTo>
                    <a:cubicBezTo>
                      <a:pt x="41" y="360"/>
                      <a:pt x="53" y="348"/>
                      <a:pt x="53" y="334"/>
                    </a:cubicBezTo>
                    <a:cubicBezTo>
                      <a:pt x="53" y="287"/>
                      <a:pt x="53" y="287"/>
                      <a:pt x="53" y="287"/>
                    </a:cubicBezTo>
                    <a:cubicBezTo>
                      <a:pt x="53" y="219"/>
                      <a:pt x="53" y="219"/>
                      <a:pt x="53" y="219"/>
                    </a:cubicBezTo>
                    <a:cubicBezTo>
                      <a:pt x="53" y="193"/>
                      <a:pt x="53" y="193"/>
                      <a:pt x="53" y="193"/>
                    </a:cubicBezTo>
                    <a:cubicBezTo>
                      <a:pt x="26" y="193"/>
                      <a:pt x="26" y="193"/>
                      <a:pt x="26" y="193"/>
                    </a:cubicBezTo>
                    <a:cubicBezTo>
                      <a:pt x="0" y="193"/>
                      <a:pt x="0" y="193"/>
                      <a:pt x="0" y="193"/>
                    </a:cubicBezTo>
                    <a:close/>
                    <a:moveTo>
                      <a:pt x="53" y="0"/>
                    </a:moveTo>
                    <a:cubicBezTo>
                      <a:pt x="0" y="0"/>
                      <a:pt x="0" y="0"/>
                      <a:pt x="0" y="0"/>
                    </a:cubicBezTo>
                    <a:cubicBezTo>
                      <a:pt x="0" y="42"/>
                      <a:pt x="0" y="42"/>
                      <a:pt x="0" y="42"/>
                    </a:cubicBezTo>
                    <a:cubicBezTo>
                      <a:pt x="26" y="68"/>
                      <a:pt x="26" y="68"/>
                      <a:pt x="26" y="68"/>
                    </a:cubicBezTo>
                    <a:cubicBezTo>
                      <a:pt x="53" y="42"/>
                      <a:pt x="53" y="42"/>
                      <a:pt x="53" y="42"/>
                    </a:cubicBezTo>
                    <a:cubicBezTo>
                      <a:pt x="53" y="0"/>
                      <a:pt x="53" y="0"/>
                      <a:pt x="53" y="0"/>
                    </a:cubicBezTo>
                    <a:close/>
                    <a:moveTo>
                      <a:pt x="26" y="68"/>
                    </a:moveTo>
                    <a:cubicBezTo>
                      <a:pt x="26" y="193"/>
                      <a:pt x="26" y="193"/>
                      <a:pt x="26" y="193"/>
                    </a:cubicBezTo>
                    <a:moveTo>
                      <a:pt x="193" y="0"/>
                    </a:moveTo>
                    <a:cubicBezTo>
                      <a:pt x="193" y="57"/>
                      <a:pt x="193" y="57"/>
                      <a:pt x="193" y="57"/>
                    </a:cubicBezTo>
                  </a:path>
                </a:pathLst>
              </a:custGeom>
              <a:noFill/>
              <a:ln w="9525" cap="sq">
                <a:solidFill>
                  <a:schemeClr val="accent1"/>
                </a:solidFill>
                <a:prstDash val="solid"/>
                <a:miter lim="800000"/>
                <a:headEnd/>
                <a:tailEnd/>
              </a:ln>
            </p:spPr>
            <p:txBody>
              <a:bodyPr vert="horz" wrap="square" lIns="91427" tIns="45713" rIns="91427" bIns="45713" numCol="1" anchor="ctr" anchorCtr="0" compatLnSpc="1">
                <a:prstTxWarp prst="textNoShape">
                  <a:avLst/>
                </a:prstTxWarp>
              </a:bodyPr>
              <a:lstStyle/>
              <a:p>
                <a:pPr marL="0" marR="0" lvl="0" indent="0" algn="l" defTabSz="914225" rtl="0" eaLnBrk="1" fontAlgn="auto" latinLnBrk="0" hangingPunct="1">
                  <a:buClrTx/>
                  <a:buSzTx/>
                  <a:buFontTx/>
                  <a:buNone/>
                  <a:tabLst/>
                  <a:defRPr/>
                </a:pPr>
                <a:endParaRPr kumimoji="0" lang="en-US" sz="1400" b="0" i="0" u="none" strike="noStrike" kern="0" cap="none" spc="0" normalizeH="0" baseline="0" noProof="0">
                  <a:ln>
                    <a:noFill/>
                  </a:ln>
                  <a:solidFill>
                    <a:schemeClr val="accent1"/>
                  </a:solidFill>
                  <a:effectLst/>
                  <a:uLnTx/>
                  <a:uFillTx/>
                  <a:latin typeface="Segoe UI" panose="020B0502040204020203" pitchFamily="34" charset="0"/>
                  <a:ea typeface="+mn-ea"/>
                  <a:cs typeface="+mn-cs"/>
                </a:endParaRPr>
              </a:p>
            </p:txBody>
          </p:sp>
        </p:grpSp>
        <p:pic>
          <p:nvPicPr>
            <p:cNvPr id="237" name="Graphic 236">
              <a:extLst>
                <a:ext uri="{FF2B5EF4-FFF2-40B4-BE49-F238E27FC236}">
                  <a16:creationId xmlns:a16="http://schemas.microsoft.com/office/drawing/2014/main" id="{FFE6597E-E209-5C25-B3ED-0AB1B2CA3C12}"/>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935068" y="1922710"/>
              <a:ext cx="319842" cy="362488"/>
            </a:xfrm>
            <a:prstGeom prst="rect">
              <a:avLst/>
            </a:prstGeom>
          </p:spPr>
        </p:pic>
        <p:sp>
          <p:nvSpPr>
            <p:cNvPr id="238" name="Content Placeholder 4">
              <a:extLst>
                <a:ext uri="{FF2B5EF4-FFF2-40B4-BE49-F238E27FC236}">
                  <a16:creationId xmlns:a16="http://schemas.microsoft.com/office/drawing/2014/main" id="{086AB1DF-074C-5A98-D0CD-FE243EB3A250}"/>
                </a:ext>
              </a:extLst>
            </p:cNvPr>
            <p:cNvSpPr txBox="1">
              <a:spLocks/>
            </p:cNvSpPr>
            <p:nvPr/>
          </p:nvSpPr>
          <p:spPr>
            <a:xfrm>
              <a:off x="5405634" y="1496586"/>
              <a:ext cx="1396977" cy="236409"/>
            </a:xfrm>
            <a:prstGeom prst="rect">
              <a:avLst/>
            </a:prstGeom>
          </p:spPr>
          <p:txBody>
            <a:bodyPr anchor="ct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defTabSz="932293" fontAlgn="base">
                <a:spcBef>
                  <a:spcPts val="0"/>
                </a:spcBef>
                <a:buSzTx/>
                <a:buFontTx/>
                <a:buNone/>
                <a:defRPr/>
              </a:pPr>
              <a:r>
                <a:rPr lang="en-US" sz="1400" kern="0">
                  <a:latin typeface="+mj-lt"/>
                </a:rPr>
                <a:t>Operations</a:t>
              </a:r>
            </a:p>
          </p:txBody>
        </p:sp>
        <p:sp>
          <p:nvSpPr>
            <p:cNvPr id="239" name="monitor">
              <a:extLst>
                <a:ext uri="{FF2B5EF4-FFF2-40B4-BE49-F238E27FC236}">
                  <a16:creationId xmlns:a16="http://schemas.microsoft.com/office/drawing/2014/main" id="{B6141B71-996B-BAD3-0782-EA22FD57D1F7}"/>
                </a:ext>
                <a:ext uri="{C183D7F6-B498-43B3-948B-1728B52AA6E4}">
                  <adec:decorative xmlns:adec="http://schemas.microsoft.com/office/drawing/2017/decorative" val="1"/>
                </a:ext>
              </a:extLst>
            </p:cNvPr>
            <p:cNvSpPr>
              <a:spLocks noChangeAspect="1" noEditPoints="1"/>
            </p:cNvSpPr>
            <p:nvPr/>
          </p:nvSpPr>
          <p:spPr bwMode="auto">
            <a:xfrm>
              <a:off x="7060553" y="2481179"/>
              <a:ext cx="262423" cy="201117"/>
            </a:xfrm>
            <a:custGeom>
              <a:avLst/>
              <a:gdLst>
                <a:gd name="T0" fmla="*/ 244 w 244"/>
                <a:gd name="T1" fmla="*/ 68 h 187"/>
                <a:gd name="T2" fmla="*/ 244 w 244"/>
                <a:gd name="T3" fmla="*/ 151 h 187"/>
                <a:gd name="T4" fmla="*/ 0 w 244"/>
                <a:gd name="T5" fmla="*/ 151 h 187"/>
                <a:gd name="T6" fmla="*/ 0 w 244"/>
                <a:gd name="T7" fmla="*/ 0 h 187"/>
                <a:gd name="T8" fmla="*/ 244 w 244"/>
                <a:gd name="T9" fmla="*/ 0 h 187"/>
                <a:gd name="T10" fmla="*/ 244 w 244"/>
                <a:gd name="T11" fmla="*/ 68 h 187"/>
                <a:gd name="T12" fmla="*/ 122 w 244"/>
                <a:gd name="T13" fmla="*/ 151 h 187"/>
                <a:gd name="T14" fmla="*/ 122 w 244"/>
                <a:gd name="T15" fmla="*/ 187 h 187"/>
                <a:gd name="T16" fmla="*/ 73 w 244"/>
                <a:gd name="T17" fmla="*/ 187 h 187"/>
                <a:gd name="T18" fmla="*/ 171 w 244"/>
                <a:gd name="T19" fmla="*/ 187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 h="187">
                  <a:moveTo>
                    <a:pt x="244" y="68"/>
                  </a:moveTo>
                  <a:lnTo>
                    <a:pt x="244" y="151"/>
                  </a:lnTo>
                  <a:lnTo>
                    <a:pt x="0" y="151"/>
                  </a:lnTo>
                  <a:lnTo>
                    <a:pt x="0" y="0"/>
                  </a:lnTo>
                  <a:lnTo>
                    <a:pt x="244" y="0"/>
                  </a:lnTo>
                  <a:lnTo>
                    <a:pt x="244" y="68"/>
                  </a:lnTo>
                  <a:moveTo>
                    <a:pt x="122" y="151"/>
                  </a:moveTo>
                  <a:lnTo>
                    <a:pt x="122" y="187"/>
                  </a:lnTo>
                  <a:moveTo>
                    <a:pt x="73" y="187"/>
                  </a:moveTo>
                  <a:lnTo>
                    <a:pt x="171" y="187"/>
                  </a:lnTo>
                </a:path>
              </a:pathLst>
            </a:custGeom>
            <a:noFill/>
            <a:ln w="12700"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bodyPr>
            <a:lstStyle/>
            <a:p>
              <a:pPr defTabSz="914400"/>
              <a:endParaRPr lang="en-US" sz="1400">
                <a:solidFill>
                  <a:schemeClr val="accent1"/>
                </a:solidFill>
                <a:latin typeface="Segoe UI"/>
              </a:endParaRPr>
            </a:p>
          </p:txBody>
        </p:sp>
        <p:sp>
          <p:nvSpPr>
            <p:cNvPr id="240" name="Content Placeholder 9">
              <a:extLst>
                <a:ext uri="{FF2B5EF4-FFF2-40B4-BE49-F238E27FC236}">
                  <a16:creationId xmlns:a16="http://schemas.microsoft.com/office/drawing/2014/main" id="{1E2EC9AE-E893-5A2F-8ECB-A678873FA0F0}"/>
                </a:ext>
              </a:extLst>
            </p:cNvPr>
            <p:cNvSpPr txBox="1">
              <a:spLocks/>
            </p:cNvSpPr>
            <p:nvPr/>
          </p:nvSpPr>
          <p:spPr>
            <a:xfrm>
              <a:off x="7678208" y="2407451"/>
              <a:ext cx="1284582" cy="236409"/>
            </a:xfrm>
            <a:prstGeom prst="rect">
              <a:avLst/>
            </a:prstGeom>
          </p:spPr>
          <p:txBody>
            <a:bodyPr anchor="ct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932293" fontAlgn="base">
                <a:spcBef>
                  <a:spcPts val="0"/>
                </a:spcBef>
                <a:buSzTx/>
                <a:buFontTx/>
                <a:buNone/>
                <a:defRPr/>
              </a:pPr>
              <a:r>
                <a:rPr lang="en-US" sz="1400" kern="0">
                  <a:latin typeface="+mj-lt"/>
                </a:rPr>
                <a:t>Commerce</a:t>
              </a:r>
            </a:p>
          </p:txBody>
        </p:sp>
        <p:sp>
          <p:nvSpPr>
            <p:cNvPr id="241" name="manager">
              <a:extLst>
                <a:ext uri="{FF2B5EF4-FFF2-40B4-BE49-F238E27FC236}">
                  <a16:creationId xmlns:a16="http://schemas.microsoft.com/office/drawing/2014/main" id="{65D11712-20A4-BF31-82AA-A9CACB70124F}"/>
                </a:ext>
                <a:ext uri="{C183D7F6-B498-43B3-948B-1728B52AA6E4}">
                  <adec:decorative xmlns:adec="http://schemas.microsoft.com/office/drawing/2017/decorative" val="1"/>
                </a:ext>
              </a:extLst>
            </p:cNvPr>
            <p:cNvSpPr>
              <a:spLocks noChangeAspect="1" noEditPoints="1"/>
            </p:cNvSpPr>
            <p:nvPr/>
          </p:nvSpPr>
          <p:spPr bwMode="auto">
            <a:xfrm>
              <a:off x="7449931" y="3437939"/>
              <a:ext cx="251719" cy="243524"/>
            </a:xfrm>
            <a:custGeom>
              <a:avLst/>
              <a:gdLst>
                <a:gd name="T0" fmla="*/ 128 w 348"/>
                <a:gd name="T1" fmla="*/ 46 h 352"/>
                <a:gd name="T2" fmla="*/ 174 w 348"/>
                <a:gd name="T3" fmla="*/ 0 h 352"/>
                <a:gd name="T4" fmla="*/ 220 w 348"/>
                <a:gd name="T5" fmla="*/ 46 h 352"/>
                <a:gd name="T6" fmla="*/ 174 w 348"/>
                <a:gd name="T7" fmla="*/ 91 h 352"/>
                <a:gd name="T8" fmla="*/ 128 w 348"/>
                <a:gd name="T9" fmla="*/ 46 h 352"/>
                <a:gd name="T10" fmla="*/ 231 w 348"/>
                <a:gd name="T11" fmla="*/ 148 h 352"/>
                <a:gd name="T12" fmla="*/ 174 w 348"/>
                <a:gd name="T13" fmla="*/ 91 h 352"/>
                <a:gd name="T14" fmla="*/ 117 w 348"/>
                <a:gd name="T15" fmla="*/ 148 h 352"/>
                <a:gd name="T16" fmla="*/ 57 w 348"/>
                <a:gd name="T17" fmla="*/ 295 h 352"/>
                <a:gd name="T18" fmla="*/ 102 w 348"/>
                <a:gd name="T19" fmla="*/ 249 h 352"/>
                <a:gd name="T20" fmla="*/ 57 w 348"/>
                <a:gd name="T21" fmla="*/ 204 h 352"/>
                <a:gd name="T22" fmla="*/ 11 w 348"/>
                <a:gd name="T23" fmla="*/ 249 h 352"/>
                <a:gd name="T24" fmla="*/ 57 w 348"/>
                <a:gd name="T25" fmla="*/ 295 h 352"/>
                <a:gd name="T26" fmla="*/ 114 w 348"/>
                <a:gd name="T27" fmla="*/ 352 h 352"/>
                <a:gd name="T28" fmla="*/ 57 w 348"/>
                <a:gd name="T29" fmla="*/ 295 h 352"/>
                <a:gd name="T30" fmla="*/ 0 w 348"/>
                <a:gd name="T31" fmla="*/ 352 h 352"/>
                <a:gd name="T32" fmla="*/ 291 w 348"/>
                <a:gd name="T33" fmla="*/ 295 h 352"/>
                <a:gd name="T34" fmla="*/ 337 w 348"/>
                <a:gd name="T35" fmla="*/ 249 h 352"/>
                <a:gd name="T36" fmla="*/ 291 w 348"/>
                <a:gd name="T37" fmla="*/ 204 h 352"/>
                <a:gd name="T38" fmla="*/ 246 w 348"/>
                <a:gd name="T39" fmla="*/ 249 h 352"/>
                <a:gd name="T40" fmla="*/ 291 w 348"/>
                <a:gd name="T41" fmla="*/ 295 h 352"/>
                <a:gd name="T42" fmla="*/ 348 w 348"/>
                <a:gd name="T43" fmla="*/ 352 h 352"/>
                <a:gd name="T44" fmla="*/ 291 w 348"/>
                <a:gd name="T45" fmla="*/ 295 h 352"/>
                <a:gd name="T46" fmla="*/ 234 w 348"/>
                <a:gd name="T47" fmla="*/ 352 h 352"/>
                <a:gd name="T48" fmla="*/ 224 w 348"/>
                <a:gd name="T49" fmla="*/ 219 h 352"/>
                <a:gd name="T50" fmla="*/ 174 w 348"/>
                <a:gd name="T51" fmla="*/ 169 h 352"/>
                <a:gd name="T52" fmla="*/ 124 w 348"/>
                <a:gd name="T53" fmla="*/ 219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48" h="352">
                  <a:moveTo>
                    <a:pt x="128" y="46"/>
                  </a:moveTo>
                  <a:cubicBezTo>
                    <a:pt x="128" y="20"/>
                    <a:pt x="149" y="0"/>
                    <a:pt x="174" y="0"/>
                  </a:cubicBezTo>
                  <a:cubicBezTo>
                    <a:pt x="199" y="0"/>
                    <a:pt x="220" y="20"/>
                    <a:pt x="220" y="46"/>
                  </a:cubicBezTo>
                  <a:cubicBezTo>
                    <a:pt x="220" y="71"/>
                    <a:pt x="199" y="91"/>
                    <a:pt x="174" y="91"/>
                  </a:cubicBezTo>
                  <a:cubicBezTo>
                    <a:pt x="149" y="91"/>
                    <a:pt x="128" y="71"/>
                    <a:pt x="128" y="46"/>
                  </a:cubicBezTo>
                  <a:close/>
                  <a:moveTo>
                    <a:pt x="231" y="148"/>
                  </a:moveTo>
                  <a:cubicBezTo>
                    <a:pt x="231" y="117"/>
                    <a:pt x="206" y="91"/>
                    <a:pt x="174" y="91"/>
                  </a:cubicBezTo>
                  <a:cubicBezTo>
                    <a:pt x="142" y="91"/>
                    <a:pt x="117" y="117"/>
                    <a:pt x="117" y="148"/>
                  </a:cubicBezTo>
                  <a:moveTo>
                    <a:pt x="57" y="295"/>
                  </a:moveTo>
                  <a:cubicBezTo>
                    <a:pt x="82" y="295"/>
                    <a:pt x="102" y="275"/>
                    <a:pt x="102" y="249"/>
                  </a:cubicBezTo>
                  <a:cubicBezTo>
                    <a:pt x="102" y="224"/>
                    <a:pt x="82" y="204"/>
                    <a:pt x="57" y="204"/>
                  </a:cubicBezTo>
                  <a:cubicBezTo>
                    <a:pt x="32" y="204"/>
                    <a:pt x="11" y="224"/>
                    <a:pt x="11" y="249"/>
                  </a:cubicBezTo>
                  <a:cubicBezTo>
                    <a:pt x="11" y="275"/>
                    <a:pt x="32" y="295"/>
                    <a:pt x="57" y="295"/>
                  </a:cubicBezTo>
                  <a:close/>
                  <a:moveTo>
                    <a:pt x="114" y="352"/>
                  </a:moveTo>
                  <a:cubicBezTo>
                    <a:pt x="114" y="320"/>
                    <a:pt x="88" y="295"/>
                    <a:pt x="57" y="295"/>
                  </a:cubicBezTo>
                  <a:cubicBezTo>
                    <a:pt x="25" y="295"/>
                    <a:pt x="0" y="320"/>
                    <a:pt x="0" y="352"/>
                  </a:cubicBezTo>
                  <a:moveTo>
                    <a:pt x="291" y="295"/>
                  </a:moveTo>
                  <a:cubicBezTo>
                    <a:pt x="316" y="295"/>
                    <a:pt x="337" y="275"/>
                    <a:pt x="337" y="249"/>
                  </a:cubicBezTo>
                  <a:cubicBezTo>
                    <a:pt x="337" y="224"/>
                    <a:pt x="316" y="204"/>
                    <a:pt x="291" y="204"/>
                  </a:cubicBezTo>
                  <a:cubicBezTo>
                    <a:pt x="266" y="204"/>
                    <a:pt x="246" y="224"/>
                    <a:pt x="246" y="249"/>
                  </a:cubicBezTo>
                  <a:cubicBezTo>
                    <a:pt x="246" y="275"/>
                    <a:pt x="266" y="295"/>
                    <a:pt x="291" y="295"/>
                  </a:cubicBezTo>
                  <a:close/>
                  <a:moveTo>
                    <a:pt x="348" y="352"/>
                  </a:moveTo>
                  <a:cubicBezTo>
                    <a:pt x="348" y="320"/>
                    <a:pt x="323" y="295"/>
                    <a:pt x="291" y="295"/>
                  </a:cubicBezTo>
                  <a:cubicBezTo>
                    <a:pt x="260" y="295"/>
                    <a:pt x="234" y="320"/>
                    <a:pt x="234" y="352"/>
                  </a:cubicBezTo>
                  <a:moveTo>
                    <a:pt x="224" y="219"/>
                  </a:moveTo>
                  <a:cubicBezTo>
                    <a:pt x="174" y="169"/>
                    <a:pt x="174" y="169"/>
                    <a:pt x="174" y="169"/>
                  </a:cubicBezTo>
                  <a:cubicBezTo>
                    <a:pt x="124" y="219"/>
                    <a:pt x="124" y="219"/>
                    <a:pt x="124" y="219"/>
                  </a:cubicBezTo>
                </a:path>
              </a:pathLst>
            </a:custGeom>
            <a:noFill/>
            <a:ln w="12700"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bodyPr>
            <a:lstStyle/>
            <a:p>
              <a:pPr defTabSz="914400"/>
              <a:endParaRPr lang="en-US" sz="1400">
                <a:solidFill>
                  <a:schemeClr val="accent1"/>
                </a:solidFill>
                <a:latin typeface="Segoe UI"/>
              </a:endParaRPr>
            </a:p>
          </p:txBody>
        </p:sp>
        <p:sp>
          <p:nvSpPr>
            <p:cNvPr id="242" name="Content Placeholder 35">
              <a:extLst>
                <a:ext uri="{FF2B5EF4-FFF2-40B4-BE49-F238E27FC236}">
                  <a16:creationId xmlns:a16="http://schemas.microsoft.com/office/drawing/2014/main" id="{99827FD9-0446-AA06-C680-6E7BE9426E9E}"/>
                </a:ext>
              </a:extLst>
            </p:cNvPr>
            <p:cNvSpPr txBox="1">
              <a:spLocks/>
            </p:cNvSpPr>
            <p:nvPr/>
          </p:nvSpPr>
          <p:spPr>
            <a:xfrm>
              <a:off x="8041328" y="3312452"/>
              <a:ext cx="1162887" cy="472817"/>
            </a:xfrm>
            <a:prstGeom prst="rect">
              <a:avLst/>
            </a:prstGeom>
          </p:spPr>
          <p:txBody>
            <a:bodyPr anchor="ct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932293" fontAlgn="base">
                <a:spcBef>
                  <a:spcPts val="0"/>
                </a:spcBef>
                <a:buSzTx/>
                <a:buFontTx/>
                <a:buNone/>
                <a:defRPr/>
              </a:pPr>
              <a:r>
                <a:rPr lang="en-US" sz="1400" kern="0">
                  <a:latin typeface="+mj-lt"/>
                </a:rPr>
                <a:t>Human Resources</a:t>
              </a:r>
            </a:p>
          </p:txBody>
        </p:sp>
        <p:sp>
          <p:nvSpPr>
            <p:cNvPr id="243" name="building_5">
              <a:extLst>
                <a:ext uri="{FF2B5EF4-FFF2-40B4-BE49-F238E27FC236}">
                  <a16:creationId xmlns:a16="http://schemas.microsoft.com/office/drawing/2014/main" id="{915D5F54-D4B9-8C1D-2ECD-2082DEEAF6F8}"/>
                </a:ext>
                <a:ext uri="{C183D7F6-B498-43B3-948B-1728B52AA6E4}">
                  <adec:decorative xmlns:adec="http://schemas.microsoft.com/office/drawing/2017/decorative" val="1"/>
                </a:ext>
              </a:extLst>
            </p:cNvPr>
            <p:cNvSpPr>
              <a:spLocks noChangeAspect="1" noEditPoints="1"/>
            </p:cNvSpPr>
            <p:nvPr/>
          </p:nvSpPr>
          <p:spPr bwMode="auto">
            <a:xfrm>
              <a:off x="7065905" y="4420254"/>
              <a:ext cx="251719" cy="206948"/>
            </a:xfrm>
            <a:custGeom>
              <a:avLst/>
              <a:gdLst>
                <a:gd name="T0" fmla="*/ 178 w 244"/>
                <a:gd name="T1" fmla="*/ 28 h 209"/>
                <a:gd name="T2" fmla="*/ 244 w 244"/>
                <a:gd name="T3" fmla="*/ 62 h 209"/>
                <a:gd name="T4" fmla="*/ 0 w 244"/>
                <a:gd name="T5" fmla="*/ 62 h 209"/>
                <a:gd name="T6" fmla="*/ 122 w 244"/>
                <a:gd name="T7" fmla="*/ 0 h 209"/>
                <a:gd name="T8" fmla="*/ 178 w 244"/>
                <a:gd name="T9" fmla="*/ 28 h 209"/>
                <a:gd name="T10" fmla="*/ 20 w 244"/>
                <a:gd name="T11" fmla="*/ 190 h 209"/>
                <a:gd name="T12" fmla="*/ 13 w 244"/>
                <a:gd name="T13" fmla="*/ 209 h 209"/>
                <a:gd name="T14" fmla="*/ 232 w 244"/>
                <a:gd name="T15" fmla="*/ 209 h 209"/>
                <a:gd name="T16" fmla="*/ 217 w 244"/>
                <a:gd name="T17" fmla="*/ 171 h 209"/>
                <a:gd name="T18" fmla="*/ 27 w 244"/>
                <a:gd name="T19" fmla="*/ 171 h 209"/>
                <a:gd name="T20" fmla="*/ 20 w 244"/>
                <a:gd name="T21" fmla="*/ 190 h 209"/>
                <a:gd name="T22" fmla="*/ 27 w 244"/>
                <a:gd name="T23" fmla="*/ 171 h 209"/>
                <a:gd name="T24" fmla="*/ 27 w 244"/>
                <a:gd name="T25" fmla="*/ 62 h 209"/>
                <a:gd name="T26" fmla="*/ 217 w 244"/>
                <a:gd name="T27" fmla="*/ 171 h 209"/>
                <a:gd name="T28" fmla="*/ 217 w 244"/>
                <a:gd name="T29" fmla="*/ 62 h 209"/>
                <a:gd name="T30" fmla="*/ 185 w 244"/>
                <a:gd name="T31" fmla="*/ 171 h 209"/>
                <a:gd name="T32" fmla="*/ 185 w 244"/>
                <a:gd name="T33" fmla="*/ 62 h 209"/>
                <a:gd name="T34" fmla="*/ 154 w 244"/>
                <a:gd name="T35" fmla="*/ 171 h 209"/>
                <a:gd name="T36" fmla="*/ 154 w 244"/>
                <a:gd name="T37" fmla="*/ 62 h 209"/>
                <a:gd name="T38" fmla="*/ 122 w 244"/>
                <a:gd name="T39" fmla="*/ 171 h 209"/>
                <a:gd name="T40" fmla="*/ 122 w 244"/>
                <a:gd name="T41" fmla="*/ 62 h 209"/>
                <a:gd name="T42" fmla="*/ 90 w 244"/>
                <a:gd name="T43" fmla="*/ 171 h 209"/>
                <a:gd name="T44" fmla="*/ 90 w 244"/>
                <a:gd name="T45" fmla="*/ 62 h 209"/>
                <a:gd name="T46" fmla="*/ 59 w 244"/>
                <a:gd name="T47" fmla="*/ 171 h 209"/>
                <a:gd name="T48" fmla="*/ 59 w 244"/>
                <a:gd name="T49" fmla="*/ 62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44" h="209">
                  <a:moveTo>
                    <a:pt x="178" y="28"/>
                  </a:moveTo>
                  <a:lnTo>
                    <a:pt x="244" y="62"/>
                  </a:lnTo>
                  <a:lnTo>
                    <a:pt x="0" y="62"/>
                  </a:lnTo>
                  <a:lnTo>
                    <a:pt x="122" y="0"/>
                  </a:lnTo>
                  <a:lnTo>
                    <a:pt x="178" y="28"/>
                  </a:lnTo>
                  <a:moveTo>
                    <a:pt x="20" y="190"/>
                  </a:moveTo>
                  <a:lnTo>
                    <a:pt x="13" y="209"/>
                  </a:lnTo>
                  <a:lnTo>
                    <a:pt x="232" y="209"/>
                  </a:lnTo>
                  <a:lnTo>
                    <a:pt x="217" y="171"/>
                  </a:lnTo>
                  <a:lnTo>
                    <a:pt x="27" y="171"/>
                  </a:lnTo>
                  <a:lnTo>
                    <a:pt x="20" y="190"/>
                  </a:lnTo>
                  <a:moveTo>
                    <a:pt x="27" y="171"/>
                  </a:moveTo>
                  <a:lnTo>
                    <a:pt x="27" y="62"/>
                  </a:lnTo>
                  <a:moveTo>
                    <a:pt x="217" y="171"/>
                  </a:moveTo>
                  <a:lnTo>
                    <a:pt x="217" y="62"/>
                  </a:lnTo>
                  <a:moveTo>
                    <a:pt x="185" y="171"/>
                  </a:moveTo>
                  <a:lnTo>
                    <a:pt x="185" y="62"/>
                  </a:lnTo>
                  <a:moveTo>
                    <a:pt x="154" y="171"/>
                  </a:moveTo>
                  <a:lnTo>
                    <a:pt x="154" y="62"/>
                  </a:lnTo>
                  <a:moveTo>
                    <a:pt x="122" y="171"/>
                  </a:moveTo>
                  <a:lnTo>
                    <a:pt x="122" y="62"/>
                  </a:lnTo>
                  <a:moveTo>
                    <a:pt x="90" y="171"/>
                  </a:moveTo>
                  <a:lnTo>
                    <a:pt x="90" y="62"/>
                  </a:lnTo>
                  <a:moveTo>
                    <a:pt x="59" y="171"/>
                  </a:moveTo>
                  <a:lnTo>
                    <a:pt x="59" y="62"/>
                  </a:lnTo>
                </a:path>
              </a:pathLst>
            </a:custGeom>
            <a:noFill/>
            <a:ln w="12700"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bodyPr>
            <a:lstStyle/>
            <a:p>
              <a:pPr defTabSz="914400"/>
              <a:endParaRPr lang="en-US" sz="1400">
                <a:solidFill>
                  <a:schemeClr val="accent1"/>
                </a:solidFill>
                <a:latin typeface="Segoe UI"/>
              </a:endParaRPr>
            </a:p>
          </p:txBody>
        </p:sp>
        <p:sp>
          <p:nvSpPr>
            <p:cNvPr id="244" name="Content Placeholder 36">
              <a:extLst>
                <a:ext uri="{FF2B5EF4-FFF2-40B4-BE49-F238E27FC236}">
                  <a16:creationId xmlns:a16="http://schemas.microsoft.com/office/drawing/2014/main" id="{9445FEAE-08C9-A8A6-7BDE-152AD9DF7ECA}"/>
                </a:ext>
              </a:extLst>
            </p:cNvPr>
            <p:cNvSpPr txBox="1">
              <a:spLocks/>
            </p:cNvSpPr>
            <p:nvPr/>
          </p:nvSpPr>
          <p:spPr>
            <a:xfrm>
              <a:off x="7706941" y="4398101"/>
              <a:ext cx="936489" cy="236409"/>
            </a:xfrm>
            <a:prstGeom prst="rect">
              <a:avLst/>
            </a:prstGeom>
          </p:spPr>
          <p:txBody>
            <a:bodyPr anchor="ct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932293" fontAlgn="base">
                <a:spcBef>
                  <a:spcPts val="0"/>
                </a:spcBef>
                <a:buSzTx/>
                <a:buFontTx/>
                <a:buNone/>
                <a:defRPr/>
              </a:pPr>
              <a:r>
                <a:rPr lang="en-US" sz="1400" kern="0">
                  <a:latin typeface="+mj-lt"/>
                </a:rPr>
                <a:t>Finance</a:t>
              </a:r>
            </a:p>
          </p:txBody>
        </p:sp>
        <p:pic>
          <p:nvPicPr>
            <p:cNvPr id="245" name="Graphic 244">
              <a:extLst>
                <a:ext uri="{FF2B5EF4-FFF2-40B4-BE49-F238E27FC236}">
                  <a16:creationId xmlns:a16="http://schemas.microsoft.com/office/drawing/2014/main" id="{20A92627-8DAC-FF8F-FFB4-E7C2DD140C44}"/>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957996" y="4854444"/>
              <a:ext cx="281524" cy="260670"/>
            </a:xfrm>
            <a:prstGeom prst="rect">
              <a:avLst/>
            </a:prstGeom>
          </p:spPr>
        </p:pic>
        <p:sp>
          <p:nvSpPr>
            <p:cNvPr id="246" name="Content Placeholder 37">
              <a:extLst>
                <a:ext uri="{FF2B5EF4-FFF2-40B4-BE49-F238E27FC236}">
                  <a16:creationId xmlns:a16="http://schemas.microsoft.com/office/drawing/2014/main" id="{2FF137CE-8E15-E931-3C75-282299BFD093}"/>
                </a:ext>
              </a:extLst>
            </p:cNvPr>
            <p:cNvSpPr txBox="1">
              <a:spLocks/>
            </p:cNvSpPr>
            <p:nvPr/>
          </p:nvSpPr>
          <p:spPr>
            <a:xfrm>
              <a:off x="5233234" y="5355365"/>
              <a:ext cx="1720100" cy="236409"/>
            </a:xfrm>
            <a:prstGeom prst="rect">
              <a:avLst/>
            </a:prstGeom>
          </p:spPr>
          <p:txBody>
            <a:bodyPr anchor="ct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defTabSz="932293" fontAlgn="base">
                <a:spcBef>
                  <a:spcPts val="0"/>
                </a:spcBef>
                <a:buSzTx/>
                <a:buFontTx/>
                <a:buNone/>
                <a:defRPr/>
              </a:pPr>
              <a:r>
                <a:rPr lang="en-US" sz="1400" kern="0">
                  <a:latin typeface="+mj-lt"/>
                </a:rPr>
                <a:t>Insights Apps</a:t>
              </a:r>
            </a:p>
          </p:txBody>
        </p:sp>
        <p:sp>
          <p:nvSpPr>
            <p:cNvPr id="247" name="Financial_E7BB">
              <a:extLst>
                <a:ext uri="{FF2B5EF4-FFF2-40B4-BE49-F238E27FC236}">
                  <a16:creationId xmlns:a16="http://schemas.microsoft.com/office/drawing/2014/main" id="{F1BCB5BD-ABBE-3903-D5F9-ECD19F5B8F13}"/>
                </a:ext>
                <a:ext uri="{C183D7F6-B498-43B3-948B-1728B52AA6E4}">
                  <adec:decorative xmlns:adec="http://schemas.microsoft.com/office/drawing/2017/decorative" val="1"/>
                </a:ext>
              </a:extLst>
            </p:cNvPr>
            <p:cNvSpPr>
              <a:spLocks noChangeAspect="1" noEditPoints="1"/>
            </p:cNvSpPr>
            <p:nvPr/>
          </p:nvSpPr>
          <p:spPr bwMode="auto">
            <a:xfrm>
              <a:off x="4869158" y="4429083"/>
              <a:ext cx="254445" cy="217852"/>
            </a:xfrm>
            <a:custGeom>
              <a:avLst/>
              <a:gdLst>
                <a:gd name="T0" fmla="*/ 47 w 4770"/>
                <a:gd name="T1" fmla="*/ 4255 h 4255"/>
                <a:gd name="T2" fmla="*/ 47 w 4770"/>
                <a:gd name="T3" fmla="*/ 3626 h 4255"/>
                <a:gd name="T4" fmla="*/ 676 w 4770"/>
                <a:gd name="T5" fmla="*/ 4255 h 4255"/>
                <a:gd name="T6" fmla="*/ 676 w 4770"/>
                <a:gd name="T7" fmla="*/ 2996 h 4255"/>
                <a:gd name="T8" fmla="*/ 1306 w 4770"/>
                <a:gd name="T9" fmla="*/ 4255 h 4255"/>
                <a:gd name="T10" fmla="*/ 1306 w 4770"/>
                <a:gd name="T11" fmla="*/ 2366 h 4255"/>
                <a:gd name="T12" fmla="*/ 1935 w 4770"/>
                <a:gd name="T13" fmla="*/ 4255 h 4255"/>
                <a:gd name="T14" fmla="*/ 1935 w 4770"/>
                <a:gd name="T15" fmla="*/ 1736 h 4255"/>
                <a:gd name="T16" fmla="*/ 2564 w 4770"/>
                <a:gd name="T17" fmla="*/ 4255 h 4255"/>
                <a:gd name="T18" fmla="*/ 2564 w 4770"/>
                <a:gd name="T19" fmla="*/ 1736 h 4255"/>
                <a:gd name="T20" fmla="*/ 3194 w 4770"/>
                <a:gd name="T21" fmla="*/ 4255 h 4255"/>
                <a:gd name="T22" fmla="*/ 3194 w 4770"/>
                <a:gd name="T23" fmla="*/ 2361 h 4255"/>
                <a:gd name="T24" fmla="*/ 3823 w 4770"/>
                <a:gd name="T25" fmla="*/ 4255 h 4255"/>
                <a:gd name="T26" fmla="*/ 3823 w 4770"/>
                <a:gd name="T27" fmla="*/ 1736 h 4255"/>
                <a:gd name="T28" fmla="*/ 4453 w 4770"/>
                <a:gd name="T29" fmla="*/ 4255 h 4255"/>
                <a:gd name="T30" fmla="*/ 4453 w 4770"/>
                <a:gd name="T31" fmla="*/ 1424 h 4255"/>
                <a:gd name="T32" fmla="*/ 4760 w 4770"/>
                <a:gd name="T33" fmla="*/ 5 h 4255"/>
                <a:gd name="T34" fmla="*/ 3191 w 4770"/>
                <a:gd name="T35" fmla="*/ 1575 h 4255"/>
                <a:gd name="T36" fmla="*/ 2247 w 4770"/>
                <a:gd name="T37" fmla="*/ 630 h 4255"/>
                <a:gd name="T38" fmla="*/ 0 w 4770"/>
                <a:gd name="T39" fmla="*/ 2879 h 4255"/>
                <a:gd name="T40" fmla="*/ 4770 w 4770"/>
                <a:gd name="T41" fmla="*/ 948 h 4255"/>
                <a:gd name="T42" fmla="*/ 4770 w 4770"/>
                <a:gd name="T43" fmla="*/ 0 h 4255"/>
                <a:gd name="T44" fmla="*/ 3818 w 4770"/>
                <a:gd name="T45" fmla="*/ 0 h 4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770" h="4255">
                  <a:moveTo>
                    <a:pt x="47" y="4255"/>
                  </a:moveTo>
                  <a:lnTo>
                    <a:pt x="47" y="3626"/>
                  </a:lnTo>
                  <a:moveTo>
                    <a:pt x="676" y="4255"/>
                  </a:moveTo>
                  <a:lnTo>
                    <a:pt x="676" y="2996"/>
                  </a:lnTo>
                  <a:moveTo>
                    <a:pt x="1306" y="4255"/>
                  </a:moveTo>
                  <a:lnTo>
                    <a:pt x="1306" y="2366"/>
                  </a:lnTo>
                  <a:moveTo>
                    <a:pt x="1935" y="4255"/>
                  </a:moveTo>
                  <a:lnTo>
                    <a:pt x="1935" y="1736"/>
                  </a:lnTo>
                  <a:moveTo>
                    <a:pt x="2564" y="4255"/>
                  </a:moveTo>
                  <a:lnTo>
                    <a:pt x="2564" y="1736"/>
                  </a:lnTo>
                  <a:moveTo>
                    <a:pt x="3194" y="4255"/>
                  </a:moveTo>
                  <a:lnTo>
                    <a:pt x="3194" y="2361"/>
                  </a:lnTo>
                  <a:moveTo>
                    <a:pt x="3823" y="4255"/>
                  </a:moveTo>
                  <a:lnTo>
                    <a:pt x="3823" y="1736"/>
                  </a:lnTo>
                  <a:moveTo>
                    <a:pt x="4453" y="4255"/>
                  </a:moveTo>
                  <a:lnTo>
                    <a:pt x="4453" y="1424"/>
                  </a:lnTo>
                  <a:moveTo>
                    <a:pt x="4760" y="5"/>
                  </a:moveTo>
                  <a:lnTo>
                    <a:pt x="3191" y="1575"/>
                  </a:lnTo>
                  <a:lnTo>
                    <a:pt x="2247" y="630"/>
                  </a:lnTo>
                  <a:lnTo>
                    <a:pt x="0" y="2879"/>
                  </a:lnTo>
                  <a:moveTo>
                    <a:pt x="4770" y="948"/>
                  </a:moveTo>
                  <a:lnTo>
                    <a:pt x="4770" y="0"/>
                  </a:lnTo>
                  <a:lnTo>
                    <a:pt x="3818" y="0"/>
                  </a:lnTo>
                </a:path>
              </a:pathLst>
            </a:custGeom>
            <a:noFill/>
            <a:ln w="12700"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bodyPr>
            <a:lstStyle/>
            <a:p>
              <a:pPr defTabSz="914400"/>
              <a:endParaRPr lang="en-US" sz="1400">
                <a:solidFill>
                  <a:schemeClr val="accent1"/>
                </a:solidFill>
                <a:latin typeface="Segoe UI"/>
              </a:endParaRPr>
            </a:p>
          </p:txBody>
        </p:sp>
        <p:sp>
          <p:nvSpPr>
            <p:cNvPr id="248" name="Content Placeholder 38">
              <a:extLst>
                <a:ext uri="{FF2B5EF4-FFF2-40B4-BE49-F238E27FC236}">
                  <a16:creationId xmlns:a16="http://schemas.microsoft.com/office/drawing/2014/main" id="{0E23C221-0DC6-F41B-2BB7-156BC201967A}"/>
                </a:ext>
              </a:extLst>
            </p:cNvPr>
            <p:cNvSpPr txBox="1">
              <a:spLocks/>
            </p:cNvSpPr>
            <p:nvPr/>
          </p:nvSpPr>
          <p:spPr>
            <a:xfrm>
              <a:off x="3246581" y="4405523"/>
              <a:ext cx="1312163" cy="236409"/>
            </a:xfrm>
            <a:prstGeom prst="rect">
              <a:avLst/>
            </a:prstGeom>
          </p:spPr>
          <p:txBody>
            <a:bodyPr anchor="ct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defTabSz="932293" fontAlgn="base">
                <a:spcBef>
                  <a:spcPts val="0"/>
                </a:spcBef>
                <a:buSzTx/>
                <a:buFontTx/>
                <a:buNone/>
                <a:defRPr/>
              </a:pPr>
              <a:r>
                <a:rPr lang="en-US" sz="1400" kern="0">
                  <a:latin typeface="+mj-lt"/>
                </a:rPr>
                <a:t>Marketing</a:t>
              </a:r>
            </a:p>
          </p:txBody>
        </p:sp>
        <p:sp>
          <p:nvSpPr>
            <p:cNvPr id="249" name="LineChart_E9E6">
              <a:extLst>
                <a:ext uri="{FF2B5EF4-FFF2-40B4-BE49-F238E27FC236}">
                  <a16:creationId xmlns:a16="http://schemas.microsoft.com/office/drawing/2014/main" id="{73219164-AD40-D987-A18E-B5C95999D087}"/>
                </a:ext>
                <a:ext uri="{C183D7F6-B498-43B3-948B-1728B52AA6E4}">
                  <adec:decorative xmlns:adec="http://schemas.microsoft.com/office/drawing/2017/decorative" val="1"/>
                </a:ext>
              </a:extLst>
            </p:cNvPr>
            <p:cNvSpPr>
              <a:spLocks noChangeAspect="1" noEditPoints="1"/>
            </p:cNvSpPr>
            <p:nvPr/>
          </p:nvSpPr>
          <p:spPr bwMode="auto">
            <a:xfrm>
              <a:off x="4537066" y="3438870"/>
              <a:ext cx="251717" cy="241662"/>
            </a:xfrm>
            <a:custGeom>
              <a:avLst/>
              <a:gdLst>
                <a:gd name="T0" fmla="*/ 4249 w 4249"/>
                <a:gd name="T1" fmla="*/ 4250 h 4250"/>
                <a:gd name="T2" fmla="*/ 0 w 4249"/>
                <a:gd name="T3" fmla="*/ 4250 h 4250"/>
                <a:gd name="T4" fmla="*/ 0 w 4249"/>
                <a:gd name="T5" fmla="*/ 0 h 4250"/>
                <a:gd name="T6" fmla="*/ 4249 w 4249"/>
                <a:gd name="T7" fmla="*/ 1428 h 4250"/>
                <a:gd name="T8" fmla="*/ 3621 w 4249"/>
                <a:gd name="T9" fmla="*/ 800 h 4250"/>
                <a:gd name="T10" fmla="*/ 1893 w 4249"/>
                <a:gd name="T11" fmla="*/ 2527 h 4250"/>
                <a:gd name="T12" fmla="*/ 1265 w 4249"/>
                <a:gd name="T13" fmla="*/ 1899 h 4250"/>
                <a:gd name="T14" fmla="*/ 3 w 4249"/>
                <a:gd name="T15" fmla="*/ 3161 h 42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49" h="4250">
                  <a:moveTo>
                    <a:pt x="4249" y="4250"/>
                  </a:moveTo>
                  <a:lnTo>
                    <a:pt x="0" y="4250"/>
                  </a:lnTo>
                  <a:lnTo>
                    <a:pt x="0" y="0"/>
                  </a:lnTo>
                  <a:moveTo>
                    <a:pt x="4249" y="1428"/>
                  </a:moveTo>
                  <a:lnTo>
                    <a:pt x="3621" y="800"/>
                  </a:lnTo>
                  <a:lnTo>
                    <a:pt x="1893" y="2527"/>
                  </a:lnTo>
                  <a:lnTo>
                    <a:pt x="1265" y="1899"/>
                  </a:lnTo>
                  <a:lnTo>
                    <a:pt x="3" y="3161"/>
                  </a:lnTo>
                </a:path>
              </a:pathLst>
            </a:custGeom>
            <a:noFill/>
            <a:ln w="12700"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bodyPr>
            <a:lstStyle/>
            <a:p>
              <a:pPr defTabSz="914400"/>
              <a:endParaRPr lang="en-US" sz="1400">
                <a:solidFill>
                  <a:schemeClr val="accent1"/>
                </a:solidFill>
                <a:latin typeface="Segoe UI"/>
              </a:endParaRPr>
            </a:p>
          </p:txBody>
        </p:sp>
        <p:sp>
          <p:nvSpPr>
            <p:cNvPr id="250" name="Content Placeholder 39">
              <a:extLst>
                <a:ext uri="{FF2B5EF4-FFF2-40B4-BE49-F238E27FC236}">
                  <a16:creationId xmlns:a16="http://schemas.microsoft.com/office/drawing/2014/main" id="{E42B2A49-64D9-C4EB-E559-3249A8DCDEDB}"/>
                </a:ext>
              </a:extLst>
            </p:cNvPr>
            <p:cNvSpPr txBox="1">
              <a:spLocks/>
            </p:cNvSpPr>
            <p:nvPr/>
          </p:nvSpPr>
          <p:spPr>
            <a:xfrm>
              <a:off x="3246581" y="3422755"/>
              <a:ext cx="936489" cy="236409"/>
            </a:xfrm>
            <a:prstGeom prst="rect">
              <a:avLst/>
            </a:prstGeom>
          </p:spPr>
          <p:txBody>
            <a:bodyPr anchor="ct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defTabSz="932293" fontAlgn="base">
                <a:spcBef>
                  <a:spcPts val="0"/>
                </a:spcBef>
                <a:buSzTx/>
                <a:buFontTx/>
                <a:buNone/>
                <a:defRPr/>
              </a:pPr>
              <a:r>
                <a:rPr lang="en-US" sz="1400" kern="0">
                  <a:latin typeface="+mj-lt"/>
                </a:rPr>
                <a:t>Sales</a:t>
              </a:r>
            </a:p>
          </p:txBody>
        </p:sp>
        <p:sp>
          <p:nvSpPr>
            <p:cNvPr id="251" name="Freeform 96">
              <a:extLst>
                <a:ext uri="{FF2B5EF4-FFF2-40B4-BE49-F238E27FC236}">
                  <a16:creationId xmlns:a16="http://schemas.microsoft.com/office/drawing/2014/main" id="{06E75F5F-515B-509D-9A58-67EA2EAAB954}"/>
                </a:ext>
                <a:ext uri="{C183D7F6-B498-43B3-948B-1728B52AA6E4}">
                  <adec:decorative xmlns:adec="http://schemas.microsoft.com/office/drawing/2017/decorative" val="1"/>
                </a:ext>
              </a:extLst>
            </p:cNvPr>
            <p:cNvSpPr>
              <a:spLocks noChangeAspect="1" noEditPoints="1"/>
            </p:cNvSpPr>
            <p:nvPr/>
          </p:nvSpPr>
          <p:spPr bwMode="auto">
            <a:xfrm>
              <a:off x="4848349" y="2450912"/>
              <a:ext cx="296063" cy="261650"/>
            </a:xfrm>
            <a:custGeom>
              <a:avLst/>
              <a:gdLst>
                <a:gd name="T0" fmla="*/ 224 w 356"/>
                <a:gd name="T1" fmla="*/ 273 h 328"/>
                <a:gd name="T2" fmla="*/ 181 w 356"/>
                <a:gd name="T3" fmla="*/ 295 h 328"/>
                <a:gd name="T4" fmla="*/ 181 w 356"/>
                <a:gd name="T5" fmla="*/ 328 h 328"/>
                <a:gd name="T6" fmla="*/ 121 w 356"/>
                <a:gd name="T7" fmla="*/ 328 h 328"/>
                <a:gd name="T8" fmla="*/ 121 w 356"/>
                <a:gd name="T9" fmla="*/ 291 h 328"/>
                <a:gd name="T10" fmla="*/ 57 w 356"/>
                <a:gd name="T11" fmla="*/ 254 h 328"/>
                <a:gd name="T12" fmla="*/ 28 w 356"/>
                <a:gd name="T13" fmla="*/ 269 h 328"/>
                <a:gd name="T14" fmla="*/ 0 w 356"/>
                <a:gd name="T15" fmla="*/ 214 h 328"/>
                <a:gd name="T16" fmla="*/ 28 w 356"/>
                <a:gd name="T17" fmla="*/ 199 h 328"/>
                <a:gd name="T18" fmla="*/ 21 w 356"/>
                <a:gd name="T19" fmla="*/ 162 h 328"/>
                <a:gd name="T20" fmla="*/ 28 w 356"/>
                <a:gd name="T21" fmla="*/ 125 h 328"/>
                <a:gd name="T22" fmla="*/ 0 w 356"/>
                <a:gd name="T23" fmla="*/ 111 h 328"/>
                <a:gd name="T24" fmla="*/ 28 w 356"/>
                <a:gd name="T25" fmla="*/ 55 h 328"/>
                <a:gd name="T26" fmla="*/ 57 w 356"/>
                <a:gd name="T27" fmla="*/ 70 h 328"/>
                <a:gd name="T28" fmla="*/ 121 w 356"/>
                <a:gd name="T29" fmla="*/ 33 h 328"/>
                <a:gd name="T30" fmla="*/ 121 w 356"/>
                <a:gd name="T31" fmla="*/ 0 h 328"/>
                <a:gd name="T32" fmla="*/ 181 w 356"/>
                <a:gd name="T33" fmla="*/ 0 h 328"/>
                <a:gd name="T34" fmla="*/ 181 w 356"/>
                <a:gd name="T35" fmla="*/ 30 h 328"/>
                <a:gd name="T36" fmla="*/ 249 w 356"/>
                <a:gd name="T37" fmla="*/ 70 h 328"/>
                <a:gd name="T38" fmla="*/ 274 w 356"/>
                <a:gd name="T39" fmla="*/ 55 h 328"/>
                <a:gd name="T40" fmla="*/ 306 w 356"/>
                <a:gd name="T41" fmla="*/ 111 h 328"/>
                <a:gd name="T42" fmla="*/ 277 w 356"/>
                <a:gd name="T43" fmla="*/ 125 h 328"/>
                <a:gd name="T44" fmla="*/ 282 w 356"/>
                <a:gd name="T45" fmla="*/ 162 h 328"/>
                <a:gd name="T46" fmla="*/ 279 w 356"/>
                <a:gd name="T47" fmla="*/ 188 h 328"/>
                <a:gd name="T48" fmla="*/ 186 w 356"/>
                <a:gd name="T49" fmla="*/ 100 h 328"/>
                <a:gd name="T50" fmla="*/ 150 w 356"/>
                <a:gd name="T51" fmla="*/ 89 h 328"/>
                <a:gd name="T52" fmla="*/ 75 w 356"/>
                <a:gd name="T53" fmla="*/ 166 h 328"/>
                <a:gd name="T54" fmla="*/ 107 w 356"/>
                <a:gd name="T55" fmla="*/ 231 h 328"/>
                <a:gd name="T56" fmla="*/ 209 w 356"/>
                <a:gd name="T57" fmla="*/ 238 h 328"/>
                <a:gd name="T58" fmla="*/ 310 w 356"/>
                <a:gd name="T59" fmla="*/ 302 h 328"/>
                <a:gd name="T60" fmla="*/ 348 w 356"/>
                <a:gd name="T61" fmla="*/ 294 h 328"/>
                <a:gd name="T62" fmla="*/ 340 w 356"/>
                <a:gd name="T63" fmla="*/ 256 h 328"/>
                <a:gd name="T64" fmla="*/ 237 w 356"/>
                <a:gd name="T65" fmla="*/ 195 h 328"/>
                <a:gd name="T66" fmla="*/ 235 w 356"/>
                <a:gd name="T67" fmla="*/ 194 h 328"/>
                <a:gd name="T68" fmla="*/ 234 w 356"/>
                <a:gd name="T69" fmla="*/ 179 h 328"/>
                <a:gd name="T70" fmla="*/ 172 w 356"/>
                <a:gd name="T71" fmla="*/ 139 h 328"/>
                <a:gd name="T72" fmla="*/ 145 w 356"/>
                <a:gd name="T73" fmla="*/ 153 h 328"/>
                <a:gd name="T74" fmla="*/ 194 w 356"/>
                <a:gd name="T75" fmla="*/ 183 h 328"/>
                <a:gd name="T76" fmla="*/ 182 w 356"/>
                <a:gd name="T77" fmla="*/ 199 h 328"/>
                <a:gd name="T78" fmla="*/ 135 w 356"/>
                <a:gd name="T79" fmla="*/ 169 h 328"/>
                <a:gd name="T80" fmla="*/ 132 w 356"/>
                <a:gd name="T81" fmla="*/ 201 h 328"/>
                <a:gd name="T82" fmla="*/ 194 w 356"/>
                <a:gd name="T83" fmla="*/ 241 h 328"/>
                <a:gd name="T84" fmla="*/ 207 w 356"/>
                <a:gd name="T85" fmla="*/ 237 h 328"/>
                <a:gd name="T86" fmla="*/ 209 w 356"/>
                <a:gd name="T87" fmla="*/ 238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56" h="328">
                  <a:moveTo>
                    <a:pt x="224" y="273"/>
                  </a:moveTo>
                  <a:cubicBezTo>
                    <a:pt x="213" y="284"/>
                    <a:pt x="195" y="291"/>
                    <a:pt x="181" y="295"/>
                  </a:cubicBezTo>
                  <a:cubicBezTo>
                    <a:pt x="181" y="295"/>
                    <a:pt x="181" y="295"/>
                    <a:pt x="181" y="328"/>
                  </a:cubicBezTo>
                  <a:cubicBezTo>
                    <a:pt x="181" y="328"/>
                    <a:pt x="181" y="328"/>
                    <a:pt x="121" y="328"/>
                  </a:cubicBezTo>
                  <a:cubicBezTo>
                    <a:pt x="121" y="328"/>
                    <a:pt x="121" y="328"/>
                    <a:pt x="121" y="291"/>
                  </a:cubicBezTo>
                  <a:cubicBezTo>
                    <a:pt x="96" y="287"/>
                    <a:pt x="75" y="273"/>
                    <a:pt x="57" y="254"/>
                  </a:cubicBezTo>
                  <a:cubicBezTo>
                    <a:pt x="57" y="254"/>
                    <a:pt x="57" y="254"/>
                    <a:pt x="28" y="269"/>
                  </a:cubicBezTo>
                  <a:cubicBezTo>
                    <a:pt x="28" y="269"/>
                    <a:pt x="28" y="269"/>
                    <a:pt x="0" y="214"/>
                  </a:cubicBezTo>
                  <a:cubicBezTo>
                    <a:pt x="0" y="214"/>
                    <a:pt x="0" y="214"/>
                    <a:pt x="28" y="199"/>
                  </a:cubicBezTo>
                  <a:cubicBezTo>
                    <a:pt x="25" y="188"/>
                    <a:pt x="21" y="177"/>
                    <a:pt x="21" y="162"/>
                  </a:cubicBezTo>
                  <a:cubicBezTo>
                    <a:pt x="21" y="151"/>
                    <a:pt x="25" y="136"/>
                    <a:pt x="28" y="125"/>
                  </a:cubicBezTo>
                  <a:cubicBezTo>
                    <a:pt x="28" y="125"/>
                    <a:pt x="28" y="125"/>
                    <a:pt x="0" y="111"/>
                  </a:cubicBezTo>
                  <a:cubicBezTo>
                    <a:pt x="0" y="111"/>
                    <a:pt x="0" y="111"/>
                    <a:pt x="28" y="55"/>
                  </a:cubicBezTo>
                  <a:cubicBezTo>
                    <a:pt x="28" y="55"/>
                    <a:pt x="28" y="55"/>
                    <a:pt x="57" y="70"/>
                  </a:cubicBezTo>
                  <a:cubicBezTo>
                    <a:pt x="75" y="52"/>
                    <a:pt x="96" y="37"/>
                    <a:pt x="121" y="33"/>
                  </a:cubicBezTo>
                  <a:cubicBezTo>
                    <a:pt x="121" y="33"/>
                    <a:pt x="121" y="33"/>
                    <a:pt x="121" y="0"/>
                  </a:cubicBezTo>
                  <a:cubicBezTo>
                    <a:pt x="121" y="0"/>
                    <a:pt x="121" y="0"/>
                    <a:pt x="181" y="0"/>
                  </a:cubicBezTo>
                  <a:cubicBezTo>
                    <a:pt x="181" y="0"/>
                    <a:pt x="181" y="0"/>
                    <a:pt x="181" y="30"/>
                  </a:cubicBezTo>
                  <a:cubicBezTo>
                    <a:pt x="206" y="37"/>
                    <a:pt x="231" y="52"/>
                    <a:pt x="249" y="70"/>
                  </a:cubicBezTo>
                  <a:cubicBezTo>
                    <a:pt x="249" y="70"/>
                    <a:pt x="249" y="70"/>
                    <a:pt x="274" y="55"/>
                  </a:cubicBezTo>
                  <a:cubicBezTo>
                    <a:pt x="274" y="55"/>
                    <a:pt x="274" y="55"/>
                    <a:pt x="306" y="111"/>
                  </a:cubicBezTo>
                  <a:cubicBezTo>
                    <a:pt x="306" y="111"/>
                    <a:pt x="306" y="111"/>
                    <a:pt x="277" y="125"/>
                  </a:cubicBezTo>
                  <a:cubicBezTo>
                    <a:pt x="281" y="136"/>
                    <a:pt x="282" y="150"/>
                    <a:pt x="282" y="162"/>
                  </a:cubicBezTo>
                  <a:cubicBezTo>
                    <a:pt x="282" y="169"/>
                    <a:pt x="282" y="178"/>
                    <a:pt x="279" y="188"/>
                  </a:cubicBezTo>
                  <a:moveTo>
                    <a:pt x="186" y="100"/>
                  </a:moveTo>
                  <a:cubicBezTo>
                    <a:pt x="176" y="93"/>
                    <a:pt x="165" y="89"/>
                    <a:pt x="150" y="89"/>
                  </a:cubicBezTo>
                  <a:cubicBezTo>
                    <a:pt x="107" y="89"/>
                    <a:pt x="75" y="126"/>
                    <a:pt x="75" y="166"/>
                  </a:cubicBezTo>
                  <a:cubicBezTo>
                    <a:pt x="75" y="195"/>
                    <a:pt x="85" y="217"/>
                    <a:pt x="107" y="231"/>
                  </a:cubicBezTo>
                  <a:moveTo>
                    <a:pt x="209" y="238"/>
                  </a:moveTo>
                  <a:cubicBezTo>
                    <a:pt x="310" y="302"/>
                    <a:pt x="310" y="302"/>
                    <a:pt x="310" y="302"/>
                  </a:cubicBezTo>
                  <a:cubicBezTo>
                    <a:pt x="323" y="310"/>
                    <a:pt x="340" y="307"/>
                    <a:pt x="348" y="294"/>
                  </a:cubicBezTo>
                  <a:cubicBezTo>
                    <a:pt x="356" y="282"/>
                    <a:pt x="353" y="265"/>
                    <a:pt x="340" y="256"/>
                  </a:cubicBezTo>
                  <a:cubicBezTo>
                    <a:pt x="237" y="195"/>
                    <a:pt x="237" y="195"/>
                    <a:pt x="237" y="195"/>
                  </a:cubicBezTo>
                  <a:cubicBezTo>
                    <a:pt x="235" y="194"/>
                    <a:pt x="235" y="194"/>
                    <a:pt x="235" y="194"/>
                  </a:cubicBezTo>
                  <a:cubicBezTo>
                    <a:pt x="236" y="189"/>
                    <a:pt x="235" y="184"/>
                    <a:pt x="234" y="179"/>
                  </a:cubicBezTo>
                  <a:cubicBezTo>
                    <a:pt x="228" y="151"/>
                    <a:pt x="200" y="132"/>
                    <a:pt x="172" y="139"/>
                  </a:cubicBezTo>
                  <a:cubicBezTo>
                    <a:pt x="162" y="141"/>
                    <a:pt x="152" y="146"/>
                    <a:pt x="145" y="153"/>
                  </a:cubicBezTo>
                  <a:cubicBezTo>
                    <a:pt x="194" y="183"/>
                    <a:pt x="194" y="183"/>
                    <a:pt x="194" y="183"/>
                  </a:cubicBezTo>
                  <a:cubicBezTo>
                    <a:pt x="182" y="199"/>
                    <a:pt x="182" y="199"/>
                    <a:pt x="182" y="199"/>
                  </a:cubicBezTo>
                  <a:cubicBezTo>
                    <a:pt x="135" y="169"/>
                    <a:pt x="135" y="169"/>
                    <a:pt x="135" y="169"/>
                  </a:cubicBezTo>
                  <a:cubicBezTo>
                    <a:pt x="131" y="179"/>
                    <a:pt x="129" y="190"/>
                    <a:pt x="132" y="201"/>
                  </a:cubicBezTo>
                  <a:cubicBezTo>
                    <a:pt x="138" y="229"/>
                    <a:pt x="165" y="247"/>
                    <a:pt x="194" y="241"/>
                  </a:cubicBezTo>
                  <a:cubicBezTo>
                    <a:pt x="198" y="240"/>
                    <a:pt x="203" y="239"/>
                    <a:pt x="207" y="237"/>
                  </a:cubicBezTo>
                  <a:lnTo>
                    <a:pt x="209" y="238"/>
                  </a:lnTo>
                  <a:close/>
                </a:path>
              </a:pathLst>
            </a:custGeom>
            <a:noFill/>
            <a:ln w="12700"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bodyPr>
            <a:lstStyle/>
            <a:p>
              <a:pPr defTabSz="914400"/>
              <a:endParaRPr lang="en-US" sz="1400">
                <a:solidFill>
                  <a:schemeClr val="accent1"/>
                </a:solidFill>
                <a:latin typeface="Segoe UI"/>
              </a:endParaRPr>
            </a:p>
          </p:txBody>
        </p:sp>
        <p:sp>
          <p:nvSpPr>
            <p:cNvPr id="252" name="Content Placeholder 40">
              <a:extLst>
                <a:ext uri="{FF2B5EF4-FFF2-40B4-BE49-F238E27FC236}">
                  <a16:creationId xmlns:a16="http://schemas.microsoft.com/office/drawing/2014/main" id="{B1F483E2-A46E-A6EA-6AAD-8D98824BEE80}"/>
                </a:ext>
              </a:extLst>
            </p:cNvPr>
            <p:cNvSpPr txBox="1">
              <a:spLocks/>
            </p:cNvSpPr>
            <p:nvPr/>
          </p:nvSpPr>
          <p:spPr>
            <a:xfrm>
              <a:off x="3583753" y="2412596"/>
              <a:ext cx="936489" cy="236409"/>
            </a:xfrm>
            <a:prstGeom prst="rect">
              <a:avLst/>
            </a:prstGeom>
          </p:spPr>
          <p:txBody>
            <a:bodyPr anchor="ct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defTabSz="932293" fontAlgn="base">
                <a:spcBef>
                  <a:spcPts val="0"/>
                </a:spcBef>
                <a:buSzTx/>
                <a:buFontTx/>
                <a:buNone/>
                <a:defRPr/>
              </a:pPr>
              <a:r>
                <a:rPr lang="en-US" sz="1400" kern="0">
                  <a:latin typeface="+mj-lt"/>
                </a:rPr>
                <a:t>Service</a:t>
              </a:r>
            </a:p>
          </p:txBody>
        </p:sp>
      </p:grpSp>
      <p:grpSp>
        <p:nvGrpSpPr>
          <p:cNvPr id="253" name="Group 252" descr="These all are part of power platform.">
            <a:extLst>
              <a:ext uri="{FF2B5EF4-FFF2-40B4-BE49-F238E27FC236}">
                <a16:creationId xmlns:a16="http://schemas.microsoft.com/office/drawing/2014/main" id="{915458E3-00E2-7D83-20D0-18C6BE234349}"/>
              </a:ext>
            </a:extLst>
          </p:cNvPr>
          <p:cNvGrpSpPr/>
          <p:nvPr/>
        </p:nvGrpSpPr>
        <p:grpSpPr>
          <a:xfrm>
            <a:off x="586739" y="5980415"/>
            <a:ext cx="11018519" cy="369332"/>
            <a:chOff x="2191070" y="6166447"/>
            <a:chExt cx="7809860" cy="369332"/>
          </a:xfrm>
        </p:grpSpPr>
        <p:sp>
          <p:nvSpPr>
            <p:cNvPr id="254" name="TextBox 253">
              <a:extLst>
                <a:ext uri="{FF2B5EF4-FFF2-40B4-BE49-F238E27FC236}">
                  <a16:creationId xmlns:a16="http://schemas.microsoft.com/office/drawing/2014/main" id="{41AF059E-446A-5C36-8556-3CE1A0DAE061}"/>
                </a:ext>
                <a:ext uri="{C183D7F6-B498-43B3-948B-1728B52AA6E4}">
                  <adec:decorative xmlns:adec="http://schemas.microsoft.com/office/drawing/2017/decorative" val="1"/>
                </a:ext>
              </a:extLst>
            </p:cNvPr>
            <p:cNvSpPr txBox="1"/>
            <p:nvPr/>
          </p:nvSpPr>
          <p:spPr>
            <a:xfrm>
              <a:off x="5121720" y="6166447"/>
              <a:ext cx="1969092" cy="369332"/>
            </a:xfrm>
            <a:prstGeom prst="rect">
              <a:avLst/>
            </a:prstGeom>
            <a:noFill/>
          </p:spPr>
          <p:txBody>
            <a:bodyPr wrap="square" lIns="0" tIns="0" rIns="0" bIns="0" anchor="ctr" anchorCtr="0">
              <a:spAutoFit/>
            </a:bodyPr>
            <a:lstStyle/>
            <a:p>
              <a:pPr marL="0" marR="0" lvl="0" indent="0" algn="ctr" defTabSz="914400" rtl="0" eaLnBrk="1" fontAlgn="auto" latinLnBrk="0" hangingPunct="1">
                <a:buClrTx/>
                <a:buSzTx/>
                <a:buFontTx/>
                <a:buNone/>
                <a:tabLst/>
                <a:defRPr/>
              </a:pPr>
              <a:r>
                <a:rPr lang="en-US" sz="2400" kern="0">
                  <a:solidFill>
                    <a:schemeClr val="bg1"/>
                  </a:solidFill>
                  <a:latin typeface="+mj-lt"/>
                  <a:cs typeface="Segoe UI" pitchFamily="34" charset="0"/>
                </a:rPr>
                <a:t>Power Platform</a:t>
              </a:r>
            </a:p>
          </p:txBody>
        </p:sp>
        <p:cxnSp>
          <p:nvCxnSpPr>
            <p:cNvPr id="255" name="Straight Arrow Connector 254">
              <a:extLst>
                <a:ext uri="{FF2B5EF4-FFF2-40B4-BE49-F238E27FC236}">
                  <a16:creationId xmlns:a16="http://schemas.microsoft.com/office/drawing/2014/main" id="{5022AA53-CA23-7923-99BD-1D6F96071165}"/>
                </a:ext>
                <a:ext uri="{C183D7F6-B498-43B3-948B-1728B52AA6E4}">
                  <adec:decorative xmlns:adec="http://schemas.microsoft.com/office/drawing/2017/decorative" val="1"/>
                </a:ext>
              </a:extLst>
            </p:cNvPr>
            <p:cNvCxnSpPr>
              <a:cxnSpLocks/>
            </p:cNvCxnSpPr>
            <p:nvPr/>
          </p:nvCxnSpPr>
          <p:spPr>
            <a:xfrm flipH="1">
              <a:off x="2191070" y="6366666"/>
              <a:ext cx="2921955" cy="0"/>
            </a:xfrm>
            <a:prstGeom prst="straightConnector1">
              <a:avLst/>
            </a:prstGeom>
            <a:ln w="12700">
              <a:solidFill>
                <a:schemeClr val="bg1"/>
              </a:solidFill>
              <a:headEnd type="none" w="lg" len="med"/>
              <a:tailEnd type="arrow" w="lg" len="med"/>
            </a:ln>
          </p:spPr>
          <p:style>
            <a:lnRef idx="1">
              <a:schemeClr val="accent1"/>
            </a:lnRef>
            <a:fillRef idx="0">
              <a:schemeClr val="accent1"/>
            </a:fillRef>
            <a:effectRef idx="0">
              <a:schemeClr val="accent1"/>
            </a:effectRef>
            <a:fontRef idx="minor">
              <a:schemeClr val="tx1"/>
            </a:fontRef>
          </p:style>
        </p:cxnSp>
        <p:cxnSp>
          <p:nvCxnSpPr>
            <p:cNvPr id="256" name="Straight Arrow Connector 255">
              <a:extLst>
                <a:ext uri="{FF2B5EF4-FFF2-40B4-BE49-F238E27FC236}">
                  <a16:creationId xmlns:a16="http://schemas.microsoft.com/office/drawing/2014/main" id="{9D05A879-46D8-D3A5-3116-4EEAB389E84C}"/>
                </a:ext>
                <a:ext uri="{C183D7F6-B498-43B3-948B-1728B52AA6E4}">
                  <adec:decorative xmlns:adec="http://schemas.microsoft.com/office/drawing/2017/decorative" val="1"/>
                </a:ext>
              </a:extLst>
            </p:cNvPr>
            <p:cNvCxnSpPr>
              <a:cxnSpLocks/>
            </p:cNvCxnSpPr>
            <p:nvPr/>
          </p:nvCxnSpPr>
          <p:spPr>
            <a:xfrm>
              <a:off x="7078975" y="6366666"/>
              <a:ext cx="2921955" cy="0"/>
            </a:xfrm>
            <a:prstGeom prst="straightConnector1">
              <a:avLst/>
            </a:prstGeom>
            <a:ln w="12700">
              <a:solidFill>
                <a:schemeClr val="bg1"/>
              </a:solidFill>
              <a:headEnd type="none" w="lg" len="med"/>
              <a:tailEnd type="arrow" w="lg"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221741473"/>
      </p:ext>
    </p:extLst>
  </p:cSld>
  <p:clrMapOvr>
    <a:masterClrMapping/>
  </p:clrMapOvr>
  <p:transition advTm="19997">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Title 80">
            <a:extLst>
              <a:ext uri="{FF2B5EF4-FFF2-40B4-BE49-F238E27FC236}">
                <a16:creationId xmlns:a16="http://schemas.microsoft.com/office/drawing/2014/main" id="{0B4DF9C5-4628-4D41-88C9-01DA0A6EC3EC}"/>
              </a:ext>
            </a:extLst>
          </p:cNvPr>
          <p:cNvSpPr>
            <a:spLocks noGrp="1"/>
          </p:cNvSpPr>
          <p:nvPr>
            <p:ph type="title"/>
          </p:nvPr>
        </p:nvSpPr>
        <p:spPr/>
        <p:txBody>
          <a:bodyPr/>
          <a:lstStyle/>
          <a:p>
            <a:r>
              <a:rPr lang="en-US"/>
              <a:t>… transformed for the nonprofit sector</a:t>
            </a:r>
          </a:p>
        </p:txBody>
      </p:sp>
      <p:grpSp>
        <p:nvGrpSpPr>
          <p:cNvPr id="3" name="Group 2">
            <a:extLst>
              <a:ext uri="{FF2B5EF4-FFF2-40B4-BE49-F238E27FC236}">
                <a16:creationId xmlns:a16="http://schemas.microsoft.com/office/drawing/2014/main" id="{F943F0DD-AA24-520F-3762-109C8A44B68A}"/>
              </a:ext>
              <a:ext uri="{C183D7F6-B498-43B3-948B-1728B52AA6E4}">
                <adec:decorative xmlns:adec="http://schemas.microsoft.com/office/drawing/2017/decorative" val="1"/>
              </a:ext>
            </a:extLst>
          </p:cNvPr>
          <p:cNvGrpSpPr/>
          <p:nvPr/>
        </p:nvGrpSpPr>
        <p:grpSpPr>
          <a:xfrm>
            <a:off x="0" y="5244870"/>
            <a:ext cx="12192000" cy="1613130"/>
            <a:chOff x="0" y="5244870"/>
            <a:chExt cx="12192000" cy="1613130"/>
          </a:xfrm>
        </p:grpSpPr>
        <p:sp>
          <p:nvSpPr>
            <p:cNvPr id="159" name="Rectangle 158">
              <a:extLst>
                <a:ext uri="{FF2B5EF4-FFF2-40B4-BE49-F238E27FC236}">
                  <a16:creationId xmlns:a16="http://schemas.microsoft.com/office/drawing/2014/main" id="{53AFFF26-B8E4-6324-ECC5-EFA31F52E466}"/>
                </a:ext>
                <a:ext uri="{C183D7F6-B498-43B3-948B-1728B52AA6E4}">
                  <adec:decorative xmlns:adec="http://schemas.microsoft.com/office/drawing/2017/decorative" val="1"/>
                </a:ext>
              </a:extLst>
            </p:cNvPr>
            <p:cNvSpPr/>
            <p:nvPr/>
          </p:nvSpPr>
          <p:spPr bwMode="auto">
            <a:xfrm>
              <a:off x="0" y="5244870"/>
              <a:ext cx="12192000" cy="1613130"/>
            </a:xfrm>
            <a:prstGeom prst="rect">
              <a:avLst/>
            </a:prstGeom>
            <a:solidFill>
              <a:schemeClr val="accent1">
                <a:lumMod val="75000"/>
              </a:schemeClr>
            </a:solidFill>
            <a:ln>
              <a:noFill/>
              <a:headEnd type="none" w="med" len="med"/>
              <a:tailEnd type="none" w="med" len="med"/>
            </a:ln>
            <a:effectLst>
              <a:outerShdw blurRad="50800" dist="38100" dir="16200000"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IN" sz="2000" err="1">
                <a:solidFill>
                  <a:srgbClr val="FFFFFF"/>
                </a:solidFill>
                <a:latin typeface="Segoe UI"/>
                <a:cs typeface="Segoe UI" pitchFamily="34" charset="0"/>
              </a:endParaRPr>
            </a:p>
          </p:txBody>
        </p:sp>
        <p:pic>
          <p:nvPicPr>
            <p:cNvPr id="160" name="Picture 159">
              <a:extLst>
                <a:ext uri="{FF2B5EF4-FFF2-40B4-BE49-F238E27FC236}">
                  <a16:creationId xmlns:a16="http://schemas.microsoft.com/office/drawing/2014/main" id="{825355FE-BAC6-9510-B9B3-4CFA39412F9D}"/>
                </a:ext>
                <a:ext uri="{C183D7F6-B498-43B3-948B-1728B52AA6E4}">
                  <adec:decorative xmlns:adec="http://schemas.microsoft.com/office/drawing/2017/decorative" val="1"/>
                </a:ext>
              </a:extLst>
            </p:cNvPr>
            <p:cNvPicPr>
              <a:picLocks noChangeAspect="1"/>
            </p:cNvPicPr>
            <p:nvPr/>
          </p:nvPicPr>
          <p:blipFill>
            <a:blip r:embed="rId3" cstate="email">
              <a:biLevel thresh="25000"/>
              <a:alphaModFix amt="43000"/>
              <a:extLst>
                <a:ext uri="{28A0092B-C50C-407E-A947-70E740481C1C}">
                  <a14:useLocalDpi xmlns:a14="http://schemas.microsoft.com/office/drawing/2010/main"/>
                </a:ext>
              </a:extLst>
            </a:blip>
            <a:srcRect l="36930" b="47786"/>
            <a:stretch>
              <a:fillRect/>
            </a:stretch>
          </p:blipFill>
          <p:spPr>
            <a:xfrm>
              <a:off x="2" y="5961746"/>
              <a:ext cx="1083364" cy="896254"/>
            </a:xfrm>
            <a:custGeom>
              <a:avLst/>
              <a:gdLst>
                <a:gd name="connsiteX0" fmla="*/ 0 w 4151541"/>
                <a:gd name="connsiteY0" fmla="*/ 0 h 3434519"/>
                <a:gd name="connsiteX1" fmla="*/ 4151541 w 4151541"/>
                <a:gd name="connsiteY1" fmla="*/ 0 h 3434519"/>
                <a:gd name="connsiteX2" fmla="*/ 4151541 w 4151541"/>
                <a:gd name="connsiteY2" fmla="*/ 3434519 h 3434519"/>
                <a:gd name="connsiteX3" fmla="*/ 0 w 4151541"/>
                <a:gd name="connsiteY3" fmla="*/ 3434519 h 3434519"/>
              </a:gdLst>
              <a:ahLst/>
              <a:cxnLst>
                <a:cxn ang="0">
                  <a:pos x="connsiteX0" y="connsiteY0"/>
                </a:cxn>
                <a:cxn ang="0">
                  <a:pos x="connsiteX1" y="connsiteY1"/>
                </a:cxn>
                <a:cxn ang="0">
                  <a:pos x="connsiteX2" y="connsiteY2"/>
                </a:cxn>
                <a:cxn ang="0">
                  <a:pos x="connsiteX3" y="connsiteY3"/>
                </a:cxn>
              </a:cxnLst>
              <a:rect l="l" t="t" r="r" b="b"/>
              <a:pathLst>
                <a:path w="4151541" h="3434519">
                  <a:moveTo>
                    <a:pt x="0" y="0"/>
                  </a:moveTo>
                  <a:lnTo>
                    <a:pt x="4151541" y="0"/>
                  </a:lnTo>
                  <a:lnTo>
                    <a:pt x="4151541" y="3434519"/>
                  </a:lnTo>
                  <a:lnTo>
                    <a:pt x="0" y="3434519"/>
                  </a:lnTo>
                  <a:close/>
                </a:path>
              </a:pathLst>
            </a:custGeom>
          </p:spPr>
        </p:pic>
      </p:grpSp>
      <p:sp>
        <p:nvSpPr>
          <p:cNvPr id="162" name="TextBox 19_1">
            <a:extLst>
              <a:ext uri="{FF2B5EF4-FFF2-40B4-BE49-F238E27FC236}">
                <a16:creationId xmlns:a16="http://schemas.microsoft.com/office/drawing/2014/main" id="{6FFC988C-A7F7-6307-14EE-A07786AF58B4}"/>
              </a:ext>
              <a:ext uri="{C183D7F6-B498-43B3-948B-1728B52AA6E4}">
                <adec:decorative xmlns:adec="http://schemas.microsoft.com/office/drawing/2017/decorative" val="1"/>
              </a:ext>
            </a:extLst>
          </p:cNvPr>
          <p:cNvSpPr txBox="1">
            <a:spLocks/>
          </p:cNvSpPr>
          <p:nvPr/>
        </p:nvSpPr>
        <p:spPr>
          <a:xfrm>
            <a:off x="586740" y="1211418"/>
            <a:ext cx="11018520" cy="4481956"/>
          </a:xfrm>
          <a:prstGeom prst="roundRect">
            <a:avLst>
              <a:gd name="adj" fmla="val 2642"/>
            </a:avLst>
          </a:prstGeom>
          <a:solidFill>
            <a:schemeClr val="bg1"/>
          </a:solidFill>
          <a:effectLst>
            <a:outerShdw blurRad="63500" algn="ctr" rotWithShape="0">
              <a:prstClr val="black">
                <a:alpha val="10000"/>
              </a:prstClr>
            </a:outerShdw>
          </a:effectLst>
        </p:spPr>
        <p:txBody>
          <a:bodyPr wrap="square" lIns="365760" tIns="365760" rIns="365760" bIns="3657600" anchor="b" anchorCtr="0">
            <a:noAutofit/>
          </a:bodyPr>
          <a:lstStyle>
            <a:defPPr>
              <a:defRPr lang="en-US"/>
            </a:defPPr>
            <a:lvl1pPr marR="0" lvl="0" indent="0" algn="ctr" fontAlgn="auto">
              <a:lnSpc>
                <a:spcPct val="100000"/>
              </a:lnSpc>
              <a:spcBef>
                <a:spcPts val="0"/>
              </a:spcBef>
              <a:spcAft>
                <a:spcPts val="121"/>
              </a:spcAft>
              <a:buClrTx/>
              <a:buSzTx/>
              <a:buFontTx/>
              <a:buNone/>
              <a:tabLst/>
              <a:defRPr kumimoji="0" sz="1200" b="0" i="0" u="none" strike="noStrike" cap="none" spc="0" normalizeH="0" baseline="0">
                <a:ln>
                  <a:noFill/>
                </a:ln>
                <a:solidFill>
                  <a:srgbClr val="008575"/>
                </a:solidFill>
                <a:effectLst/>
                <a:uLnTx/>
                <a:uFillTx/>
                <a:latin typeface="Segoe UI Semibold"/>
                <a:cs typeface="Segoe UI Semibold" panose="020B0702040204020203" pitchFamily="34" charset="0"/>
              </a:defRPr>
            </a:lvl1pPr>
          </a:lstStyle>
          <a:p>
            <a:endParaRPr lang="en-US"/>
          </a:p>
        </p:txBody>
      </p:sp>
      <p:grpSp>
        <p:nvGrpSpPr>
          <p:cNvPr id="2" name="Group 1" descr="A circular infographic of Microsoft Business Applications transformed for the nonprofit sector with an icon of a cloud at the core and the outer circle forming a loop from Program Delivery consisting of Service, Volunteer Management and Engagement (Power Apps), Operations, Commerce, and Human Resources, to Financials consisting of Finance, to Insights and Impact consisting of Insight Apps and Power BI, to Constituents and Fundraising consisting of Constituent Marketing Journeys (Marketing) and Fundraising and Engagement (Sales).">
            <a:extLst>
              <a:ext uri="{FF2B5EF4-FFF2-40B4-BE49-F238E27FC236}">
                <a16:creationId xmlns:a16="http://schemas.microsoft.com/office/drawing/2014/main" id="{A4A48754-40B0-E0D9-3C51-4FC3C79998B4}"/>
              </a:ext>
            </a:extLst>
          </p:cNvPr>
          <p:cNvGrpSpPr/>
          <p:nvPr/>
        </p:nvGrpSpPr>
        <p:grpSpPr>
          <a:xfrm>
            <a:off x="1373724" y="1456681"/>
            <a:ext cx="8766118" cy="3991430"/>
            <a:chOff x="1373724" y="1456681"/>
            <a:chExt cx="8766118" cy="3991430"/>
          </a:xfrm>
        </p:grpSpPr>
        <p:sp>
          <p:nvSpPr>
            <p:cNvPr id="69" name="Oval 68">
              <a:extLst>
                <a:ext uri="{FF2B5EF4-FFF2-40B4-BE49-F238E27FC236}">
                  <a16:creationId xmlns:a16="http://schemas.microsoft.com/office/drawing/2014/main" id="{48A102AE-5FFE-7295-2D88-596F6D87BB28}"/>
                </a:ext>
                <a:ext uri="{C183D7F6-B498-43B3-948B-1728B52AA6E4}">
                  <adec:decorative xmlns:adec="http://schemas.microsoft.com/office/drawing/2017/decorative" val="1"/>
                </a:ext>
              </a:extLst>
            </p:cNvPr>
            <p:cNvSpPr/>
            <p:nvPr/>
          </p:nvSpPr>
          <p:spPr bwMode="auto">
            <a:xfrm>
              <a:off x="5187554" y="2701746"/>
              <a:ext cx="1630028" cy="1630028"/>
            </a:xfrm>
            <a:prstGeom prst="ellipse">
              <a:avLst/>
            </a:prstGeom>
            <a:solidFill>
              <a:schemeClr val="bg1"/>
            </a:solidFill>
            <a:ln w="1270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spcBef>
                  <a:spcPct val="0"/>
                </a:spcBef>
                <a:spcAft>
                  <a:spcPct val="0"/>
                </a:spcAft>
                <a:buClrTx/>
                <a:buSzTx/>
                <a:buFontTx/>
                <a:buNone/>
                <a:tabLst/>
                <a:defRPr/>
              </a:pPr>
              <a:endParaRPr kumimoji="0" lang="en-IN" sz="2400" b="0" i="0" u="none" strike="noStrike" kern="1200" cap="none" normalizeH="0" baseline="0" noProof="0">
                <a:ln>
                  <a:noFill/>
                </a:ln>
                <a:solidFill>
                  <a:schemeClr val="tx1"/>
                </a:solidFill>
                <a:effectLst/>
                <a:uLnTx/>
                <a:uFillTx/>
                <a:latin typeface="+mj-lt"/>
                <a:ea typeface="Segoe UI" pitchFamily="34" charset="0"/>
                <a:cs typeface="Segoe UI" pitchFamily="34" charset="0"/>
              </a:endParaRPr>
            </a:p>
          </p:txBody>
        </p:sp>
        <p:sp>
          <p:nvSpPr>
            <p:cNvPr id="70" name="Pie 6">
              <a:extLst>
                <a:ext uri="{FF2B5EF4-FFF2-40B4-BE49-F238E27FC236}">
                  <a16:creationId xmlns:a16="http://schemas.microsoft.com/office/drawing/2014/main" id="{BD58979E-76E5-216B-EBB5-21CB98440EC2}"/>
                </a:ext>
                <a:ext uri="{C183D7F6-B498-43B3-948B-1728B52AA6E4}">
                  <adec:decorative xmlns:adec="http://schemas.microsoft.com/office/drawing/2017/decorative" val="1"/>
                </a:ext>
              </a:extLst>
            </p:cNvPr>
            <p:cNvSpPr>
              <a:spLocks/>
            </p:cNvSpPr>
            <p:nvPr/>
          </p:nvSpPr>
          <p:spPr>
            <a:xfrm rot="14620903">
              <a:off x="4301259" y="1811306"/>
              <a:ext cx="3375624" cy="3375624"/>
            </a:xfrm>
            <a:prstGeom prst="blockArc">
              <a:avLst>
                <a:gd name="adj1" fmla="val 16715963"/>
                <a:gd name="adj2" fmla="val 21016499"/>
                <a:gd name="adj3" fmla="val 14657"/>
              </a:avLst>
            </a:prstGeom>
            <a:solidFill>
              <a:schemeClr val="accent1">
                <a:lumMod val="50000"/>
              </a:schemeClr>
            </a:solidFill>
            <a:ln w="31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l" defTabSz="932293" rtl="0" eaLnBrk="1" fontAlgn="base" latinLnBrk="0" hangingPunct="1">
                <a:spcBef>
                  <a:spcPct val="0"/>
                </a:spcBef>
                <a:spcAft>
                  <a:spcPct val="0"/>
                </a:spcAft>
                <a:buClrTx/>
                <a:buSzTx/>
                <a:buFontTx/>
                <a:buNone/>
                <a:tabLst/>
                <a:defRPr/>
              </a:pPr>
              <a:endParaRPr kumimoji="0" lang="en-US" sz="2400" b="0" i="0" u="none" strike="noStrike" kern="1200" cap="none" normalizeH="0" baseline="0" noProof="0">
                <a:ln>
                  <a:noFill/>
                </a:ln>
                <a:solidFill>
                  <a:schemeClr val="tx1"/>
                </a:solidFill>
                <a:effectLst/>
                <a:uLnTx/>
                <a:uFillTx/>
                <a:latin typeface="+mj-lt"/>
                <a:ea typeface="+mn-ea"/>
                <a:cs typeface="Segoe UI" pitchFamily="34" charset="0"/>
              </a:endParaRPr>
            </a:p>
          </p:txBody>
        </p:sp>
        <p:sp>
          <p:nvSpPr>
            <p:cNvPr id="72" name="Oval 71">
              <a:extLst>
                <a:ext uri="{FF2B5EF4-FFF2-40B4-BE49-F238E27FC236}">
                  <a16:creationId xmlns:a16="http://schemas.microsoft.com/office/drawing/2014/main" id="{3D2CF7B9-6E3D-D095-8163-E6257741BD7C}"/>
                </a:ext>
                <a:ext uri="{C183D7F6-B498-43B3-948B-1728B52AA6E4}">
                  <adec:decorative xmlns:adec="http://schemas.microsoft.com/office/drawing/2017/decorative" val="1"/>
                </a:ext>
              </a:extLst>
            </p:cNvPr>
            <p:cNvSpPr>
              <a:spLocks noChangeAspect="1"/>
            </p:cNvSpPr>
            <p:nvPr/>
          </p:nvSpPr>
          <p:spPr>
            <a:xfrm flipH="1">
              <a:off x="4155006" y="3331382"/>
              <a:ext cx="328607" cy="328603"/>
            </a:xfrm>
            <a:prstGeom prst="ellipse">
              <a:avLst/>
            </a:prstGeom>
            <a:solidFill>
              <a:schemeClr val="accent1">
                <a:lumMod val="50000"/>
              </a:schemeClr>
            </a:solidFill>
            <a:ln w="6350" cap="flat" cmpd="sng" algn="ctr">
              <a:solidFill>
                <a:schemeClr val="accent3">
                  <a:lumMod val="75000"/>
                </a:schemeClr>
              </a:solidFill>
              <a:prstDash val="solid"/>
            </a:ln>
            <a:effectLst/>
          </p:spPr>
          <p:txBody>
            <a:bodyPr/>
            <a:lstStyle/>
            <a:p>
              <a:pPr marL="0" marR="0" lvl="0" indent="0" algn="l" defTabSz="914225" rtl="0" eaLnBrk="1" fontAlgn="auto" latinLnBrk="0" hangingPunct="1">
                <a:spcBef>
                  <a:spcPts val="0"/>
                </a:spcBef>
                <a:spcAft>
                  <a:spcPts val="0"/>
                </a:spcAft>
                <a:buClrTx/>
                <a:buSzTx/>
                <a:buFontTx/>
                <a:buNone/>
                <a:tabLst/>
                <a:defRPr/>
              </a:pPr>
              <a:endParaRPr kumimoji="0" lang="en-US" sz="1800" b="0" i="0" u="none" strike="noStrike" kern="1200" cap="none" normalizeH="0" baseline="0" noProof="0">
                <a:ln>
                  <a:noFill/>
                </a:ln>
                <a:effectLst/>
                <a:uLnTx/>
                <a:uFillTx/>
                <a:latin typeface="+mj-lt"/>
                <a:ea typeface="+mn-ea"/>
                <a:cs typeface="+mn-cs"/>
              </a:endParaRPr>
            </a:p>
          </p:txBody>
        </p:sp>
        <p:sp>
          <p:nvSpPr>
            <p:cNvPr id="73" name="Oval 72">
              <a:extLst>
                <a:ext uri="{FF2B5EF4-FFF2-40B4-BE49-F238E27FC236}">
                  <a16:creationId xmlns:a16="http://schemas.microsoft.com/office/drawing/2014/main" id="{75917C1A-D4A7-70B9-871F-815EA64CFBEC}"/>
                </a:ext>
                <a:ext uri="{C183D7F6-B498-43B3-948B-1728B52AA6E4}">
                  <adec:decorative xmlns:adec="http://schemas.microsoft.com/office/drawing/2017/decorative" val="1"/>
                </a:ext>
              </a:extLst>
            </p:cNvPr>
            <p:cNvSpPr>
              <a:spLocks noChangeAspect="1"/>
            </p:cNvSpPr>
            <p:nvPr/>
          </p:nvSpPr>
          <p:spPr>
            <a:xfrm flipH="1">
              <a:off x="4475556" y="2351745"/>
              <a:ext cx="328607" cy="328603"/>
            </a:xfrm>
            <a:prstGeom prst="ellipse">
              <a:avLst/>
            </a:prstGeom>
            <a:solidFill>
              <a:schemeClr val="accent1">
                <a:lumMod val="50000"/>
              </a:schemeClr>
            </a:solidFill>
            <a:ln w="6350" cap="flat" cmpd="sng" algn="ctr">
              <a:solidFill>
                <a:schemeClr val="accent3">
                  <a:lumMod val="75000"/>
                </a:schemeClr>
              </a:solidFill>
              <a:prstDash val="solid"/>
            </a:ln>
            <a:effectLst/>
          </p:spPr>
          <p:txBody>
            <a:bodyPr/>
            <a:lstStyle/>
            <a:p>
              <a:pPr marL="0" marR="0" lvl="0" indent="0" algn="l" defTabSz="914225" rtl="0" eaLnBrk="1" fontAlgn="auto" latinLnBrk="0" hangingPunct="1">
                <a:spcBef>
                  <a:spcPts val="0"/>
                </a:spcBef>
                <a:spcAft>
                  <a:spcPts val="0"/>
                </a:spcAft>
                <a:buClrTx/>
                <a:buSzTx/>
                <a:buFontTx/>
                <a:buNone/>
                <a:tabLst/>
                <a:defRPr/>
              </a:pPr>
              <a:endParaRPr kumimoji="0" lang="en-US" sz="1800" b="0" i="0" u="none" strike="noStrike" kern="1200" cap="none" normalizeH="0" baseline="0" noProof="0">
                <a:ln>
                  <a:noFill/>
                </a:ln>
                <a:effectLst/>
                <a:uLnTx/>
                <a:uFillTx/>
                <a:latin typeface="+mj-lt"/>
                <a:ea typeface="+mn-ea"/>
                <a:cs typeface="+mn-cs"/>
              </a:endParaRPr>
            </a:p>
          </p:txBody>
        </p:sp>
        <p:sp>
          <p:nvSpPr>
            <p:cNvPr id="74" name="Pie 6">
              <a:extLst>
                <a:ext uri="{FF2B5EF4-FFF2-40B4-BE49-F238E27FC236}">
                  <a16:creationId xmlns:a16="http://schemas.microsoft.com/office/drawing/2014/main" id="{3476B41D-2614-EB12-F8C2-D42F784B4A14}"/>
                </a:ext>
                <a:ext uri="{C183D7F6-B498-43B3-948B-1728B52AA6E4}">
                  <adec:decorative xmlns:adec="http://schemas.microsoft.com/office/drawing/2017/decorative" val="1"/>
                </a:ext>
              </a:extLst>
            </p:cNvPr>
            <p:cNvSpPr>
              <a:spLocks/>
            </p:cNvSpPr>
            <p:nvPr/>
          </p:nvSpPr>
          <p:spPr>
            <a:xfrm rot="3692013">
              <a:off x="4301259" y="1811306"/>
              <a:ext cx="3375624" cy="3375624"/>
            </a:xfrm>
            <a:prstGeom prst="blockArc">
              <a:avLst>
                <a:gd name="adj1" fmla="val 10478626"/>
                <a:gd name="adj2" fmla="val 21030668"/>
                <a:gd name="adj3" fmla="val 14655"/>
              </a:avLst>
            </a:prstGeom>
            <a:solidFill>
              <a:schemeClr val="accent1">
                <a:lumMod val="75000"/>
              </a:schemeClr>
            </a:solidFill>
            <a:ln w="31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l" defTabSz="932293" rtl="0" eaLnBrk="1" fontAlgn="base" latinLnBrk="0" hangingPunct="1">
                <a:spcBef>
                  <a:spcPct val="0"/>
                </a:spcBef>
                <a:spcAft>
                  <a:spcPct val="0"/>
                </a:spcAft>
                <a:buClrTx/>
                <a:buSzTx/>
                <a:buFontTx/>
                <a:buNone/>
                <a:tabLst/>
                <a:defRPr/>
              </a:pPr>
              <a:endParaRPr kumimoji="0" lang="en-US" sz="2400" b="0" i="0" u="none" strike="noStrike" kern="1200" cap="none" normalizeH="0" baseline="0" noProof="0">
                <a:ln>
                  <a:noFill/>
                </a:ln>
                <a:solidFill>
                  <a:schemeClr val="tx1"/>
                </a:solidFill>
                <a:effectLst/>
                <a:uLnTx/>
                <a:uFillTx/>
                <a:latin typeface="+mj-lt"/>
                <a:ea typeface="+mn-ea"/>
                <a:cs typeface="Segoe UI" pitchFamily="34" charset="0"/>
              </a:endParaRPr>
            </a:p>
          </p:txBody>
        </p:sp>
        <p:sp>
          <p:nvSpPr>
            <p:cNvPr id="75" name="Pie 6">
              <a:extLst>
                <a:ext uri="{FF2B5EF4-FFF2-40B4-BE49-F238E27FC236}">
                  <a16:creationId xmlns:a16="http://schemas.microsoft.com/office/drawing/2014/main" id="{742A46A0-D42E-C798-4A72-B7286DC87A4D}"/>
                </a:ext>
                <a:ext uri="{C183D7F6-B498-43B3-948B-1728B52AA6E4}">
                  <adec:decorative xmlns:adec="http://schemas.microsoft.com/office/drawing/2017/decorative" val="1"/>
                </a:ext>
              </a:extLst>
            </p:cNvPr>
            <p:cNvSpPr>
              <a:spLocks/>
            </p:cNvSpPr>
            <p:nvPr/>
          </p:nvSpPr>
          <p:spPr>
            <a:xfrm rot="15728810">
              <a:off x="4632404" y="2142453"/>
              <a:ext cx="2713333" cy="2713333"/>
            </a:xfrm>
            <a:prstGeom prst="arc">
              <a:avLst>
                <a:gd name="adj1" fmla="val 19730292"/>
                <a:gd name="adj2" fmla="val 20301922"/>
              </a:avLst>
            </a:prstGeom>
            <a:ln w="12700">
              <a:solidFill>
                <a:schemeClr val="bg1">
                  <a:lumMod val="75000"/>
                </a:schemeClr>
              </a:solidFill>
              <a:headEnd type="none" w="lg" len="med"/>
              <a:tailEnd type="arrow"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l" defTabSz="932293" rtl="0" eaLnBrk="1" fontAlgn="base" latinLnBrk="0" hangingPunct="1">
                <a:spcBef>
                  <a:spcPct val="0"/>
                </a:spcBef>
                <a:spcAft>
                  <a:spcPct val="0"/>
                </a:spcAft>
                <a:buClrTx/>
                <a:buSzTx/>
                <a:buFontTx/>
                <a:buNone/>
                <a:tabLst/>
                <a:defRPr/>
              </a:pPr>
              <a:endParaRPr kumimoji="0" lang="en-US" sz="2400" b="0" i="0" u="none" strike="noStrike" kern="1200" cap="none" normalizeH="0" baseline="0" noProof="0">
                <a:ln>
                  <a:noFill/>
                </a:ln>
                <a:solidFill>
                  <a:schemeClr val="tx1"/>
                </a:solidFill>
                <a:effectLst/>
                <a:uLnTx/>
                <a:uFillTx/>
                <a:latin typeface="+mj-lt"/>
                <a:ea typeface="+mn-ea"/>
                <a:cs typeface="Segoe UI" pitchFamily="34" charset="0"/>
              </a:endParaRPr>
            </a:p>
          </p:txBody>
        </p:sp>
        <p:sp>
          <p:nvSpPr>
            <p:cNvPr id="76" name="Oval 75">
              <a:extLst>
                <a:ext uri="{FF2B5EF4-FFF2-40B4-BE49-F238E27FC236}">
                  <a16:creationId xmlns:a16="http://schemas.microsoft.com/office/drawing/2014/main" id="{24E36784-D185-FCB4-DA9E-1A51C2C11C68}"/>
                </a:ext>
                <a:ext uri="{C183D7F6-B498-43B3-948B-1728B52AA6E4}">
                  <adec:decorative xmlns:adec="http://schemas.microsoft.com/office/drawing/2017/decorative" val="1"/>
                </a:ext>
              </a:extLst>
            </p:cNvPr>
            <p:cNvSpPr>
              <a:spLocks noChangeAspect="1"/>
            </p:cNvSpPr>
            <p:nvPr/>
          </p:nvSpPr>
          <p:spPr>
            <a:xfrm flipH="1">
              <a:off x="5312419" y="1744859"/>
              <a:ext cx="328607" cy="328603"/>
            </a:xfrm>
            <a:prstGeom prst="ellipse">
              <a:avLst/>
            </a:prstGeom>
            <a:solidFill>
              <a:schemeClr val="accent1">
                <a:lumMod val="75000"/>
              </a:schemeClr>
            </a:solidFill>
            <a:ln w="6350" cap="flat" cmpd="sng" algn="ctr">
              <a:solidFill>
                <a:schemeClr val="accent3">
                  <a:lumMod val="75000"/>
                </a:scheme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spcBef>
                  <a:spcPts val="0"/>
                </a:spcBef>
                <a:spcAft>
                  <a:spcPts val="0"/>
                </a:spcAft>
                <a:buClrTx/>
                <a:buSzTx/>
                <a:buFontTx/>
                <a:buNone/>
                <a:tabLst/>
                <a:defRPr/>
              </a:pPr>
              <a:endParaRPr kumimoji="0" lang="en-US" sz="1400" b="0" i="0" u="none" strike="noStrike" kern="1200" cap="none" normalizeH="0" baseline="0" noProof="0">
                <a:ln>
                  <a:noFill/>
                </a:ln>
                <a:effectLst/>
                <a:uLnTx/>
                <a:uFillTx/>
                <a:latin typeface="+mj-lt"/>
                <a:ea typeface="+mn-ea"/>
                <a:cs typeface="+mn-cs"/>
              </a:endParaRPr>
            </a:p>
          </p:txBody>
        </p:sp>
        <p:sp>
          <p:nvSpPr>
            <p:cNvPr id="77" name="Oval 76">
              <a:extLst>
                <a:ext uri="{FF2B5EF4-FFF2-40B4-BE49-F238E27FC236}">
                  <a16:creationId xmlns:a16="http://schemas.microsoft.com/office/drawing/2014/main" id="{B577E2B6-F74B-91AE-8F20-FCEF1DF2D67D}"/>
                </a:ext>
                <a:ext uri="{C183D7F6-B498-43B3-948B-1728B52AA6E4}">
                  <adec:decorative xmlns:adec="http://schemas.microsoft.com/office/drawing/2017/decorative" val="1"/>
                </a:ext>
              </a:extLst>
            </p:cNvPr>
            <p:cNvSpPr>
              <a:spLocks noChangeAspect="1"/>
            </p:cNvSpPr>
            <p:nvPr/>
          </p:nvSpPr>
          <p:spPr>
            <a:xfrm>
              <a:off x="6315283" y="1713021"/>
              <a:ext cx="328609" cy="328605"/>
            </a:xfrm>
            <a:prstGeom prst="ellipse">
              <a:avLst/>
            </a:prstGeom>
            <a:solidFill>
              <a:schemeClr val="accent1">
                <a:lumMod val="75000"/>
              </a:schemeClr>
            </a:solidFill>
            <a:ln w="6350" cap="flat" cmpd="sng" algn="ctr">
              <a:solidFill>
                <a:schemeClr val="accent3">
                  <a:lumMod val="75000"/>
                </a:scheme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spcBef>
                  <a:spcPts val="0"/>
                </a:spcBef>
                <a:spcAft>
                  <a:spcPts val="0"/>
                </a:spcAft>
                <a:buClrTx/>
                <a:buSzTx/>
                <a:buFontTx/>
                <a:buNone/>
                <a:tabLst/>
                <a:defRPr/>
              </a:pPr>
              <a:endParaRPr kumimoji="0" lang="en-US" sz="1400" b="0" i="0" u="none" strike="noStrike" kern="1200" cap="none" normalizeH="0" baseline="0" noProof="0">
                <a:ln>
                  <a:noFill/>
                </a:ln>
                <a:effectLst/>
                <a:uLnTx/>
                <a:uFillTx/>
                <a:latin typeface="+mj-lt"/>
                <a:ea typeface="+mn-ea"/>
                <a:cs typeface="+mn-cs"/>
              </a:endParaRPr>
            </a:p>
          </p:txBody>
        </p:sp>
        <p:sp>
          <p:nvSpPr>
            <p:cNvPr id="79" name="Oval 78">
              <a:extLst>
                <a:ext uri="{FF2B5EF4-FFF2-40B4-BE49-F238E27FC236}">
                  <a16:creationId xmlns:a16="http://schemas.microsoft.com/office/drawing/2014/main" id="{21C756DD-92CD-8971-A572-FD9E2A7C1019}"/>
                </a:ext>
                <a:ext uri="{C183D7F6-B498-43B3-948B-1728B52AA6E4}">
                  <adec:decorative xmlns:adec="http://schemas.microsoft.com/office/drawing/2017/decorative" val="1"/>
                </a:ext>
              </a:extLst>
            </p:cNvPr>
            <p:cNvSpPr>
              <a:spLocks noChangeAspect="1"/>
            </p:cNvSpPr>
            <p:nvPr/>
          </p:nvSpPr>
          <p:spPr>
            <a:xfrm>
              <a:off x="7173501" y="2351745"/>
              <a:ext cx="328609" cy="328605"/>
            </a:xfrm>
            <a:prstGeom prst="ellipse">
              <a:avLst/>
            </a:prstGeom>
            <a:solidFill>
              <a:schemeClr val="accent1">
                <a:lumMod val="75000"/>
              </a:schemeClr>
            </a:solidFill>
            <a:ln w="6350" cap="flat" cmpd="sng" algn="ctr">
              <a:solidFill>
                <a:schemeClr val="accent3">
                  <a:lumMod val="75000"/>
                </a:scheme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spcBef>
                  <a:spcPts val="0"/>
                </a:spcBef>
                <a:spcAft>
                  <a:spcPts val="0"/>
                </a:spcAft>
                <a:buClrTx/>
                <a:buSzTx/>
                <a:buFontTx/>
                <a:buNone/>
                <a:tabLst/>
                <a:defRPr/>
              </a:pPr>
              <a:endParaRPr kumimoji="0" lang="en-US" sz="1400" b="0" i="0" u="none" strike="noStrike" kern="1200" cap="none" normalizeH="0" baseline="0" noProof="0">
                <a:ln>
                  <a:noFill/>
                </a:ln>
                <a:effectLst/>
                <a:uLnTx/>
                <a:uFillTx/>
                <a:latin typeface="+mj-lt"/>
                <a:ea typeface="+mn-ea"/>
                <a:cs typeface="+mn-cs"/>
              </a:endParaRPr>
            </a:p>
          </p:txBody>
        </p:sp>
        <p:sp>
          <p:nvSpPr>
            <p:cNvPr id="82" name="Oval 81">
              <a:extLst>
                <a:ext uri="{FF2B5EF4-FFF2-40B4-BE49-F238E27FC236}">
                  <a16:creationId xmlns:a16="http://schemas.microsoft.com/office/drawing/2014/main" id="{8C4C55EB-AEB4-8E74-4B47-2F55E5011F8F}"/>
                </a:ext>
                <a:ext uri="{C183D7F6-B498-43B3-948B-1728B52AA6E4}">
                  <adec:decorative xmlns:adec="http://schemas.microsoft.com/office/drawing/2017/decorative" val="1"/>
                </a:ext>
              </a:extLst>
            </p:cNvPr>
            <p:cNvSpPr>
              <a:spLocks noChangeAspect="1"/>
            </p:cNvSpPr>
            <p:nvPr/>
          </p:nvSpPr>
          <p:spPr>
            <a:xfrm>
              <a:off x="7494050" y="3331381"/>
              <a:ext cx="328609" cy="328605"/>
            </a:xfrm>
            <a:prstGeom prst="ellipse">
              <a:avLst/>
            </a:prstGeom>
            <a:solidFill>
              <a:schemeClr val="accent1">
                <a:lumMod val="75000"/>
              </a:schemeClr>
            </a:solidFill>
            <a:ln w="6350" cap="flat" cmpd="sng" algn="ctr">
              <a:solidFill>
                <a:schemeClr val="accent3">
                  <a:lumMod val="75000"/>
                </a:scheme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spcBef>
                  <a:spcPts val="0"/>
                </a:spcBef>
                <a:spcAft>
                  <a:spcPts val="0"/>
                </a:spcAft>
                <a:buClrTx/>
                <a:buSzTx/>
                <a:buFontTx/>
                <a:buNone/>
                <a:tabLst/>
                <a:defRPr/>
              </a:pPr>
              <a:endParaRPr kumimoji="0" lang="en-US" sz="1400" b="0" i="0" u="none" strike="noStrike" kern="1200" cap="none" normalizeH="0" baseline="0" noProof="0">
                <a:ln>
                  <a:noFill/>
                </a:ln>
                <a:effectLst/>
                <a:uLnTx/>
                <a:uFillTx/>
                <a:latin typeface="+mj-lt"/>
                <a:ea typeface="+mn-ea"/>
                <a:cs typeface="+mn-cs"/>
              </a:endParaRPr>
            </a:p>
          </p:txBody>
        </p:sp>
        <p:sp>
          <p:nvSpPr>
            <p:cNvPr id="83" name="Oval 82">
              <a:extLst>
                <a:ext uri="{FF2B5EF4-FFF2-40B4-BE49-F238E27FC236}">
                  <a16:creationId xmlns:a16="http://schemas.microsoft.com/office/drawing/2014/main" id="{C1EC920F-4531-1112-C32A-836A5126BB61}"/>
                </a:ext>
                <a:ext uri="{C183D7F6-B498-43B3-948B-1728B52AA6E4}">
                  <adec:decorative xmlns:adec="http://schemas.microsoft.com/office/drawing/2017/decorative" val="1"/>
                </a:ext>
              </a:extLst>
            </p:cNvPr>
            <p:cNvSpPr>
              <a:spLocks noChangeAspect="1"/>
            </p:cNvSpPr>
            <p:nvPr/>
          </p:nvSpPr>
          <p:spPr>
            <a:xfrm>
              <a:off x="7173501" y="4307408"/>
              <a:ext cx="328609" cy="328605"/>
            </a:xfrm>
            <a:prstGeom prst="ellipse">
              <a:avLst/>
            </a:prstGeom>
            <a:solidFill>
              <a:schemeClr val="accent1">
                <a:lumMod val="75000"/>
              </a:schemeClr>
            </a:solidFill>
            <a:ln w="6350" cap="flat" cmpd="sng" algn="ctr">
              <a:solidFill>
                <a:schemeClr val="accent3">
                  <a:lumMod val="75000"/>
                </a:scheme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en-US" sz="1400">
                <a:latin typeface="+mj-lt"/>
              </a:endParaRPr>
            </a:p>
          </p:txBody>
        </p:sp>
        <p:sp>
          <p:nvSpPr>
            <p:cNvPr id="85" name="Pie 6">
              <a:extLst>
                <a:ext uri="{FF2B5EF4-FFF2-40B4-BE49-F238E27FC236}">
                  <a16:creationId xmlns:a16="http://schemas.microsoft.com/office/drawing/2014/main" id="{58F0A319-6950-1A13-4695-42B302F932FE}"/>
                </a:ext>
                <a:ext uri="{C183D7F6-B498-43B3-948B-1728B52AA6E4}">
                  <adec:decorative xmlns:adec="http://schemas.microsoft.com/office/drawing/2017/decorative" val="1"/>
                </a:ext>
              </a:extLst>
            </p:cNvPr>
            <p:cNvSpPr>
              <a:spLocks/>
            </p:cNvSpPr>
            <p:nvPr/>
          </p:nvSpPr>
          <p:spPr>
            <a:xfrm rot="6044647">
              <a:off x="4301259" y="1811306"/>
              <a:ext cx="3375624" cy="3375624"/>
            </a:xfrm>
            <a:prstGeom prst="blockArc">
              <a:avLst>
                <a:gd name="adj1" fmla="val 18778579"/>
                <a:gd name="adj2" fmla="val 21028589"/>
                <a:gd name="adj3" fmla="val 14820"/>
              </a:avLst>
            </a:prstGeom>
            <a:solidFill>
              <a:schemeClr val="accent1"/>
            </a:solidFill>
            <a:ln w="31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l" defTabSz="932293" rtl="0" eaLnBrk="1" fontAlgn="base" latinLnBrk="0" hangingPunct="1">
                <a:spcBef>
                  <a:spcPct val="0"/>
                </a:spcBef>
                <a:spcAft>
                  <a:spcPct val="0"/>
                </a:spcAft>
                <a:buClrTx/>
                <a:buSzTx/>
                <a:buFontTx/>
                <a:buNone/>
                <a:tabLst/>
                <a:defRPr/>
              </a:pPr>
              <a:endParaRPr kumimoji="0" lang="en-US" sz="2400" b="0" i="0" u="none" strike="noStrike" kern="1200" cap="none" normalizeH="0" baseline="0" noProof="0">
                <a:ln>
                  <a:noFill/>
                </a:ln>
                <a:solidFill>
                  <a:schemeClr val="tx1"/>
                </a:solidFill>
                <a:effectLst/>
                <a:uLnTx/>
                <a:uFillTx/>
                <a:latin typeface="+mj-lt"/>
                <a:ea typeface="+mn-ea"/>
                <a:cs typeface="Segoe UI" pitchFamily="34" charset="0"/>
              </a:endParaRPr>
            </a:p>
          </p:txBody>
        </p:sp>
        <p:sp>
          <p:nvSpPr>
            <p:cNvPr id="86" name="Pie 6">
              <a:extLst>
                <a:ext uri="{FF2B5EF4-FFF2-40B4-BE49-F238E27FC236}">
                  <a16:creationId xmlns:a16="http://schemas.microsoft.com/office/drawing/2014/main" id="{C7751D4F-04E9-4609-5639-5F33F911129B}"/>
                </a:ext>
                <a:ext uri="{C183D7F6-B498-43B3-948B-1728B52AA6E4}">
                  <adec:decorative xmlns:adec="http://schemas.microsoft.com/office/drawing/2017/decorative" val="1"/>
                </a:ext>
              </a:extLst>
            </p:cNvPr>
            <p:cNvSpPr>
              <a:spLocks/>
            </p:cNvSpPr>
            <p:nvPr/>
          </p:nvSpPr>
          <p:spPr>
            <a:xfrm rot="4726768">
              <a:off x="4632404" y="2142451"/>
              <a:ext cx="2713333" cy="2713333"/>
            </a:xfrm>
            <a:prstGeom prst="arc">
              <a:avLst>
                <a:gd name="adj1" fmla="val 19883865"/>
                <a:gd name="adj2" fmla="val 20370089"/>
              </a:avLst>
            </a:prstGeom>
            <a:ln w="12700">
              <a:solidFill>
                <a:schemeClr val="bg1">
                  <a:lumMod val="75000"/>
                </a:schemeClr>
              </a:solidFill>
              <a:headEnd type="none" w="lg" len="med"/>
              <a:tailEnd type="arrow"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defTabSz="932293" fontAlgn="base">
                <a:spcBef>
                  <a:spcPct val="0"/>
                </a:spcBef>
                <a:spcAft>
                  <a:spcPct val="0"/>
                </a:spcAft>
              </a:pPr>
              <a:endParaRPr lang="en-US" sz="2400">
                <a:solidFill>
                  <a:schemeClr val="tx1"/>
                </a:solidFill>
                <a:latin typeface="+mj-lt"/>
                <a:cs typeface="Segoe UI" pitchFamily="34" charset="0"/>
              </a:endParaRPr>
            </a:p>
          </p:txBody>
        </p:sp>
        <p:sp>
          <p:nvSpPr>
            <p:cNvPr id="87" name="Oval 86">
              <a:extLst>
                <a:ext uri="{FF2B5EF4-FFF2-40B4-BE49-F238E27FC236}">
                  <a16:creationId xmlns:a16="http://schemas.microsoft.com/office/drawing/2014/main" id="{347FB481-5080-6280-FBEA-75C0C0D3A68D}"/>
                </a:ext>
                <a:ext uri="{C183D7F6-B498-43B3-948B-1728B52AA6E4}">
                  <adec:decorative xmlns:adec="http://schemas.microsoft.com/office/drawing/2017/decorative" val="1"/>
                </a:ext>
              </a:extLst>
            </p:cNvPr>
            <p:cNvSpPr>
              <a:spLocks noChangeAspect="1"/>
            </p:cNvSpPr>
            <p:nvPr/>
          </p:nvSpPr>
          <p:spPr>
            <a:xfrm>
              <a:off x="6336637" y="4920151"/>
              <a:ext cx="328609" cy="328605"/>
            </a:xfrm>
            <a:prstGeom prst="ellipse">
              <a:avLst/>
            </a:prstGeom>
            <a:solidFill>
              <a:schemeClr val="accent1"/>
            </a:solidFill>
            <a:ln w="6350" cap="flat" cmpd="sng" algn="ctr">
              <a:solidFill>
                <a:schemeClr val="accent3">
                  <a:lumMod val="75000"/>
                </a:scheme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spcBef>
                  <a:spcPts val="0"/>
                </a:spcBef>
                <a:spcAft>
                  <a:spcPts val="0"/>
                </a:spcAft>
                <a:buClrTx/>
                <a:buSzTx/>
                <a:buFontTx/>
                <a:buNone/>
                <a:tabLst/>
                <a:defRPr/>
              </a:pPr>
              <a:endParaRPr kumimoji="0" lang="en-US" sz="1400" b="0" i="0" u="none" strike="noStrike" kern="1200" cap="none" normalizeH="0" baseline="0" noProof="0">
                <a:ln>
                  <a:noFill/>
                </a:ln>
                <a:effectLst/>
                <a:uLnTx/>
                <a:uFillTx/>
                <a:latin typeface="+mj-lt"/>
                <a:ea typeface="+mn-ea"/>
                <a:cs typeface="+mn-cs"/>
              </a:endParaRPr>
            </a:p>
          </p:txBody>
        </p:sp>
        <p:sp>
          <p:nvSpPr>
            <p:cNvPr id="89" name="Pie 6">
              <a:extLst>
                <a:ext uri="{FF2B5EF4-FFF2-40B4-BE49-F238E27FC236}">
                  <a16:creationId xmlns:a16="http://schemas.microsoft.com/office/drawing/2014/main" id="{3D0F2887-E9E9-F0C5-E905-8B89BC9BC986}"/>
                </a:ext>
                <a:ext uri="{C183D7F6-B498-43B3-948B-1728B52AA6E4}">
                  <adec:decorative xmlns:adec="http://schemas.microsoft.com/office/drawing/2017/decorative" val="1"/>
                </a:ext>
              </a:extLst>
            </p:cNvPr>
            <p:cNvSpPr>
              <a:spLocks/>
            </p:cNvSpPr>
            <p:nvPr/>
          </p:nvSpPr>
          <p:spPr>
            <a:xfrm rot="10317674">
              <a:off x="4307609" y="1817657"/>
              <a:ext cx="3375624" cy="3375624"/>
            </a:xfrm>
            <a:prstGeom prst="blockArc">
              <a:avLst>
                <a:gd name="adj1" fmla="val 16862909"/>
                <a:gd name="adj2" fmla="val 20947593"/>
                <a:gd name="adj3" fmla="val 15291"/>
              </a:avLst>
            </a:prstGeom>
            <a:solidFill>
              <a:schemeClr val="accent5">
                <a:lumMod val="20000"/>
                <a:lumOff val="80000"/>
              </a:schemeClr>
            </a:solidFill>
            <a:ln w="31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l" defTabSz="932293" rtl="0" eaLnBrk="1" fontAlgn="base" latinLnBrk="0" hangingPunct="1">
                <a:spcBef>
                  <a:spcPct val="0"/>
                </a:spcBef>
                <a:spcAft>
                  <a:spcPct val="0"/>
                </a:spcAft>
                <a:buClrTx/>
                <a:buSzTx/>
                <a:buFontTx/>
                <a:buNone/>
                <a:tabLst/>
                <a:defRPr/>
              </a:pPr>
              <a:endParaRPr kumimoji="0" lang="en-US" sz="2400" b="0" i="0" u="none" strike="noStrike" kern="1200" cap="none" normalizeH="0" baseline="0" noProof="0">
                <a:ln>
                  <a:noFill/>
                </a:ln>
                <a:solidFill>
                  <a:schemeClr val="tx1"/>
                </a:solidFill>
                <a:effectLst/>
                <a:uLnTx/>
                <a:uFillTx/>
                <a:latin typeface="+mj-lt"/>
                <a:ea typeface="+mn-ea"/>
                <a:cs typeface="Segoe UI" pitchFamily="34" charset="0"/>
              </a:endParaRPr>
            </a:p>
          </p:txBody>
        </p:sp>
        <p:sp>
          <p:nvSpPr>
            <p:cNvPr id="90" name="Pie 6">
              <a:extLst>
                <a:ext uri="{FF2B5EF4-FFF2-40B4-BE49-F238E27FC236}">
                  <a16:creationId xmlns:a16="http://schemas.microsoft.com/office/drawing/2014/main" id="{2DADEAFB-C1CE-900C-EB43-5F4AF6C4F6B9}"/>
                </a:ext>
                <a:ext uri="{C183D7F6-B498-43B3-948B-1728B52AA6E4}">
                  <adec:decorative xmlns:adec="http://schemas.microsoft.com/office/drawing/2017/decorative" val="1"/>
                </a:ext>
              </a:extLst>
            </p:cNvPr>
            <p:cNvSpPr>
              <a:spLocks/>
            </p:cNvSpPr>
            <p:nvPr/>
          </p:nvSpPr>
          <p:spPr>
            <a:xfrm rot="7189307">
              <a:off x="4632404" y="2142452"/>
              <a:ext cx="2713333" cy="2713333"/>
            </a:xfrm>
            <a:prstGeom prst="arc">
              <a:avLst>
                <a:gd name="adj1" fmla="val 19764755"/>
                <a:gd name="adj2" fmla="val 20244911"/>
              </a:avLst>
            </a:prstGeom>
            <a:ln w="12700">
              <a:solidFill>
                <a:schemeClr val="bg1">
                  <a:lumMod val="75000"/>
                </a:schemeClr>
              </a:solidFill>
              <a:headEnd type="none" w="lg" len="med"/>
              <a:tailEnd type="arrow"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defTabSz="932293" fontAlgn="base">
                <a:spcBef>
                  <a:spcPct val="0"/>
                </a:spcBef>
                <a:spcAft>
                  <a:spcPct val="0"/>
                </a:spcAft>
              </a:pPr>
              <a:endParaRPr lang="en-US" sz="2400">
                <a:solidFill>
                  <a:schemeClr val="tx1"/>
                </a:solidFill>
                <a:latin typeface="+mj-lt"/>
                <a:cs typeface="Segoe UI" pitchFamily="34" charset="0"/>
              </a:endParaRPr>
            </a:p>
          </p:txBody>
        </p:sp>
        <p:sp>
          <p:nvSpPr>
            <p:cNvPr id="92" name="Oval 91">
              <a:extLst>
                <a:ext uri="{FF2B5EF4-FFF2-40B4-BE49-F238E27FC236}">
                  <a16:creationId xmlns:a16="http://schemas.microsoft.com/office/drawing/2014/main" id="{015B640C-2BFE-0DE8-B848-F5CF32A02F60}"/>
                </a:ext>
                <a:ext uri="{C183D7F6-B498-43B3-948B-1728B52AA6E4}">
                  <adec:decorative xmlns:adec="http://schemas.microsoft.com/office/drawing/2017/decorative" val="1"/>
                </a:ext>
              </a:extLst>
            </p:cNvPr>
            <p:cNvSpPr>
              <a:spLocks noChangeAspect="1"/>
            </p:cNvSpPr>
            <p:nvPr/>
          </p:nvSpPr>
          <p:spPr>
            <a:xfrm flipH="1">
              <a:off x="5312419" y="4920152"/>
              <a:ext cx="328607" cy="328603"/>
            </a:xfrm>
            <a:prstGeom prst="ellipse">
              <a:avLst/>
            </a:prstGeom>
            <a:solidFill>
              <a:schemeClr val="accent5">
                <a:lumMod val="20000"/>
                <a:lumOff val="80000"/>
              </a:schemeClr>
            </a:solidFill>
            <a:ln w="6350" cap="flat" cmpd="sng" algn="ctr">
              <a:solidFill>
                <a:schemeClr val="accent3">
                  <a:lumMod val="75000"/>
                </a:scheme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spcBef>
                  <a:spcPts val="0"/>
                </a:spcBef>
                <a:spcAft>
                  <a:spcPts val="0"/>
                </a:spcAft>
                <a:buClrTx/>
                <a:buSzTx/>
                <a:buFontTx/>
                <a:buNone/>
                <a:tabLst/>
                <a:defRPr/>
              </a:pPr>
              <a:endParaRPr kumimoji="0" lang="en-US" sz="1400" b="0" i="0" u="none" strike="noStrike" kern="1200" cap="none" normalizeH="0" baseline="0" noProof="0">
                <a:ln>
                  <a:noFill/>
                </a:ln>
                <a:effectLst/>
                <a:uLnTx/>
                <a:uFillTx/>
                <a:latin typeface="+mj-lt"/>
                <a:ea typeface="+mn-ea"/>
                <a:cs typeface="+mn-cs"/>
              </a:endParaRPr>
            </a:p>
          </p:txBody>
        </p:sp>
        <p:sp>
          <p:nvSpPr>
            <p:cNvPr id="93" name="Oval 92">
              <a:extLst>
                <a:ext uri="{FF2B5EF4-FFF2-40B4-BE49-F238E27FC236}">
                  <a16:creationId xmlns:a16="http://schemas.microsoft.com/office/drawing/2014/main" id="{0DE2AB5F-2564-4D26-9E11-73BD600465EC}"/>
                </a:ext>
                <a:ext uri="{C183D7F6-B498-43B3-948B-1728B52AA6E4}">
                  <adec:decorative xmlns:adec="http://schemas.microsoft.com/office/drawing/2017/decorative" val="1"/>
                </a:ext>
              </a:extLst>
            </p:cNvPr>
            <p:cNvSpPr>
              <a:spLocks noChangeAspect="1"/>
            </p:cNvSpPr>
            <p:nvPr/>
          </p:nvSpPr>
          <p:spPr>
            <a:xfrm flipH="1">
              <a:off x="4475556" y="4307409"/>
              <a:ext cx="328607" cy="328603"/>
            </a:xfrm>
            <a:prstGeom prst="ellipse">
              <a:avLst/>
            </a:prstGeom>
            <a:solidFill>
              <a:schemeClr val="accent5">
                <a:lumMod val="20000"/>
                <a:lumOff val="80000"/>
              </a:schemeClr>
            </a:solidFill>
            <a:ln w="6350" cap="flat" cmpd="sng" algn="ctr">
              <a:solidFill>
                <a:schemeClr val="accent3">
                  <a:lumMod val="75000"/>
                </a:scheme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spcBef>
                  <a:spcPts val="0"/>
                </a:spcBef>
                <a:spcAft>
                  <a:spcPts val="0"/>
                </a:spcAft>
                <a:buClrTx/>
                <a:buSzTx/>
                <a:buFontTx/>
                <a:buNone/>
                <a:tabLst/>
                <a:defRPr/>
              </a:pPr>
              <a:endParaRPr kumimoji="0" lang="en-US" sz="1400" b="0" i="0" u="none" strike="noStrike" kern="1200" cap="none" normalizeH="0" baseline="0" noProof="0">
                <a:ln>
                  <a:noFill/>
                </a:ln>
                <a:effectLst/>
                <a:uLnTx/>
                <a:uFillTx/>
                <a:latin typeface="+mj-lt"/>
                <a:ea typeface="+mn-ea"/>
                <a:cs typeface="+mn-cs"/>
              </a:endParaRPr>
            </a:p>
          </p:txBody>
        </p:sp>
        <p:sp>
          <p:nvSpPr>
            <p:cNvPr id="95" name="Content Placeholder 1">
              <a:extLst>
                <a:ext uri="{FF2B5EF4-FFF2-40B4-BE49-F238E27FC236}">
                  <a16:creationId xmlns:a16="http://schemas.microsoft.com/office/drawing/2014/main" id="{3C762BE3-1886-524C-7EAB-E3FA70207C2C}"/>
                </a:ext>
              </a:extLst>
            </p:cNvPr>
            <p:cNvSpPr txBox="1">
              <a:spLocks/>
            </p:cNvSpPr>
            <p:nvPr/>
          </p:nvSpPr>
          <p:spPr>
            <a:xfrm rot="3540000">
              <a:off x="5895353" y="2531599"/>
              <a:ext cx="1537274" cy="1046655"/>
            </a:xfrm>
            <a:prstGeom prst="rect">
              <a:avLst/>
            </a:prstGeom>
            <a:noFill/>
            <a:ln w="10795" cap="flat" cmpd="sng" algn="ctr">
              <a:noFill/>
              <a:prstDash val="solid"/>
            </a:ln>
            <a:effectLst/>
          </p:spPr>
          <p:txBody>
            <a:bodyPr spcFirstLastPara="1" vert="horz" wrap="square" lIns="0" tIns="0" rIns="0" bIns="0" numCol="1" spcCol="1270" rtlCol="0" anchor="ctr" anchorCtr="0">
              <a:prstTxWarp prst="textArchUp">
                <a:avLst>
                  <a:gd name="adj" fmla="val 11960753"/>
                </a:avLst>
              </a:prstTxWarp>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defTabSz="932114" fontAlgn="base">
                <a:spcBef>
                  <a:spcPct val="0"/>
                </a:spcBef>
                <a:spcAft>
                  <a:spcPct val="0"/>
                </a:spcAft>
              </a:pPr>
              <a:r>
                <a:rPr lang="en-US" sz="900" kern="0">
                  <a:solidFill>
                    <a:schemeClr val="bg1"/>
                  </a:solidFill>
                  <a:latin typeface="+mj-lt"/>
                </a:rPr>
                <a:t>Program Delivery</a:t>
              </a:r>
            </a:p>
          </p:txBody>
        </p:sp>
        <p:sp>
          <p:nvSpPr>
            <p:cNvPr id="97" name="Content Placeholder 4">
              <a:extLst>
                <a:ext uri="{FF2B5EF4-FFF2-40B4-BE49-F238E27FC236}">
                  <a16:creationId xmlns:a16="http://schemas.microsoft.com/office/drawing/2014/main" id="{B189462C-4D7B-F4B2-2BFD-47AFCE4FBDB1}"/>
                </a:ext>
              </a:extLst>
            </p:cNvPr>
            <p:cNvSpPr txBox="1">
              <a:spLocks/>
            </p:cNvSpPr>
            <p:nvPr/>
          </p:nvSpPr>
          <p:spPr>
            <a:xfrm>
              <a:off x="4371005" y="1501001"/>
              <a:ext cx="981239" cy="192660"/>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r" defTabSz="932114" fontAlgn="base">
                <a:spcBef>
                  <a:spcPct val="0"/>
                </a:spcBef>
                <a:spcAft>
                  <a:spcPct val="0"/>
                </a:spcAft>
                <a:buSzTx/>
                <a:buFontTx/>
                <a:buNone/>
                <a:defRPr/>
              </a:pPr>
              <a:r>
                <a:rPr lang="en-US" sz="1400" kern="0">
                  <a:solidFill>
                    <a:srgbClr val="008575"/>
                  </a:solidFill>
                  <a:latin typeface="+mj-lt"/>
                </a:rPr>
                <a:t>Service</a:t>
              </a:r>
            </a:p>
          </p:txBody>
        </p:sp>
        <p:sp>
          <p:nvSpPr>
            <p:cNvPr id="98" name="Content Placeholder 5">
              <a:extLst>
                <a:ext uri="{FF2B5EF4-FFF2-40B4-BE49-F238E27FC236}">
                  <a16:creationId xmlns:a16="http://schemas.microsoft.com/office/drawing/2014/main" id="{1178B2DF-0756-7B94-248E-75C71F73E9C8}"/>
                </a:ext>
              </a:extLst>
            </p:cNvPr>
            <p:cNvSpPr txBox="1">
              <a:spLocks/>
            </p:cNvSpPr>
            <p:nvPr/>
          </p:nvSpPr>
          <p:spPr>
            <a:xfrm>
              <a:off x="6766325" y="1456681"/>
              <a:ext cx="3373517" cy="430887"/>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32114" fontAlgn="base">
                <a:spcBef>
                  <a:spcPct val="0"/>
                </a:spcBef>
                <a:spcAft>
                  <a:spcPct val="0"/>
                </a:spcAft>
                <a:buSzTx/>
                <a:buFontTx/>
                <a:buNone/>
                <a:defRPr/>
              </a:pPr>
              <a:r>
                <a:rPr lang="en-US" sz="1400" kern="0">
                  <a:latin typeface="+mj-lt"/>
                  <a:cs typeface="Segoe UI"/>
                </a:rPr>
                <a:t>Volunteer Management and Engagement </a:t>
              </a:r>
              <a:r>
                <a:rPr lang="en-US" sz="1400" kern="0">
                  <a:solidFill>
                    <a:srgbClr val="008575"/>
                  </a:solidFill>
                  <a:latin typeface="+mj-lt"/>
                </a:rPr>
                <a:t>(Power Apps)</a:t>
              </a:r>
            </a:p>
          </p:txBody>
        </p:sp>
        <p:sp>
          <p:nvSpPr>
            <p:cNvPr id="99" name="Content Placeholder 6">
              <a:extLst>
                <a:ext uri="{FF2B5EF4-FFF2-40B4-BE49-F238E27FC236}">
                  <a16:creationId xmlns:a16="http://schemas.microsoft.com/office/drawing/2014/main" id="{A505FC92-2150-CADB-BC6D-AE240DCD2104}"/>
                </a:ext>
              </a:extLst>
            </p:cNvPr>
            <p:cNvSpPr txBox="1">
              <a:spLocks/>
            </p:cNvSpPr>
            <p:nvPr/>
          </p:nvSpPr>
          <p:spPr>
            <a:xfrm>
              <a:off x="7660853" y="2395791"/>
              <a:ext cx="981239" cy="192660"/>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32114" fontAlgn="base">
                <a:spcBef>
                  <a:spcPct val="0"/>
                </a:spcBef>
                <a:spcAft>
                  <a:spcPct val="0"/>
                </a:spcAft>
                <a:buSzTx/>
                <a:buFontTx/>
                <a:buNone/>
                <a:defRPr/>
              </a:pPr>
              <a:r>
                <a:rPr lang="en-US" sz="1400" kern="0">
                  <a:solidFill>
                    <a:srgbClr val="008575"/>
                  </a:solidFill>
                  <a:latin typeface="+mj-lt"/>
                </a:rPr>
                <a:t>Operations</a:t>
              </a:r>
            </a:p>
          </p:txBody>
        </p:sp>
        <p:sp>
          <p:nvSpPr>
            <p:cNvPr id="100" name="Content Placeholder 7">
              <a:extLst>
                <a:ext uri="{FF2B5EF4-FFF2-40B4-BE49-F238E27FC236}">
                  <a16:creationId xmlns:a16="http://schemas.microsoft.com/office/drawing/2014/main" id="{E1EC3E73-20F3-AD17-E1E6-21F623729678}"/>
                </a:ext>
              </a:extLst>
            </p:cNvPr>
            <p:cNvSpPr txBox="1">
              <a:spLocks/>
            </p:cNvSpPr>
            <p:nvPr/>
          </p:nvSpPr>
          <p:spPr>
            <a:xfrm>
              <a:off x="7981545" y="3393352"/>
              <a:ext cx="981239" cy="192660"/>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32114" fontAlgn="base">
                <a:spcBef>
                  <a:spcPct val="0"/>
                </a:spcBef>
                <a:spcAft>
                  <a:spcPct val="0"/>
                </a:spcAft>
                <a:buSzTx/>
                <a:buFontTx/>
                <a:buNone/>
                <a:defRPr/>
              </a:pPr>
              <a:r>
                <a:rPr lang="en-US" sz="1400" kern="0">
                  <a:solidFill>
                    <a:srgbClr val="008575"/>
                  </a:solidFill>
                  <a:latin typeface="+mj-lt"/>
                </a:rPr>
                <a:t>Commerce</a:t>
              </a:r>
            </a:p>
          </p:txBody>
        </p:sp>
        <p:sp>
          <p:nvSpPr>
            <p:cNvPr id="101" name="Content Placeholder 8">
              <a:extLst>
                <a:ext uri="{FF2B5EF4-FFF2-40B4-BE49-F238E27FC236}">
                  <a16:creationId xmlns:a16="http://schemas.microsoft.com/office/drawing/2014/main" id="{B2CABE07-4961-F8A5-6960-ADF5AF1B18A3}"/>
                </a:ext>
              </a:extLst>
            </p:cNvPr>
            <p:cNvSpPr txBox="1">
              <a:spLocks/>
            </p:cNvSpPr>
            <p:nvPr/>
          </p:nvSpPr>
          <p:spPr>
            <a:xfrm>
              <a:off x="7653947" y="4366134"/>
              <a:ext cx="1504567" cy="192660"/>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32114" fontAlgn="base">
                <a:spcBef>
                  <a:spcPct val="0"/>
                </a:spcBef>
                <a:spcAft>
                  <a:spcPct val="0"/>
                </a:spcAft>
                <a:buSzTx/>
                <a:buFontTx/>
                <a:buNone/>
                <a:defRPr/>
              </a:pPr>
              <a:r>
                <a:rPr lang="en-US" sz="1400" kern="0">
                  <a:solidFill>
                    <a:srgbClr val="008575"/>
                  </a:solidFill>
                  <a:latin typeface="+mj-lt"/>
                </a:rPr>
                <a:t>Human Resources</a:t>
              </a:r>
            </a:p>
          </p:txBody>
        </p:sp>
        <p:sp>
          <p:nvSpPr>
            <p:cNvPr id="102" name="Content Placeholder 9">
              <a:extLst>
                <a:ext uri="{FF2B5EF4-FFF2-40B4-BE49-F238E27FC236}">
                  <a16:creationId xmlns:a16="http://schemas.microsoft.com/office/drawing/2014/main" id="{29F103EE-DFDA-1782-93E1-D96065D9EA40}"/>
                </a:ext>
              </a:extLst>
            </p:cNvPr>
            <p:cNvSpPr txBox="1">
              <a:spLocks/>
            </p:cNvSpPr>
            <p:nvPr/>
          </p:nvSpPr>
          <p:spPr>
            <a:xfrm rot="20520000">
              <a:off x="5650044" y="4144449"/>
              <a:ext cx="1316495" cy="686867"/>
            </a:xfrm>
            <a:prstGeom prst="rect">
              <a:avLst/>
            </a:prstGeom>
            <a:noFill/>
            <a:ln w="10795" cap="flat" cmpd="sng" algn="ctr">
              <a:noFill/>
              <a:prstDash val="solid"/>
            </a:ln>
            <a:effectLst/>
          </p:spPr>
          <p:txBody>
            <a:bodyPr spcFirstLastPara="1" vert="horz" wrap="square" lIns="0" tIns="0" rIns="0" bIns="0" numCol="1" spcCol="1270" rtlCol="0" anchor="ctr" anchorCtr="0">
              <a:prstTxWarp prst="textArchDown">
                <a:avLst>
                  <a:gd name="adj" fmla="val 1204426"/>
                </a:avLst>
              </a:prstTxWarp>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defTabSz="932114" fontAlgn="base">
                <a:spcBef>
                  <a:spcPct val="0"/>
                </a:spcBef>
                <a:spcAft>
                  <a:spcPct val="0"/>
                </a:spcAft>
              </a:pPr>
              <a:r>
                <a:rPr lang="en-US" sz="900" kern="0">
                  <a:solidFill>
                    <a:schemeClr val="bg1"/>
                  </a:solidFill>
                  <a:latin typeface="+mj-lt"/>
                </a:rPr>
                <a:t>Financials</a:t>
              </a:r>
            </a:p>
          </p:txBody>
        </p:sp>
        <p:sp>
          <p:nvSpPr>
            <p:cNvPr id="103" name="Content Placeholder 10">
              <a:extLst>
                <a:ext uri="{FF2B5EF4-FFF2-40B4-BE49-F238E27FC236}">
                  <a16:creationId xmlns:a16="http://schemas.microsoft.com/office/drawing/2014/main" id="{5422F86D-D812-E541-EE56-E1FCABF1ED34}"/>
                </a:ext>
              </a:extLst>
            </p:cNvPr>
            <p:cNvSpPr txBox="1">
              <a:spLocks/>
            </p:cNvSpPr>
            <p:nvPr/>
          </p:nvSpPr>
          <p:spPr>
            <a:xfrm>
              <a:off x="6683113" y="5255451"/>
              <a:ext cx="981239" cy="192660"/>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32114" fontAlgn="base">
                <a:spcBef>
                  <a:spcPct val="0"/>
                </a:spcBef>
                <a:spcAft>
                  <a:spcPct val="0"/>
                </a:spcAft>
                <a:buSzTx/>
                <a:buFontTx/>
                <a:buNone/>
                <a:defRPr/>
              </a:pPr>
              <a:r>
                <a:rPr lang="en-US" sz="1400" kern="0">
                  <a:solidFill>
                    <a:srgbClr val="008575"/>
                  </a:solidFill>
                  <a:latin typeface="+mj-lt"/>
                </a:rPr>
                <a:t>Finance</a:t>
              </a:r>
            </a:p>
          </p:txBody>
        </p:sp>
        <p:sp>
          <p:nvSpPr>
            <p:cNvPr id="104" name="Content Placeholder 11">
              <a:extLst>
                <a:ext uri="{FF2B5EF4-FFF2-40B4-BE49-F238E27FC236}">
                  <a16:creationId xmlns:a16="http://schemas.microsoft.com/office/drawing/2014/main" id="{4FD1DE56-CDAA-90B3-6E81-A891B0A83A96}"/>
                </a:ext>
              </a:extLst>
            </p:cNvPr>
            <p:cNvSpPr txBox="1">
              <a:spLocks/>
            </p:cNvSpPr>
            <p:nvPr/>
          </p:nvSpPr>
          <p:spPr>
            <a:xfrm rot="2340000">
              <a:off x="4619743" y="3940827"/>
              <a:ext cx="1525427" cy="693736"/>
            </a:xfrm>
            <a:prstGeom prst="rect">
              <a:avLst/>
            </a:prstGeom>
            <a:noFill/>
            <a:ln w="10795" cap="flat" cmpd="sng" algn="ctr">
              <a:noFill/>
              <a:prstDash val="solid"/>
            </a:ln>
            <a:effectLst/>
          </p:spPr>
          <p:txBody>
            <a:bodyPr spcFirstLastPara="1" vert="horz" wrap="square" lIns="0" tIns="0" rIns="0" bIns="0" numCol="1" spcCol="1270" rtlCol="0" anchor="ctr" anchorCtr="0">
              <a:prstTxWarp prst="textArchDown">
                <a:avLst/>
              </a:prstTxWarp>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defTabSz="932114" fontAlgn="base">
                <a:spcBef>
                  <a:spcPct val="0"/>
                </a:spcBef>
                <a:spcAft>
                  <a:spcPct val="0"/>
                </a:spcAft>
              </a:pPr>
              <a:r>
                <a:rPr lang="en-US" sz="900" kern="0">
                  <a:latin typeface="+mj-lt"/>
                </a:rPr>
                <a:t>Insights &amp; Impact</a:t>
              </a:r>
            </a:p>
          </p:txBody>
        </p:sp>
        <p:sp>
          <p:nvSpPr>
            <p:cNvPr id="105" name="Content Placeholder 12">
              <a:extLst>
                <a:ext uri="{FF2B5EF4-FFF2-40B4-BE49-F238E27FC236}">
                  <a16:creationId xmlns:a16="http://schemas.microsoft.com/office/drawing/2014/main" id="{6C9DB14F-6868-702B-8FAE-79D377742BA5}"/>
                </a:ext>
              </a:extLst>
            </p:cNvPr>
            <p:cNvSpPr txBox="1">
              <a:spLocks/>
            </p:cNvSpPr>
            <p:nvPr/>
          </p:nvSpPr>
          <p:spPr>
            <a:xfrm>
              <a:off x="3362437" y="4368611"/>
              <a:ext cx="981239" cy="192660"/>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r" defTabSz="932114" fontAlgn="base">
                <a:spcBef>
                  <a:spcPct val="0"/>
                </a:spcBef>
                <a:spcAft>
                  <a:spcPct val="0"/>
                </a:spcAft>
                <a:buSzTx/>
                <a:buFontTx/>
                <a:buNone/>
                <a:defRPr/>
              </a:pPr>
              <a:r>
                <a:rPr lang="en-US" sz="1400" kern="0">
                  <a:solidFill>
                    <a:srgbClr val="008575"/>
                  </a:solidFill>
                  <a:latin typeface="+mj-lt"/>
                </a:rPr>
                <a:t>Power BI</a:t>
              </a:r>
            </a:p>
          </p:txBody>
        </p:sp>
        <p:sp>
          <p:nvSpPr>
            <p:cNvPr id="106" name="Content Placeholder 13">
              <a:extLst>
                <a:ext uri="{FF2B5EF4-FFF2-40B4-BE49-F238E27FC236}">
                  <a16:creationId xmlns:a16="http://schemas.microsoft.com/office/drawing/2014/main" id="{81DF5E68-736E-7E7C-6BCE-F71A8EED0A55}"/>
                </a:ext>
              </a:extLst>
            </p:cNvPr>
            <p:cNvSpPr txBox="1">
              <a:spLocks/>
            </p:cNvSpPr>
            <p:nvPr/>
          </p:nvSpPr>
          <p:spPr>
            <a:xfrm>
              <a:off x="3152974" y="5251254"/>
              <a:ext cx="2204251" cy="192660"/>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r" defTabSz="932114" fontAlgn="base">
                <a:spcBef>
                  <a:spcPct val="0"/>
                </a:spcBef>
                <a:spcAft>
                  <a:spcPct val="0"/>
                </a:spcAft>
                <a:buSzTx/>
                <a:buFontTx/>
                <a:buNone/>
                <a:defRPr/>
              </a:pPr>
              <a:r>
                <a:rPr lang="en-US" sz="1400" kern="0">
                  <a:solidFill>
                    <a:srgbClr val="008575"/>
                  </a:solidFill>
                  <a:latin typeface="+mj-lt"/>
                </a:rPr>
                <a:t>Insights Apps</a:t>
              </a:r>
            </a:p>
          </p:txBody>
        </p:sp>
        <p:sp>
          <p:nvSpPr>
            <p:cNvPr id="107" name="Content Placeholder 14">
              <a:extLst>
                <a:ext uri="{FF2B5EF4-FFF2-40B4-BE49-F238E27FC236}">
                  <a16:creationId xmlns:a16="http://schemas.microsoft.com/office/drawing/2014/main" id="{385802B8-97FE-7A83-28EA-907AC0844D20}"/>
                </a:ext>
              </a:extLst>
            </p:cNvPr>
            <p:cNvSpPr txBox="1">
              <a:spLocks/>
            </p:cNvSpPr>
            <p:nvPr/>
          </p:nvSpPr>
          <p:spPr>
            <a:xfrm rot="17280000">
              <a:off x="4325372" y="2817794"/>
              <a:ext cx="1520920" cy="760460"/>
            </a:xfrm>
            <a:prstGeom prst="rect">
              <a:avLst/>
            </a:prstGeom>
            <a:noFill/>
            <a:ln w="10795" cap="flat" cmpd="sng" algn="ctr">
              <a:noFill/>
              <a:prstDash val="solid"/>
            </a:ln>
            <a:effectLst/>
          </p:spPr>
          <p:txBody>
            <a:bodyPr spcFirstLastPara="1" vert="horz" wrap="square" lIns="0" tIns="0" rIns="0" bIns="0" numCol="1" spcCol="1270" rtlCol="0" anchor="ctr" anchorCtr="0">
              <a:prstTxWarp prst="textArchUp">
                <a:avLst>
                  <a:gd name="adj" fmla="val 11588994"/>
                </a:avLst>
              </a:prstTxWarp>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defTabSz="932114" fontAlgn="base">
                <a:spcBef>
                  <a:spcPct val="0"/>
                </a:spcBef>
                <a:spcAft>
                  <a:spcPct val="0"/>
                </a:spcAft>
                <a:buSzTx/>
                <a:buFontTx/>
                <a:buNone/>
              </a:pPr>
              <a:r>
                <a:rPr lang="en-US" sz="900" kern="0">
                  <a:solidFill>
                    <a:schemeClr val="bg1"/>
                  </a:solidFill>
                  <a:latin typeface="+mj-lt"/>
                </a:rPr>
                <a:t>Constituents &amp; Fundraising</a:t>
              </a:r>
            </a:p>
          </p:txBody>
        </p:sp>
        <p:sp>
          <p:nvSpPr>
            <p:cNvPr id="108" name="Content Placeholder 15">
              <a:extLst>
                <a:ext uri="{FF2B5EF4-FFF2-40B4-BE49-F238E27FC236}">
                  <a16:creationId xmlns:a16="http://schemas.microsoft.com/office/drawing/2014/main" id="{F58B2325-01D7-E402-748E-C090879730C4}"/>
                </a:ext>
              </a:extLst>
            </p:cNvPr>
            <p:cNvSpPr txBox="1">
              <a:spLocks/>
            </p:cNvSpPr>
            <p:nvPr/>
          </p:nvSpPr>
          <p:spPr>
            <a:xfrm>
              <a:off x="1373724" y="3366957"/>
              <a:ext cx="2670488" cy="430887"/>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r" defTabSz="932114" fontAlgn="base">
                <a:spcBef>
                  <a:spcPct val="0"/>
                </a:spcBef>
                <a:spcAft>
                  <a:spcPct val="0"/>
                </a:spcAft>
                <a:buSzTx/>
                <a:buFontTx/>
                <a:buNone/>
                <a:defRPr/>
              </a:pPr>
              <a:r>
                <a:rPr lang="en-US" sz="1400" kern="0">
                  <a:latin typeface="+mj-lt"/>
                  <a:cs typeface="Segoe UI"/>
                </a:rPr>
                <a:t>Constituent Marketing Journeys </a:t>
              </a:r>
              <a:r>
                <a:rPr lang="en-US" sz="1400" kern="0">
                  <a:solidFill>
                    <a:schemeClr val="accent1"/>
                  </a:solidFill>
                  <a:latin typeface="+mj-lt"/>
                  <a:cs typeface="Segoe UI"/>
                </a:rPr>
                <a:t>(</a:t>
              </a:r>
              <a:r>
                <a:rPr lang="en-US" sz="1400" kern="0">
                  <a:solidFill>
                    <a:schemeClr val="accent1"/>
                  </a:solidFill>
                  <a:latin typeface="+mj-lt"/>
                </a:rPr>
                <a:t>Marketing</a:t>
              </a:r>
              <a:r>
                <a:rPr lang="en-US" sz="1400" kern="0">
                  <a:solidFill>
                    <a:srgbClr val="008575"/>
                  </a:solidFill>
                  <a:latin typeface="+mj-lt"/>
                </a:rPr>
                <a:t>)</a:t>
              </a:r>
            </a:p>
          </p:txBody>
        </p:sp>
        <p:sp>
          <p:nvSpPr>
            <p:cNvPr id="110" name="Text Placeholder 18">
              <a:extLst>
                <a:ext uri="{FF2B5EF4-FFF2-40B4-BE49-F238E27FC236}">
                  <a16:creationId xmlns:a16="http://schemas.microsoft.com/office/drawing/2014/main" id="{9B517C08-8C97-A540-95F0-C0766613112F}"/>
                </a:ext>
              </a:extLst>
            </p:cNvPr>
            <p:cNvSpPr txBox="1">
              <a:spLocks/>
            </p:cNvSpPr>
            <p:nvPr/>
          </p:nvSpPr>
          <p:spPr>
            <a:xfrm>
              <a:off x="1904840" y="2222925"/>
              <a:ext cx="2423520" cy="430887"/>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defTabSz="932114" fontAlgn="base">
                <a:spcBef>
                  <a:spcPct val="0"/>
                </a:spcBef>
                <a:spcAft>
                  <a:spcPct val="0"/>
                </a:spcAft>
                <a:buSzTx/>
                <a:buFontTx/>
                <a:buNone/>
                <a:defRPr/>
              </a:pPr>
              <a:r>
                <a:rPr lang="en-US" sz="1400" kern="0">
                  <a:latin typeface="+mj-lt"/>
                  <a:cs typeface="Segoe UI"/>
                </a:rPr>
                <a:t>Fundraising and Engagement </a:t>
              </a:r>
              <a:r>
                <a:rPr lang="en-US" sz="1400" kern="0">
                  <a:solidFill>
                    <a:srgbClr val="008575"/>
                  </a:solidFill>
                  <a:latin typeface="+mj-lt"/>
                </a:rPr>
                <a:t>(Sales)</a:t>
              </a:r>
            </a:p>
          </p:txBody>
        </p:sp>
        <p:grpSp>
          <p:nvGrpSpPr>
            <p:cNvPr id="111" name="Group 110">
              <a:extLst>
                <a:ext uri="{FF2B5EF4-FFF2-40B4-BE49-F238E27FC236}">
                  <a16:creationId xmlns:a16="http://schemas.microsoft.com/office/drawing/2014/main" id="{1D763008-FF7E-7FAC-FBD8-451006944297}"/>
                </a:ext>
                <a:ext uri="{C183D7F6-B498-43B3-948B-1728B52AA6E4}">
                  <adec:decorative xmlns:adec="http://schemas.microsoft.com/office/drawing/2017/decorative" val="1"/>
                </a:ext>
              </a:extLst>
            </p:cNvPr>
            <p:cNvGrpSpPr/>
            <p:nvPr/>
          </p:nvGrpSpPr>
          <p:grpSpPr>
            <a:xfrm>
              <a:off x="5205609" y="2638755"/>
              <a:ext cx="1586722" cy="1667102"/>
              <a:chOff x="5154017" y="2643570"/>
              <a:chExt cx="1774374" cy="1864252"/>
            </a:xfrm>
          </p:grpSpPr>
          <p:sp>
            <p:nvSpPr>
              <p:cNvPr id="113" name="Freeform: Shape 185">
                <a:extLst>
                  <a:ext uri="{FF2B5EF4-FFF2-40B4-BE49-F238E27FC236}">
                    <a16:creationId xmlns:a16="http://schemas.microsoft.com/office/drawing/2014/main" id="{8F429850-1591-98B5-4F68-26015B439B3C}"/>
                  </a:ext>
                  <a:ext uri="{C183D7F6-B498-43B3-948B-1728B52AA6E4}">
                    <adec:decorative xmlns:adec="http://schemas.microsoft.com/office/drawing/2017/decorative" val="1"/>
                  </a:ext>
                </a:extLst>
              </p:cNvPr>
              <p:cNvSpPr>
                <a:spLocks noChangeAspect="1"/>
              </p:cNvSpPr>
              <p:nvPr/>
            </p:nvSpPr>
            <p:spPr bwMode="auto">
              <a:xfrm flipV="1">
                <a:off x="5875730" y="3535740"/>
                <a:ext cx="338952" cy="179342"/>
              </a:xfrm>
              <a:custGeom>
                <a:avLst/>
                <a:gdLst>
                  <a:gd name="connsiteX0" fmla="*/ 2780439 w 5647350"/>
                  <a:gd name="connsiteY0" fmla="*/ 3113116 h 3113116"/>
                  <a:gd name="connsiteX1" fmla="*/ 4003228 w 5647350"/>
                  <a:gd name="connsiteY1" fmla="*/ 2302597 h 3113116"/>
                  <a:gd name="connsiteX2" fmla="*/ 4014578 w 5647350"/>
                  <a:gd name="connsiteY2" fmla="*/ 2266034 h 3113116"/>
                  <a:gd name="connsiteX3" fmla="*/ 4121367 w 5647350"/>
                  <a:gd name="connsiteY3" fmla="*/ 2305119 h 3113116"/>
                  <a:gd name="connsiteX4" fmla="*/ 4471137 w 5647350"/>
                  <a:gd name="connsiteY4" fmla="*/ 2357999 h 3113116"/>
                  <a:gd name="connsiteX5" fmla="*/ 5647350 w 5647350"/>
                  <a:gd name="connsiteY5" fmla="*/ 1181786 h 3113116"/>
                  <a:gd name="connsiteX6" fmla="*/ 4591398 w 5647350"/>
                  <a:gd name="connsiteY6" fmla="*/ 11645 h 3113116"/>
                  <a:gd name="connsiteX7" fmla="*/ 4501659 w 5647350"/>
                  <a:gd name="connsiteY7" fmla="*/ 7114 h 3113116"/>
                  <a:gd name="connsiteX8" fmla="*/ 4452514 w 5647350"/>
                  <a:gd name="connsiteY8" fmla="*/ 2160 h 3113116"/>
                  <a:gd name="connsiteX9" fmla="*/ 661901 w 5647350"/>
                  <a:gd name="connsiteY9" fmla="*/ 2161 h 3113116"/>
                  <a:gd name="connsiteX10" fmla="*/ 606779 w 5647350"/>
                  <a:gd name="connsiteY10" fmla="*/ 0 h 3113116"/>
                  <a:gd name="connsiteX11" fmla="*/ 477910 w 5647350"/>
                  <a:gd name="connsiteY11" fmla="*/ 20972 h 3113116"/>
                  <a:gd name="connsiteX12" fmla="*/ 22123 w 5647350"/>
                  <a:gd name="connsiteY12" fmla="*/ 810419 h 3113116"/>
                  <a:gd name="connsiteX13" fmla="*/ 682701 w 5647350"/>
                  <a:gd name="connsiteY13" fmla="*/ 1287178 h 3113116"/>
                  <a:gd name="connsiteX14" fmla="*/ 731822 w 5647350"/>
                  <a:gd name="connsiteY14" fmla="*/ 1279184 h 3113116"/>
                  <a:gd name="connsiteX15" fmla="*/ 718255 w 5647350"/>
                  <a:gd name="connsiteY15" fmla="*/ 1360043 h 3113116"/>
                  <a:gd name="connsiteX16" fmla="*/ 818090 w 5647350"/>
                  <a:gd name="connsiteY16" fmla="*/ 1791984 h 3113116"/>
                  <a:gd name="connsiteX17" fmla="*/ 1422047 w 5647350"/>
                  <a:gd name="connsiteY17" fmla="*/ 2169387 h 3113116"/>
                  <a:gd name="connsiteX18" fmla="*/ 1509532 w 5647350"/>
                  <a:gd name="connsiteY18" fmla="*/ 2167085 h 3113116"/>
                  <a:gd name="connsiteX19" fmla="*/ 1513025 w 5647350"/>
                  <a:gd name="connsiteY19" fmla="*/ 2180671 h 3113116"/>
                  <a:gd name="connsiteX20" fmla="*/ 2780439 w 5647350"/>
                  <a:gd name="connsiteY20" fmla="*/ 3113116 h 3113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47350" h="3113116">
                    <a:moveTo>
                      <a:pt x="2780439" y="3113116"/>
                    </a:moveTo>
                    <a:cubicBezTo>
                      <a:pt x="3330132" y="3113116"/>
                      <a:pt x="3801767" y="2778905"/>
                      <a:pt x="4003228" y="2302597"/>
                    </a:cubicBezTo>
                    <a:lnTo>
                      <a:pt x="4014578" y="2266034"/>
                    </a:lnTo>
                    <a:lnTo>
                      <a:pt x="4121367" y="2305119"/>
                    </a:lnTo>
                    <a:cubicBezTo>
                      <a:pt x="4231860" y="2339485"/>
                      <a:pt x="4349336" y="2357999"/>
                      <a:pt x="4471137" y="2357999"/>
                    </a:cubicBezTo>
                    <a:cubicBezTo>
                      <a:pt x="5120742" y="2357999"/>
                      <a:pt x="5647350" y="1831391"/>
                      <a:pt x="5647350" y="1181786"/>
                    </a:cubicBezTo>
                    <a:cubicBezTo>
                      <a:pt x="5647350" y="572781"/>
                      <a:pt x="5184511" y="71879"/>
                      <a:pt x="4591398" y="11645"/>
                    </a:cubicBezTo>
                    <a:lnTo>
                      <a:pt x="4501659" y="7114"/>
                    </a:lnTo>
                    <a:lnTo>
                      <a:pt x="4452514" y="2160"/>
                    </a:lnTo>
                    <a:lnTo>
                      <a:pt x="661901" y="2161"/>
                    </a:lnTo>
                    <a:lnTo>
                      <a:pt x="606779" y="0"/>
                    </a:lnTo>
                    <a:cubicBezTo>
                      <a:pt x="564026" y="2566"/>
                      <a:pt x="520893" y="9455"/>
                      <a:pt x="477910" y="20972"/>
                    </a:cubicBezTo>
                    <a:cubicBezTo>
                      <a:pt x="134048" y="113110"/>
                      <a:pt x="-70014" y="466557"/>
                      <a:pt x="22123" y="810419"/>
                    </a:cubicBezTo>
                    <a:cubicBezTo>
                      <a:pt x="102744" y="1111298"/>
                      <a:pt x="383429" y="1305143"/>
                      <a:pt x="682701" y="1287178"/>
                    </a:cubicBezTo>
                    <a:lnTo>
                      <a:pt x="731822" y="1279184"/>
                    </a:lnTo>
                    <a:lnTo>
                      <a:pt x="718255" y="1360043"/>
                    </a:lnTo>
                    <a:cubicBezTo>
                      <a:pt x="707958" y="1505742"/>
                      <a:pt x="739562" y="1655971"/>
                      <a:pt x="818090" y="1791984"/>
                    </a:cubicBezTo>
                    <a:cubicBezTo>
                      <a:pt x="948969" y="2018674"/>
                      <a:pt x="1179216" y="2152226"/>
                      <a:pt x="1422047" y="2169387"/>
                    </a:cubicBezTo>
                    <a:lnTo>
                      <a:pt x="1509532" y="2167085"/>
                    </a:lnTo>
                    <a:lnTo>
                      <a:pt x="1513025" y="2180671"/>
                    </a:lnTo>
                    <a:cubicBezTo>
                      <a:pt x="1681048" y="2720882"/>
                      <a:pt x="2184939" y="3113116"/>
                      <a:pt x="2780439" y="3113116"/>
                    </a:cubicBezTo>
                    <a:close/>
                  </a:path>
                </a:pathLst>
              </a:custGeom>
              <a:solidFill>
                <a:srgbClr val="FFFFFF"/>
              </a:solidFill>
              <a:ln w="12700" cap="flat">
                <a:solidFill>
                  <a:schemeClr val="accent1"/>
                </a:solidFill>
                <a:prstDash val="solid"/>
                <a:miter lim="800000"/>
                <a:headEnd/>
                <a:tailEnd/>
              </a:ln>
            </p:spPr>
            <p:txBody>
              <a:bodyPr vert="horz" wrap="square" lIns="89630" tIns="44814" rIns="89630" bIns="44814" numCol="1" anchor="t" anchorCtr="0" compatLnSpc="1">
                <a:prstTxWarp prst="textNoShape">
                  <a:avLst/>
                </a:prstTxWarp>
              </a:bodyPr>
              <a:lstStyle/>
              <a:p>
                <a:pPr marL="0" marR="0" lvl="0" indent="0" algn="ctr" defTabSz="896214" rtl="0" eaLnBrk="1" fontAlgn="auto" latinLnBrk="0" hangingPunct="1">
                  <a:spcBef>
                    <a:spcPts val="0"/>
                  </a:spcBef>
                  <a:spcAft>
                    <a:spcPts val="0"/>
                  </a:spcAft>
                  <a:buClrTx/>
                  <a:buSzTx/>
                  <a:buFontTx/>
                  <a:buNone/>
                  <a:tabLst/>
                  <a:defRPr/>
                </a:pPr>
                <a:endParaRPr kumimoji="0" lang="en-US" sz="1100" b="0" i="0" u="none" strike="noStrike" kern="0" cap="none" normalizeH="0" baseline="0" noProof="0">
                  <a:ln>
                    <a:noFill/>
                  </a:ln>
                  <a:effectLst/>
                  <a:uLnTx/>
                  <a:uFillTx/>
                  <a:latin typeface="+mj-lt"/>
                  <a:ea typeface="+mn-ea"/>
                  <a:cs typeface="+mn-cs"/>
                </a:endParaRPr>
              </a:p>
            </p:txBody>
          </p:sp>
          <p:sp>
            <p:nvSpPr>
              <p:cNvPr id="114" name="Arc 113">
                <a:extLst>
                  <a:ext uri="{FF2B5EF4-FFF2-40B4-BE49-F238E27FC236}">
                    <a16:creationId xmlns:a16="http://schemas.microsoft.com/office/drawing/2014/main" id="{C63C0EDF-134B-A08D-BE57-6F21E0F34309}"/>
                  </a:ext>
                  <a:ext uri="{C183D7F6-B498-43B3-948B-1728B52AA6E4}">
                    <adec:decorative xmlns:adec="http://schemas.microsoft.com/office/drawing/2017/decorative" val="1"/>
                  </a:ext>
                </a:extLst>
              </p:cNvPr>
              <p:cNvSpPr/>
              <p:nvPr/>
            </p:nvSpPr>
            <p:spPr>
              <a:xfrm rot="900000">
                <a:off x="5772253" y="3352458"/>
                <a:ext cx="545906" cy="545906"/>
              </a:xfrm>
              <a:prstGeom prst="arc">
                <a:avLst>
                  <a:gd name="adj1" fmla="val 603638"/>
                  <a:gd name="adj2" fmla="val 10369400"/>
                </a:avLst>
              </a:prstGeom>
              <a:noFill/>
              <a:ln w="6350" cap="flat" cmpd="sng" algn="ctr">
                <a:solidFill>
                  <a:schemeClr val="accent1"/>
                </a:solidFill>
                <a:prstDash val="solid"/>
                <a:headEnd type="none" w="med" len="sm"/>
                <a:tailEnd type="triangle" w="med" len="sm"/>
              </a:ln>
              <a:effectLst/>
            </p:spPr>
            <p:txBody>
              <a:bodyPr rot="0" spcFirstLastPara="1" vertOverflow="overflow" horzOverflow="overflow" vert="horz" wrap="square" lIns="91427" tIns="0" rIns="91427" bIns="0" numCol="1" spcCol="0" rtlCol="0" fromWordArt="0" anchor="b" anchorCtr="0" forceAA="0" compatLnSpc="1">
                <a:prstTxWarp prst="textArchDown">
                  <a:avLst>
                    <a:gd name="adj" fmla="val 5335059"/>
                  </a:avLst>
                </a:prstTxWarp>
                <a:noAutofit/>
              </a:bodyPr>
              <a:lstStyle/>
              <a:p>
                <a:pPr marL="0" marR="0" lvl="0" indent="0" algn="ctr" defTabSz="914225" rtl="0" eaLnBrk="1" fontAlgn="auto" latinLnBrk="0" hangingPunct="1">
                  <a:spcBef>
                    <a:spcPts val="0"/>
                  </a:spcBef>
                  <a:spcAft>
                    <a:spcPts val="0"/>
                  </a:spcAft>
                  <a:buClrTx/>
                  <a:buSzTx/>
                  <a:buFontTx/>
                  <a:buNone/>
                  <a:tabLst/>
                  <a:defRPr/>
                </a:pPr>
                <a:endParaRPr kumimoji="0" lang="en-US" sz="1100" b="1" i="0" u="none" strike="noStrike" kern="0" cap="none" normalizeH="0" baseline="0" noProof="0">
                  <a:ln>
                    <a:noFill/>
                  </a:ln>
                  <a:effectLst/>
                  <a:uLnTx/>
                  <a:uFillTx/>
                  <a:latin typeface="+mj-lt"/>
                  <a:ea typeface="+mn-ea"/>
                  <a:cs typeface="+mn-cs"/>
                </a:endParaRPr>
              </a:p>
            </p:txBody>
          </p:sp>
          <p:sp>
            <p:nvSpPr>
              <p:cNvPr id="115" name="Arc 114">
                <a:extLst>
                  <a:ext uri="{FF2B5EF4-FFF2-40B4-BE49-F238E27FC236}">
                    <a16:creationId xmlns:a16="http://schemas.microsoft.com/office/drawing/2014/main" id="{F49B669D-CD84-C25B-3614-256903C49EE0}"/>
                  </a:ext>
                  <a:ext uri="{C183D7F6-B498-43B3-948B-1728B52AA6E4}">
                    <adec:decorative xmlns:adec="http://schemas.microsoft.com/office/drawing/2017/decorative" val="1"/>
                  </a:ext>
                </a:extLst>
              </p:cNvPr>
              <p:cNvSpPr/>
              <p:nvPr/>
            </p:nvSpPr>
            <p:spPr>
              <a:xfrm rot="900000">
                <a:off x="5772253" y="3352458"/>
                <a:ext cx="545906" cy="545906"/>
              </a:xfrm>
              <a:prstGeom prst="arc">
                <a:avLst>
                  <a:gd name="adj1" fmla="val 11360395"/>
                  <a:gd name="adj2" fmla="val 21142794"/>
                </a:avLst>
              </a:prstGeom>
              <a:noFill/>
              <a:ln w="6350" cap="flat" cmpd="sng" algn="ctr">
                <a:solidFill>
                  <a:schemeClr val="accent1"/>
                </a:solidFill>
                <a:prstDash val="solid"/>
                <a:headEnd type="none" w="med" len="sm"/>
                <a:tailEnd type="triangle" w="med" len="sm"/>
              </a:ln>
              <a:effectLst/>
            </p:spPr>
            <p:txBody>
              <a:bodyPr rot="0" spcFirstLastPara="1" vertOverflow="overflow" horzOverflow="overflow" vert="horz" wrap="square" lIns="91427" tIns="0" rIns="91427" bIns="0" numCol="1" spcCol="0" rtlCol="0" fromWordArt="0" anchor="b" anchorCtr="0" forceAA="0" compatLnSpc="1">
                <a:prstTxWarp prst="textArchDown">
                  <a:avLst>
                    <a:gd name="adj" fmla="val 5335059"/>
                  </a:avLst>
                </a:prstTxWarp>
                <a:noAutofit/>
              </a:bodyPr>
              <a:lstStyle/>
              <a:p>
                <a:pPr marL="0" marR="0" lvl="0" indent="0" algn="ctr" defTabSz="914225" rtl="0" eaLnBrk="1" fontAlgn="auto" latinLnBrk="0" hangingPunct="1">
                  <a:spcBef>
                    <a:spcPts val="0"/>
                  </a:spcBef>
                  <a:spcAft>
                    <a:spcPts val="0"/>
                  </a:spcAft>
                  <a:buClrTx/>
                  <a:buSzTx/>
                  <a:buFontTx/>
                  <a:buNone/>
                  <a:tabLst/>
                  <a:defRPr/>
                </a:pPr>
                <a:endParaRPr kumimoji="0" lang="en-US" sz="1100" b="1" i="0" u="none" strike="noStrike" kern="0" cap="none" normalizeH="0" baseline="0" noProof="0">
                  <a:ln>
                    <a:noFill/>
                  </a:ln>
                  <a:effectLst/>
                  <a:uLnTx/>
                  <a:uFillTx/>
                  <a:latin typeface="+mj-lt"/>
                  <a:ea typeface="+mn-ea"/>
                  <a:cs typeface="+mn-cs"/>
                </a:endParaRPr>
              </a:p>
            </p:txBody>
          </p:sp>
          <p:cxnSp>
            <p:nvCxnSpPr>
              <p:cNvPr id="116" name="Straight Connector 115">
                <a:extLst>
                  <a:ext uri="{FF2B5EF4-FFF2-40B4-BE49-F238E27FC236}">
                    <a16:creationId xmlns:a16="http://schemas.microsoft.com/office/drawing/2014/main" id="{44310E87-5E3E-0EF5-B03F-ADFB7B49D155}"/>
                  </a:ext>
                  <a:ext uri="{C183D7F6-B498-43B3-948B-1728B52AA6E4}">
                    <adec:decorative xmlns:adec="http://schemas.microsoft.com/office/drawing/2017/decorative" val="1"/>
                  </a:ext>
                </a:extLst>
              </p:cNvPr>
              <p:cNvCxnSpPr>
                <a:cxnSpLocks/>
                <a:stCxn id="118" idx="5"/>
              </p:cNvCxnSpPr>
              <p:nvPr/>
            </p:nvCxnSpPr>
            <p:spPr>
              <a:xfrm>
                <a:off x="5600408" y="3089962"/>
                <a:ext cx="278811" cy="318742"/>
              </a:xfrm>
              <a:prstGeom prst="line">
                <a:avLst/>
              </a:prstGeom>
              <a:noFill/>
              <a:ln w="6350" cap="flat" cmpd="sng" algn="ctr">
                <a:solidFill>
                  <a:schemeClr val="accent1"/>
                </a:solidFill>
                <a:prstDash val="solid"/>
                <a:headEnd type="triangle" w="med" len="sm"/>
                <a:tailEnd type="triangle" w="med" len="sm"/>
              </a:ln>
              <a:effectLst/>
            </p:spPr>
          </p:cxnSp>
          <p:sp>
            <p:nvSpPr>
              <p:cNvPr id="118" name="Oval 117">
                <a:extLst>
                  <a:ext uri="{FF2B5EF4-FFF2-40B4-BE49-F238E27FC236}">
                    <a16:creationId xmlns:a16="http://schemas.microsoft.com/office/drawing/2014/main" id="{48A2CAA4-B7FE-F5A7-C9D7-D1310875C0B4}"/>
                  </a:ext>
                  <a:ext uri="{C183D7F6-B498-43B3-948B-1728B52AA6E4}">
                    <adec:decorative xmlns:adec="http://schemas.microsoft.com/office/drawing/2017/decorative" val="1"/>
                  </a:ext>
                </a:extLst>
              </p:cNvPr>
              <p:cNvSpPr/>
              <p:nvPr/>
            </p:nvSpPr>
            <p:spPr bwMode="auto">
              <a:xfrm>
                <a:off x="5154017" y="2643570"/>
                <a:ext cx="522979" cy="522979"/>
              </a:xfrm>
              <a:prstGeom prst="ellipse">
                <a:avLst/>
              </a:prstGeom>
              <a:solidFill>
                <a:schemeClr val="bg1">
                  <a:lumMod val="95000"/>
                </a:schemeClr>
              </a:solidFill>
              <a:ln w="6350" cap="flat" cmpd="sng" algn="ctr">
                <a:noFill/>
                <a:prstDash val="soli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spcBef>
                    <a:spcPct val="0"/>
                  </a:spcBef>
                  <a:spcAft>
                    <a:spcPct val="0"/>
                  </a:spcAft>
                  <a:buClrTx/>
                  <a:buSzTx/>
                  <a:buFontTx/>
                  <a:buNone/>
                  <a:tabLst/>
                  <a:defRPr/>
                </a:pPr>
                <a:endParaRPr kumimoji="0" lang="en-IN" sz="2400" b="0" i="0" u="none" strike="noStrike" kern="1200" cap="none" normalizeH="0" baseline="0" noProof="0">
                  <a:ln>
                    <a:noFill/>
                  </a:ln>
                  <a:effectLst/>
                  <a:uLnTx/>
                  <a:uFillTx/>
                  <a:latin typeface="+mj-lt"/>
                  <a:ea typeface="Segoe UI" pitchFamily="34" charset="0"/>
                  <a:cs typeface="Segoe UI" pitchFamily="34" charset="0"/>
                </a:endParaRPr>
              </a:p>
            </p:txBody>
          </p:sp>
          <p:sp>
            <p:nvSpPr>
              <p:cNvPr id="119" name="box">
                <a:extLst>
                  <a:ext uri="{FF2B5EF4-FFF2-40B4-BE49-F238E27FC236}">
                    <a16:creationId xmlns:a16="http://schemas.microsoft.com/office/drawing/2014/main" id="{E973EC37-01C9-F02E-EEBD-E15E46E32E69}"/>
                  </a:ext>
                  <a:ext uri="{C183D7F6-B498-43B3-948B-1728B52AA6E4}">
                    <adec:decorative xmlns:adec="http://schemas.microsoft.com/office/drawing/2017/decorative" val="1"/>
                  </a:ext>
                </a:extLst>
              </p:cNvPr>
              <p:cNvSpPr>
                <a:spLocks noChangeAspect="1" noEditPoints="1"/>
              </p:cNvSpPr>
              <p:nvPr/>
            </p:nvSpPr>
            <p:spPr bwMode="auto">
              <a:xfrm>
                <a:off x="5298666" y="2791847"/>
                <a:ext cx="233679" cy="226424"/>
              </a:xfrm>
              <a:custGeom>
                <a:avLst/>
                <a:gdLst>
                  <a:gd name="T0" fmla="*/ 87 w 240"/>
                  <a:gd name="T1" fmla="*/ 0 h 244"/>
                  <a:gd name="T2" fmla="*/ 165 w 240"/>
                  <a:gd name="T3" fmla="*/ 83 h 244"/>
                  <a:gd name="T4" fmla="*/ 198 w 240"/>
                  <a:gd name="T5" fmla="*/ 39 h 244"/>
                  <a:gd name="T6" fmla="*/ 123 w 240"/>
                  <a:gd name="T7" fmla="*/ 39 h 244"/>
                  <a:gd name="T8" fmla="*/ 240 w 240"/>
                  <a:gd name="T9" fmla="*/ 83 h 244"/>
                  <a:gd name="T10" fmla="*/ 80 w 240"/>
                  <a:gd name="T11" fmla="*/ 83 h 244"/>
                  <a:gd name="T12" fmla="*/ 80 w 240"/>
                  <a:gd name="T13" fmla="*/ 244 h 244"/>
                  <a:gd name="T14" fmla="*/ 240 w 240"/>
                  <a:gd name="T15" fmla="*/ 244 h 244"/>
                  <a:gd name="T16" fmla="*/ 240 w 240"/>
                  <a:gd name="T17" fmla="*/ 83 h 244"/>
                  <a:gd name="T18" fmla="*/ 80 w 240"/>
                  <a:gd name="T19" fmla="*/ 173 h 244"/>
                  <a:gd name="T20" fmla="*/ 80 w 240"/>
                  <a:gd name="T21" fmla="*/ 83 h 244"/>
                  <a:gd name="T22" fmla="*/ 0 w 240"/>
                  <a:gd name="T23" fmla="*/ 0 h 244"/>
                  <a:gd name="T24" fmla="*/ 0 w 240"/>
                  <a:gd name="T25" fmla="*/ 137 h 244"/>
                  <a:gd name="T26" fmla="*/ 80 w 240"/>
                  <a:gd name="T27" fmla="*/ 244 h 244"/>
                  <a:gd name="T28" fmla="*/ 80 w 240"/>
                  <a:gd name="T29" fmla="*/ 173 h 244"/>
                  <a:gd name="T30" fmla="*/ 119 w 240"/>
                  <a:gd name="T31" fmla="*/ 0 h 244"/>
                  <a:gd name="T32" fmla="*/ 0 w 240"/>
                  <a:gd name="T33" fmla="*/ 0 h 244"/>
                  <a:gd name="T34" fmla="*/ 80 w 240"/>
                  <a:gd name="T35" fmla="*/ 83 h 244"/>
                  <a:gd name="T36" fmla="*/ 240 w 240"/>
                  <a:gd name="T37" fmla="*/ 83 h 244"/>
                  <a:gd name="T38" fmla="*/ 161 w 240"/>
                  <a:gd name="T39" fmla="*/ 0 h 244"/>
                  <a:gd name="T40" fmla="*/ 119 w 240"/>
                  <a:gd name="T41" fmla="*/ 0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40" h="244">
                    <a:moveTo>
                      <a:pt x="87" y="0"/>
                    </a:moveTo>
                    <a:lnTo>
                      <a:pt x="165" y="83"/>
                    </a:lnTo>
                    <a:moveTo>
                      <a:pt x="198" y="39"/>
                    </a:moveTo>
                    <a:lnTo>
                      <a:pt x="123" y="39"/>
                    </a:lnTo>
                    <a:moveTo>
                      <a:pt x="240" y="83"/>
                    </a:moveTo>
                    <a:lnTo>
                      <a:pt x="80" y="83"/>
                    </a:lnTo>
                    <a:lnTo>
                      <a:pt x="80" y="244"/>
                    </a:lnTo>
                    <a:lnTo>
                      <a:pt x="240" y="244"/>
                    </a:lnTo>
                    <a:lnTo>
                      <a:pt x="240" y="83"/>
                    </a:lnTo>
                    <a:moveTo>
                      <a:pt x="80" y="173"/>
                    </a:moveTo>
                    <a:lnTo>
                      <a:pt x="80" y="83"/>
                    </a:lnTo>
                    <a:lnTo>
                      <a:pt x="0" y="0"/>
                    </a:lnTo>
                    <a:lnTo>
                      <a:pt x="0" y="137"/>
                    </a:lnTo>
                    <a:lnTo>
                      <a:pt x="80" y="244"/>
                    </a:lnTo>
                    <a:lnTo>
                      <a:pt x="80" y="173"/>
                    </a:lnTo>
                    <a:moveTo>
                      <a:pt x="119" y="0"/>
                    </a:moveTo>
                    <a:lnTo>
                      <a:pt x="0" y="0"/>
                    </a:lnTo>
                    <a:lnTo>
                      <a:pt x="80" y="83"/>
                    </a:lnTo>
                    <a:lnTo>
                      <a:pt x="240" y="83"/>
                    </a:lnTo>
                    <a:lnTo>
                      <a:pt x="161" y="0"/>
                    </a:lnTo>
                    <a:lnTo>
                      <a:pt x="119" y="0"/>
                    </a:lnTo>
                  </a:path>
                </a:pathLst>
              </a:custGeom>
              <a:noFill/>
              <a:ln w="12700" cap="flat">
                <a:solidFill>
                  <a:schemeClr val="accent1"/>
                </a:solidFill>
                <a:prstDash val="solid"/>
                <a:round/>
                <a:headEnd/>
                <a:tailEnd/>
              </a:ln>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spcBef>
                    <a:spcPts val="0"/>
                  </a:spcBef>
                  <a:spcAft>
                    <a:spcPts val="0"/>
                  </a:spcAft>
                  <a:buClrTx/>
                  <a:buSzTx/>
                  <a:buFontTx/>
                  <a:buNone/>
                  <a:tabLst/>
                  <a:defRPr/>
                </a:pPr>
                <a:endParaRPr kumimoji="0" lang="en-US" sz="1100" b="0" i="0" u="none" strike="noStrike" kern="0" cap="none" normalizeH="0" baseline="0" noProof="0">
                  <a:ln>
                    <a:noFill/>
                  </a:ln>
                  <a:effectLst/>
                  <a:uLnTx/>
                  <a:uFillTx/>
                  <a:latin typeface="+mj-lt"/>
                  <a:ea typeface="+mn-ea"/>
                  <a:cs typeface="+mn-cs"/>
                </a:endParaRPr>
              </a:p>
            </p:txBody>
          </p:sp>
          <p:cxnSp>
            <p:nvCxnSpPr>
              <p:cNvPr id="120" name="Straight Connector 119">
                <a:extLst>
                  <a:ext uri="{FF2B5EF4-FFF2-40B4-BE49-F238E27FC236}">
                    <a16:creationId xmlns:a16="http://schemas.microsoft.com/office/drawing/2014/main" id="{4F48239A-44D0-4961-D14D-CC53363A4ACC}"/>
                  </a:ext>
                  <a:ext uri="{C183D7F6-B498-43B3-948B-1728B52AA6E4}">
                    <adec:decorative xmlns:adec="http://schemas.microsoft.com/office/drawing/2017/decorative" val="1"/>
                  </a:ext>
                </a:extLst>
              </p:cNvPr>
              <p:cNvCxnSpPr>
                <a:cxnSpLocks/>
                <a:endCxn id="121" idx="3"/>
              </p:cNvCxnSpPr>
              <p:nvPr/>
            </p:nvCxnSpPr>
            <p:spPr>
              <a:xfrm flipV="1">
                <a:off x="6193354" y="3089962"/>
                <a:ext cx="288646" cy="306831"/>
              </a:xfrm>
              <a:prstGeom prst="line">
                <a:avLst/>
              </a:prstGeom>
              <a:noFill/>
              <a:ln w="6350" cap="flat" cmpd="sng" algn="ctr">
                <a:solidFill>
                  <a:schemeClr val="accent1"/>
                </a:solidFill>
                <a:prstDash val="solid"/>
                <a:headEnd type="triangle" w="med" len="sm"/>
                <a:tailEnd type="triangle" w="med" len="sm"/>
              </a:ln>
              <a:effectLst/>
            </p:spPr>
          </p:cxnSp>
          <p:sp>
            <p:nvSpPr>
              <p:cNvPr id="121" name="Oval 120">
                <a:extLst>
                  <a:ext uri="{FF2B5EF4-FFF2-40B4-BE49-F238E27FC236}">
                    <a16:creationId xmlns:a16="http://schemas.microsoft.com/office/drawing/2014/main" id="{DAC4A9B8-3723-C914-5FE9-B72D475DDAFE}"/>
                  </a:ext>
                  <a:ext uri="{C183D7F6-B498-43B3-948B-1728B52AA6E4}">
                    <adec:decorative xmlns:adec="http://schemas.microsoft.com/office/drawing/2017/decorative" val="1"/>
                  </a:ext>
                </a:extLst>
              </p:cNvPr>
              <p:cNvSpPr/>
              <p:nvPr/>
            </p:nvSpPr>
            <p:spPr bwMode="auto">
              <a:xfrm>
                <a:off x="6405412" y="2643570"/>
                <a:ext cx="522979" cy="522979"/>
              </a:xfrm>
              <a:prstGeom prst="ellipse">
                <a:avLst/>
              </a:prstGeom>
              <a:solidFill>
                <a:schemeClr val="bg1">
                  <a:lumMod val="95000"/>
                </a:schemeClr>
              </a:solidFill>
              <a:ln w="6350" cap="flat" cmpd="sng" algn="ctr">
                <a:noFill/>
                <a:prstDash val="soli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spcBef>
                    <a:spcPct val="0"/>
                  </a:spcBef>
                  <a:spcAft>
                    <a:spcPct val="0"/>
                  </a:spcAft>
                  <a:buClrTx/>
                  <a:buSzTx/>
                  <a:buFontTx/>
                  <a:buNone/>
                  <a:tabLst/>
                  <a:defRPr/>
                </a:pPr>
                <a:endParaRPr kumimoji="0" lang="en-IN" sz="2400" b="0" i="0" u="none" strike="noStrike" kern="1200" cap="none" normalizeH="0" baseline="0" noProof="0">
                  <a:ln>
                    <a:noFill/>
                  </a:ln>
                  <a:effectLst/>
                  <a:uLnTx/>
                  <a:uFillTx/>
                  <a:latin typeface="+mj-lt"/>
                  <a:ea typeface="Segoe UI" pitchFamily="34" charset="0"/>
                  <a:cs typeface="Segoe UI" pitchFamily="34" charset="0"/>
                </a:endParaRPr>
              </a:p>
            </p:txBody>
          </p:sp>
          <p:sp>
            <p:nvSpPr>
              <p:cNvPr id="122" name="gear">
                <a:extLst>
                  <a:ext uri="{FF2B5EF4-FFF2-40B4-BE49-F238E27FC236}">
                    <a16:creationId xmlns:a16="http://schemas.microsoft.com/office/drawing/2014/main" id="{56C21E63-9E8D-0BB3-93D7-B5F778E7660C}"/>
                  </a:ext>
                  <a:ext uri="{C183D7F6-B498-43B3-948B-1728B52AA6E4}">
                    <adec:decorative xmlns:adec="http://schemas.microsoft.com/office/drawing/2017/decorative" val="1"/>
                  </a:ext>
                </a:extLst>
              </p:cNvPr>
              <p:cNvSpPr>
                <a:spLocks noChangeAspect="1" noEditPoints="1"/>
              </p:cNvSpPr>
              <p:nvPr/>
            </p:nvSpPr>
            <p:spPr bwMode="auto">
              <a:xfrm>
                <a:off x="6544939" y="2788505"/>
                <a:ext cx="248767" cy="246888"/>
              </a:xfrm>
              <a:custGeom>
                <a:avLst/>
                <a:gdLst>
                  <a:gd name="T0" fmla="*/ 72 w 318"/>
                  <a:gd name="T1" fmla="*/ 159 h 318"/>
                  <a:gd name="T2" fmla="*/ 159 w 318"/>
                  <a:gd name="T3" fmla="*/ 72 h 318"/>
                  <a:gd name="T4" fmla="*/ 246 w 318"/>
                  <a:gd name="T5" fmla="*/ 159 h 318"/>
                  <a:gd name="T6" fmla="*/ 159 w 318"/>
                  <a:gd name="T7" fmla="*/ 246 h 318"/>
                  <a:gd name="T8" fmla="*/ 72 w 318"/>
                  <a:gd name="T9" fmla="*/ 159 h 318"/>
                  <a:gd name="T10" fmla="*/ 212 w 318"/>
                  <a:gd name="T11" fmla="*/ 9 h 318"/>
                  <a:gd name="T12" fmla="*/ 159 w 318"/>
                  <a:gd name="T13" fmla="*/ 0 h 318"/>
                  <a:gd name="T14" fmla="*/ 0 w 318"/>
                  <a:gd name="T15" fmla="*/ 159 h 318"/>
                  <a:gd name="T16" fmla="*/ 91 w 318"/>
                  <a:gd name="T17" fmla="*/ 303 h 318"/>
                  <a:gd name="T18" fmla="*/ 106 w 318"/>
                  <a:gd name="T19" fmla="*/ 309 h 318"/>
                  <a:gd name="T20" fmla="*/ 159 w 318"/>
                  <a:gd name="T21" fmla="*/ 318 h 318"/>
                  <a:gd name="T22" fmla="*/ 318 w 318"/>
                  <a:gd name="T23" fmla="*/ 159 h 318"/>
                  <a:gd name="T24" fmla="*/ 310 w 318"/>
                  <a:gd name="T25" fmla="*/ 110 h 318"/>
                  <a:gd name="T26" fmla="*/ 304 w 318"/>
                  <a:gd name="T27" fmla="*/ 93 h 318"/>
                  <a:gd name="T28" fmla="*/ 230 w 318"/>
                  <a:gd name="T29" fmla="*/ 17 h 318"/>
                  <a:gd name="T30" fmla="*/ 202 w 318"/>
                  <a:gd name="T31" fmla="*/ 56 h 318"/>
                  <a:gd name="T32" fmla="*/ 194 w 318"/>
                  <a:gd name="T33" fmla="*/ 79 h 318"/>
                  <a:gd name="T34" fmla="*/ 268 w 318"/>
                  <a:gd name="T35" fmla="*/ 118 h 318"/>
                  <a:gd name="T36" fmla="*/ 240 w 318"/>
                  <a:gd name="T37" fmla="*/ 127 h 318"/>
                  <a:gd name="T38" fmla="*/ 239 w 318"/>
                  <a:gd name="T39" fmla="*/ 192 h 318"/>
                  <a:gd name="T40" fmla="*/ 267 w 318"/>
                  <a:gd name="T41" fmla="*/ 203 h 318"/>
                  <a:gd name="T42" fmla="*/ 206 w 318"/>
                  <a:gd name="T43" fmla="*/ 265 h 318"/>
                  <a:gd name="T44" fmla="*/ 193 w 318"/>
                  <a:gd name="T45" fmla="*/ 239 h 318"/>
                  <a:gd name="T46" fmla="*/ 117 w 318"/>
                  <a:gd name="T47" fmla="*/ 266 h 318"/>
                  <a:gd name="T48" fmla="*/ 128 w 318"/>
                  <a:gd name="T49" fmla="*/ 240 h 318"/>
                  <a:gd name="T50" fmla="*/ 54 w 318"/>
                  <a:gd name="T51" fmla="*/ 203 h 318"/>
                  <a:gd name="T52" fmla="*/ 79 w 318"/>
                  <a:gd name="T53" fmla="*/ 193 h 318"/>
                  <a:gd name="T54" fmla="*/ 54 w 318"/>
                  <a:gd name="T55" fmla="*/ 118 h 318"/>
                  <a:gd name="T56" fmla="*/ 78 w 318"/>
                  <a:gd name="T57" fmla="*/ 127 h 318"/>
                  <a:gd name="T58" fmla="*/ 127 w 318"/>
                  <a:gd name="T59" fmla="*/ 78 h 318"/>
                  <a:gd name="T60" fmla="*/ 116 w 318"/>
                  <a:gd name="T61" fmla="*/ 56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18" h="318">
                    <a:moveTo>
                      <a:pt x="72" y="159"/>
                    </a:moveTo>
                    <a:cubicBezTo>
                      <a:pt x="72" y="111"/>
                      <a:pt x="111" y="72"/>
                      <a:pt x="159" y="72"/>
                    </a:cubicBezTo>
                    <a:cubicBezTo>
                      <a:pt x="207" y="72"/>
                      <a:pt x="246" y="111"/>
                      <a:pt x="246" y="159"/>
                    </a:cubicBezTo>
                    <a:cubicBezTo>
                      <a:pt x="246" y="207"/>
                      <a:pt x="207" y="246"/>
                      <a:pt x="159" y="246"/>
                    </a:cubicBezTo>
                    <a:cubicBezTo>
                      <a:pt x="111" y="246"/>
                      <a:pt x="72" y="207"/>
                      <a:pt x="72" y="159"/>
                    </a:cubicBezTo>
                    <a:close/>
                    <a:moveTo>
                      <a:pt x="212" y="9"/>
                    </a:moveTo>
                    <a:cubicBezTo>
                      <a:pt x="195" y="3"/>
                      <a:pt x="177" y="0"/>
                      <a:pt x="159" y="0"/>
                    </a:cubicBezTo>
                    <a:cubicBezTo>
                      <a:pt x="71" y="0"/>
                      <a:pt x="0" y="71"/>
                      <a:pt x="0" y="159"/>
                    </a:cubicBezTo>
                    <a:cubicBezTo>
                      <a:pt x="0" y="223"/>
                      <a:pt x="37" y="277"/>
                      <a:pt x="91" y="303"/>
                    </a:cubicBezTo>
                    <a:moveTo>
                      <a:pt x="106" y="309"/>
                    </a:moveTo>
                    <a:cubicBezTo>
                      <a:pt x="122" y="315"/>
                      <a:pt x="140" y="318"/>
                      <a:pt x="159" y="318"/>
                    </a:cubicBezTo>
                    <a:cubicBezTo>
                      <a:pt x="247" y="318"/>
                      <a:pt x="318" y="247"/>
                      <a:pt x="318" y="159"/>
                    </a:cubicBezTo>
                    <a:cubicBezTo>
                      <a:pt x="318" y="142"/>
                      <a:pt x="315" y="126"/>
                      <a:pt x="310" y="110"/>
                    </a:cubicBezTo>
                    <a:moveTo>
                      <a:pt x="304" y="93"/>
                    </a:moveTo>
                    <a:cubicBezTo>
                      <a:pt x="289" y="60"/>
                      <a:pt x="262" y="33"/>
                      <a:pt x="230" y="17"/>
                    </a:cubicBezTo>
                    <a:moveTo>
                      <a:pt x="202" y="56"/>
                    </a:moveTo>
                    <a:cubicBezTo>
                      <a:pt x="194" y="79"/>
                      <a:pt x="194" y="79"/>
                      <a:pt x="194" y="79"/>
                    </a:cubicBezTo>
                    <a:moveTo>
                      <a:pt x="268" y="118"/>
                    </a:moveTo>
                    <a:cubicBezTo>
                      <a:pt x="240" y="127"/>
                      <a:pt x="240" y="127"/>
                      <a:pt x="240" y="127"/>
                    </a:cubicBezTo>
                    <a:moveTo>
                      <a:pt x="239" y="192"/>
                    </a:moveTo>
                    <a:cubicBezTo>
                      <a:pt x="267" y="203"/>
                      <a:pt x="267" y="203"/>
                      <a:pt x="267" y="203"/>
                    </a:cubicBezTo>
                    <a:moveTo>
                      <a:pt x="206" y="265"/>
                    </a:moveTo>
                    <a:cubicBezTo>
                      <a:pt x="193" y="239"/>
                      <a:pt x="193" y="239"/>
                      <a:pt x="193" y="239"/>
                    </a:cubicBezTo>
                    <a:moveTo>
                      <a:pt x="117" y="266"/>
                    </a:moveTo>
                    <a:cubicBezTo>
                      <a:pt x="128" y="240"/>
                      <a:pt x="128" y="240"/>
                      <a:pt x="128" y="240"/>
                    </a:cubicBezTo>
                    <a:moveTo>
                      <a:pt x="54" y="203"/>
                    </a:moveTo>
                    <a:cubicBezTo>
                      <a:pt x="79" y="193"/>
                      <a:pt x="79" y="193"/>
                      <a:pt x="79" y="193"/>
                    </a:cubicBezTo>
                    <a:moveTo>
                      <a:pt x="54" y="118"/>
                    </a:moveTo>
                    <a:cubicBezTo>
                      <a:pt x="78" y="127"/>
                      <a:pt x="78" y="127"/>
                      <a:pt x="78" y="127"/>
                    </a:cubicBezTo>
                    <a:moveTo>
                      <a:pt x="127" y="78"/>
                    </a:moveTo>
                    <a:cubicBezTo>
                      <a:pt x="116" y="56"/>
                      <a:pt x="116" y="56"/>
                      <a:pt x="116" y="56"/>
                    </a:cubicBezTo>
                  </a:path>
                </a:pathLst>
              </a:custGeom>
              <a:noFill/>
              <a:ln w="12700" cap="flat">
                <a:solidFill>
                  <a:schemeClr val="accent1"/>
                </a:solidFill>
                <a:prstDash val="solid"/>
                <a:miter lim="800000"/>
                <a:headEnd/>
                <a:tailEnd/>
              </a:ln>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spcBef>
                    <a:spcPts val="0"/>
                  </a:spcBef>
                  <a:spcAft>
                    <a:spcPts val="0"/>
                  </a:spcAft>
                  <a:buClrTx/>
                  <a:buSzTx/>
                  <a:buFontTx/>
                  <a:buNone/>
                  <a:tabLst/>
                  <a:defRPr/>
                </a:pPr>
                <a:endParaRPr kumimoji="0" lang="en-US" sz="1100" b="0" i="0" u="none" strike="noStrike" kern="0" cap="none" normalizeH="0" baseline="0" noProof="0">
                  <a:ln>
                    <a:noFill/>
                  </a:ln>
                  <a:effectLst/>
                  <a:uLnTx/>
                  <a:uFillTx/>
                  <a:latin typeface="+mj-lt"/>
                  <a:ea typeface="+mn-ea"/>
                  <a:cs typeface="+mn-cs"/>
                </a:endParaRPr>
              </a:p>
            </p:txBody>
          </p:sp>
          <p:cxnSp>
            <p:nvCxnSpPr>
              <p:cNvPr id="123" name="Straight Connector 122">
                <a:extLst>
                  <a:ext uri="{FF2B5EF4-FFF2-40B4-BE49-F238E27FC236}">
                    <a16:creationId xmlns:a16="http://schemas.microsoft.com/office/drawing/2014/main" id="{9D6E782D-9E2D-9BB5-8F40-2C45AAAECA40}"/>
                  </a:ext>
                  <a:ext uri="{C183D7F6-B498-43B3-948B-1728B52AA6E4}">
                    <adec:decorative xmlns:adec="http://schemas.microsoft.com/office/drawing/2017/decorative" val="1"/>
                  </a:ext>
                </a:extLst>
              </p:cNvPr>
              <p:cNvCxnSpPr>
                <a:cxnSpLocks/>
                <a:stCxn id="124" idx="7"/>
              </p:cNvCxnSpPr>
              <p:nvPr/>
            </p:nvCxnSpPr>
            <p:spPr>
              <a:xfrm flipV="1">
                <a:off x="5608413" y="3811145"/>
                <a:ext cx="243732" cy="250286"/>
              </a:xfrm>
              <a:prstGeom prst="line">
                <a:avLst/>
              </a:prstGeom>
              <a:noFill/>
              <a:ln w="6350" cap="flat" cmpd="sng" algn="ctr">
                <a:solidFill>
                  <a:schemeClr val="accent1"/>
                </a:solidFill>
                <a:prstDash val="solid"/>
                <a:headEnd type="triangle" w="med" len="sm"/>
                <a:tailEnd type="triangle" w="med" len="sm"/>
              </a:ln>
              <a:effectLst/>
            </p:spPr>
          </p:cxnSp>
          <p:sp>
            <p:nvSpPr>
              <p:cNvPr id="124" name="Oval 123">
                <a:extLst>
                  <a:ext uri="{FF2B5EF4-FFF2-40B4-BE49-F238E27FC236}">
                    <a16:creationId xmlns:a16="http://schemas.microsoft.com/office/drawing/2014/main" id="{427F1AAA-D1DF-2C15-8E58-916DEC225E00}"/>
                  </a:ext>
                  <a:ext uri="{C183D7F6-B498-43B3-948B-1728B52AA6E4}">
                    <adec:decorative xmlns:adec="http://schemas.microsoft.com/office/drawing/2017/decorative" val="1"/>
                  </a:ext>
                </a:extLst>
              </p:cNvPr>
              <p:cNvSpPr/>
              <p:nvPr/>
            </p:nvSpPr>
            <p:spPr bwMode="auto">
              <a:xfrm>
                <a:off x="5162022" y="3984843"/>
                <a:ext cx="522979" cy="522979"/>
              </a:xfrm>
              <a:prstGeom prst="ellipse">
                <a:avLst/>
              </a:prstGeom>
              <a:solidFill>
                <a:schemeClr val="bg1">
                  <a:lumMod val="95000"/>
                </a:schemeClr>
              </a:solidFill>
              <a:ln w="6350" cap="flat" cmpd="sng" algn="ctr">
                <a:noFill/>
                <a:prstDash val="soli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spcBef>
                    <a:spcPct val="0"/>
                  </a:spcBef>
                  <a:spcAft>
                    <a:spcPct val="0"/>
                  </a:spcAft>
                  <a:buClrTx/>
                  <a:buSzTx/>
                  <a:buFontTx/>
                  <a:buNone/>
                  <a:tabLst/>
                  <a:defRPr/>
                </a:pPr>
                <a:endParaRPr kumimoji="0" lang="en-IN" sz="2400" b="0" i="0" u="none" strike="noStrike" kern="1200" cap="none" normalizeH="0" baseline="0" noProof="0">
                  <a:ln>
                    <a:noFill/>
                  </a:ln>
                  <a:effectLst/>
                  <a:uLnTx/>
                  <a:uFillTx/>
                  <a:latin typeface="+mj-lt"/>
                  <a:ea typeface="Segoe UI" pitchFamily="34" charset="0"/>
                  <a:cs typeface="Segoe UI" pitchFamily="34" charset="0"/>
                </a:endParaRPr>
              </a:p>
            </p:txBody>
          </p:sp>
          <p:sp>
            <p:nvSpPr>
              <p:cNvPr id="125" name="people_11">
                <a:extLst>
                  <a:ext uri="{FF2B5EF4-FFF2-40B4-BE49-F238E27FC236}">
                    <a16:creationId xmlns:a16="http://schemas.microsoft.com/office/drawing/2014/main" id="{8805DF15-0611-1D38-CEC7-7B948C998694}"/>
                  </a:ext>
                  <a:ext uri="{C183D7F6-B498-43B3-948B-1728B52AA6E4}">
                    <adec:decorative xmlns:adec="http://schemas.microsoft.com/office/drawing/2017/decorative" val="1"/>
                  </a:ext>
                </a:extLst>
              </p:cNvPr>
              <p:cNvSpPr>
                <a:spLocks noChangeAspect="1" noEditPoints="1"/>
              </p:cNvSpPr>
              <p:nvPr/>
            </p:nvSpPr>
            <p:spPr bwMode="auto">
              <a:xfrm>
                <a:off x="5298238" y="4130863"/>
                <a:ext cx="250546" cy="230939"/>
              </a:xfrm>
              <a:custGeom>
                <a:avLst/>
                <a:gdLst>
                  <a:gd name="T0" fmla="*/ 72 w 348"/>
                  <a:gd name="T1" fmla="*/ 196 h 334"/>
                  <a:gd name="T2" fmla="*/ 128 w 348"/>
                  <a:gd name="T3" fmla="*/ 140 h 334"/>
                  <a:gd name="T4" fmla="*/ 184 w 348"/>
                  <a:gd name="T5" fmla="*/ 196 h 334"/>
                  <a:gd name="T6" fmla="*/ 128 w 348"/>
                  <a:gd name="T7" fmla="*/ 252 h 334"/>
                  <a:gd name="T8" fmla="*/ 72 w 348"/>
                  <a:gd name="T9" fmla="*/ 196 h 334"/>
                  <a:gd name="T10" fmla="*/ 210 w 348"/>
                  <a:gd name="T11" fmla="*/ 334 h 334"/>
                  <a:gd name="T12" fmla="*/ 128 w 348"/>
                  <a:gd name="T13" fmla="*/ 252 h 334"/>
                  <a:gd name="T14" fmla="*/ 47 w 348"/>
                  <a:gd name="T15" fmla="*/ 334 h 334"/>
                  <a:gd name="T16" fmla="*/ 265 w 348"/>
                  <a:gd name="T17" fmla="*/ 118 h 334"/>
                  <a:gd name="T18" fmla="*/ 321 w 348"/>
                  <a:gd name="T19" fmla="*/ 62 h 334"/>
                  <a:gd name="T20" fmla="*/ 265 w 348"/>
                  <a:gd name="T21" fmla="*/ 6 h 334"/>
                  <a:gd name="T22" fmla="*/ 209 w 348"/>
                  <a:gd name="T23" fmla="*/ 62 h 334"/>
                  <a:gd name="T24" fmla="*/ 265 w 348"/>
                  <a:gd name="T25" fmla="*/ 118 h 334"/>
                  <a:gd name="T26" fmla="*/ 348 w 348"/>
                  <a:gd name="T27" fmla="*/ 200 h 334"/>
                  <a:gd name="T28" fmla="*/ 266 w 348"/>
                  <a:gd name="T29" fmla="*/ 118 h 334"/>
                  <a:gd name="T30" fmla="*/ 184 w 348"/>
                  <a:gd name="T31" fmla="*/ 200 h 334"/>
                  <a:gd name="T32" fmla="*/ 141 w 348"/>
                  <a:gd name="T33" fmla="*/ 71 h 334"/>
                  <a:gd name="T34" fmla="*/ 141 w 348"/>
                  <a:gd name="T35" fmla="*/ 31 h 334"/>
                  <a:gd name="T36" fmla="*/ 110 w 348"/>
                  <a:gd name="T37" fmla="*/ 0 h 334"/>
                  <a:gd name="T38" fmla="*/ 29 w 348"/>
                  <a:gd name="T39" fmla="*/ 0 h 334"/>
                  <a:gd name="T40" fmla="*/ 29 w 348"/>
                  <a:gd name="T41" fmla="*/ 0 h 334"/>
                  <a:gd name="T42" fmla="*/ 0 w 348"/>
                  <a:gd name="T43" fmla="*/ 31 h 334"/>
                  <a:gd name="T44" fmla="*/ 0 w 348"/>
                  <a:gd name="T45" fmla="*/ 71 h 334"/>
                  <a:gd name="T46" fmla="*/ 0 w 348"/>
                  <a:gd name="T47" fmla="*/ 71 h 334"/>
                  <a:gd name="T48" fmla="*/ 29 w 348"/>
                  <a:gd name="T49" fmla="*/ 102 h 334"/>
                  <a:gd name="T50" fmla="*/ 29 w 348"/>
                  <a:gd name="T51" fmla="*/ 102 h 334"/>
                  <a:gd name="T52" fmla="*/ 110 w 348"/>
                  <a:gd name="T53" fmla="*/ 102 h 334"/>
                  <a:gd name="T54" fmla="*/ 179 w 348"/>
                  <a:gd name="T55" fmla="*/ 102 h 334"/>
                  <a:gd name="T56" fmla="*/ 141 w 348"/>
                  <a:gd name="T57" fmla="*/ 71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48" h="334">
                    <a:moveTo>
                      <a:pt x="72" y="196"/>
                    </a:moveTo>
                    <a:cubicBezTo>
                      <a:pt x="72" y="165"/>
                      <a:pt x="97" y="140"/>
                      <a:pt x="128" y="140"/>
                    </a:cubicBezTo>
                    <a:cubicBezTo>
                      <a:pt x="159" y="140"/>
                      <a:pt x="184" y="165"/>
                      <a:pt x="184" y="196"/>
                    </a:cubicBezTo>
                    <a:cubicBezTo>
                      <a:pt x="184" y="227"/>
                      <a:pt x="159" y="252"/>
                      <a:pt x="128" y="252"/>
                    </a:cubicBezTo>
                    <a:cubicBezTo>
                      <a:pt x="97" y="252"/>
                      <a:pt x="72" y="227"/>
                      <a:pt x="72" y="196"/>
                    </a:cubicBezTo>
                    <a:close/>
                    <a:moveTo>
                      <a:pt x="210" y="334"/>
                    </a:moveTo>
                    <a:cubicBezTo>
                      <a:pt x="210" y="289"/>
                      <a:pt x="173" y="252"/>
                      <a:pt x="128" y="252"/>
                    </a:cubicBezTo>
                    <a:cubicBezTo>
                      <a:pt x="83" y="252"/>
                      <a:pt x="47" y="289"/>
                      <a:pt x="47" y="334"/>
                    </a:cubicBezTo>
                    <a:moveTo>
                      <a:pt x="265" y="118"/>
                    </a:moveTo>
                    <a:cubicBezTo>
                      <a:pt x="296" y="118"/>
                      <a:pt x="321" y="93"/>
                      <a:pt x="321" y="62"/>
                    </a:cubicBezTo>
                    <a:cubicBezTo>
                      <a:pt x="321" y="31"/>
                      <a:pt x="296" y="6"/>
                      <a:pt x="265" y="6"/>
                    </a:cubicBezTo>
                    <a:cubicBezTo>
                      <a:pt x="234" y="6"/>
                      <a:pt x="209" y="31"/>
                      <a:pt x="209" y="62"/>
                    </a:cubicBezTo>
                    <a:cubicBezTo>
                      <a:pt x="209" y="93"/>
                      <a:pt x="234" y="118"/>
                      <a:pt x="265" y="118"/>
                    </a:cubicBezTo>
                    <a:close/>
                    <a:moveTo>
                      <a:pt x="348" y="200"/>
                    </a:moveTo>
                    <a:cubicBezTo>
                      <a:pt x="348" y="155"/>
                      <a:pt x="311" y="118"/>
                      <a:pt x="266" y="118"/>
                    </a:cubicBezTo>
                    <a:cubicBezTo>
                      <a:pt x="221" y="118"/>
                      <a:pt x="184" y="155"/>
                      <a:pt x="184" y="200"/>
                    </a:cubicBezTo>
                    <a:moveTo>
                      <a:pt x="141" y="71"/>
                    </a:moveTo>
                    <a:cubicBezTo>
                      <a:pt x="141" y="31"/>
                      <a:pt x="141" y="31"/>
                      <a:pt x="141" y="31"/>
                    </a:cubicBezTo>
                    <a:cubicBezTo>
                      <a:pt x="141" y="14"/>
                      <a:pt x="127" y="0"/>
                      <a:pt x="110" y="0"/>
                    </a:cubicBezTo>
                    <a:cubicBezTo>
                      <a:pt x="29" y="0"/>
                      <a:pt x="29" y="0"/>
                      <a:pt x="29" y="0"/>
                    </a:cubicBezTo>
                    <a:cubicBezTo>
                      <a:pt x="29" y="0"/>
                      <a:pt x="29" y="0"/>
                      <a:pt x="29" y="0"/>
                    </a:cubicBezTo>
                    <a:cubicBezTo>
                      <a:pt x="13" y="1"/>
                      <a:pt x="0" y="15"/>
                      <a:pt x="0" y="31"/>
                    </a:cubicBezTo>
                    <a:cubicBezTo>
                      <a:pt x="0" y="71"/>
                      <a:pt x="0" y="71"/>
                      <a:pt x="0" y="71"/>
                    </a:cubicBezTo>
                    <a:cubicBezTo>
                      <a:pt x="0" y="71"/>
                      <a:pt x="0" y="71"/>
                      <a:pt x="0" y="71"/>
                    </a:cubicBezTo>
                    <a:cubicBezTo>
                      <a:pt x="0" y="88"/>
                      <a:pt x="13" y="101"/>
                      <a:pt x="29" y="102"/>
                    </a:cubicBezTo>
                    <a:cubicBezTo>
                      <a:pt x="29" y="102"/>
                      <a:pt x="29" y="102"/>
                      <a:pt x="29" y="102"/>
                    </a:cubicBezTo>
                    <a:cubicBezTo>
                      <a:pt x="110" y="102"/>
                      <a:pt x="110" y="102"/>
                      <a:pt x="110" y="102"/>
                    </a:cubicBezTo>
                    <a:cubicBezTo>
                      <a:pt x="179" y="102"/>
                      <a:pt x="179" y="102"/>
                      <a:pt x="179" y="102"/>
                    </a:cubicBezTo>
                    <a:lnTo>
                      <a:pt x="141" y="71"/>
                    </a:lnTo>
                    <a:close/>
                  </a:path>
                </a:pathLst>
              </a:custGeom>
              <a:noFill/>
              <a:ln w="12700" cap="sq">
                <a:solidFill>
                  <a:schemeClr val="accent1"/>
                </a:solidFill>
                <a:prstDash val="solid"/>
                <a:miter lim="800000"/>
                <a:headEnd/>
                <a:tailEnd/>
              </a:ln>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spcBef>
                    <a:spcPts val="0"/>
                  </a:spcBef>
                  <a:spcAft>
                    <a:spcPts val="0"/>
                  </a:spcAft>
                  <a:buClrTx/>
                  <a:buSzTx/>
                  <a:buFontTx/>
                  <a:buNone/>
                  <a:tabLst/>
                  <a:defRPr/>
                </a:pPr>
                <a:endParaRPr kumimoji="0" lang="en-US" sz="1100" b="0" i="0" u="none" strike="noStrike" kern="0" cap="none" normalizeH="0" baseline="0" noProof="0">
                  <a:ln>
                    <a:noFill/>
                  </a:ln>
                  <a:effectLst/>
                  <a:uLnTx/>
                  <a:uFillTx/>
                  <a:latin typeface="+mj-lt"/>
                  <a:ea typeface="+mn-ea"/>
                  <a:cs typeface="+mn-cs"/>
                </a:endParaRPr>
              </a:p>
            </p:txBody>
          </p:sp>
          <p:cxnSp>
            <p:nvCxnSpPr>
              <p:cNvPr id="126" name="Straight Connector 125">
                <a:extLst>
                  <a:ext uri="{FF2B5EF4-FFF2-40B4-BE49-F238E27FC236}">
                    <a16:creationId xmlns:a16="http://schemas.microsoft.com/office/drawing/2014/main" id="{91E3CAD6-A1D1-FB81-772F-E2A8FA35CA82}"/>
                  </a:ext>
                  <a:ext uri="{C183D7F6-B498-43B3-948B-1728B52AA6E4}">
                    <adec:decorative xmlns:adec="http://schemas.microsoft.com/office/drawing/2017/decorative" val="1"/>
                  </a:ext>
                </a:extLst>
              </p:cNvPr>
              <p:cNvCxnSpPr>
                <a:cxnSpLocks/>
                <a:endCxn id="127" idx="1"/>
              </p:cNvCxnSpPr>
              <p:nvPr/>
            </p:nvCxnSpPr>
            <p:spPr>
              <a:xfrm>
                <a:off x="6238268" y="3822722"/>
                <a:ext cx="243732" cy="238708"/>
              </a:xfrm>
              <a:prstGeom prst="line">
                <a:avLst/>
              </a:prstGeom>
              <a:noFill/>
              <a:ln w="6350" cap="flat" cmpd="sng" algn="ctr">
                <a:solidFill>
                  <a:schemeClr val="accent1"/>
                </a:solidFill>
                <a:prstDash val="solid"/>
                <a:headEnd type="triangle" w="med" len="sm"/>
                <a:tailEnd type="triangle" w="med" len="sm"/>
              </a:ln>
              <a:effectLst/>
            </p:spPr>
          </p:cxnSp>
          <p:sp>
            <p:nvSpPr>
              <p:cNvPr id="127" name="Oval 126">
                <a:extLst>
                  <a:ext uri="{FF2B5EF4-FFF2-40B4-BE49-F238E27FC236}">
                    <a16:creationId xmlns:a16="http://schemas.microsoft.com/office/drawing/2014/main" id="{F98ED036-AAA6-E268-B767-55C22ED85A33}"/>
                  </a:ext>
                  <a:ext uri="{C183D7F6-B498-43B3-948B-1728B52AA6E4}">
                    <adec:decorative xmlns:adec="http://schemas.microsoft.com/office/drawing/2017/decorative" val="1"/>
                  </a:ext>
                </a:extLst>
              </p:cNvPr>
              <p:cNvSpPr/>
              <p:nvPr/>
            </p:nvSpPr>
            <p:spPr bwMode="auto">
              <a:xfrm>
                <a:off x="6405412" y="3984843"/>
                <a:ext cx="522979" cy="522979"/>
              </a:xfrm>
              <a:prstGeom prst="ellipse">
                <a:avLst/>
              </a:prstGeom>
              <a:solidFill>
                <a:schemeClr val="bg1">
                  <a:lumMod val="95000"/>
                </a:schemeClr>
              </a:solidFill>
              <a:ln w="6350" cap="flat" cmpd="sng" algn="ctr">
                <a:noFill/>
                <a:prstDash val="soli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spcBef>
                    <a:spcPct val="0"/>
                  </a:spcBef>
                  <a:spcAft>
                    <a:spcPct val="0"/>
                  </a:spcAft>
                  <a:buClrTx/>
                  <a:buSzTx/>
                  <a:buFontTx/>
                  <a:buNone/>
                  <a:tabLst/>
                  <a:defRPr/>
                </a:pPr>
                <a:endParaRPr kumimoji="0" lang="en-IN" sz="2400" b="0" i="0" u="none" strike="noStrike" kern="1200" cap="none" normalizeH="0" baseline="0" noProof="0">
                  <a:ln>
                    <a:noFill/>
                  </a:ln>
                  <a:effectLst/>
                  <a:uLnTx/>
                  <a:uFillTx/>
                  <a:latin typeface="+mj-lt"/>
                  <a:ea typeface="Segoe UI" pitchFamily="34" charset="0"/>
                  <a:cs typeface="Segoe UI" pitchFamily="34" charset="0"/>
                </a:endParaRPr>
              </a:p>
            </p:txBody>
          </p:sp>
          <p:sp>
            <p:nvSpPr>
              <p:cNvPr id="129" name="tool">
                <a:extLst>
                  <a:ext uri="{FF2B5EF4-FFF2-40B4-BE49-F238E27FC236}">
                    <a16:creationId xmlns:a16="http://schemas.microsoft.com/office/drawing/2014/main" id="{E50EE6B4-D68A-D466-A59B-9F9F0DCFC77D}"/>
                  </a:ext>
                  <a:ext uri="{C183D7F6-B498-43B3-948B-1728B52AA6E4}">
                    <adec:decorative xmlns:adec="http://schemas.microsoft.com/office/drawing/2017/decorative" val="1"/>
                  </a:ext>
                </a:extLst>
              </p:cNvPr>
              <p:cNvSpPr>
                <a:spLocks noChangeAspect="1" noEditPoints="1"/>
              </p:cNvSpPr>
              <p:nvPr/>
            </p:nvSpPr>
            <p:spPr bwMode="auto">
              <a:xfrm>
                <a:off x="6581495" y="4130863"/>
                <a:ext cx="170812" cy="230939"/>
              </a:xfrm>
              <a:custGeom>
                <a:avLst/>
                <a:gdLst>
                  <a:gd name="T0" fmla="*/ 196 w 256"/>
                  <a:gd name="T1" fmla="*/ 0 h 360"/>
                  <a:gd name="T2" fmla="*/ 256 w 256"/>
                  <a:gd name="T3" fmla="*/ 60 h 360"/>
                  <a:gd name="T4" fmla="*/ 230 w 256"/>
                  <a:gd name="T5" fmla="*/ 110 h 360"/>
                  <a:gd name="T6" fmla="*/ 222 w 256"/>
                  <a:gd name="T7" fmla="*/ 114 h 360"/>
                  <a:gd name="T8" fmla="*/ 222 w 256"/>
                  <a:gd name="T9" fmla="*/ 334 h 360"/>
                  <a:gd name="T10" fmla="*/ 196 w 256"/>
                  <a:gd name="T11" fmla="*/ 360 h 360"/>
                  <a:gd name="T12" fmla="*/ 170 w 256"/>
                  <a:gd name="T13" fmla="*/ 334 h 360"/>
                  <a:gd name="T14" fmla="*/ 170 w 256"/>
                  <a:gd name="T15" fmla="*/ 114 h 360"/>
                  <a:gd name="T16" fmla="*/ 162 w 256"/>
                  <a:gd name="T17" fmla="*/ 110 h 360"/>
                  <a:gd name="T18" fmla="*/ 136 w 256"/>
                  <a:gd name="T19" fmla="*/ 60 h 360"/>
                  <a:gd name="T20" fmla="*/ 196 w 256"/>
                  <a:gd name="T21" fmla="*/ 0 h 360"/>
                  <a:gd name="T22" fmla="*/ 0 w 256"/>
                  <a:gd name="T23" fmla="*/ 193 h 360"/>
                  <a:gd name="T24" fmla="*/ 0 w 256"/>
                  <a:gd name="T25" fmla="*/ 219 h 360"/>
                  <a:gd name="T26" fmla="*/ 0 w 256"/>
                  <a:gd name="T27" fmla="*/ 287 h 360"/>
                  <a:gd name="T28" fmla="*/ 0 w 256"/>
                  <a:gd name="T29" fmla="*/ 334 h 360"/>
                  <a:gd name="T30" fmla="*/ 26 w 256"/>
                  <a:gd name="T31" fmla="*/ 360 h 360"/>
                  <a:gd name="T32" fmla="*/ 53 w 256"/>
                  <a:gd name="T33" fmla="*/ 334 h 360"/>
                  <a:gd name="T34" fmla="*/ 53 w 256"/>
                  <a:gd name="T35" fmla="*/ 287 h 360"/>
                  <a:gd name="T36" fmla="*/ 53 w 256"/>
                  <a:gd name="T37" fmla="*/ 219 h 360"/>
                  <a:gd name="T38" fmla="*/ 53 w 256"/>
                  <a:gd name="T39" fmla="*/ 193 h 360"/>
                  <a:gd name="T40" fmla="*/ 26 w 256"/>
                  <a:gd name="T41" fmla="*/ 193 h 360"/>
                  <a:gd name="T42" fmla="*/ 0 w 256"/>
                  <a:gd name="T43" fmla="*/ 193 h 360"/>
                  <a:gd name="T44" fmla="*/ 53 w 256"/>
                  <a:gd name="T45" fmla="*/ 0 h 360"/>
                  <a:gd name="T46" fmla="*/ 0 w 256"/>
                  <a:gd name="T47" fmla="*/ 0 h 360"/>
                  <a:gd name="T48" fmla="*/ 0 w 256"/>
                  <a:gd name="T49" fmla="*/ 42 h 360"/>
                  <a:gd name="T50" fmla="*/ 26 w 256"/>
                  <a:gd name="T51" fmla="*/ 68 h 360"/>
                  <a:gd name="T52" fmla="*/ 53 w 256"/>
                  <a:gd name="T53" fmla="*/ 42 h 360"/>
                  <a:gd name="T54" fmla="*/ 53 w 256"/>
                  <a:gd name="T55" fmla="*/ 0 h 360"/>
                  <a:gd name="T56" fmla="*/ 26 w 256"/>
                  <a:gd name="T57" fmla="*/ 68 h 360"/>
                  <a:gd name="T58" fmla="*/ 26 w 256"/>
                  <a:gd name="T59" fmla="*/ 193 h 360"/>
                  <a:gd name="T60" fmla="*/ 193 w 256"/>
                  <a:gd name="T61" fmla="*/ 0 h 360"/>
                  <a:gd name="T62" fmla="*/ 193 w 256"/>
                  <a:gd name="T63" fmla="*/ 57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56" h="360">
                    <a:moveTo>
                      <a:pt x="196" y="0"/>
                    </a:moveTo>
                    <a:cubicBezTo>
                      <a:pt x="229" y="0"/>
                      <a:pt x="256" y="27"/>
                      <a:pt x="256" y="60"/>
                    </a:cubicBezTo>
                    <a:cubicBezTo>
                      <a:pt x="256" y="81"/>
                      <a:pt x="246" y="99"/>
                      <a:pt x="230" y="110"/>
                    </a:cubicBezTo>
                    <a:cubicBezTo>
                      <a:pt x="222" y="114"/>
                      <a:pt x="222" y="114"/>
                      <a:pt x="222" y="114"/>
                    </a:cubicBezTo>
                    <a:cubicBezTo>
                      <a:pt x="222" y="334"/>
                      <a:pt x="222" y="334"/>
                      <a:pt x="222" y="334"/>
                    </a:cubicBezTo>
                    <a:cubicBezTo>
                      <a:pt x="222" y="348"/>
                      <a:pt x="210" y="360"/>
                      <a:pt x="196" y="360"/>
                    </a:cubicBezTo>
                    <a:cubicBezTo>
                      <a:pt x="182" y="360"/>
                      <a:pt x="170" y="348"/>
                      <a:pt x="170" y="334"/>
                    </a:cubicBezTo>
                    <a:cubicBezTo>
                      <a:pt x="170" y="114"/>
                      <a:pt x="170" y="114"/>
                      <a:pt x="170" y="114"/>
                    </a:cubicBezTo>
                    <a:cubicBezTo>
                      <a:pt x="162" y="110"/>
                      <a:pt x="162" y="110"/>
                      <a:pt x="162" y="110"/>
                    </a:cubicBezTo>
                    <a:cubicBezTo>
                      <a:pt x="147" y="99"/>
                      <a:pt x="136" y="81"/>
                      <a:pt x="136" y="60"/>
                    </a:cubicBezTo>
                    <a:cubicBezTo>
                      <a:pt x="136" y="27"/>
                      <a:pt x="163" y="0"/>
                      <a:pt x="196" y="0"/>
                    </a:cubicBezTo>
                    <a:close/>
                    <a:moveTo>
                      <a:pt x="0" y="193"/>
                    </a:moveTo>
                    <a:cubicBezTo>
                      <a:pt x="0" y="219"/>
                      <a:pt x="0" y="219"/>
                      <a:pt x="0" y="219"/>
                    </a:cubicBezTo>
                    <a:cubicBezTo>
                      <a:pt x="0" y="287"/>
                      <a:pt x="0" y="287"/>
                      <a:pt x="0" y="287"/>
                    </a:cubicBezTo>
                    <a:cubicBezTo>
                      <a:pt x="0" y="334"/>
                      <a:pt x="0" y="334"/>
                      <a:pt x="0" y="334"/>
                    </a:cubicBezTo>
                    <a:cubicBezTo>
                      <a:pt x="0" y="348"/>
                      <a:pt x="12" y="360"/>
                      <a:pt x="26" y="360"/>
                    </a:cubicBezTo>
                    <a:cubicBezTo>
                      <a:pt x="41" y="360"/>
                      <a:pt x="53" y="348"/>
                      <a:pt x="53" y="334"/>
                    </a:cubicBezTo>
                    <a:cubicBezTo>
                      <a:pt x="53" y="287"/>
                      <a:pt x="53" y="287"/>
                      <a:pt x="53" y="287"/>
                    </a:cubicBezTo>
                    <a:cubicBezTo>
                      <a:pt x="53" y="219"/>
                      <a:pt x="53" y="219"/>
                      <a:pt x="53" y="219"/>
                    </a:cubicBezTo>
                    <a:cubicBezTo>
                      <a:pt x="53" y="193"/>
                      <a:pt x="53" y="193"/>
                      <a:pt x="53" y="193"/>
                    </a:cubicBezTo>
                    <a:cubicBezTo>
                      <a:pt x="26" y="193"/>
                      <a:pt x="26" y="193"/>
                      <a:pt x="26" y="193"/>
                    </a:cubicBezTo>
                    <a:cubicBezTo>
                      <a:pt x="0" y="193"/>
                      <a:pt x="0" y="193"/>
                      <a:pt x="0" y="193"/>
                    </a:cubicBezTo>
                    <a:close/>
                    <a:moveTo>
                      <a:pt x="53" y="0"/>
                    </a:moveTo>
                    <a:cubicBezTo>
                      <a:pt x="0" y="0"/>
                      <a:pt x="0" y="0"/>
                      <a:pt x="0" y="0"/>
                    </a:cubicBezTo>
                    <a:cubicBezTo>
                      <a:pt x="0" y="42"/>
                      <a:pt x="0" y="42"/>
                      <a:pt x="0" y="42"/>
                    </a:cubicBezTo>
                    <a:cubicBezTo>
                      <a:pt x="26" y="68"/>
                      <a:pt x="26" y="68"/>
                      <a:pt x="26" y="68"/>
                    </a:cubicBezTo>
                    <a:cubicBezTo>
                      <a:pt x="53" y="42"/>
                      <a:pt x="53" y="42"/>
                      <a:pt x="53" y="42"/>
                    </a:cubicBezTo>
                    <a:cubicBezTo>
                      <a:pt x="53" y="0"/>
                      <a:pt x="53" y="0"/>
                      <a:pt x="53" y="0"/>
                    </a:cubicBezTo>
                    <a:close/>
                    <a:moveTo>
                      <a:pt x="26" y="68"/>
                    </a:moveTo>
                    <a:cubicBezTo>
                      <a:pt x="26" y="193"/>
                      <a:pt x="26" y="193"/>
                      <a:pt x="26" y="193"/>
                    </a:cubicBezTo>
                    <a:moveTo>
                      <a:pt x="193" y="0"/>
                    </a:moveTo>
                    <a:cubicBezTo>
                      <a:pt x="193" y="57"/>
                      <a:pt x="193" y="57"/>
                      <a:pt x="193" y="57"/>
                    </a:cubicBezTo>
                  </a:path>
                </a:pathLst>
              </a:custGeom>
              <a:noFill/>
              <a:ln w="12700" cap="sq">
                <a:solidFill>
                  <a:schemeClr val="accent1"/>
                </a:solidFill>
                <a:prstDash val="solid"/>
                <a:miter lim="800000"/>
                <a:headEnd/>
                <a:tailEnd/>
              </a:ln>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spcBef>
                    <a:spcPts val="0"/>
                  </a:spcBef>
                  <a:spcAft>
                    <a:spcPts val="0"/>
                  </a:spcAft>
                  <a:buClrTx/>
                  <a:buSzTx/>
                  <a:buFontTx/>
                  <a:buNone/>
                  <a:tabLst/>
                  <a:defRPr/>
                </a:pPr>
                <a:endParaRPr kumimoji="0" lang="en-US" sz="1100" b="0" i="0" u="none" strike="noStrike" kern="0" cap="none" normalizeH="0" baseline="0" noProof="0">
                  <a:ln>
                    <a:noFill/>
                  </a:ln>
                  <a:effectLst/>
                  <a:uLnTx/>
                  <a:uFillTx/>
                  <a:latin typeface="+mj-lt"/>
                  <a:ea typeface="+mn-ea"/>
                  <a:cs typeface="+mn-cs"/>
                </a:endParaRPr>
              </a:p>
            </p:txBody>
          </p:sp>
        </p:grpSp>
        <p:sp>
          <p:nvSpPr>
            <p:cNvPr id="144" name="Freeform 96">
              <a:extLst>
                <a:ext uri="{FF2B5EF4-FFF2-40B4-BE49-F238E27FC236}">
                  <a16:creationId xmlns:a16="http://schemas.microsoft.com/office/drawing/2014/main" id="{B137198A-2552-978F-0CEF-DC44F3035BAD}"/>
                </a:ext>
                <a:ext uri="{C183D7F6-B498-43B3-948B-1728B52AA6E4}">
                  <adec:decorative xmlns:adec="http://schemas.microsoft.com/office/drawing/2017/decorative" val="1"/>
                </a:ext>
              </a:extLst>
            </p:cNvPr>
            <p:cNvSpPr>
              <a:spLocks noChangeAspect="1" noEditPoints="1"/>
            </p:cNvSpPr>
            <p:nvPr/>
          </p:nvSpPr>
          <p:spPr bwMode="auto">
            <a:xfrm>
              <a:off x="5378647" y="1822485"/>
              <a:ext cx="196151" cy="173352"/>
            </a:xfrm>
            <a:custGeom>
              <a:avLst/>
              <a:gdLst>
                <a:gd name="T0" fmla="*/ 224 w 356"/>
                <a:gd name="T1" fmla="*/ 273 h 328"/>
                <a:gd name="T2" fmla="*/ 181 w 356"/>
                <a:gd name="T3" fmla="*/ 295 h 328"/>
                <a:gd name="T4" fmla="*/ 181 w 356"/>
                <a:gd name="T5" fmla="*/ 328 h 328"/>
                <a:gd name="T6" fmla="*/ 121 w 356"/>
                <a:gd name="T7" fmla="*/ 328 h 328"/>
                <a:gd name="T8" fmla="*/ 121 w 356"/>
                <a:gd name="T9" fmla="*/ 291 h 328"/>
                <a:gd name="T10" fmla="*/ 57 w 356"/>
                <a:gd name="T11" fmla="*/ 254 h 328"/>
                <a:gd name="T12" fmla="*/ 28 w 356"/>
                <a:gd name="T13" fmla="*/ 269 h 328"/>
                <a:gd name="T14" fmla="*/ 0 w 356"/>
                <a:gd name="T15" fmla="*/ 214 h 328"/>
                <a:gd name="T16" fmla="*/ 28 w 356"/>
                <a:gd name="T17" fmla="*/ 199 h 328"/>
                <a:gd name="T18" fmla="*/ 21 w 356"/>
                <a:gd name="T19" fmla="*/ 162 h 328"/>
                <a:gd name="T20" fmla="*/ 28 w 356"/>
                <a:gd name="T21" fmla="*/ 125 h 328"/>
                <a:gd name="T22" fmla="*/ 0 w 356"/>
                <a:gd name="T23" fmla="*/ 111 h 328"/>
                <a:gd name="T24" fmla="*/ 28 w 356"/>
                <a:gd name="T25" fmla="*/ 55 h 328"/>
                <a:gd name="T26" fmla="*/ 57 w 356"/>
                <a:gd name="T27" fmla="*/ 70 h 328"/>
                <a:gd name="T28" fmla="*/ 121 w 356"/>
                <a:gd name="T29" fmla="*/ 33 h 328"/>
                <a:gd name="T30" fmla="*/ 121 w 356"/>
                <a:gd name="T31" fmla="*/ 0 h 328"/>
                <a:gd name="T32" fmla="*/ 181 w 356"/>
                <a:gd name="T33" fmla="*/ 0 h 328"/>
                <a:gd name="T34" fmla="*/ 181 w 356"/>
                <a:gd name="T35" fmla="*/ 30 h 328"/>
                <a:gd name="T36" fmla="*/ 249 w 356"/>
                <a:gd name="T37" fmla="*/ 70 h 328"/>
                <a:gd name="T38" fmla="*/ 274 w 356"/>
                <a:gd name="T39" fmla="*/ 55 h 328"/>
                <a:gd name="T40" fmla="*/ 306 w 356"/>
                <a:gd name="T41" fmla="*/ 111 h 328"/>
                <a:gd name="T42" fmla="*/ 277 w 356"/>
                <a:gd name="T43" fmla="*/ 125 h 328"/>
                <a:gd name="T44" fmla="*/ 282 w 356"/>
                <a:gd name="T45" fmla="*/ 162 h 328"/>
                <a:gd name="T46" fmla="*/ 279 w 356"/>
                <a:gd name="T47" fmla="*/ 188 h 328"/>
                <a:gd name="T48" fmla="*/ 186 w 356"/>
                <a:gd name="T49" fmla="*/ 100 h 328"/>
                <a:gd name="T50" fmla="*/ 150 w 356"/>
                <a:gd name="T51" fmla="*/ 89 h 328"/>
                <a:gd name="T52" fmla="*/ 75 w 356"/>
                <a:gd name="T53" fmla="*/ 166 h 328"/>
                <a:gd name="T54" fmla="*/ 107 w 356"/>
                <a:gd name="T55" fmla="*/ 231 h 328"/>
                <a:gd name="T56" fmla="*/ 209 w 356"/>
                <a:gd name="T57" fmla="*/ 238 h 328"/>
                <a:gd name="T58" fmla="*/ 310 w 356"/>
                <a:gd name="T59" fmla="*/ 302 h 328"/>
                <a:gd name="T60" fmla="*/ 348 w 356"/>
                <a:gd name="T61" fmla="*/ 294 h 328"/>
                <a:gd name="T62" fmla="*/ 340 w 356"/>
                <a:gd name="T63" fmla="*/ 256 h 328"/>
                <a:gd name="T64" fmla="*/ 237 w 356"/>
                <a:gd name="T65" fmla="*/ 195 h 328"/>
                <a:gd name="T66" fmla="*/ 235 w 356"/>
                <a:gd name="T67" fmla="*/ 194 h 328"/>
                <a:gd name="T68" fmla="*/ 234 w 356"/>
                <a:gd name="T69" fmla="*/ 179 h 328"/>
                <a:gd name="T70" fmla="*/ 172 w 356"/>
                <a:gd name="T71" fmla="*/ 139 h 328"/>
                <a:gd name="T72" fmla="*/ 145 w 356"/>
                <a:gd name="T73" fmla="*/ 153 h 328"/>
                <a:gd name="T74" fmla="*/ 194 w 356"/>
                <a:gd name="T75" fmla="*/ 183 h 328"/>
                <a:gd name="T76" fmla="*/ 182 w 356"/>
                <a:gd name="T77" fmla="*/ 199 h 328"/>
                <a:gd name="T78" fmla="*/ 135 w 356"/>
                <a:gd name="T79" fmla="*/ 169 h 328"/>
                <a:gd name="T80" fmla="*/ 132 w 356"/>
                <a:gd name="T81" fmla="*/ 201 h 328"/>
                <a:gd name="T82" fmla="*/ 194 w 356"/>
                <a:gd name="T83" fmla="*/ 241 h 328"/>
                <a:gd name="T84" fmla="*/ 207 w 356"/>
                <a:gd name="T85" fmla="*/ 237 h 328"/>
                <a:gd name="T86" fmla="*/ 209 w 356"/>
                <a:gd name="T87" fmla="*/ 238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56" h="328">
                  <a:moveTo>
                    <a:pt x="224" y="273"/>
                  </a:moveTo>
                  <a:cubicBezTo>
                    <a:pt x="213" y="284"/>
                    <a:pt x="195" y="291"/>
                    <a:pt x="181" y="295"/>
                  </a:cubicBezTo>
                  <a:cubicBezTo>
                    <a:pt x="181" y="295"/>
                    <a:pt x="181" y="295"/>
                    <a:pt x="181" y="328"/>
                  </a:cubicBezTo>
                  <a:cubicBezTo>
                    <a:pt x="181" y="328"/>
                    <a:pt x="181" y="328"/>
                    <a:pt x="121" y="328"/>
                  </a:cubicBezTo>
                  <a:cubicBezTo>
                    <a:pt x="121" y="328"/>
                    <a:pt x="121" y="328"/>
                    <a:pt x="121" y="291"/>
                  </a:cubicBezTo>
                  <a:cubicBezTo>
                    <a:pt x="96" y="287"/>
                    <a:pt x="75" y="273"/>
                    <a:pt x="57" y="254"/>
                  </a:cubicBezTo>
                  <a:cubicBezTo>
                    <a:pt x="57" y="254"/>
                    <a:pt x="57" y="254"/>
                    <a:pt x="28" y="269"/>
                  </a:cubicBezTo>
                  <a:cubicBezTo>
                    <a:pt x="28" y="269"/>
                    <a:pt x="28" y="269"/>
                    <a:pt x="0" y="214"/>
                  </a:cubicBezTo>
                  <a:cubicBezTo>
                    <a:pt x="0" y="214"/>
                    <a:pt x="0" y="214"/>
                    <a:pt x="28" y="199"/>
                  </a:cubicBezTo>
                  <a:cubicBezTo>
                    <a:pt x="25" y="188"/>
                    <a:pt x="21" y="177"/>
                    <a:pt x="21" y="162"/>
                  </a:cubicBezTo>
                  <a:cubicBezTo>
                    <a:pt x="21" y="151"/>
                    <a:pt x="25" y="136"/>
                    <a:pt x="28" y="125"/>
                  </a:cubicBezTo>
                  <a:cubicBezTo>
                    <a:pt x="28" y="125"/>
                    <a:pt x="28" y="125"/>
                    <a:pt x="0" y="111"/>
                  </a:cubicBezTo>
                  <a:cubicBezTo>
                    <a:pt x="0" y="111"/>
                    <a:pt x="0" y="111"/>
                    <a:pt x="28" y="55"/>
                  </a:cubicBezTo>
                  <a:cubicBezTo>
                    <a:pt x="28" y="55"/>
                    <a:pt x="28" y="55"/>
                    <a:pt x="57" y="70"/>
                  </a:cubicBezTo>
                  <a:cubicBezTo>
                    <a:pt x="75" y="52"/>
                    <a:pt x="96" y="37"/>
                    <a:pt x="121" y="33"/>
                  </a:cubicBezTo>
                  <a:cubicBezTo>
                    <a:pt x="121" y="33"/>
                    <a:pt x="121" y="33"/>
                    <a:pt x="121" y="0"/>
                  </a:cubicBezTo>
                  <a:cubicBezTo>
                    <a:pt x="121" y="0"/>
                    <a:pt x="121" y="0"/>
                    <a:pt x="181" y="0"/>
                  </a:cubicBezTo>
                  <a:cubicBezTo>
                    <a:pt x="181" y="0"/>
                    <a:pt x="181" y="0"/>
                    <a:pt x="181" y="30"/>
                  </a:cubicBezTo>
                  <a:cubicBezTo>
                    <a:pt x="206" y="37"/>
                    <a:pt x="231" y="52"/>
                    <a:pt x="249" y="70"/>
                  </a:cubicBezTo>
                  <a:cubicBezTo>
                    <a:pt x="249" y="70"/>
                    <a:pt x="249" y="70"/>
                    <a:pt x="274" y="55"/>
                  </a:cubicBezTo>
                  <a:cubicBezTo>
                    <a:pt x="274" y="55"/>
                    <a:pt x="274" y="55"/>
                    <a:pt x="306" y="111"/>
                  </a:cubicBezTo>
                  <a:cubicBezTo>
                    <a:pt x="306" y="111"/>
                    <a:pt x="306" y="111"/>
                    <a:pt x="277" y="125"/>
                  </a:cubicBezTo>
                  <a:cubicBezTo>
                    <a:pt x="281" y="136"/>
                    <a:pt x="282" y="150"/>
                    <a:pt x="282" y="162"/>
                  </a:cubicBezTo>
                  <a:cubicBezTo>
                    <a:pt x="282" y="169"/>
                    <a:pt x="282" y="178"/>
                    <a:pt x="279" y="188"/>
                  </a:cubicBezTo>
                  <a:moveTo>
                    <a:pt x="186" y="100"/>
                  </a:moveTo>
                  <a:cubicBezTo>
                    <a:pt x="176" y="93"/>
                    <a:pt x="165" y="89"/>
                    <a:pt x="150" y="89"/>
                  </a:cubicBezTo>
                  <a:cubicBezTo>
                    <a:pt x="107" y="89"/>
                    <a:pt x="75" y="126"/>
                    <a:pt x="75" y="166"/>
                  </a:cubicBezTo>
                  <a:cubicBezTo>
                    <a:pt x="75" y="195"/>
                    <a:pt x="85" y="217"/>
                    <a:pt x="107" y="231"/>
                  </a:cubicBezTo>
                  <a:moveTo>
                    <a:pt x="209" y="238"/>
                  </a:moveTo>
                  <a:cubicBezTo>
                    <a:pt x="310" y="302"/>
                    <a:pt x="310" y="302"/>
                    <a:pt x="310" y="302"/>
                  </a:cubicBezTo>
                  <a:cubicBezTo>
                    <a:pt x="323" y="310"/>
                    <a:pt x="340" y="307"/>
                    <a:pt x="348" y="294"/>
                  </a:cubicBezTo>
                  <a:cubicBezTo>
                    <a:pt x="356" y="282"/>
                    <a:pt x="353" y="265"/>
                    <a:pt x="340" y="256"/>
                  </a:cubicBezTo>
                  <a:cubicBezTo>
                    <a:pt x="237" y="195"/>
                    <a:pt x="237" y="195"/>
                    <a:pt x="237" y="195"/>
                  </a:cubicBezTo>
                  <a:cubicBezTo>
                    <a:pt x="235" y="194"/>
                    <a:pt x="235" y="194"/>
                    <a:pt x="235" y="194"/>
                  </a:cubicBezTo>
                  <a:cubicBezTo>
                    <a:pt x="236" y="189"/>
                    <a:pt x="235" y="184"/>
                    <a:pt x="234" y="179"/>
                  </a:cubicBezTo>
                  <a:cubicBezTo>
                    <a:pt x="228" y="151"/>
                    <a:pt x="200" y="132"/>
                    <a:pt x="172" y="139"/>
                  </a:cubicBezTo>
                  <a:cubicBezTo>
                    <a:pt x="162" y="141"/>
                    <a:pt x="152" y="146"/>
                    <a:pt x="145" y="153"/>
                  </a:cubicBezTo>
                  <a:cubicBezTo>
                    <a:pt x="194" y="183"/>
                    <a:pt x="194" y="183"/>
                    <a:pt x="194" y="183"/>
                  </a:cubicBezTo>
                  <a:cubicBezTo>
                    <a:pt x="182" y="199"/>
                    <a:pt x="182" y="199"/>
                    <a:pt x="182" y="199"/>
                  </a:cubicBezTo>
                  <a:cubicBezTo>
                    <a:pt x="135" y="169"/>
                    <a:pt x="135" y="169"/>
                    <a:pt x="135" y="169"/>
                  </a:cubicBezTo>
                  <a:cubicBezTo>
                    <a:pt x="131" y="179"/>
                    <a:pt x="129" y="190"/>
                    <a:pt x="132" y="201"/>
                  </a:cubicBezTo>
                  <a:cubicBezTo>
                    <a:pt x="138" y="229"/>
                    <a:pt x="165" y="247"/>
                    <a:pt x="194" y="241"/>
                  </a:cubicBezTo>
                  <a:cubicBezTo>
                    <a:pt x="198" y="240"/>
                    <a:pt x="203" y="239"/>
                    <a:pt x="207" y="237"/>
                  </a:cubicBezTo>
                  <a:lnTo>
                    <a:pt x="209" y="238"/>
                  </a:lnTo>
                  <a:close/>
                </a:path>
              </a:pathLst>
            </a:custGeom>
            <a:noFill/>
            <a:ln w="9525" cap="sq">
              <a:solidFill>
                <a:schemeClr val="bg1"/>
              </a:solidFill>
              <a:prstDash val="solid"/>
              <a:miter lim="800000"/>
              <a:headEnd/>
              <a:tailEnd/>
            </a:ln>
          </p:spPr>
          <p:txBody>
            <a:bodyPr vert="horz" wrap="none" lIns="0" tIns="91414" rIns="0" bIns="0" numCol="1" anchor="t" anchorCtr="0" compatLnSpc="1">
              <a:prstTxWarp prst="textNoShape">
                <a:avLst/>
              </a:prstTxWarp>
            </a:bodyPr>
            <a:lstStyle/>
            <a:p>
              <a:pPr marL="0" marR="0" lvl="0" indent="0" algn="l" defTabSz="914049" rtl="0" eaLnBrk="1" fontAlgn="auto" latinLnBrk="0" hangingPunct="1">
                <a:spcBef>
                  <a:spcPts val="0"/>
                </a:spcBef>
                <a:spcAft>
                  <a:spcPts val="0"/>
                </a:spcAft>
                <a:buClrTx/>
                <a:buSzTx/>
                <a:buFontTx/>
                <a:buNone/>
                <a:tabLst/>
                <a:defRPr/>
              </a:pPr>
              <a:endParaRPr kumimoji="0" lang="en-US" sz="1100" b="0" i="0" u="none" strike="noStrike" kern="0" cap="none" normalizeH="0" baseline="0" noProof="0">
                <a:ln>
                  <a:noFill/>
                </a:ln>
                <a:effectLst/>
                <a:uLnTx/>
                <a:uFillTx/>
                <a:latin typeface="+mj-lt"/>
                <a:ea typeface="+mn-ea"/>
                <a:cs typeface="+mn-cs"/>
              </a:endParaRPr>
            </a:p>
          </p:txBody>
        </p:sp>
        <p:pic>
          <p:nvPicPr>
            <p:cNvPr id="145" name="Graphic 144">
              <a:extLst>
                <a:ext uri="{FF2B5EF4-FFF2-40B4-BE49-F238E27FC236}">
                  <a16:creationId xmlns:a16="http://schemas.microsoft.com/office/drawing/2014/main" id="{990556E2-3C16-53EF-081C-27D8F1A85B75}"/>
                </a:ex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390756" y="1778055"/>
              <a:ext cx="175180" cy="198538"/>
            </a:xfrm>
            <a:prstGeom prst="rect">
              <a:avLst/>
            </a:prstGeom>
          </p:spPr>
        </p:pic>
        <p:pic>
          <p:nvPicPr>
            <p:cNvPr id="146" name="Graphic 145">
              <a:extLst>
                <a:ext uri="{FF2B5EF4-FFF2-40B4-BE49-F238E27FC236}">
                  <a16:creationId xmlns:a16="http://schemas.microsoft.com/office/drawing/2014/main" id="{C4618F45-CD5E-FB74-2995-CA931D42434F}"/>
                </a:ex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248973" y="2416779"/>
              <a:ext cx="175180" cy="198538"/>
            </a:xfrm>
            <a:prstGeom prst="rect">
              <a:avLst/>
            </a:prstGeom>
          </p:spPr>
        </p:pic>
        <p:sp>
          <p:nvSpPr>
            <p:cNvPr id="147" name="monitor">
              <a:extLst>
                <a:ext uri="{FF2B5EF4-FFF2-40B4-BE49-F238E27FC236}">
                  <a16:creationId xmlns:a16="http://schemas.microsoft.com/office/drawing/2014/main" id="{5F0CE358-FDD4-60B9-EA00-EFE468BFE000}"/>
                </a:ext>
                <a:ext uri="{C183D7F6-B498-43B3-948B-1728B52AA6E4}">
                  <adec:decorative xmlns:adec="http://schemas.microsoft.com/office/drawing/2017/decorative" val="1"/>
                </a:ext>
              </a:extLst>
            </p:cNvPr>
            <p:cNvSpPr>
              <a:spLocks noChangeAspect="1" noEditPoints="1"/>
            </p:cNvSpPr>
            <p:nvPr/>
          </p:nvSpPr>
          <p:spPr bwMode="auto">
            <a:xfrm>
              <a:off x="7568050" y="3426475"/>
              <a:ext cx="180609" cy="138418"/>
            </a:xfrm>
            <a:custGeom>
              <a:avLst/>
              <a:gdLst>
                <a:gd name="T0" fmla="*/ 244 w 244"/>
                <a:gd name="T1" fmla="*/ 68 h 187"/>
                <a:gd name="T2" fmla="*/ 244 w 244"/>
                <a:gd name="T3" fmla="*/ 151 h 187"/>
                <a:gd name="T4" fmla="*/ 0 w 244"/>
                <a:gd name="T5" fmla="*/ 151 h 187"/>
                <a:gd name="T6" fmla="*/ 0 w 244"/>
                <a:gd name="T7" fmla="*/ 0 h 187"/>
                <a:gd name="T8" fmla="*/ 244 w 244"/>
                <a:gd name="T9" fmla="*/ 0 h 187"/>
                <a:gd name="T10" fmla="*/ 244 w 244"/>
                <a:gd name="T11" fmla="*/ 68 h 187"/>
                <a:gd name="T12" fmla="*/ 122 w 244"/>
                <a:gd name="T13" fmla="*/ 151 h 187"/>
                <a:gd name="T14" fmla="*/ 122 w 244"/>
                <a:gd name="T15" fmla="*/ 187 h 187"/>
                <a:gd name="T16" fmla="*/ 73 w 244"/>
                <a:gd name="T17" fmla="*/ 187 h 187"/>
                <a:gd name="T18" fmla="*/ 171 w 244"/>
                <a:gd name="T19" fmla="*/ 187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 h="187">
                  <a:moveTo>
                    <a:pt x="244" y="68"/>
                  </a:moveTo>
                  <a:lnTo>
                    <a:pt x="244" y="151"/>
                  </a:lnTo>
                  <a:lnTo>
                    <a:pt x="0" y="151"/>
                  </a:lnTo>
                  <a:lnTo>
                    <a:pt x="0" y="0"/>
                  </a:lnTo>
                  <a:lnTo>
                    <a:pt x="244" y="0"/>
                  </a:lnTo>
                  <a:lnTo>
                    <a:pt x="244" y="68"/>
                  </a:lnTo>
                  <a:moveTo>
                    <a:pt x="122" y="151"/>
                  </a:moveTo>
                  <a:lnTo>
                    <a:pt x="122" y="187"/>
                  </a:lnTo>
                  <a:moveTo>
                    <a:pt x="73" y="187"/>
                  </a:moveTo>
                  <a:lnTo>
                    <a:pt x="171" y="187"/>
                  </a:lnTo>
                </a:path>
              </a:pathLst>
            </a:custGeom>
            <a:noFill/>
            <a:ln w="9525" cap="sq">
              <a:solidFill>
                <a:schemeClr val="bg1"/>
              </a:solidFill>
              <a:prstDash val="solid"/>
              <a:miter lim="800000"/>
              <a:headEnd/>
              <a:tailEnd/>
            </a:ln>
          </p:spPr>
          <p:txBody>
            <a:bodyPr vert="horz" wrap="none" lIns="0" tIns="91414" rIns="0" bIns="0" numCol="1" anchor="t" anchorCtr="0" compatLnSpc="1">
              <a:prstTxWarp prst="textNoShape">
                <a:avLst/>
              </a:prstTxWarp>
            </a:bodyPr>
            <a:lstStyle/>
            <a:p>
              <a:pPr marL="0" marR="0" lvl="0" indent="0" algn="l" defTabSz="914049" rtl="0" eaLnBrk="1" fontAlgn="auto" latinLnBrk="0" hangingPunct="1">
                <a:spcBef>
                  <a:spcPts val="0"/>
                </a:spcBef>
                <a:spcAft>
                  <a:spcPts val="0"/>
                </a:spcAft>
                <a:buClrTx/>
                <a:buSzTx/>
                <a:buFontTx/>
                <a:buNone/>
                <a:tabLst/>
                <a:defRPr/>
              </a:pPr>
              <a:endParaRPr kumimoji="0" lang="en-US" sz="1100" b="0" i="0" u="none" strike="noStrike" kern="0" cap="none" normalizeH="0" baseline="0" noProof="0">
                <a:ln>
                  <a:noFill/>
                </a:ln>
                <a:effectLst/>
                <a:uLnTx/>
                <a:uFillTx/>
                <a:latin typeface="+mj-lt"/>
                <a:ea typeface="+mn-ea"/>
                <a:cs typeface="+mn-cs"/>
              </a:endParaRPr>
            </a:p>
          </p:txBody>
        </p:sp>
        <p:sp>
          <p:nvSpPr>
            <p:cNvPr id="148" name="manager">
              <a:extLst>
                <a:ext uri="{FF2B5EF4-FFF2-40B4-BE49-F238E27FC236}">
                  <a16:creationId xmlns:a16="http://schemas.microsoft.com/office/drawing/2014/main" id="{AECA2111-5194-3B9D-AE6F-06FBAA51C7F1}"/>
                </a:ext>
                <a:ext uri="{C183D7F6-B498-43B3-948B-1728B52AA6E4}">
                  <adec:decorative xmlns:adec="http://schemas.microsoft.com/office/drawing/2017/decorative" val="1"/>
                </a:ext>
              </a:extLst>
            </p:cNvPr>
            <p:cNvSpPr>
              <a:spLocks noChangeAspect="1" noEditPoints="1"/>
            </p:cNvSpPr>
            <p:nvPr/>
          </p:nvSpPr>
          <p:spPr bwMode="auto">
            <a:xfrm>
              <a:off x="7249879" y="4386648"/>
              <a:ext cx="175852" cy="170127"/>
            </a:xfrm>
            <a:custGeom>
              <a:avLst/>
              <a:gdLst>
                <a:gd name="T0" fmla="*/ 128 w 348"/>
                <a:gd name="T1" fmla="*/ 46 h 352"/>
                <a:gd name="T2" fmla="*/ 174 w 348"/>
                <a:gd name="T3" fmla="*/ 0 h 352"/>
                <a:gd name="T4" fmla="*/ 220 w 348"/>
                <a:gd name="T5" fmla="*/ 46 h 352"/>
                <a:gd name="T6" fmla="*/ 174 w 348"/>
                <a:gd name="T7" fmla="*/ 91 h 352"/>
                <a:gd name="T8" fmla="*/ 128 w 348"/>
                <a:gd name="T9" fmla="*/ 46 h 352"/>
                <a:gd name="T10" fmla="*/ 231 w 348"/>
                <a:gd name="T11" fmla="*/ 148 h 352"/>
                <a:gd name="T12" fmla="*/ 174 w 348"/>
                <a:gd name="T13" fmla="*/ 91 h 352"/>
                <a:gd name="T14" fmla="*/ 117 w 348"/>
                <a:gd name="T15" fmla="*/ 148 h 352"/>
                <a:gd name="T16" fmla="*/ 57 w 348"/>
                <a:gd name="T17" fmla="*/ 295 h 352"/>
                <a:gd name="T18" fmla="*/ 102 w 348"/>
                <a:gd name="T19" fmla="*/ 249 h 352"/>
                <a:gd name="T20" fmla="*/ 57 w 348"/>
                <a:gd name="T21" fmla="*/ 204 h 352"/>
                <a:gd name="T22" fmla="*/ 11 w 348"/>
                <a:gd name="T23" fmla="*/ 249 h 352"/>
                <a:gd name="T24" fmla="*/ 57 w 348"/>
                <a:gd name="T25" fmla="*/ 295 h 352"/>
                <a:gd name="T26" fmla="*/ 114 w 348"/>
                <a:gd name="T27" fmla="*/ 352 h 352"/>
                <a:gd name="T28" fmla="*/ 57 w 348"/>
                <a:gd name="T29" fmla="*/ 295 h 352"/>
                <a:gd name="T30" fmla="*/ 0 w 348"/>
                <a:gd name="T31" fmla="*/ 352 h 352"/>
                <a:gd name="T32" fmla="*/ 291 w 348"/>
                <a:gd name="T33" fmla="*/ 295 h 352"/>
                <a:gd name="T34" fmla="*/ 337 w 348"/>
                <a:gd name="T35" fmla="*/ 249 h 352"/>
                <a:gd name="T36" fmla="*/ 291 w 348"/>
                <a:gd name="T37" fmla="*/ 204 h 352"/>
                <a:gd name="T38" fmla="*/ 246 w 348"/>
                <a:gd name="T39" fmla="*/ 249 h 352"/>
                <a:gd name="T40" fmla="*/ 291 w 348"/>
                <a:gd name="T41" fmla="*/ 295 h 352"/>
                <a:gd name="T42" fmla="*/ 348 w 348"/>
                <a:gd name="T43" fmla="*/ 352 h 352"/>
                <a:gd name="T44" fmla="*/ 291 w 348"/>
                <a:gd name="T45" fmla="*/ 295 h 352"/>
                <a:gd name="T46" fmla="*/ 234 w 348"/>
                <a:gd name="T47" fmla="*/ 352 h 352"/>
                <a:gd name="T48" fmla="*/ 224 w 348"/>
                <a:gd name="T49" fmla="*/ 219 h 352"/>
                <a:gd name="T50" fmla="*/ 174 w 348"/>
                <a:gd name="T51" fmla="*/ 169 h 352"/>
                <a:gd name="T52" fmla="*/ 124 w 348"/>
                <a:gd name="T53" fmla="*/ 219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48" h="352">
                  <a:moveTo>
                    <a:pt x="128" y="46"/>
                  </a:moveTo>
                  <a:cubicBezTo>
                    <a:pt x="128" y="20"/>
                    <a:pt x="149" y="0"/>
                    <a:pt x="174" y="0"/>
                  </a:cubicBezTo>
                  <a:cubicBezTo>
                    <a:pt x="199" y="0"/>
                    <a:pt x="220" y="20"/>
                    <a:pt x="220" y="46"/>
                  </a:cubicBezTo>
                  <a:cubicBezTo>
                    <a:pt x="220" y="71"/>
                    <a:pt x="199" y="91"/>
                    <a:pt x="174" y="91"/>
                  </a:cubicBezTo>
                  <a:cubicBezTo>
                    <a:pt x="149" y="91"/>
                    <a:pt x="128" y="71"/>
                    <a:pt x="128" y="46"/>
                  </a:cubicBezTo>
                  <a:close/>
                  <a:moveTo>
                    <a:pt x="231" y="148"/>
                  </a:moveTo>
                  <a:cubicBezTo>
                    <a:pt x="231" y="117"/>
                    <a:pt x="206" y="91"/>
                    <a:pt x="174" y="91"/>
                  </a:cubicBezTo>
                  <a:cubicBezTo>
                    <a:pt x="142" y="91"/>
                    <a:pt x="117" y="117"/>
                    <a:pt x="117" y="148"/>
                  </a:cubicBezTo>
                  <a:moveTo>
                    <a:pt x="57" y="295"/>
                  </a:moveTo>
                  <a:cubicBezTo>
                    <a:pt x="82" y="295"/>
                    <a:pt x="102" y="275"/>
                    <a:pt x="102" y="249"/>
                  </a:cubicBezTo>
                  <a:cubicBezTo>
                    <a:pt x="102" y="224"/>
                    <a:pt x="82" y="204"/>
                    <a:pt x="57" y="204"/>
                  </a:cubicBezTo>
                  <a:cubicBezTo>
                    <a:pt x="32" y="204"/>
                    <a:pt x="11" y="224"/>
                    <a:pt x="11" y="249"/>
                  </a:cubicBezTo>
                  <a:cubicBezTo>
                    <a:pt x="11" y="275"/>
                    <a:pt x="32" y="295"/>
                    <a:pt x="57" y="295"/>
                  </a:cubicBezTo>
                  <a:close/>
                  <a:moveTo>
                    <a:pt x="114" y="352"/>
                  </a:moveTo>
                  <a:cubicBezTo>
                    <a:pt x="114" y="320"/>
                    <a:pt x="88" y="295"/>
                    <a:pt x="57" y="295"/>
                  </a:cubicBezTo>
                  <a:cubicBezTo>
                    <a:pt x="25" y="295"/>
                    <a:pt x="0" y="320"/>
                    <a:pt x="0" y="352"/>
                  </a:cubicBezTo>
                  <a:moveTo>
                    <a:pt x="291" y="295"/>
                  </a:moveTo>
                  <a:cubicBezTo>
                    <a:pt x="316" y="295"/>
                    <a:pt x="337" y="275"/>
                    <a:pt x="337" y="249"/>
                  </a:cubicBezTo>
                  <a:cubicBezTo>
                    <a:pt x="337" y="224"/>
                    <a:pt x="316" y="204"/>
                    <a:pt x="291" y="204"/>
                  </a:cubicBezTo>
                  <a:cubicBezTo>
                    <a:pt x="266" y="204"/>
                    <a:pt x="246" y="224"/>
                    <a:pt x="246" y="249"/>
                  </a:cubicBezTo>
                  <a:cubicBezTo>
                    <a:pt x="246" y="275"/>
                    <a:pt x="266" y="295"/>
                    <a:pt x="291" y="295"/>
                  </a:cubicBezTo>
                  <a:close/>
                  <a:moveTo>
                    <a:pt x="348" y="352"/>
                  </a:moveTo>
                  <a:cubicBezTo>
                    <a:pt x="348" y="320"/>
                    <a:pt x="323" y="295"/>
                    <a:pt x="291" y="295"/>
                  </a:cubicBezTo>
                  <a:cubicBezTo>
                    <a:pt x="260" y="295"/>
                    <a:pt x="234" y="320"/>
                    <a:pt x="234" y="352"/>
                  </a:cubicBezTo>
                  <a:moveTo>
                    <a:pt x="224" y="219"/>
                  </a:moveTo>
                  <a:cubicBezTo>
                    <a:pt x="174" y="169"/>
                    <a:pt x="174" y="169"/>
                    <a:pt x="174" y="169"/>
                  </a:cubicBezTo>
                  <a:cubicBezTo>
                    <a:pt x="124" y="219"/>
                    <a:pt x="124" y="219"/>
                    <a:pt x="124" y="219"/>
                  </a:cubicBezTo>
                </a:path>
              </a:pathLst>
            </a:custGeom>
            <a:noFill/>
            <a:ln w="9525" cap="sq">
              <a:solidFill>
                <a:schemeClr val="bg1"/>
              </a:solidFill>
              <a:prstDash val="solid"/>
              <a:miter lim="800000"/>
              <a:headEnd/>
              <a:tailEnd/>
            </a:ln>
          </p:spPr>
          <p:txBody>
            <a:bodyPr vert="horz" wrap="none" lIns="0" tIns="91414" rIns="0" bIns="0" numCol="1" anchor="t" anchorCtr="0" compatLnSpc="1">
              <a:prstTxWarp prst="textNoShape">
                <a:avLst/>
              </a:prstTxWarp>
            </a:bodyPr>
            <a:lstStyle/>
            <a:p>
              <a:pPr marL="0" marR="0" lvl="0" indent="0" algn="l" defTabSz="914049" rtl="0" eaLnBrk="1" fontAlgn="auto" latinLnBrk="0" hangingPunct="1">
                <a:spcBef>
                  <a:spcPts val="0"/>
                </a:spcBef>
                <a:spcAft>
                  <a:spcPts val="0"/>
                </a:spcAft>
                <a:buClrTx/>
                <a:buSzTx/>
                <a:buFontTx/>
                <a:buNone/>
                <a:tabLst/>
                <a:defRPr/>
              </a:pPr>
              <a:endParaRPr kumimoji="0" lang="en-US" sz="1100" b="0" i="0" u="none" strike="noStrike" kern="0" cap="none" normalizeH="0" baseline="0" noProof="0">
                <a:ln>
                  <a:noFill/>
                </a:ln>
                <a:effectLst/>
                <a:uLnTx/>
                <a:uFillTx/>
                <a:latin typeface="+mj-lt"/>
                <a:ea typeface="+mn-ea"/>
                <a:cs typeface="+mn-cs"/>
              </a:endParaRPr>
            </a:p>
          </p:txBody>
        </p:sp>
        <p:sp>
          <p:nvSpPr>
            <p:cNvPr id="149" name="building_5">
              <a:extLst>
                <a:ext uri="{FF2B5EF4-FFF2-40B4-BE49-F238E27FC236}">
                  <a16:creationId xmlns:a16="http://schemas.microsoft.com/office/drawing/2014/main" id="{34E26F43-DCFE-DFD7-74B3-97978CC4F731}"/>
                </a:ext>
                <a:ext uri="{C183D7F6-B498-43B3-948B-1728B52AA6E4}">
                  <adec:decorative xmlns:adec="http://schemas.microsoft.com/office/drawing/2017/decorative" val="1"/>
                </a:ext>
              </a:extLst>
            </p:cNvPr>
            <p:cNvSpPr>
              <a:spLocks noChangeAspect="1" noEditPoints="1"/>
            </p:cNvSpPr>
            <p:nvPr/>
          </p:nvSpPr>
          <p:spPr bwMode="auto">
            <a:xfrm>
              <a:off x="6415391" y="5014119"/>
              <a:ext cx="171102" cy="140671"/>
            </a:xfrm>
            <a:custGeom>
              <a:avLst/>
              <a:gdLst>
                <a:gd name="T0" fmla="*/ 178 w 244"/>
                <a:gd name="T1" fmla="*/ 28 h 209"/>
                <a:gd name="T2" fmla="*/ 244 w 244"/>
                <a:gd name="T3" fmla="*/ 62 h 209"/>
                <a:gd name="T4" fmla="*/ 0 w 244"/>
                <a:gd name="T5" fmla="*/ 62 h 209"/>
                <a:gd name="T6" fmla="*/ 122 w 244"/>
                <a:gd name="T7" fmla="*/ 0 h 209"/>
                <a:gd name="T8" fmla="*/ 178 w 244"/>
                <a:gd name="T9" fmla="*/ 28 h 209"/>
                <a:gd name="T10" fmla="*/ 20 w 244"/>
                <a:gd name="T11" fmla="*/ 190 h 209"/>
                <a:gd name="T12" fmla="*/ 13 w 244"/>
                <a:gd name="T13" fmla="*/ 209 h 209"/>
                <a:gd name="T14" fmla="*/ 232 w 244"/>
                <a:gd name="T15" fmla="*/ 209 h 209"/>
                <a:gd name="T16" fmla="*/ 217 w 244"/>
                <a:gd name="T17" fmla="*/ 171 h 209"/>
                <a:gd name="T18" fmla="*/ 27 w 244"/>
                <a:gd name="T19" fmla="*/ 171 h 209"/>
                <a:gd name="T20" fmla="*/ 20 w 244"/>
                <a:gd name="T21" fmla="*/ 190 h 209"/>
                <a:gd name="T22" fmla="*/ 27 w 244"/>
                <a:gd name="T23" fmla="*/ 171 h 209"/>
                <a:gd name="T24" fmla="*/ 27 w 244"/>
                <a:gd name="T25" fmla="*/ 62 h 209"/>
                <a:gd name="T26" fmla="*/ 217 w 244"/>
                <a:gd name="T27" fmla="*/ 171 h 209"/>
                <a:gd name="T28" fmla="*/ 217 w 244"/>
                <a:gd name="T29" fmla="*/ 62 h 209"/>
                <a:gd name="T30" fmla="*/ 185 w 244"/>
                <a:gd name="T31" fmla="*/ 171 h 209"/>
                <a:gd name="T32" fmla="*/ 185 w 244"/>
                <a:gd name="T33" fmla="*/ 62 h 209"/>
                <a:gd name="T34" fmla="*/ 154 w 244"/>
                <a:gd name="T35" fmla="*/ 171 h 209"/>
                <a:gd name="T36" fmla="*/ 154 w 244"/>
                <a:gd name="T37" fmla="*/ 62 h 209"/>
                <a:gd name="T38" fmla="*/ 122 w 244"/>
                <a:gd name="T39" fmla="*/ 171 h 209"/>
                <a:gd name="T40" fmla="*/ 122 w 244"/>
                <a:gd name="T41" fmla="*/ 62 h 209"/>
                <a:gd name="T42" fmla="*/ 90 w 244"/>
                <a:gd name="T43" fmla="*/ 171 h 209"/>
                <a:gd name="T44" fmla="*/ 90 w 244"/>
                <a:gd name="T45" fmla="*/ 62 h 209"/>
                <a:gd name="T46" fmla="*/ 59 w 244"/>
                <a:gd name="T47" fmla="*/ 171 h 209"/>
                <a:gd name="T48" fmla="*/ 59 w 244"/>
                <a:gd name="T49" fmla="*/ 62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44" h="209">
                  <a:moveTo>
                    <a:pt x="178" y="28"/>
                  </a:moveTo>
                  <a:lnTo>
                    <a:pt x="244" y="62"/>
                  </a:lnTo>
                  <a:lnTo>
                    <a:pt x="0" y="62"/>
                  </a:lnTo>
                  <a:lnTo>
                    <a:pt x="122" y="0"/>
                  </a:lnTo>
                  <a:lnTo>
                    <a:pt x="178" y="28"/>
                  </a:lnTo>
                  <a:moveTo>
                    <a:pt x="20" y="190"/>
                  </a:moveTo>
                  <a:lnTo>
                    <a:pt x="13" y="209"/>
                  </a:lnTo>
                  <a:lnTo>
                    <a:pt x="232" y="209"/>
                  </a:lnTo>
                  <a:lnTo>
                    <a:pt x="217" y="171"/>
                  </a:lnTo>
                  <a:lnTo>
                    <a:pt x="27" y="171"/>
                  </a:lnTo>
                  <a:lnTo>
                    <a:pt x="20" y="190"/>
                  </a:lnTo>
                  <a:moveTo>
                    <a:pt x="27" y="171"/>
                  </a:moveTo>
                  <a:lnTo>
                    <a:pt x="27" y="62"/>
                  </a:lnTo>
                  <a:moveTo>
                    <a:pt x="217" y="171"/>
                  </a:moveTo>
                  <a:lnTo>
                    <a:pt x="217" y="62"/>
                  </a:lnTo>
                  <a:moveTo>
                    <a:pt x="185" y="171"/>
                  </a:moveTo>
                  <a:lnTo>
                    <a:pt x="185" y="62"/>
                  </a:lnTo>
                  <a:moveTo>
                    <a:pt x="154" y="171"/>
                  </a:moveTo>
                  <a:lnTo>
                    <a:pt x="154" y="62"/>
                  </a:lnTo>
                  <a:moveTo>
                    <a:pt x="122" y="171"/>
                  </a:moveTo>
                  <a:lnTo>
                    <a:pt x="122" y="62"/>
                  </a:lnTo>
                  <a:moveTo>
                    <a:pt x="90" y="171"/>
                  </a:moveTo>
                  <a:lnTo>
                    <a:pt x="90" y="62"/>
                  </a:lnTo>
                  <a:moveTo>
                    <a:pt x="59" y="171"/>
                  </a:moveTo>
                  <a:lnTo>
                    <a:pt x="59" y="62"/>
                  </a:lnTo>
                </a:path>
              </a:pathLst>
            </a:custGeom>
            <a:noFill/>
            <a:ln w="9525" cap="sq">
              <a:solidFill>
                <a:schemeClr val="bg1"/>
              </a:solidFill>
              <a:prstDash val="solid"/>
              <a:miter lim="800000"/>
              <a:headEnd/>
              <a:tailEnd/>
            </a:ln>
          </p:spPr>
          <p:txBody>
            <a:bodyPr vert="horz" wrap="none" lIns="0" tIns="91414" rIns="0" bIns="0" numCol="1" anchor="t" anchorCtr="0" compatLnSpc="1">
              <a:prstTxWarp prst="textNoShape">
                <a:avLst/>
              </a:prstTxWarp>
            </a:bodyPr>
            <a:lstStyle/>
            <a:p>
              <a:pPr marL="0" marR="0" lvl="0" indent="0" algn="l" defTabSz="914049" rtl="0" eaLnBrk="1" fontAlgn="auto" latinLnBrk="0" hangingPunct="1">
                <a:spcBef>
                  <a:spcPts val="0"/>
                </a:spcBef>
                <a:spcAft>
                  <a:spcPts val="0"/>
                </a:spcAft>
                <a:buClrTx/>
                <a:buSzTx/>
                <a:buFontTx/>
                <a:buNone/>
                <a:tabLst/>
                <a:defRPr/>
              </a:pPr>
              <a:endParaRPr kumimoji="0" lang="en-US" sz="1100" b="0" i="0" u="none" strike="noStrike" kern="0" cap="none" normalizeH="0" baseline="0" noProof="0">
                <a:ln>
                  <a:noFill/>
                </a:ln>
                <a:effectLst/>
                <a:uLnTx/>
                <a:uFillTx/>
                <a:latin typeface="+mj-lt"/>
                <a:ea typeface="+mn-ea"/>
                <a:cs typeface="+mn-cs"/>
              </a:endParaRPr>
            </a:p>
          </p:txBody>
        </p:sp>
        <p:pic>
          <p:nvPicPr>
            <p:cNvPr id="150" name="Graphic 149">
              <a:extLst>
                <a:ext uri="{FF2B5EF4-FFF2-40B4-BE49-F238E27FC236}">
                  <a16:creationId xmlns:a16="http://schemas.microsoft.com/office/drawing/2014/main" id="{AAA7F8C2-9035-E188-4B10-F21F0F7F95F1}"/>
                </a:ext>
                <a:ext uri="{C183D7F6-B498-43B3-948B-1728B52AA6E4}">
                  <adec:decorative xmlns:adec="http://schemas.microsoft.com/office/drawing/2017/decorative" val="1"/>
                </a:ext>
              </a:extLst>
            </p:cNvPr>
            <p:cNvPicPr>
              <a:picLocks/>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4547445" y="4385221"/>
              <a:ext cx="184828" cy="172982"/>
            </a:xfrm>
            <a:prstGeom prst="rect">
              <a:avLst/>
            </a:prstGeom>
          </p:spPr>
        </p:pic>
        <p:sp>
          <p:nvSpPr>
            <p:cNvPr id="152" name="people_23">
              <a:extLst>
                <a:ext uri="{FF2B5EF4-FFF2-40B4-BE49-F238E27FC236}">
                  <a16:creationId xmlns:a16="http://schemas.microsoft.com/office/drawing/2014/main" id="{911205B4-7BD6-E93C-AFB7-A8D1D6A84931}"/>
                </a:ext>
                <a:ext uri="{C183D7F6-B498-43B3-948B-1728B52AA6E4}">
                  <adec:decorative xmlns:adec="http://schemas.microsoft.com/office/drawing/2017/decorative" val="1"/>
                </a:ext>
              </a:extLst>
            </p:cNvPr>
            <p:cNvSpPr>
              <a:spLocks noChangeAspect="1" noEditPoints="1"/>
            </p:cNvSpPr>
            <p:nvPr/>
          </p:nvSpPr>
          <p:spPr bwMode="auto">
            <a:xfrm>
              <a:off x="5401903" y="5010426"/>
              <a:ext cx="149640" cy="148057"/>
            </a:xfrm>
            <a:custGeom>
              <a:avLst/>
              <a:gdLst>
                <a:gd name="T0" fmla="*/ 75 w 275"/>
                <a:gd name="T1" fmla="*/ 34 h 273"/>
                <a:gd name="T2" fmla="*/ 75 w 275"/>
                <a:gd name="T3" fmla="*/ 0 h 273"/>
                <a:gd name="T4" fmla="*/ 275 w 275"/>
                <a:gd name="T5" fmla="*/ 0 h 273"/>
                <a:gd name="T6" fmla="*/ 275 w 275"/>
                <a:gd name="T7" fmla="*/ 125 h 273"/>
                <a:gd name="T8" fmla="*/ 247 w 275"/>
                <a:gd name="T9" fmla="*/ 125 h 273"/>
                <a:gd name="T10" fmla="*/ 203 w 275"/>
                <a:gd name="T11" fmla="*/ 170 h 273"/>
                <a:gd name="T12" fmla="*/ 203 w 275"/>
                <a:gd name="T13" fmla="*/ 127 h 273"/>
                <a:gd name="T14" fmla="*/ 181 w 275"/>
                <a:gd name="T15" fmla="*/ 127 h 273"/>
                <a:gd name="T16" fmla="*/ 92 w 275"/>
                <a:gd name="T17" fmla="*/ 71 h 273"/>
                <a:gd name="T18" fmla="*/ 38 w 275"/>
                <a:gd name="T19" fmla="*/ 126 h 273"/>
                <a:gd name="T20" fmla="*/ 92 w 275"/>
                <a:gd name="T21" fmla="*/ 181 h 273"/>
                <a:gd name="T22" fmla="*/ 147 w 275"/>
                <a:gd name="T23" fmla="*/ 126 h 273"/>
                <a:gd name="T24" fmla="*/ 92 w 275"/>
                <a:gd name="T25" fmla="*/ 71 h 273"/>
                <a:gd name="T26" fmla="*/ 185 w 275"/>
                <a:gd name="T27" fmla="*/ 273 h 273"/>
                <a:gd name="T28" fmla="*/ 92 w 275"/>
                <a:gd name="T29" fmla="*/ 181 h 273"/>
                <a:gd name="T30" fmla="*/ 0 w 275"/>
                <a:gd name="T31" fmla="*/ 273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5" h="273">
                  <a:moveTo>
                    <a:pt x="75" y="34"/>
                  </a:moveTo>
                  <a:cubicBezTo>
                    <a:pt x="75" y="0"/>
                    <a:pt x="75" y="0"/>
                    <a:pt x="75" y="0"/>
                  </a:cubicBezTo>
                  <a:cubicBezTo>
                    <a:pt x="275" y="0"/>
                    <a:pt x="275" y="0"/>
                    <a:pt x="275" y="0"/>
                  </a:cubicBezTo>
                  <a:cubicBezTo>
                    <a:pt x="275" y="125"/>
                    <a:pt x="275" y="125"/>
                    <a:pt x="275" y="125"/>
                  </a:cubicBezTo>
                  <a:cubicBezTo>
                    <a:pt x="247" y="125"/>
                    <a:pt x="247" y="125"/>
                    <a:pt x="247" y="125"/>
                  </a:cubicBezTo>
                  <a:cubicBezTo>
                    <a:pt x="203" y="170"/>
                    <a:pt x="203" y="170"/>
                    <a:pt x="203" y="170"/>
                  </a:cubicBezTo>
                  <a:cubicBezTo>
                    <a:pt x="203" y="127"/>
                    <a:pt x="203" y="127"/>
                    <a:pt x="203" y="127"/>
                  </a:cubicBezTo>
                  <a:cubicBezTo>
                    <a:pt x="181" y="127"/>
                    <a:pt x="181" y="127"/>
                    <a:pt x="181" y="127"/>
                  </a:cubicBezTo>
                  <a:moveTo>
                    <a:pt x="92" y="71"/>
                  </a:moveTo>
                  <a:cubicBezTo>
                    <a:pt x="62" y="71"/>
                    <a:pt x="38" y="96"/>
                    <a:pt x="38" y="126"/>
                  </a:cubicBezTo>
                  <a:cubicBezTo>
                    <a:pt x="38" y="156"/>
                    <a:pt x="62" y="181"/>
                    <a:pt x="92" y="181"/>
                  </a:cubicBezTo>
                  <a:cubicBezTo>
                    <a:pt x="123" y="181"/>
                    <a:pt x="147" y="156"/>
                    <a:pt x="147" y="126"/>
                  </a:cubicBezTo>
                  <a:cubicBezTo>
                    <a:pt x="147" y="96"/>
                    <a:pt x="123" y="71"/>
                    <a:pt x="92" y="71"/>
                  </a:cubicBezTo>
                  <a:close/>
                  <a:moveTo>
                    <a:pt x="185" y="273"/>
                  </a:moveTo>
                  <a:cubicBezTo>
                    <a:pt x="185" y="222"/>
                    <a:pt x="144" y="181"/>
                    <a:pt x="92" y="181"/>
                  </a:cubicBezTo>
                  <a:cubicBezTo>
                    <a:pt x="41" y="181"/>
                    <a:pt x="0" y="222"/>
                    <a:pt x="0" y="273"/>
                  </a:cubicBezTo>
                </a:path>
              </a:pathLst>
            </a:custGeom>
            <a:noFill/>
            <a:ln w="9525" cap="sq">
              <a:solidFill>
                <a:schemeClr val="tx1"/>
              </a:solidFill>
              <a:prstDash val="solid"/>
              <a:miter lim="800000"/>
              <a:headEnd/>
              <a:tailEnd/>
            </a:ln>
          </p:spPr>
          <p:txBody>
            <a:bodyPr vert="horz" wrap="none" lIns="0" tIns="91414" rIns="0" bIns="0" numCol="1" anchor="t" anchorCtr="0" compatLnSpc="1">
              <a:prstTxWarp prst="textNoShape">
                <a:avLst/>
              </a:prstTxWarp>
            </a:bodyPr>
            <a:lstStyle/>
            <a:p>
              <a:pPr marL="0" marR="0" lvl="0" indent="0" algn="l" defTabSz="914049" rtl="0" eaLnBrk="1" fontAlgn="auto" latinLnBrk="0" hangingPunct="1">
                <a:spcBef>
                  <a:spcPts val="0"/>
                </a:spcBef>
                <a:spcAft>
                  <a:spcPts val="0"/>
                </a:spcAft>
                <a:buClrTx/>
                <a:buSzTx/>
                <a:buFontTx/>
                <a:buNone/>
                <a:tabLst/>
                <a:defRPr/>
              </a:pPr>
              <a:endParaRPr kumimoji="0" lang="en-US" sz="1100" b="0" i="0" u="none" strike="noStrike" kern="0" cap="none" normalizeH="0" baseline="0" noProof="0">
                <a:ln>
                  <a:noFill/>
                </a:ln>
                <a:effectLst/>
                <a:uLnTx/>
                <a:uFillTx/>
                <a:latin typeface="+mj-lt"/>
                <a:ea typeface="+mn-ea"/>
                <a:cs typeface="+mn-cs"/>
              </a:endParaRPr>
            </a:p>
          </p:txBody>
        </p:sp>
        <p:sp>
          <p:nvSpPr>
            <p:cNvPr id="153" name="Financial_E7BB">
              <a:extLst>
                <a:ext uri="{FF2B5EF4-FFF2-40B4-BE49-F238E27FC236}">
                  <a16:creationId xmlns:a16="http://schemas.microsoft.com/office/drawing/2014/main" id="{B343152D-8A46-C8A1-D469-F9F7D05D9F14}"/>
                </a:ext>
                <a:ext uri="{C183D7F6-B498-43B3-948B-1728B52AA6E4}">
                  <adec:decorative xmlns:adec="http://schemas.microsoft.com/office/drawing/2017/decorative" val="1"/>
                </a:ext>
              </a:extLst>
            </p:cNvPr>
            <p:cNvSpPr>
              <a:spLocks noChangeAspect="1" noEditPoints="1"/>
            </p:cNvSpPr>
            <p:nvPr/>
          </p:nvSpPr>
          <p:spPr bwMode="auto">
            <a:xfrm>
              <a:off x="4243021" y="3430366"/>
              <a:ext cx="152578" cy="130636"/>
            </a:xfrm>
            <a:custGeom>
              <a:avLst/>
              <a:gdLst>
                <a:gd name="T0" fmla="*/ 47 w 4770"/>
                <a:gd name="T1" fmla="*/ 4255 h 4255"/>
                <a:gd name="T2" fmla="*/ 47 w 4770"/>
                <a:gd name="T3" fmla="*/ 3626 h 4255"/>
                <a:gd name="T4" fmla="*/ 676 w 4770"/>
                <a:gd name="T5" fmla="*/ 4255 h 4255"/>
                <a:gd name="T6" fmla="*/ 676 w 4770"/>
                <a:gd name="T7" fmla="*/ 2996 h 4255"/>
                <a:gd name="T8" fmla="*/ 1306 w 4770"/>
                <a:gd name="T9" fmla="*/ 4255 h 4255"/>
                <a:gd name="T10" fmla="*/ 1306 w 4770"/>
                <a:gd name="T11" fmla="*/ 2366 h 4255"/>
                <a:gd name="T12" fmla="*/ 1935 w 4770"/>
                <a:gd name="T13" fmla="*/ 4255 h 4255"/>
                <a:gd name="T14" fmla="*/ 1935 w 4770"/>
                <a:gd name="T15" fmla="*/ 1736 h 4255"/>
                <a:gd name="T16" fmla="*/ 2564 w 4770"/>
                <a:gd name="T17" fmla="*/ 4255 h 4255"/>
                <a:gd name="T18" fmla="*/ 2564 w 4770"/>
                <a:gd name="T19" fmla="*/ 1736 h 4255"/>
                <a:gd name="T20" fmla="*/ 3194 w 4770"/>
                <a:gd name="T21" fmla="*/ 4255 h 4255"/>
                <a:gd name="T22" fmla="*/ 3194 w 4770"/>
                <a:gd name="T23" fmla="*/ 2361 h 4255"/>
                <a:gd name="T24" fmla="*/ 3823 w 4770"/>
                <a:gd name="T25" fmla="*/ 4255 h 4255"/>
                <a:gd name="T26" fmla="*/ 3823 w 4770"/>
                <a:gd name="T27" fmla="*/ 1736 h 4255"/>
                <a:gd name="T28" fmla="*/ 4453 w 4770"/>
                <a:gd name="T29" fmla="*/ 4255 h 4255"/>
                <a:gd name="T30" fmla="*/ 4453 w 4770"/>
                <a:gd name="T31" fmla="*/ 1424 h 4255"/>
                <a:gd name="T32" fmla="*/ 4760 w 4770"/>
                <a:gd name="T33" fmla="*/ 5 h 4255"/>
                <a:gd name="T34" fmla="*/ 3191 w 4770"/>
                <a:gd name="T35" fmla="*/ 1575 h 4255"/>
                <a:gd name="T36" fmla="*/ 2247 w 4770"/>
                <a:gd name="T37" fmla="*/ 630 h 4255"/>
                <a:gd name="T38" fmla="*/ 0 w 4770"/>
                <a:gd name="T39" fmla="*/ 2879 h 4255"/>
                <a:gd name="T40" fmla="*/ 4770 w 4770"/>
                <a:gd name="T41" fmla="*/ 948 h 4255"/>
                <a:gd name="T42" fmla="*/ 4770 w 4770"/>
                <a:gd name="T43" fmla="*/ 0 h 4255"/>
                <a:gd name="T44" fmla="*/ 3818 w 4770"/>
                <a:gd name="T45" fmla="*/ 0 h 4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770" h="4255">
                  <a:moveTo>
                    <a:pt x="47" y="4255"/>
                  </a:moveTo>
                  <a:lnTo>
                    <a:pt x="47" y="3626"/>
                  </a:lnTo>
                  <a:moveTo>
                    <a:pt x="676" y="4255"/>
                  </a:moveTo>
                  <a:lnTo>
                    <a:pt x="676" y="2996"/>
                  </a:lnTo>
                  <a:moveTo>
                    <a:pt x="1306" y="4255"/>
                  </a:moveTo>
                  <a:lnTo>
                    <a:pt x="1306" y="2366"/>
                  </a:lnTo>
                  <a:moveTo>
                    <a:pt x="1935" y="4255"/>
                  </a:moveTo>
                  <a:lnTo>
                    <a:pt x="1935" y="1736"/>
                  </a:lnTo>
                  <a:moveTo>
                    <a:pt x="2564" y="4255"/>
                  </a:moveTo>
                  <a:lnTo>
                    <a:pt x="2564" y="1736"/>
                  </a:lnTo>
                  <a:moveTo>
                    <a:pt x="3194" y="4255"/>
                  </a:moveTo>
                  <a:lnTo>
                    <a:pt x="3194" y="2361"/>
                  </a:lnTo>
                  <a:moveTo>
                    <a:pt x="3823" y="4255"/>
                  </a:moveTo>
                  <a:lnTo>
                    <a:pt x="3823" y="1736"/>
                  </a:lnTo>
                  <a:moveTo>
                    <a:pt x="4453" y="4255"/>
                  </a:moveTo>
                  <a:lnTo>
                    <a:pt x="4453" y="1424"/>
                  </a:lnTo>
                  <a:moveTo>
                    <a:pt x="4760" y="5"/>
                  </a:moveTo>
                  <a:lnTo>
                    <a:pt x="3191" y="1575"/>
                  </a:lnTo>
                  <a:lnTo>
                    <a:pt x="2247" y="630"/>
                  </a:lnTo>
                  <a:lnTo>
                    <a:pt x="0" y="2879"/>
                  </a:lnTo>
                  <a:moveTo>
                    <a:pt x="4770" y="948"/>
                  </a:moveTo>
                  <a:lnTo>
                    <a:pt x="4770" y="0"/>
                  </a:lnTo>
                  <a:lnTo>
                    <a:pt x="3818" y="0"/>
                  </a:lnTo>
                </a:path>
              </a:pathLst>
            </a:custGeom>
            <a:noFill/>
            <a:ln w="9525" cap="sq">
              <a:solidFill>
                <a:schemeClr val="bg1"/>
              </a:solidFill>
              <a:prstDash val="solid"/>
              <a:miter lim="800000"/>
              <a:headEnd/>
              <a:tailEnd/>
            </a:ln>
          </p:spPr>
          <p:txBody>
            <a:bodyPr vert="horz" wrap="none" lIns="0" tIns="91414" rIns="0" bIns="0" numCol="1" anchor="t" anchorCtr="0" compatLnSpc="1">
              <a:prstTxWarp prst="textNoShape">
                <a:avLst/>
              </a:prstTxWarp>
            </a:bodyPr>
            <a:lstStyle/>
            <a:p>
              <a:pPr marL="0" marR="0" lvl="0" indent="0" algn="l" defTabSz="914049" rtl="0" eaLnBrk="1" fontAlgn="auto" latinLnBrk="0" hangingPunct="1">
                <a:spcBef>
                  <a:spcPts val="0"/>
                </a:spcBef>
                <a:spcAft>
                  <a:spcPts val="0"/>
                </a:spcAft>
                <a:buClrTx/>
                <a:buSzTx/>
                <a:buFontTx/>
                <a:buNone/>
                <a:tabLst/>
                <a:defRPr/>
              </a:pPr>
              <a:endParaRPr kumimoji="0" lang="en-US" sz="1100" b="0" i="0" u="none" strike="noStrike" kern="0" cap="none" normalizeH="0" baseline="0" noProof="0">
                <a:ln>
                  <a:noFill/>
                </a:ln>
                <a:effectLst/>
                <a:uLnTx/>
                <a:uFillTx/>
                <a:latin typeface="+mj-lt"/>
                <a:ea typeface="+mn-ea"/>
                <a:cs typeface="+mn-cs"/>
              </a:endParaRPr>
            </a:p>
          </p:txBody>
        </p:sp>
        <p:sp>
          <p:nvSpPr>
            <p:cNvPr id="154" name="LineChart_E9E6">
              <a:extLst>
                <a:ext uri="{FF2B5EF4-FFF2-40B4-BE49-F238E27FC236}">
                  <a16:creationId xmlns:a16="http://schemas.microsoft.com/office/drawing/2014/main" id="{ECC66EDB-C0E5-E0AB-DD0E-0B596501CCFE}"/>
                </a:ext>
                <a:ext uri="{C183D7F6-B498-43B3-948B-1728B52AA6E4}">
                  <adec:decorative xmlns:adec="http://schemas.microsoft.com/office/drawing/2017/decorative" val="1"/>
                </a:ext>
              </a:extLst>
            </p:cNvPr>
            <p:cNvSpPr>
              <a:spLocks noChangeAspect="1" noEditPoints="1"/>
            </p:cNvSpPr>
            <p:nvPr/>
          </p:nvSpPr>
          <p:spPr bwMode="auto">
            <a:xfrm>
              <a:off x="4566740" y="2445848"/>
              <a:ext cx="146241" cy="140398"/>
            </a:xfrm>
            <a:custGeom>
              <a:avLst/>
              <a:gdLst>
                <a:gd name="T0" fmla="*/ 4249 w 4249"/>
                <a:gd name="T1" fmla="*/ 4250 h 4250"/>
                <a:gd name="T2" fmla="*/ 0 w 4249"/>
                <a:gd name="T3" fmla="*/ 4250 h 4250"/>
                <a:gd name="T4" fmla="*/ 0 w 4249"/>
                <a:gd name="T5" fmla="*/ 0 h 4250"/>
                <a:gd name="T6" fmla="*/ 4249 w 4249"/>
                <a:gd name="T7" fmla="*/ 1428 h 4250"/>
                <a:gd name="T8" fmla="*/ 3621 w 4249"/>
                <a:gd name="T9" fmla="*/ 800 h 4250"/>
                <a:gd name="T10" fmla="*/ 1893 w 4249"/>
                <a:gd name="T11" fmla="*/ 2527 h 4250"/>
                <a:gd name="T12" fmla="*/ 1265 w 4249"/>
                <a:gd name="T13" fmla="*/ 1899 h 4250"/>
                <a:gd name="T14" fmla="*/ 3 w 4249"/>
                <a:gd name="T15" fmla="*/ 3161 h 42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49" h="4250">
                  <a:moveTo>
                    <a:pt x="4249" y="4250"/>
                  </a:moveTo>
                  <a:lnTo>
                    <a:pt x="0" y="4250"/>
                  </a:lnTo>
                  <a:lnTo>
                    <a:pt x="0" y="0"/>
                  </a:lnTo>
                  <a:moveTo>
                    <a:pt x="4249" y="1428"/>
                  </a:moveTo>
                  <a:lnTo>
                    <a:pt x="3621" y="800"/>
                  </a:lnTo>
                  <a:lnTo>
                    <a:pt x="1893" y="2527"/>
                  </a:lnTo>
                  <a:lnTo>
                    <a:pt x="1265" y="1899"/>
                  </a:lnTo>
                  <a:lnTo>
                    <a:pt x="3" y="3161"/>
                  </a:lnTo>
                </a:path>
              </a:pathLst>
            </a:custGeom>
            <a:noFill/>
            <a:ln w="9525" cap="sq">
              <a:solidFill>
                <a:schemeClr val="bg1"/>
              </a:solidFill>
              <a:prstDash val="solid"/>
              <a:miter lim="800000"/>
              <a:headEnd/>
              <a:tailEnd/>
            </a:ln>
          </p:spPr>
          <p:txBody>
            <a:bodyPr vert="horz" wrap="none" lIns="0" tIns="91414" rIns="0" bIns="0" numCol="1" anchor="t" anchorCtr="0" compatLnSpc="1">
              <a:prstTxWarp prst="textNoShape">
                <a:avLst/>
              </a:prstTxWarp>
            </a:bodyPr>
            <a:lstStyle/>
            <a:p>
              <a:pPr marL="0" marR="0" lvl="0" indent="0" algn="l" defTabSz="914049" rtl="0" eaLnBrk="1" fontAlgn="auto" latinLnBrk="0" hangingPunct="1">
                <a:spcBef>
                  <a:spcPts val="0"/>
                </a:spcBef>
                <a:spcAft>
                  <a:spcPts val="0"/>
                </a:spcAft>
                <a:buClrTx/>
                <a:buSzTx/>
                <a:buFontTx/>
                <a:buNone/>
                <a:tabLst/>
                <a:defRPr/>
              </a:pPr>
              <a:endParaRPr kumimoji="0" lang="en-US" sz="1100" b="0" i="0" u="none" strike="noStrike" kern="0" cap="none" normalizeH="0" baseline="0" noProof="0">
                <a:ln>
                  <a:noFill/>
                </a:ln>
                <a:effectLst/>
                <a:uLnTx/>
                <a:uFillTx/>
                <a:latin typeface="+mj-lt"/>
                <a:ea typeface="+mn-ea"/>
                <a:cs typeface="+mn-cs"/>
              </a:endParaRPr>
            </a:p>
          </p:txBody>
        </p:sp>
        <p:sp>
          <p:nvSpPr>
            <p:cNvPr id="71" name="Pie 6">
              <a:extLst>
                <a:ext uri="{FF2B5EF4-FFF2-40B4-BE49-F238E27FC236}">
                  <a16:creationId xmlns:a16="http://schemas.microsoft.com/office/drawing/2014/main" id="{9D50963A-61D5-539E-0607-14A0B8AFE657}"/>
                </a:ext>
                <a:ext uri="{C183D7F6-B498-43B3-948B-1728B52AA6E4}">
                  <adec:decorative xmlns:adec="http://schemas.microsoft.com/office/drawing/2017/decorative" val="1"/>
                </a:ext>
              </a:extLst>
            </p:cNvPr>
            <p:cNvSpPr>
              <a:spLocks/>
            </p:cNvSpPr>
            <p:nvPr/>
          </p:nvSpPr>
          <p:spPr>
            <a:xfrm rot="11250963">
              <a:off x="4632404" y="2128232"/>
              <a:ext cx="2713333" cy="2713333"/>
            </a:xfrm>
            <a:prstGeom prst="arc">
              <a:avLst>
                <a:gd name="adj1" fmla="val 19626500"/>
                <a:gd name="adj2" fmla="val 20275503"/>
              </a:avLst>
            </a:prstGeom>
            <a:ln w="12700">
              <a:solidFill>
                <a:schemeClr val="bg1">
                  <a:lumMod val="75000"/>
                </a:schemeClr>
              </a:solidFill>
              <a:headEnd type="none" w="lg" len="med"/>
              <a:tailEnd type="arrow"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defTabSz="932293" fontAlgn="base">
                <a:spcBef>
                  <a:spcPct val="0"/>
                </a:spcBef>
                <a:spcAft>
                  <a:spcPct val="0"/>
                </a:spcAft>
              </a:pPr>
              <a:endParaRPr lang="en-US" sz="2400">
                <a:solidFill>
                  <a:schemeClr val="tx1"/>
                </a:solidFill>
                <a:latin typeface="+mj-lt"/>
                <a:cs typeface="Segoe UI" pitchFamily="34" charset="0"/>
              </a:endParaRPr>
            </a:p>
          </p:txBody>
        </p:sp>
      </p:grpSp>
      <p:sp>
        <p:nvSpPr>
          <p:cNvPr id="94" name="Content Placeholder 2">
            <a:extLst>
              <a:ext uri="{FF2B5EF4-FFF2-40B4-BE49-F238E27FC236}">
                <a16:creationId xmlns:a16="http://schemas.microsoft.com/office/drawing/2014/main" id="{BE016375-505C-3740-426A-E71CBCC723FB}"/>
              </a:ext>
            </a:extLst>
          </p:cNvPr>
          <p:cNvSpPr txBox="1">
            <a:spLocks/>
          </p:cNvSpPr>
          <p:nvPr/>
        </p:nvSpPr>
        <p:spPr>
          <a:xfrm>
            <a:off x="1842579" y="5906823"/>
            <a:ext cx="8501284" cy="615553"/>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spcBef>
                <a:spcPts val="0"/>
              </a:spcBef>
              <a:defRPr/>
            </a:pPr>
            <a:r>
              <a:rPr lang="en-US" sz="2000">
                <a:solidFill>
                  <a:schemeClr val="bg1"/>
                </a:solidFill>
                <a:latin typeface="+mj-lt"/>
                <a:cs typeface="Segoe UI Semibold"/>
              </a:rPr>
              <a:t>Common Data Model for Nonprofits, Common Data Service and Dynamics 365 Accelerator</a:t>
            </a:r>
          </a:p>
        </p:txBody>
      </p:sp>
    </p:spTree>
    <p:extLst>
      <p:ext uri="{BB962C8B-B14F-4D97-AF65-F5344CB8AC3E}">
        <p14:creationId xmlns:p14="http://schemas.microsoft.com/office/powerpoint/2010/main" val="445631667"/>
      </p:ext>
    </p:extLst>
  </p:cSld>
  <p:clrMapOvr>
    <a:masterClrMapping/>
  </p:clrMapOvr>
  <p:transition advTm="43621">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64999306-EA03-4D0E-A733-67DB2BEE6901}"/>
              </a:ext>
            </a:extLst>
          </p:cNvPr>
          <p:cNvSpPr>
            <a:spLocks noGrp="1"/>
          </p:cNvSpPr>
          <p:nvPr>
            <p:ph type="title"/>
          </p:nvPr>
        </p:nvSpPr>
        <p:spPr>
          <a:xfrm>
            <a:off x="588263" y="457200"/>
            <a:ext cx="11018520" cy="553998"/>
          </a:xfrm>
        </p:spPr>
        <p:txBody>
          <a:bodyPr/>
          <a:lstStyle/>
          <a:p>
            <a:r>
              <a:rPr lang="en-US"/>
              <a:t>Business Applications </a:t>
            </a:r>
            <a:endParaRPr lang="en-IN"/>
          </a:p>
        </p:txBody>
      </p:sp>
      <p:sp>
        <p:nvSpPr>
          <p:cNvPr id="6" name="Content Placeholder 5">
            <a:extLst>
              <a:ext uri="{FF2B5EF4-FFF2-40B4-BE49-F238E27FC236}">
                <a16:creationId xmlns:a16="http://schemas.microsoft.com/office/drawing/2014/main" id="{507A1870-9FA9-32CD-7A98-0CDEFBC8144E}"/>
              </a:ext>
            </a:extLst>
          </p:cNvPr>
          <p:cNvSpPr txBox="1">
            <a:spLocks/>
          </p:cNvSpPr>
          <p:nvPr/>
        </p:nvSpPr>
        <p:spPr>
          <a:xfrm>
            <a:off x="588263" y="1237150"/>
            <a:ext cx="7153552" cy="317706"/>
          </a:xfrm>
          <a:prstGeom prst="rect">
            <a:avLst/>
          </a:prstGeom>
        </p:spPr>
        <p:txBody>
          <a:bodyPr vert="horz" wrap="square" lIns="0" tIns="0" rIns="0" bIns="0" rtlCol="0" anchor="ctr">
            <a:no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14367">
              <a:spcBef>
                <a:spcPts val="0"/>
              </a:spcBef>
              <a:buSzTx/>
              <a:defRPr/>
            </a:pPr>
            <a:r>
              <a:rPr lang="en-US" sz="2400">
                <a:solidFill>
                  <a:schemeClr val="accent1"/>
                </a:solidFill>
                <a:latin typeface="+mj-lt"/>
                <a:ea typeface="Calibri" panose="020F0502020204030204" pitchFamily="34" charset="0"/>
                <a:cs typeface="+mn-cs"/>
              </a:rPr>
              <a:t>Fundraising and Engagement</a:t>
            </a:r>
          </a:p>
        </p:txBody>
      </p:sp>
      <p:sp>
        <p:nvSpPr>
          <p:cNvPr id="27" name="Content Placeholder 2">
            <a:extLst>
              <a:ext uri="{FF2B5EF4-FFF2-40B4-BE49-F238E27FC236}">
                <a16:creationId xmlns:a16="http://schemas.microsoft.com/office/drawing/2014/main" id="{677B051E-5717-A9B6-BABB-EAF72A563725}"/>
              </a:ext>
            </a:extLst>
          </p:cNvPr>
          <p:cNvSpPr txBox="1">
            <a:spLocks/>
          </p:cNvSpPr>
          <p:nvPr/>
        </p:nvSpPr>
        <p:spPr>
          <a:xfrm>
            <a:off x="588262" y="1650002"/>
            <a:ext cx="8022338" cy="317706"/>
          </a:xfrm>
          <a:prstGeom prst="rect">
            <a:avLst/>
          </a:prstGeom>
        </p:spPr>
        <p:txBody>
          <a:bodyPr vert="horz" wrap="square" lIns="0" tIns="0" rIns="0" bIns="0" rtlCol="0" anchor="t">
            <a:no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14367">
              <a:spcBef>
                <a:spcPts val="1200"/>
              </a:spcBef>
              <a:buSzTx/>
            </a:pPr>
            <a:r>
              <a:rPr lang="en-US" sz="1800">
                <a:solidFill>
                  <a:srgbClr val="000000"/>
                </a:solidFill>
                <a:latin typeface="+mj-lt"/>
                <a:cs typeface="Segoe UI"/>
              </a:rPr>
              <a:t>Modernize donor and constituent engagement to increase mission impact </a:t>
            </a:r>
          </a:p>
        </p:txBody>
      </p:sp>
      <p:grpSp>
        <p:nvGrpSpPr>
          <p:cNvPr id="54" name="Group 53">
            <a:extLst>
              <a:ext uri="{FF2B5EF4-FFF2-40B4-BE49-F238E27FC236}">
                <a16:creationId xmlns:a16="http://schemas.microsoft.com/office/drawing/2014/main" id="{1DB0B5C8-25DD-2A7C-9DC2-7AAF70E275BB}"/>
              </a:ext>
              <a:ext uri="{C183D7F6-B498-43B3-948B-1728B52AA6E4}">
                <adec:decorative xmlns:adec="http://schemas.microsoft.com/office/drawing/2017/decorative" val="1"/>
              </a:ext>
            </a:extLst>
          </p:cNvPr>
          <p:cNvGrpSpPr/>
          <p:nvPr/>
        </p:nvGrpSpPr>
        <p:grpSpPr>
          <a:xfrm>
            <a:off x="-1" y="5660845"/>
            <a:ext cx="12192001" cy="1197155"/>
            <a:chOff x="-1" y="5660845"/>
            <a:chExt cx="12192001" cy="1197155"/>
          </a:xfrm>
        </p:grpSpPr>
        <p:sp>
          <p:nvSpPr>
            <p:cNvPr id="4" name="Rectangle 3">
              <a:extLst>
                <a:ext uri="{FF2B5EF4-FFF2-40B4-BE49-F238E27FC236}">
                  <a16:creationId xmlns:a16="http://schemas.microsoft.com/office/drawing/2014/main" id="{A8480756-837B-6435-1A4E-65B968C23DE5}"/>
                </a:ext>
                <a:ext uri="{C183D7F6-B498-43B3-948B-1728B52AA6E4}">
                  <adec:decorative xmlns:adec="http://schemas.microsoft.com/office/drawing/2017/decorative" val="1"/>
                </a:ext>
              </a:extLst>
            </p:cNvPr>
            <p:cNvSpPr/>
            <p:nvPr/>
          </p:nvSpPr>
          <p:spPr bwMode="auto">
            <a:xfrm>
              <a:off x="-1" y="5660845"/>
              <a:ext cx="12192001" cy="1197154"/>
            </a:xfrm>
            <a:prstGeom prst="rect">
              <a:avLst/>
            </a:prstGeom>
            <a:solidFill>
              <a:schemeClr val="accent1">
                <a:lumMod val="75000"/>
              </a:schemeClr>
            </a:solidFill>
            <a:ln>
              <a:noFill/>
              <a:headEnd type="none" w="med" len="med"/>
              <a:tailEnd type="none" w="med" len="med"/>
            </a:ln>
            <a:effectLst>
              <a:outerShdw blurRad="50800" dist="38100" dir="16200000"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pic>
          <p:nvPicPr>
            <p:cNvPr id="5" name="Picture 4">
              <a:extLst>
                <a:ext uri="{FF2B5EF4-FFF2-40B4-BE49-F238E27FC236}">
                  <a16:creationId xmlns:a16="http://schemas.microsoft.com/office/drawing/2014/main" id="{84FAB87B-5B60-4ABE-9934-C318FD251F23}"/>
                </a:ext>
                <a:ext uri="{C183D7F6-B498-43B3-948B-1728B52AA6E4}">
                  <adec:decorative xmlns:adec="http://schemas.microsoft.com/office/drawing/2017/decorative" val="1"/>
                </a:ext>
              </a:extLst>
            </p:cNvPr>
            <p:cNvPicPr>
              <a:picLocks noChangeAspect="1"/>
            </p:cNvPicPr>
            <p:nvPr/>
          </p:nvPicPr>
          <p:blipFill>
            <a:blip r:embed="rId3" cstate="email">
              <a:biLevel thresh="25000"/>
              <a:alphaModFix amt="43000"/>
              <a:extLst>
                <a:ext uri="{28A0092B-C50C-407E-A947-70E740481C1C}">
                  <a14:useLocalDpi xmlns:a14="http://schemas.microsoft.com/office/drawing/2010/main"/>
                </a:ext>
              </a:extLst>
            </a:blip>
            <a:srcRect l="36930" b="47786"/>
            <a:stretch>
              <a:fillRect/>
            </a:stretch>
          </p:blipFill>
          <p:spPr>
            <a:xfrm>
              <a:off x="2" y="5961746"/>
              <a:ext cx="1083364" cy="896254"/>
            </a:xfrm>
            <a:custGeom>
              <a:avLst/>
              <a:gdLst>
                <a:gd name="connsiteX0" fmla="*/ 0 w 4151541"/>
                <a:gd name="connsiteY0" fmla="*/ 0 h 3434519"/>
                <a:gd name="connsiteX1" fmla="*/ 4151541 w 4151541"/>
                <a:gd name="connsiteY1" fmla="*/ 0 h 3434519"/>
                <a:gd name="connsiteX2" fmla="*/ 4151541 w 4151541"/>
                <a:gd name="connsiteY2" fmla="*/ 3434519 h 3434519"/>
                <a:gd name="connsiteX3" fmla="*/ 0 w 4151541"/>
                <a:gd name="connsiteY3" fmla="*/ 3434519 h 3434519"/>
              </a:gdLst>
              <a:ahLst/>
              <a:cxnLst>
                <a:cxn ang="0">
                  <a:pos x="connsiteX0" y="connsiteY0"/>
                </a:cxn>
                <a:cxn ang="0">
                  <a:pos x="connsiteX1" y="connsiteY1"/>
                </a:cxn>
                <a:cxn ang="0">
                  <a:pos x="connsiteX2" y="connsiteY2"/>
                </a:cxn>
                <a:cxn ang="0">
                  <a:pos x="connsiteX3" y="connsiteY3"/>
                </a:cxn>
              </a:cxnLst>
              <a:rect l="l" t="t" r="r" b="b"/>
              <a:pathLst>
                <a:path w="4151541" h="3434519">
                  <a:moveTo>
                    <a:pt x="0" y="0"/>
                  </a:moveTo>
                  <a:lnTo>
                    <a:pt x="4151541" y="0"/>
                  </a:lnTo>
                  <a:lnTo>
                    <a:pt x="4151541" y="3434519"/>
                  </a:lnTo>
                  <a:lnTo>
                    <a:pt x="0" y="3434519"/>
                  </a:lnTo>
                  <a:close/>
                </a:path>
              </a:pathLst>
            </a:custGeom>
          </p:spPr>
        </p:pic>
      </p:grpSp>
      <p:pic>
        <p:nvPicPr>
          <p:cNvPr id="3" name="Picture 2" descr="Two woman sitting at a desk with a laptop in front of them and having a discussion ">
            <a:extLst>
              <a:ext uri="{FF2B5EF4-FFF2-40B4-BE49-F238E27FC236}">
                <a16:creationId xmlns:a16="http://schemas.microsoft.com/office/drawing/2014/main" id="{A8FEA2CE-0916-5F8A-75FE-DE3FFCFEF259}"/>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588262" y="2249715"/>
            <a:ext cx="2051394" cy="1713136"/>
          </a:xfrm>
          <a:custGeom>
            <a:avLst/>
            <a:gdLst>
              <a:gd name="connsiteX0" fmla="*/ 86934 w 1704586"/>
              <a:gd name="connsiteY0" fmla="*/ 0 h 1917321"/>
              <a:gd name="connsiteX1" fmla="*/ 1617652 w 1704586"/>
              <a:gd name="connsiteY1" fmla="*/ 0 h 1917321"/>
              <a:gd name="connsiteX2" fmla="*/ 1704586 w 1704586"/>
              <a:gd name="connsiteY2" fmla="*/ 86934 h 1917321"/>
              <a:gd name="connsiteX3" fmla="*/ 1704586 w 1704586"/>
              <a:gd name="connsiteY3" fmla="*/ 1917321 h 1917321"/>
              <a:gd name="connsiteX4" fmla="*/ 0 w 1704586"/>
              <a:gd name="connsiteY4" fmla="*/ 1917321 h 1917321"/>
              <a:gd name="connsiteX5" fmla="*/ 0 w 1704586"/>
              <a:gd name="connsiteY5" fmla="*/ 86934 h 1917321"/>
              <a:gd name="connsiteX6" fmla="*/ 86934 w 1704586"/>
              <a:gd name="connsiteY6" fmla="*/ 0 h 1917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04586" h="1917321">
                <a:moveTo>
                  <a:pt x="86934" y="0"/>
                </a:moveTo>
                <a:lnTo>
                  <a:pt x="1617652" y="0"/>
                </a:lnTo>
                <a:cubicBezTo>
                  <a:pt x="1665664" y="0"/>
                  <a:pt x="1704586" y="38922"/>
                  <a:pt x="1704586" y="86934"/>
                </a:cubicBezTo>
                <a:lnTo>
                  <a:pt x="1704586" y="1917321"/>
                </a:lnTo>
                <a:lnTo>
                  <a:pt x="0" y="1917321"/>
                </a:lnTo>
                <a:lnTo>
                  <a:pt x="0" y="86934"/>
                </a:lnTo>
                <a:cubicBezTo>
                  <a:pt x="0" y="38922"/>
                  <a:pt x="38922" y="0"/>
                  <a:pt x="86934" y="0"/>
                </a:cubicBezTo>
                <a:close/>
              </a:path>
            </a:pathLst>
          </a:cu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3C2BC657-3E92-75E0-18BD-3A39649F7A86}"/>
              </a:ext>
              <a:ext uri="{C183D7F6-B498-43B3-948B-1728B52AA6E4}">
                <adec:decorative xmlns:adec="http://schemas.microsoft.com/office/drawing/2017/decorative" val="1"/>
              </a:ext>
            </a:extLst>
          </p:cNvPr>
          <p:cNvSpPr txBox="1">
            <a:spLocks/>
          </p:cNvSpPr>
          <p:nvPr/>
        </p:nvSpPr>
        <p:spPr>
          <a:xfrm>
            <a:off x="588262" y="3962850"/>
            <a:ext cx="2051394" cy="2387150"/>
          </a:xfrm>
          <a:prstGeom prst="round2SameRect">
            <a:avLst>
              <a:gd name="adj1" fmla="val 0"/>
              <a:gd name="adj2" fmla="val 5400"/>
            </a:avLst>
          </a:prstGeom>
          <a:solidFill>
            <a:schemeClr val="bg1"/>
          </a:solidFill>
          <a:effectLst>
            <a:outerShdw blurRad="63500" sx="101000" sy="101000" algn="ctr" rotWithShape="0">
              <a:prstClr val="black">
                <a:alpha val="10000"/>
              </a:prstClr>
            </a:outerShdw>
          </a:effectLst>
        </p:spPr>
        <p:txBody>
          <a:bodyPr wrap="square" lIns="365760" tIns="365760" rIns="365760" bIns="3657600" anchor="b" anchorCtr="0">
            <a:noAutofit/>
          </a:bodyPr>
          <a:lstStyle/>
          <a:p>
            <a:pPr marL="0" marR="0" lvl="0" indent="0" algn="ctr" defTabSz="914367" rtl="0" eaLnBrk="1" fontAlgn="auto" latinLnBrk="0" hangingPunct="1">
              <a:lnSpc>
                <a:spcPct val="100000"/>
              </a:lnSpc>
              <a:spcBef>
                <a:spcPts val="0"/>
              </a:spcBef>
              <a:spcAft>
                <a:spcPts val="121"/>
              </a:spcAft>
              <a:buClrTx/>
              <a:buSzTx/>
              <a:buFontTx/>
              <a:buNone/>
              <a:tabLst/>
              <a:defRPr/>
            </a:pPr>
            <a:endParaRPr kumimoji="0" lang="en-US" sz="1200" b="0" i="0" u="none" strike="noStrike" kern="1200" cap="none" spc="0" normalizeH="0" baseline="0" noProof="0">
              <a:ln>
                <a:noFill/>
              </a:ln>
              <a:solidFill>
                <a:srgbClr val="008575"/>
              </a:solidFill>
              <a:effectLst/>
              <a:uLnTx/>
              <a:uFillTx/>
              <a:latin typeface="Segoe UI Semibold"/>
              <a:ea typeface="+mn-ea"/>
              <a:cs typeface="Segoe UI Semibold" panose="020B0702040204020203" pitchFamily="34" charset="0"/>
            </a:endParaRPr>
          </a:p>
        </p:txBody>
      </p:sp>
      <p:sp>
        <p:nvSpPr>
          <p:cNvPr id="30" name="Content Placeholder 2">
            <a:extLst>
              <a:ext uri="{FF2B5EF4-FFF2-40B4-BE49-F238E27FC236}">
                <a16:creationId xmlns:a16="http://schemas.microsoft.com/office/drawing/2014/main" id="{AAD2CA05-434F-A05D-6899-09DAF73FAB00}"/>
              </a:ext>
            </a:extLst>
          </p:cNvPr>
          <p:cNvSpPr txBox="1">
            <a:spLocks/>
          </p:cNvSpPr>
          <p:nvPr/>
        </p:nvSpPr>
        <p:spPr>
          <a:xfrm>
            <a:off x="724161" y="4095118"/>
            <a:ext cx="1836910" cy="1760000"/>
          </a:xfrm>
          <a:prstGeom prst="rect">
            <a:avLst/>
          </a:prstGeom>
        </p:spPr>
        <p:txBody>
          <a:bodyPr vert="horz" wrap="square" lIns="0" tIns="0" rIns="0" bIns="0" rtlCol="0" anchor="t">
            <a:no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14367">
              <a:spcBef>
                <a:spcPts val="1200"/>
              </a:spcBef>
              <a:buSzTx/>
            </a:pPr>
            <a:r>
              <a:rPr lang="en-US" sz="1600">
                <a:solidFill>
                  <a:srgbClr val="000000"/>
                </a:solidFill>
                <a:cs typeface="+mn-cs"/>
              </a:rPr>
              <a:t>Attract, retain, and grow donors through personalized engagement</a:t>
            </a:r>
          </a:p>
        </p:txBody>
      </p:sp>
      <p:pic>
        <p:nvPicPr>
          <p:cNvPr id="7" name="Picture 6" descr="A man holding a laptop in his hand and two women looking at it">
            <a:extLst>
              <a:ext uri="{FF2B5EF4-FFF2-40B4-BE49-F238E27FC236}">
                <a16:creationId xmlns:a16="http://schemas.microsoft.com/office/drawing/2014/main" id="{8ADD0C99-FDBA-F47F-0466-2653A6888FC7}"/>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2830044" y="2249715"/>
            <a:ext cx="2051394" cy="1713136"/>
          </a:xfrm>
          <a:custGeom>
            <a:avLst/>
            <a:gdLst>
              <a:gd name="connsiteX0" fmla="*/ 86934 w 1704586"/>
              <a:gd name="connsiteY0" fmla="*/ 0 h 1917321"/>
              <a:gd name="connsiteX1" fmla="*/ 1617652 w 1704586"/>
              <a:gd name="connsiteY1" fmla="*/ 0 h 1917321"/>
              <a:gd name="connsiteX2" fmla="*/ 1704586 w 1704586"/>
              <a:gd name="connsiteY2" fmla="*/ 86934 h 1917321"/>
              <a:gd name="connsiteX3" fmla="*/ 1704586 w 1704586"/>
              <a:gd name="connsiteY3" fmla="*/ 1917321 h 1917321"/>
              <a:gd name="connsiteX4" fmla="*/ 0 w 1704586"/>
              <a:gd name="connsiteY4" fmla="*/ 1917321 h 1917321"/>
              <a:gd name="connsiteX5" fmla="*/ 0 w 1704586"/>
              <a:gd name="connsiteY5" fmla="*/ 86934 h 1917321"/>
              <a:gd name="connsiteX6" fmla="*/ 86934 w 1704586"/>
              <a:gd name="connsiteY6" fmla="*/ 0 h 1917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04586" h="1917321">
                <a:moveTo>
                  <a:pt x="86934" y="0"/>
                </a:moveTo>
                <a:lnTo>
                  <a:pt x="1617652" y="0"/>
                </a:lnTo>
                <a:cubicBezTo>
                  <a:pt x="1665664" y="0"/>
                  <a:pt x="1704586" y="38922"/>
                  <a:pt x="1704586" y="86934"/>
                </a:cubicBezTo>
                <a:lnTo>
                  <a:pt x="1704586" y="1917321"/>
                </a:lnTo>
                <a:lnTo>
                  <a:pt x="0" y="1917321"/>
                </a:lnTo>
                <a:lnTo>
                  <a:pt x="0" y="86934"/>
                </a:lnTo>
                <a:cubicBezTo>
                  <a:pt x="0" y="38922"/>
                  <a:pt x="38922" y="0"/>
                  <a:pt x="86934" y="0"/>
                </a:cubicBezTo>
                <a:close/>
              </a:path>
            </a:pathLst>
          </a:custGeom>
          <a:noFill/>
          <a:extLst>
            <a:ext uri="{909E8E84-426E-40DD-AFC4-6F175D3DCCD1}">
              <a14:hiddenFill xmlns:a14="http://schemas.microsoft.com/office/drawing/2010/main">
                <a:solidFill>
                  <a:srgbClr val="FFFFFF"/>
                </a:solidFill>
              </a14:hiddenFill>
            </a:ext>
          </a:extLst>
        </p:spPr>
      </p:pic>
      <p:sp>
        <p:nvSpPr>
          <p:cNvPr id="32" name="TextBox 31">
            <a:extLst>
              <a:ext uri="{FF2B5EF4-FFF2-40B4-BE49-F238E27FC236}">
                <a16:creationId xmlns:a16="http://schemas.microsoft.com/office/drawing/2014/main" id="{1964CD1F-53A1-83B5-8F2A-5C35FAC03E2A}"/>
              </a:ext>
              <a:ext uri="{C183D7F6-B498-43B3-948B-1728B52AA6E4}">
                <adec:decorative xmlns:adec="http://schemas.microsoft.com/office/drawing/2017/decorative" val="1"/>
              </a:ext>
            </a:extLst>
          </p:cNvPr>
          <p:cNvSpPr txBox="1">
            <a:spLocks/>
          </p:cNvSpPr>
          <p:nvPr/>
        </p:nvSpPr>
        <p:spPr>
          <a:xfrm>
            <a:off x="2830044" y="3962850"/>
            <a:ext cx="2051394" cy="2387150"/>
          </a:xfrm>
          <a:prstGeom prst="round2SameRect">
            <a:avLst>
              <a:gd name="adj1" fmla="val 0"/>
              <a:gd name="adj2" fmla="val 5400"/>
            </a:avLst>
          </a:prstGeom>
          <a:solidFill>
            <a:schemeClr val="bg1"/>
          </a:solidFill>
          <a:effectLst>
            <a:outerShdw blurRad="63500" sx="101000" sy="101000" algn="ctr" rotWithShape="0">
              <a:prstClr val="black">
                <a:alpha val="10000"/>
              </a:prstClr>
            </a:outerShdw>
          </a:effectLst>
        </p:spPr>
        <p:txBody>
          <a:bodyPr wrap="square" lIns="365760" tIns="365760" rIns="365760" bIns="3657600" anchor="b" anchorCtr="0">
            <a:noAutofit/>
          </a:bodyPr>
          <a:lstStyle/>
          <a:p>
            <a:pPr marL="0" marR="0" lvl="0" indent="0" algn="ctr" defTabSz="914367" rtl="0" eaLnBrk="1" fontAlgn="auto" latinLnBrk="0" hangingPunct="1">
              <a:lnSpc>
                <a:spcPct val="100000"/>
              </a:lnSpc>
              <a:spcBef>
                <a:spcPts val="0"/>
              </a:spcBef>
              <a:spcAft>
                <a:spcPts val="121"/>
              </a:spcAft>
              <a:buClrTx/>
              <a:buSzTx/>
              <a:buFontTx/>
              <a:buNone/>
              <a:tabLst/>
              <a:defRPr/>
            </a:pPr>
            <a:endParaRPr kumimoji="0" lang="en-US" sz="1200" b="0" i="0" u="none" strike="noStrike" kern="1200" cap="none" spc="0" normalizeH="0" baseline="0" noProof="0">
              <a:ln>
                <a:noFill/>
              </a:ln>
              <a:solidFill>
                <a:srgbClr val="008575"/>
              </a:solidFill>
              <a:effectLst/>
              <a:uLnTx/>
              <a:uFillTx/>
              <a:latin typeface="Segoe UI Semibold"/>
              <a:ea typeface="+mn-ea"/>
              <a:cs typeface="Segoe UI Semibold" panose="020B0702040204020203" pitchFamily="34" charset="0"/>
            </a:endParaRPr>
          </a:p>
        </p:txBody>
      </p:sp>
      <p:sp>
        <p:nvSpPr>
          <p:cNvPr id="33" name="Content Placeholder 2">
            <a:extLst>
              <a:ext uri="{FF2B5EF4-FFF2-40B4-BE49-F238E27FC236}">
                <a16:creationId xmlns:a16="http://schemas.microsoft.com/office/drawing/2014/main" id="{4AA22C9E-4AF1-06CD-FD16-49A09EE8752E}"/>
              </a:ext>
            </a:extLst>
          </p:cNvPr>
          <p:cNvSpPr txBox="1">
            <a:spLocks/>
          </p:cNvSpPr>
          <p:nvPr/>
        </p:nvSpPr>
        <p:spPr>
          <a:xfrm>
            <a:off x="2965943" y="4095118"/>
            <a:ext cx="1836910" cy="1760000"/>
          </a:xfrm>
          <a:prstGeom prst="rect">
            <a:avLst/>
          </a:prstGeom>
        </p:spPr>
        <p:txBody>
          <a:bodyPr vert="horz" wrap="square" lIns="0" tIns="0" rIns="0" bIns="0" rtlCol="0" anchor="t">
            <a:no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14367">
              <a:spcBef>
                <a:spcPts val="1200"/>
              </a:spcBef>
              <a:buSzTx/>
            </a:pPr>
            <a:r>
              <a:rPr lang="en-US" sz="1600">
                <a:solidFill>
                  <a:srgbClr val="000000"/>
                </a:solidFill>
                <a:cs typeface="Segoe UI"/>
              </a:rPr>
              <a:t>Drive fundraising efficiency and reduce costs w/ automated processes</a:t>
            </a:r>
          </a:p>
        </p:txBody>
      </p:sp>
      <p:pic>
        <p:nvPicPr>
          <p:cNvPr id="8" name="Picture 7" descr="Two people having a discussion over data charts on a tablet screen">
            <a:extLst>
              <a:ext uri="{FF2B5EF4-FFF2-40B4-BE49-F238E27FC236}">
                <a16:creationId xmlns:a16="http://schemas.microsoft.com/office/drawing/2014/main" id="{FB6C4264-A2DE-9840-25DA-20FA8EE9BCA9}"/>
              </a:ext>
            </a:extLst>
          </p:cNvPr>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5071826" y="2249715"/>
            <a:ext cx="2051394" cy="1713136"/>
          </a:xfrm>
          <a:custGeom>
            <a:avLst/>
            <a:gdLst>
              <a:gd name="connsiteX0" fmla="*/ 86934 w 1704586"/>
              <a:gd name="connsiteY0" fmla="*/ 0 h 1917321"/>
              <a:gd name="connsiteX1" fmla="*/ 1617652 w 1704586"/>
              <a:gd name="connsiteY1" fmla="*/ 0 h 1917321"/>
              <a:gd name="connsiteX2" fmla="*/ 1704586 w 1704586"/>
              <a:gd name="connsiteY2" fmla="*/ 86934 h 1917321"/>
              <a:gd name="connsiteX3" fmla="*/ 1704586 w 1704586"/>
              <a:gd name="connsiteY3" fmla="*/ 1917321 h 1917321"/>
              <a:gd name="connsiteX4" fmla="*/ 0 w 1704586"/>
              <a:gd name="connsiteY4" fmla="*/ 1917321 h 1917321"/>
              <a:gd name="connsiteX5" fmla="*/ 0 w 1704586"/>
              <a:gd name="connsiteY5" fmla="*/ 86934 h 1917321"/>
              <a:gd name="connsiteX6" fmla="*/ 86934 w 1704586"/>
              <a:gd name="connsiteY6" fmla="*/ 0 h 1917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04586" h="1917321">
                <a:moveTo>
                  <a:pt x="86934" y="0"/>
                </a:moveTo>
                <a:lnTo>
                  <a:pt x="1617652" y="0"/>
                </a:lnTo>
                <a:cubicBezTo>
                  <a:pt x="1665664" y="0"/>
                  <a:pt x="1704586" y="38922"/>
                  <a:pt x="1704586" y="86934"/>
                </a:cubicBezTo>
                <a:lnTo>
                  <a:pt x="1704586" y="1917321"/>
                </a:lnTo>
                <a:lnTo>
                  <a:pt x="0" y="1917321"/>
                </a:lnTo>
                <a:lnTo>
                  <a:pt x="0" y="86934"/>
                </a:lnTo>
                <a:cubicBezTo>
                  <a:pt x="0" y="38922"/>
                  <a:pt x="38922" y="0"/>
                  <a:pt x="86934" y="0"/>
                </a:cubicBezTo>
                <a:close/>
              </a:path>
            </a:pathLst>
          </a:custGeom>
          <a:noFill/>
          <a:extLst>
            <a:ext uri="{909E8E84-426E-40DD-AFC4-6F175D3DCCD1}">
              <a14:hiddenFill xmlns:a14="http://schemas.microsoft.com/office/drawing/2010/main">
                <a:solidFill>
                  <a:srgbClr val="FFFFFF"/>
                </a:solidFill>
              </a14:hiddenFill>
            </a:ext>
          </a:extLst>
        </p:spPr>
      </p:pic>
      <p:sp>
        <p:nvSpPr>
          <p:cNvPr id="35" name="TextBox 34">
            <a:extLst>
              <a:ext uri="{FF2B5EF4-FFF2-40B4-BE49-F238E27FC236}">
                <a16:creationId xmlns:a16="http://schemas.microsoft.com/office/drawing/2014/main" id="{B26E3F63-CEDB-4C81-A839-D70E0604CE6A}"/>
              </a:ext>
              <a:ext uri="{C183D7F6-B498-43B3-948B-1728B52AA6E4}">
                <adec:decorative xmlns:adec="http://schemas.microsoft.com/office/drawing/2017/decorative" val="1"/>
              </a:ext>
            </a:extLst>
          </p:cNvPr>
          <p:cNvSpPr txBox="1">
            <a:spLocks/>
          </p:cNvSpPr>
          <p:nvPr/>
        </p:nvSpPr>
        <p:spPr>
          <a:xfrm>
            <a:off x="5071826" y="3962850"/>
            <a:ext cx="2051394" cy="2387150"/>
          </a:xfrm>
          <a:prstGeom prst="round2SameRect">
            <a:avLst>
              <a:gd name="adj1" fmla="val 0"/>
              <a:gd name="adj2" fmla="val 5400"/>
            </a:avLst>
          </a:prstGeom>
          <a:solidFill>
            <a:schemeClr val="bg1"/>
          </a:solidFill>
          <a:effectLst>
            <a:outerShdw blurRad="63500" sx="101000" sy="101000" algn="ctr" rotWithShape="0">
              <a:prstClr val="black">
                <a:alpha val="10000"/>
              </a:prstClr>
            </a:outerShdw>
          </a:effectLst>
        </p:spPr>
        <p:txBody>
          <a:bodyPr wrap="square" lIns="365760" tIns="365760" rIns="365760" bIns="3657600" anchor="b" anchorCtr="0">
            <a:noAutofit/>
          </a:bodyPr>
          <a:lstStyle/>
          <a:p>
            <a:pPr marL="0" marR="0" lvl="0" indent="0" algn="ctr" defTabSz="914367" rtl="0" eaLnBrk="1" fontAlgn="auto" latinLnBrk="0" hangingPunct="1">
              <a:lnSpc>
                <a:spcPct val="100000"/>
              </a:lnSpc>
              <a:spcBef>
                <a:spcPts val="0"/>
              </a:spcBef>
              <a:spcAft>
                <a:spcPts val="121"/>
              </a:spcAft>
              <a:buClrTx/>
              <a:buSzTx/>
              <a:buFontTx/>
              <a:buNone/>
              <a:tabLst/>
              <a:defRPr/>
            </a:pPr>
            <a:endParaRPr kumimoji="0" lang="en-US" sz="1200" b="0" i="0" u="none" strike="noStrike" kern="1200" cap="none" spc="0" normalizeH="0" baseline="0" noProof="0">
              <a:ln>
                <a:noFill/>
              </a:ln>
              <a:solidFill>
                <a:srgbClr val="008575"/>
              </a:solidFill>
              <a:effectLst/>
              <a:uLnTx/>
              <a:uFillTx/>
              <a:latin typeface="Segoe UI Semibold"/>
              <a:ea typeface="+mn-ea"/>
              <a:cs typeface="Segoe UI Semibold" panose="020B0702040204020203" pitchFamily="34" charset="0"/>
            </a:endParaRPr>
          </a:p>
        </p:txBody>
      </p:sp>
      <p:sp>
        <p:nvSpPr>
          <p:cNvPr id="36" name="Content Placeholder 2">
            <a:extLst>
              <a:ext uri="{FF2B5EF4-FFF2-40B4-BE49-F238E27FC236}">
                <a16:creationId xmlns:a16="http://schemas.microsoft.com/office/drawing/2014/main" id="{1EAFA3D9-50EC-A1BD-9226-0D28A7160344}"/>
              </a:ext>
            </a:extLst>
          </p:cNvPr>
          <p:cNvSpPr txBox="1">
            <a:spLocks/>
          </p:cNvSpPr>
          <p:nvPr/>
        </p:nvSpPr>
        <p:spPr>
          <a:xfrm>
            <a:off x="5207725" y="4095118"/>
            <a:ext cx="1836910" cy="1760000"/>
          </a:xfrm>
          <a:prstGeom prst="rect">
            <a:avLst/>
          </a:prstGeom>
        </p:spPr>
        <p:txBody>
          <a:bodyPr vert="horz" wrap="square" lIns="0" tIns="0" rIns="0" bIns="0" rtlCol="0" anchor="t">
            <a:no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14367">
              <a:spcBef>
                <a:spcPts val="1200"/>
              </a:spcBef>
              <a:buSzTx/>
            </a:pPr>
            <a:r>
              <a:rPr lang="en-US" sz="1600">
                <a:solidFill>
                  <a:srgbClr val="000000"/>
                </a:solidFill>
                <a:cs typeface="Segoe UI"/>
              </a:rPr>
              <a:t>Get accurate, real-time view of fundraising, programs and financial outcomes</a:t>
            </a:r>
          </a:p>
        </p:txBody>
      </p:sp>
      <p:pic>
        <p:nvPicPr>
          <p:cNvPr id="48" name="Picture 47" descr="A woman holding a laptop showing the screen displaying data to two men standing next to her">
            <a:extLst>
              <a:ext uri="{FF2B5EF4-FFF2-40B4-BE49-F238E27FC236}">
                <a16:creationId xmlns:a16="http://schemas.microsoft.com/office/drawing/2014/main" id="{2D9DB907-3760-E392-36D5-00434EDC3250}"/>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7313607" y="2249714"/>
            <a:ext cx="2051394" cy="1713136"/>
          </a:xfrm>
          <a:custGeom>
            <a:avLst/>
            <a:gdLst>
              <a:gd name="connsiteX0" fmla="*/ 87370 w 2051394"/>
              <a:gd name="connsiteY0" fmla="*/ 0 h 1713136"/>
              <a:gd name="connsiteX1" fmla="*/ 1964024 w 2051394"/>
              <a:gd name="connsiteY1" fmla="*/ 0 h 1713136"/>
              <a:gd name="connsiteX2" fmla="*/ 2051394 w 2051394"/>
              <a:gd name="connsiteY2" fmla="*/ 87370 h 1713136"/>
              <a:gd name="connsiteX3" fmla="*/ 2051394 w 2051394"/>
              <a:gd name="connsiteY3" fmla="*/ 1713136 h 1713136"/>
              <a:gd name="connsiteX4" fmla="*/ 0 w 2051394"/>
              <a:gd name="connsiteY4" fmla="*/ 1713136 h 1713136"/>
              <a:gd name="connsiteX5" fmla="*/ 0 w 2051394"/>
              <a:gd name="connsiteY5" fmla="*/ 87370 h 1713136"/>
              <a:gd name="connsiteX6" fmla="*/ 87370 w 2051394"/>
              <a:gd name="connsiteY6" fmla="*/ 0 h 1713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51394" h="1713136">
                <a:moveTo>
                  <a:pt x="87370" y="0"/>
                </a:moveTo>
                <a:lnTo>
                  <a:pt x="1964024" y="0"/>
                </a:lnTo>
                <a:cubicBezTo>
                  <a:pt x="2012277" y="0"/>
                  <a:pt x="2051394" y="39117"/>
                  <a:pt x="2051394" y="87370"/>
                </a:cubicBezTo>
                <a:lnTo>
                  <a:pt x="2051394" y="1713136"/>
                </a:lnTo>
                <a:lnTo>
                  <a:pt x="0" y="1713136"/>
                </a:lnTo>
                <a:lnTo>
                  <a:pt x="0" y="87370"/>
                </a:lnTo>
                <a:cubicBezTo>
                  <a:pt x="0" y="39117"/>
                  <a:pt x="39117" y="0"/>
                  <a:pt x="87370" y="0"/>
                </a:cubicBezTo>
                <a:close/>
              </a:path>
            </a:pathLst>
          </a:custGeom>
        </p:spPr>
      </p:pic>
      <p:sp>
        <p:nvSpPr>
          <p:cNvPr id="38" name="TextBox 37">
            <a:extLst>
              <a:ext uri="{FF2B5EF4-FFF2-40B4-BE49-F238E27FC236}">
                <a16:creationId xmlns:a16="http://schemas.microsoft.com/office/drawing/2014/main" id="{A597E1C3-AC1E-D07D-D635-F8804290119C}"/>
              </a:ext>
              <a:ext uri="{C183D7F6-B498-43B3-948B-1728B52AA6E4}">
                <adec:decorative xmlns:adec="http://schemas.microsoft.com/office/drawing/2017/decorative" val="1"/>
              </a:ext>
            </a:extLst>
          </p:cNvPr>
          <p:cNvSpPr txBox="1">
            <a:spLocks/>
          </p:cNvSpPr>
          <p:nvPr/>
        </p:nvSpPr>
        <p:spPr>
          <a:xfrm>
            <a:off x="7313607" y="3962850"/>
            <a:ext cx="2051394" cy="2387150"/>
          </a:xfrm>
          <a:prstGeom prst="round2SameRect">
            <a:avLst>
              <a:gd name="adj1" fmla="val 0"/>
              <a:gd name="adj2" fmla="val 5400"/>
            </a:avLst>
          </a:prstGeom>
          <a:solidFill>
            <a:schemeClr val="bg1"/>
          </a:solidFill>
          <a:effectLst>
            <a:outerShdw blurRad="63500" sx="101000" sy="101000" algn="ctr" rotWithShape="0">
              <a:prstClr val="black">
                <a:alpha val="10000"/>
              </a:prstClr>
            </a:outerShdw>
          </a:effectLst>
        </p:spPr>
        <p:txBody>
          <a:bodyPr wrap="square" lIns="365760" tIns="365760" rIns="365760" bIns="3657600" anchor="b" anchorCtr="0">
            <a:noAutofit/>
          </a:bodyPr>
          <a:lstStyle/>
          <a:p>
            <a:pPr marL="0" marR="0" lvl="0" indent="0" algn="ctr" defTabSz="914367" rtl="0" eaLnBrk="1" fontAlgn="auto" latinLnBrk="0" hangingPunct="1">
              <a:lnSpc>
                <a:spcPct val="100000"/>
              </a:lnSpc>
              <a:spcBef>
                <a:spcPts val="0"/>
              </a:spcBef>
              <a:spcAft>
                <a:spcPts val="121"/>
              </a:spcAft>
              <a:buClrTx/>
              <a:buSzTx/>
              <a:buFontTx/>
              <a:buNone/>
              <a:tabLst/>
              <a:defRPr/>
            </a:pPr>
            <a:endParaRPr kumimoji="0" lang="en-US" sz="1200" b="0" i="0" u="none" strike="noStrike" kern="1200" cap="none" spc="0" normalizeH="0" baseline="0" noProof="0">
              <a:ln>
                <a:noFill/>
              </a:ln>
              <a:solidFill>
                <a:srgbClr val="008575"/>
              </a:solidFill>
              <a:effectLst/>
              <a:uLnTx/>
              <a:uFillTx/>
              <a:latin typeface="Segoe UI Semibold"/>
              <a:ea typeface="+mn-ea"/>
              <a:cs typeface="Segoe UI Semibold" panose="020B0702040204020203" pitchFamily="34" charset="0"/>
            </a:endParaRPr>
          </a:p>
        </p:txBody>
      </p:sp>
      <p:sp>
        <p:nvSpPr>
          <p:cNvPr id="39" name="Content Placeholder 2">
            <a:extLst>
              <a:ext uri="{FF2B5EF4-FFF2-40B4-BE49-F238E27FC236}">
                <a16:creationId xmlns:a16="http://schemas.microsoft.com/office/drawing/2014/main" id="{70529425-CCF7-92F1-FA1B-204C7EDF43DB}"/>
              </a:ext>
            </a:extLst>
          </p:cNvPr>
          <p:cNvSpPr txBox="1">
            <a:spLocks/>
          </p:cNvSpPr>
          <p:nvPr/>
        </p:nvSpPr>
        <p:spPr>
          <a:xfrm>
            <a:off x="7449507" y="4095118"/>
            <a:ext cx="1836910" cy="1760000"/>
          </a:xfrm>
          <a:prstGeom prst="rect">
            <a:avLst/>
          </a:prstGeom>
        </p:spPr>
        <p:txBody>
          <a:bodyPr vert="horz" wrap="square" lIns="0" tIns="0" rIns="0" bIns="0" rtlCol="0" anchor="t">
            <a:no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14367">
              <a:spcBef>
                <a:spcPts val="1200"/>
              </a:spcBef>
              <a:buSzTx/>
            </a:pPr>
            <a:r>
              <a:rPr lang="en-US" sz="1600">
                <a:solidFill>
                  <a:srgbClr val="000000"/>
                </a:solidFill>
                <a:cs typeface="Segoe UI"/>
              </a:rPr>
              <a:t>Align all nonprofit systems and applications on a purpose-built nonprofit platform</a:t>
            </a:r>
          </a:p>
        </p:txBody>
      </p:sp>
      <p:pic>
        <p:nvPicPr>
          <p:cNvPr id="53" name="Picture 52" descr="A man sitting at his workstation working on his system">
            <a:extLst>
              <a:ext uri="{FF2B5EF4-FFF2-40B4-BE49-F238E27FC236}">
                <a16:creationId xmlns:a16="http://schemas.microsoft.com/office/drawing/2014/main" id="{71B23352-A62E-3722-B75E-A98494ECA732}"/>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9555388" y="2249714"/>
            <a:ext cx="2051394" cy="1713136"/>
          </a:xfrm>
          <a:custGeom>
            <a:avLst/>
            <a:gdLst>
              <a:gd name="connsiteX0" fmla="*/ 87370 w 2051394"/>
              <a:gd name="connsiteY0" fmla="*/ 0 h 1713136"/>
              <a:gd name="connsiteX1" fmla="*/ 1964024 w 2051394"/>
              <a:gd name="connsiteY1" fmla="*/ 0 h 1713136"/>
              <a:gd name="connsiteX2" fmla="*/ 2051394 w 2051394"/>
              <a:gd name="connsiteY2" fmla="*/ 87370 h 1713136"/>
              <a:gd name="connsiteX3" fmla="*/ 2051394 w 2051394"/>
              <a:gd name="connsiteY3" fmla="*/ 1713136 h 1713136"/>
              <a:gd name="connsiteX4" fmla="*/ 0 w 2051394"/>
              <a:gd name="connsiteY4" fmla="*/ 1713136 h 1713136"/>
              <a:gd name="connsiteX5" fmla="*/ 0 w 2051394"/>
              <a:gd name="connsiteY5" fmla="*/ 87370 h 1713136"/>
              <a:gd name="connsiteX6" fmla="*/ 87370 w 2051394"/>
              <a:gd name="connsiteY6" fmla="*/ 0 h 1713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51394" h="1713136">
                <a:moveTo>
                  <a:pt x="87370" y="0"/>
                </a:moveTo>
                <a:lnTo>
                  <a:pt x="1964024" y="0"/>
                </a:lnTo>
                <a:cubicBezTo>
                  <a:pt x="2012277" y="0"/>
                  <a:pt x="2051394" y="39117"/>
                  <a:pt x="2051394" y="87370"/>
                </a:cubicBezTo>
                <a:lnTo>
                  <a:pt x="2051394" y="1713136"/>
                </a:lnTo>
                <a:lnTo>
                  <a:pt x="0" y="1713136"/>
                </a:lnTo>
                <a:lnTo>
                  <a:pt x="0" y="87370"/>
                </a:lnTo>
                <a:cubicBezTo>
                  <a:pt x="0" y="39117"/>
                  <a:pt x="39117" y="0"/>
                  <a:pt x="87370" y="0"/>
                </a:cubicBezTo>
                <a:close/>
              </a:path>
            </a:pathLst>
          </a:custGeom>
        </p:spPr>
      </p:pic>
      <p:sp>
        <p:nvSpPr>
          <p:cNvPr id="41" name="TextBox 40">
            <a:extLst>
              <a:ext uri="{FF2B5EF4-FFF2-40B4-BE49-F238E27FC236}">
                <a16:creationId xmlns:a16="http://schemas.microsoft.com/office/drawing/2014/main" id="{E5134CB2-F46C-45C2-A173-79ED2B8DF4FF}"/>
              </a:ext>
              <a:ext uri="{C183D7F6-B498-43B3-948B-1728B52AA6E4}">
                <adec:decorative xmlns:adec="http://schemas.microsoft.com/office/drawing/2017/decorative" val="1"/>
              </a:ext>
            </a:extLst>
          </p:cNvPr>
          <p:cNvSpPr txBox="1">
            <a:spLocks/>
          </p:cNvSpPr>
          <p:nvPr/>
        </p:nvSpPr>
        <p:spPr>
          <a:xfrm>
            <a:off x="9555388" y="3962850"/>
            <a:ext cx="2051394" cy="2387150"/>
          </a:xfrm>
          <a:prstGeom prst="round2SameRect">
            <a:avLst>
              <a:gd name="adj1" fmla="val 0"/>
              <a:gd name="adj2" fmla="val 5400"/>
            </a:avLst>
          </a:prstGeom>
          <a:solidFill>
            <a:schemeClr val="bg1"/>
          </a:solidFill>
          <a:effectLst>
            <a:outerShdw blurRad="63500" sx="101000" sy="101000" algn="ctr" rotWithShape="0">
              <a:prstClr val="black">
                <a:alpha val="10000"/>
              </a:prstClr>
            </a:outerShdw>
          </a:effectLst>
        </p:spPr>
        <p:txBody>
          <a:bodyPr wrap="square" lIns="365760" tIns="365760" rIns="365760" bIns="3657600" anchor="b" anchorCtr="0">
            <a:noAutofit/>
          </a:bodyPr>
          <a:lstStyle/>
          <a:p>
            <a:pPr marL="0" marR="0" lvl="0" indent="0" algn="ctr" defTabSz="914367" rtl="0" eaLnBrk="1" fontAlgn="auto" latinLnBrk="0" hangingPunct="1">
              <a:lnSpc>
                <a:spcPct val="100000"/>
              </a:lnSpc>
              <a:spcBef>
                <a:spcPts val="0"/>
              </a:spcBef>
              <a:spcAft>
                <a:spcPts val="121"/>
              </a:spcAft>
              <a:buClrTx/>
              <a:buSzTx/>
              <a:buFontTx/>
              <a:buNone/>
              <a:tabLst/>
              <a:defRPr/>
            </a:pPr>
            <a:endParaRPr kumimoji="0" lang="en-US" sz="1200" b="0" i="0" u="none" strike="noStrike" kern="1200" cap="none" spc="0" normalizeH="0" baseline="0" noProof="0">
              <a:ln>
                <a:noFill/>
              </a:ln>
              <a:solidFill>
                <a:srgbClr val="008575"/>
              </a:solidFill>
              <a:effectLst/>
              <a:uLnTx/>
              <a:uFillTx/>
              <a:latin typeface="Segoe UI Semibold"/>
              <a:ea typeface="+mn-ea"/>
              <a:cs typeface="Segoe UI Semibold" panose="020B0702040204020203" pitchFamily="34" charset="0"/>
            </a:endParaRPr>
          </a:p>
        </p:txBody>
      </p:sp>
      <p:sp>
        <p:nvSpPr>
          <p:cNvPr id="42" name="Content Placeholder 2">
            <a:extLst>
              <a:ext uri="{FF2B5EF4-FFF2-40B4-BE49-F238E27FC236}">
                <a16:creationId xmlns:a16="http://schemas.microsoft.com/office/drawing/2014/main" id="{DA8B6A3B-9DA3-B3AB-5477-41C230B86E45}"/>
              </a:ext>
            </a:extLst>
          </p:cNvPr>
          <p:cNvSpPr txBox="1">
            <a:spLocks/>
          </p:cNvSpPr>
          <p:nvPr/>
        </p:nvSpPr>
        <p:spPr>
          <a:xfrm>
            <a:off x="9691287" y="4095118"/>
            <a:ext cx="1836910" cy="1760000"/>
          </a:xfrm>
          <a:prstGeom prst="rect">
            <a:avLst/>
          </a:prstGeom>
        </p:spPr>
        <p:txBody>
          <a:bodyPr vert="horz" wrap="square" lIns="0" tIns="0" rIns="0" bIns="0" rtlCol="0" anchor="t">
            <a:no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14367">
              <a:spcBef>
                <a:spcPts val="1200"/>
              </a:spcBef>
              <a:buSzTx/>
            </a:pPr>
            <a:r>
              <a:rPr lang="en-US" sz="1600">
                <a:solidFill>
                  <a:srgbClr val="000000"/>
                </a:solidFill>
                <a:cs typeface="Segoe UI"/>
              </a:rPr>
              <a:t>Built on Dynamics 365 Sales and part of Microsoft Cloud for Nonprofit</a:t>
            </a:r>
          </a:p>
        </p:txBody>
      </p:sp>
    </p:spTree>
    <p:extLst>
      <p:ext uri="{BB962C8B-B14F-4D97-AF65-F5344CB8AC3E}">
        <p14:creationId xmlns:p14="http://schemas.microsoft.com/office/powerpoint/2010/main" val="2944738773"/>
      </p:ext>
    </p:extLst>
  </p:cSld>
  <p:clrMapOvr>
    <a:masterClrMapping/>
  </p:clrMapOvr>
  <p:transition advTm="40289">
    <p:fade/>
  </p:transition>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AC43AF68-9559-4D34-BCFA-6EF4AB42FB36}"/>
              </a:ext>
            </a:extLst>
          </p:cNvPr>
          <p:cNvSpPr>
            <a:spLocks noGrp="1"/>
          </p:cNvSpPr>
          <p:nvPr>
            <p:ph type="title"/>
          </p:nvPr>
        </p:nvSpPr>
        <p:spPr>
          <a:xfrm>
            <a:off x="588263" y="457200"/>
            <a:ext cx="11018520" cy="553998"/>
          </a:xfrm>
        </p:spPr>
        <p:txBody>
          <a:bodyPr/>
          <a:lstStyle/>
          <a:p>
            <a:r>
              <a:rPr lang="en-US"/>
              <a:t>Business Applications </a:t>
            </a:r>
            <a:endParaRPr lang="en-IN"/>
          </a:p>
        </p:txBody>
      </p:sp>
      <p:sp>
        <p:nvSpPr>
          <p:cNvPr id="15" name="Content Placeholder 5">
            <a:extLst>
              <a:ext uri="{FF2B5EF4-FFF2-40B4-BE49-F238E27FC236}">
                <a16:creationId xmlns:a16="http://schemas.microsoft.com/office/drawing/2014/main" id="{E3E9BEEE-A891-3D34-200A-CDF7BF6919D2}"/>
              </a:ext>
            </a:extLst>
          </p:cNvPr>
          <p:cNvSpPr txBox="1">
            <a:spLocks/>
          </p:cNvSpPr>
          <p:nvPr/>
        </p:nvSpPr>
        <p:spPr>
          <a:xfrm>
            <a:off x="588263" y="1237150"/>
            <a:ext cx="3230820" cy="317706"/>
          </a:xfrm>
          <a:prstGeom prst="rect">
            <a:avLst/>
          </a:prstGeom>
        </p:spPr>
        <p:txBody>
          <a:bodyPr vert="horz" wrap="square" lIns="0" tIns="0" rIns="0" bIns="0" rtlCol="0" anchor="ctr">
            <a:no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14367">
              <a:spcBef>
                <a:spcPts val="0"/>
              </a:spcBef>
              <a:buSzTx/>
              <a:defRPr/>
            </a:pPr>
            <a:r>
              <a:rPr lang="en-US" sz="2400">
                <a:solidFill>
                  <a:schemeClr val="accent1"/>
                </a:solidFill>
                <a:latin typeface="+mj-lt"/>
                <a:ea typeface="Calibri" panose="020F0502020204030204" pitchFamily="34" charset="0"/>
                <a:cs typeface="+mn-cs"/>
              </a:rPr>
              <a:t>Volunteer Solutions</a:t>
            </a:r>
          </a:p>
        </p:txBody>
      </p:sp>
      <p:grpSp>
        <p:nvGrpSpPr>
          <p:cNvPr id="11" name="Group 10">
            <a:extLst>
              <a:ext uri="{FF2B5EF4-FFF2-40B4-BE49-F238E27FC236}">
                <a16:creationId xmlns:a16="http://schemas.microsoft.com/office/drawing/2014/main" id="{7D259C22-69D1-2F6A-415B-49218DED522B}"/>
              </a:ext>
              <a:ext uri="{C183D7F6-B498-43B3-948B-1728B52AA6E4}">
                <adec:decorative xmlns:adec="http://schemas.microsoft.com/office/drawing/2017/decorative" val="1"/>
              </a:ext>
            </a:extLst>
          </p:cNvPr>
          <p:cNvGrpSpPr/>
          <p:nvPr/>
        </p:nvGrpSpPr>
        <p:grpSpPr>
          <a:xfrm>
            <a:off x="-1" y="5660845"/>
            <a:ext cx="12192001" cy="1197155"/>
            <a:chOff x="-1" y="5660845"/>
            <a:chExt cx="12192001" cy="1197155"/>
          </a:xfrm>
        </p:grpSpPr>
        <p:sp>
          <p:nvSpPr>
            <p:cNvPr id="4" name="Rectangle 3">
              <a:extLst>
                <a:ext uri="{FF2B5EF4-FFF2-40B4-BE49-F238E27FC236}">
                  <a16:creationId xmlns:a16="http://schemas.microsoft.com/office/drawing/2014/main" id="{AFD57227-CC53-FD40-4456-4A2585C8EB16}"/>
                </a:ext>
                <a:ext uri="{C183D7F6-B498-43B3-948B-1728B52AA6E4}">
                  <adec:decorative xmlns:adec="http://schemas.microsoft.com/office/drawing/2017/decorative" val="1"/>
                </a:ext>
              </a:extLst>
            </p:cNvPr>
            <p:cNvSpPr/>
            <p:nvPr/>
          </p:nvSpPr>
          <p:spPr bwMode="auto">
            <a:xfrm>
              <a:off x="-1" y="5660845"/>
              <a:ext cx="12192001" cy="1197154"/>
            </a:xfrm>
            <a:prstGeom prst="rect">
              <a:avLst/>
            </a:prstGeom>
            <a:solidFill>
              <a:schemeClr val="accent1">
                <a:lumMod val="75000"/>
              </a:schemeClr>
            </a:solidFill>
            <a:ln>
              <a:noFill/>
              <a:headEnd type="none" w="med" len="med"/>
              <a:tailEnd type="none" w="med" len="med"/>
            </a:ln>
            <a:effectLst>
              <a:outerShdw blurRad="50800" dist="38100" dir="16200000"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pic>
          <p:nvPicPr>
            <p:cNvPr id="5" name="Picture 4">
              <a:extLst>
                <a:ext uri="{FF2B5EF4-FFF2-40B4-BE49-F238E27FC236}">
                  <a16:creationId xmlns:a16="http://schemas.microsoft.com/office/drawing/2014/main" id="{8B71D662-F0F7-FE12-3FDB-1C395FA3F6F9}"/>
                </a:ext>
                <a:ext uri="{C183D7F6-B498-43B3-948B-1728B52AA6E4}">
                  <adec:decorative xmlns:adec="http://schemas.microsoft.com/office/drawing/2017/decorative" val="1"/>
                </a:ext>
              </a:extLst>
            </p:cNvPr>
            <p:cNvPicPr>
              <a:picLocks noChangeAspect="1"/>
            </p:cNvPicPr>
            <p:nvPr/>
          </p:nvPicPr>
          <p:blipFill>
            <a:blip r:embed="rId3" cstate="email">
              <a:biLevel thresh="25000"/>
              <a:alphaModFix amt="43000"/>
              <a:extLst>
                <a:ext uri="{28A0092B-C50C-407E-A947-70E740481C1C}">
                  <a14:useLocalDpi xmlns:a14="http://schemas.microsoft.com/office/drawing/2010/main"/>
                </a:ext>
              </a:extLst>
            </a:blip>
            <a:srcRect l="36930" b="47786"/>
            <a:stretch>
              <a:fillRect/>
            </a:stretch>
          </p:blipFill>
          <p:spPr>
            <a:xfrm>
              <a:off x="2" y="5961746"/>
              <a:ext cx="1083364" cy="896254"/>
            </a:xfrm>
            <a:custGeom>
              <a:avLst/>
              <a:gdLst>
                <a:gd name="connsiteX0" fmla="*/ 0 w 4151541"/>
                <a:gd name="connsiteY0" fmla="*/ 0 h 3434519"/>
                <a:gd name="connsiteX1" fmla="*/ 4151541 w 4151541"/>
                <a:gd name="connsiteY1" fmla="*/ 0 h 3434519"/>
                <a:gd name="connsiteX2" fmla="*/ 4151541 w 4151541"/>
                <a:gd name="connsiteY2" fmla="*/ 3434519 h 3434519"/>
                <a:gd name="connsiteX3" fmla="*/ 0 w 4151541"/>
                <a:gd name="connsiteY3" fmla="*/ 3434519 h 3434519"/>
              </a:gdLst>
              <a:ahLst/>
              <a:cxnLst>
                <a:cxn ang="0">
                  <a:pos x="connsiteX0" y="connsiteY0"/>
                </a:cxn>
                <a:cxn ang="0">
                  <a:pos x="connsiteX1" y="connsiteY1"/>
                </a:cxn>
                <a:cxn ang="0">
                  <a:pos x="connsiteX2" y="connsiteY2"/>
                </a:cxn>
                <a:cxn ang="0">
                  <a:pos x="connsiteX3" y="connsiteY3"/>
                </a:cxn>
              </a:cxnLst>
              <a:rect l="l" t="t" r="r" b="b"/>
              <a:pathLst>
                <a:path w="4151541" h="3434519">
                  <a:moveTo>
                    <a:pt x="0" y="0"/>
                  </a:moveTo>
                  <a:lnTo>
                    <a:pt x="4151541" y="0"/>
                  </a:lnTo>
                  <a:lnTo>
                    <a:pt x="4151541" y="3434519"/>
                  </a:lnTo>
                  <a:lnTo>
                    <a:pt x="0" y="3434519"/>
                  </a:lnTo>
                  <a:close/>
                </a:path>
              </a:pathLst>
            </a:custGeom>
          </p:spPr>
        </p:pic>
      </p:grpSp>
      <p:pic>
        <p:nvPicPr>
          <p:cNvPr id="2" name="Picture 1" descr="A woman leaning on a table and browsing on her laptop">
            <a:extLst>
              <a:ext uri="{FF2B5EF4-FFF2-40B4-BE49-F238E27FC236}">
                <a16:creationId xmlns:a16="http://schemas.microsoft.com/office/drawing/2014/main" id="{D43E7788-F003-5C72-179A-F1ABD63844DB}"/>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588265" y="1761012"/>
            <a:ext cx="3509911" cy="1917321"/>
          </a:xfrm>
          <a:custGeom>
            <a:avLst/>
            <a:gdLst>
              <a:gd name="connsiteX0" fmla="*/ 116248 w 3509911"/>
              <a:gd name="connsiteY0" fmla="*/ 0 h 1917321"/>
              <a:gd name="connsiteX1" fmla="*/ 3393663 w 3509911"/>
              <a:gd name="connsiteY1" fmla="*/ 0 h 1917321"/>
              <a:gd name="connsiteX2" fmla="*/ 3509911 w 3509911"/>
              <a:gd name="connsiteY2" fmla="*/ 116248 h 1917321"/>
              <a:gd name="connsiteX3" fmla="*/ 3509911 w 3509911"/>
              <a:gd name="connsiteY3" fmla="*/ 1917321 h 1917321"/>
              <a:gd name="connsiteX4" fmla="*/ 0 w 3509911"/>
              <a:gd name="connsiteY4" fmla="*/ 1917321 h 1917321"/>
              <a:gd name="connsiteX5" fmla="*/ 0 w 3509911"/>
              <a:gd name="connsiteY5" fmla="*/ 116248 h 1917321"/>
              <a:gd name="connsiteX6" fmla="*/ 116248 w 3509911"/>
              <a:gd name="connsiteY6" fmla="*/ 0 h 1917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09911" h="1917321">
                <a:moveTo>
                  <a:pt x="116248" y="0"/>
                </a:moveTo>
                <a:lnTo>
                  <a:pt x="3393663" y="0"/>
                </a:lnTo>
                <a:cubicBezTo>
                  <a:pt x="3457865" y="0"/>
                  <a:pt x="3509911" y="52046"/>
                  <a:pt x="3509911" y="116248"/>
                </a:cubicBezTo>
                <a:lnTo>
                  <a:pt x="3509911" y="1917321"/>
                </a:lnTo>
                <a:lnTo>
                  <a:pt x="0" y="1917321"/>
                </a:lnTo>
                <a:lnTo>
                  <a:pt x="0" y="116248"/>
                </a:lnTo>
                <a:cubicBezTo>
                  <a:pt x="0" y="52046"/>
                  <a:pt x="52046" y="0"/>
                  <a:pt x="116248" y="0"/>
                </a:cubicBezTo>
                <a:close/>
              </a:path>
            </a:pathLst>
          </a:custGeom>
          <a:noFill/>
          <a:extLst>
            <a:ext uri="{909E8E84-426E-40DD-AFC4-6F175D3DCCD1}">
              <a14:hiddenFill xmlns:a14="http://schemas.microsoft.com/office/drawing/2010/main">
                <a:solidFill>
                  <a:srgbClr val="FFFFFF"/>
                </a:solidFill>
              </a14:hiddenFill>
            </a:ext>
          </a:extLst>
        </p:spPr>
      </p:pic>
      <p:sp>
        <p:nvSpPr>
          <p:cNvPr id="10" name="TextBox 19_1">
            <a:extLst>
              <a:ext uri="{FF2B5EF4-FFF2-40B4-BE49-F238E27FC236}">
                <a16:creationId xmlns:a16="http://schemas.microsoft.com/office/drawing/2014/main" id="{45291919-3065-873A-FC73-9F4CCA981995}"/>
              </a:ext>
              <a:ext uri="{C183D7F6-B498-43B3-948B-1728B52AA6E4}">
                <adec:decorative xmlns:adec="http://schemas.microsoft.com/office/drawing/2017/decorative" val="1"/>
              </a:ext>
            </a:extLst>
          </p:cNvPr>
          <p:cNvSpPr txBox="1">
            <a:spLocks/>
          </p:cNvSpPr>
          <p:nvPr/>
        </p:nvSpPr>
        <p:spPr>
          <a:xfrm>
            <a:off x="588263" y="3678333"/>
            <a:ext cx="3509911" cy="2671667"/>
          </a:xfrm>
          <a:prstGeom prst="round2SameRect">
            <a:avLst>
              <a:gd name="adj1" fmla="val 0"/>
              <a:gd name="adj2" fmla="val 5400"/>
            </a:avLst>
          </a:prstGeom>
          <a:solidFill>
            <a:schemeClr val="bg1"/>
          </a:solidFill>
          <a:effectLst>
            <a:outerShdw blurRad="63500" sx="101000" sy="101000" algn="ctr" rotWithShape="0">
              <a:prstClr val="black">
                <a:alpha val="10000"/>
              </a:prstClr>
            </a:outerShdw>
          </a:effectLst>
        </p:spPr>
        <p:txBody>
          <a:bodyPr wrap="square" lIns="365760" tIns="365760" rIns="365760" bIns="3657600" anchor="b" anchorCtr="0">
            <a:noAutofit/>
          </a:bodyPr>
          <a:lstStyle>
            <a:defPPr>
              <a:defRPr lang="en-US"/>
            </a:defPPr>
            <a:lvl1pPr marR="0" lvl="0" indent="0" algn="ctr" fontAlgn="auto">
              <a:lnSpc>
                <a:spcPct val="100000"/>
              </a:lnSpc>
              <a:spcBef>
                <a:spcPts val="0"/>
              </a:spcBef>
              <a:spcAft>
                <a:spcPts val="121"/>
              </a:spcAft>
              <a:buClrTx/>
              <a:buSzTx/>
              <a:buFontTx/>
              <a:buNone/>
              <a:tabLst/>
              <a:defRPr kumimoji="0" sz="1200" b="0" i="0" u="none" strike="noStrike" cap="none" spc="0" normalizeH="0" baseline="0">
                <a:ln>
                  <a:noFill/>
                </a:ln>
                <a:solidFill>
                  <a:srgbClr val="008575"/>
                </a:solidFill>
                <a:effectLst/>
                <a:uLnTx/>
                <a:uFillTx/>
                <a:latin typeface="Segoe UI Semibold"/>
                <a:cs typeface="Segoe UI Semibold" panose="020B0702040204020203" pitchFamily="34" charset="0"/>
              </a:defRPr>
            </a:lvl1pPr>
          </a:lstStyle>
          <a:p>
            <a:endParaRPr lang="en-US"/>
          </a:p>
        </p:txBody>
      </p:sp>
      <p:sp>
        <p:nvSpPr>
          <p:cNvPr id="22" name="Content Placeholder 2">
            <a:extLst>
              <a:ext uri="{FF2B5EF4-FFF2-40B4-BE49-F238E27FC236}">
                <a16:creationId xmlns:a16="http://schemas.microsoft.com/office/drawing/2014/main" id="{8EE06FA3-E3C8-DDE7-9685-5DCB95490723}"/>
              </a:ext>
            </a:extLst>
          </p:cNvPr>
          <p:cNvSpPr txBox="1">
            <a:spLocks/>
          </p:cNvSpPr>
          <p:nvPr/>
        </p:nvSpPr>
        <p:spPr>
          <a:xfrm>
            <a:off x="727810" y="3841526"/>
            <a:ext cx="3230818" cy="1838250"/>
          </a:xfrm>
          <a:prstGeom prst="rect">
            <a:avLst/>
          </a:prstGeom>
        </p:spPr>
        <p:txBody>
          <a:bodyPr vert="horz" wrap="square" lIns="0" tIns="0" rIns="0" bIns="0" rtlCol="0" anchor="t">
            <a:no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14367">
              <a:spcBef>
                <a:spcPts val="1200"/>
              </a:spcBef>
              <a:buSzTx/>
            </a:pPr>
            <a:r>
              <a:rPr lang="en-US" sz="1600">
                <a:solidFill>
                  <a:srgbClr val="000000"/>
                </a:solidFill>
                <a:cs typeface="Segoe UI"/>
              </a:rPr>
              <a:t>Volunteer Management: A Power App that enables nonprofit volunteer managers to manage day to day processes to more effectively recruit, onboard, and retain larger pools of volunteers</a:t>
            </a:r>
          </a:p>
        </p:txBody>
      </p:sp>
      <p:pic>
        <p:nvPicPr>
          <p:cNvPr id="3" name="Picture 2" descr="A man giving a presentation to a group of people and having a discussion over it">
            <a:extLst>
              <a:ext uri="{FF2B5EF4-FFF2-40B4-BE49-F238E27FC236}">
                <a16:creationId xmlns:a16="http://schemas.microsoft.com/office/drawing/2014/main" id="{CFBACC94-3075-3DAE-07D5-B7652ADA8220}"/>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4345670" y="1761012"/>
            <a:ext cx="3509911" cy="1917321"/>
          </a:xfrm>
          <a:custGeom>
            <a:avLst/>
            <a:gdLst>
              <a:gd name="connsiteX0" fmla="*/ 116248 w 3509911"/>
              <a:gd name="connsiteY0" fmla="*/ 0 h 1917321"/>
              <a:gd name="connsiteX1" fmla="*/ 3393663 w 3509911"/>
              <a:gd name="connsiteY1" fmla="*/ 0 h 1917321"/>
              <a:gd name="connsiteX2" fmla="*/ 3509911 w 3509911"/>
              <a:gd name="connsiteY2" fmla="*/ 116248 h 1917321"/>
              <a:gd name="connsiteX3" fmla="*/ 3509911 w 3509911"/>
              <a:gd name="connsiteY3" fmla="*/ 1917321 h 1917321"/>
              <a:gd name="connsiteX4" fmla="*/ 0 w 3509911"/>
              <a:gd name="connsiteY4" fmla="*/ 1917321 h 1917321"/>
              <a:gd name="connsiteX5" fmla="*/ 0 w 3509911"/>
              <a:gd name="connsiteY5" fmla="*/ 116248 h 1917321"/>
              <a:gd name="connsiteX6" fmla="*/ 116248 w 3509911"/>
              <a:gd name="connsiteY6" fmla="*/ 0 h 1917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09911" h="1917321">
                <a:moveTo>
                  <a:pt x="116248" y="0"/>
                </a:moveTo>
                <a:lnTo>
                  <a:pt x="3393663" y="0"/>
                </a:lnTo>
                <a:cubicBezTo>
                  <a:pt x="3457865" y="0"/>
                  <a:pt x="3509911" y="52046"/>
                  <a:pt x="3509911" y="116248"/>
                </a:cubicBezTo>
                <a:lnTo>
                  <a:pt x="3509911" y="1917321"/>
                </a:lnTo>
                <a:lnTo>
                  <a:pt x="0" y="1917321"/>
                </a:lnTo>
                <a:lnTo>
                  <a:pt x="0" y="116248"/>
                </a:lnTo>
                <a:cubicBezTo>
                  <a:pt x="0" y="52046"/>
                  <a:pt x="52046" y="0"/>
                  <a:pt x="116248" y="0"/>
                </a:cubicBezTo>
                <a:close/>
              </a:path>
            </a:pathLst>
          </a:cu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B51470E5-52BD-6D60-30D9-A92AA5BE6D22}"/>
              </a:ext>
              <a:ext uri="{C183D7F6-B498-43B3-948B-1728B52AA6E4}">
                <adec:decorative xmlns:adec="http://schemas.microsoft.com/office/drawing/2017/decorative" val="1"/>
              </a:ext>
            </a:extLst>
          </p:cNvPr>
          <p:cNvSpPr txBox="1">
            <a:spLocks/>
          </p:cNvSpPr>
          <p:nvPr/>
        </p:nvSpPr>
        <p:spPr>
          <a:xfrm>
            <a:off x="4345669" y="3678333"/>
            <a:ext cx="3509911" cy="2671668"/>
          </a:xfrm>
          <a:prstGeom prst="round2SameRect">
            <a:avLst>
              <a:gd name="adj1" fmla="val 0"/>
              <a:gd name="adj2" fmla="val 5400"/>
            </a:avLst>
          </a:prstGeom>
          <a:solidFill>
            <a:schemeClr val="bg1"/>
          </a:solidFill>
          <a:effectLst>
            <a:outerShdw blurRad="63500" sx="101000" sy="101000" algn="ctr" rotWithShape="0">
              <a:prstClr val="black">
                <a:alpha val="10000"/>
              </a:prstClr>
            </a:outerShdw>
          </a:effectLst>
        </p:spPr>
        <p:txBody>
          <a:bodyPr wrap="square" lIns="365760" tIns="365760" rIns="365760" bIns="3657600" anchor="b" anchorCtr="0">
            <a:noAutofit/>
          </a:bodyPr>
          <a:lstStyle/>
          <a:p>
            <a:pPr marL="0" marR="0" lvl="0" indent="0" algn="ctr" defTabSz="914367" rtl="0" eaLnBrk="1" fontAlgn="auto" latinLnBrk="0" hangingPunct="1">
              <a:lnSpc>
                <a:spcPct val="100000"/>
              </a:lnSpc>
              <a:spcBef>
                <a:spcPts val="0"/>
              </a:spcBef>
              <a:spcAft>
                <a:spcPts val="121"/>
              </a:spcAft>
              <a:buClrTx/>
              <a:buSzTx/>
              <a:buFontTx/>
              <a:buNone/>
              <a:tabLst/>
              <a:defRPr/>
            </a:pPr>
            <a:endParaRPr kumimoji="0" lang="en-US" sz="1200" b="0" i="0" u="none" strike="noStrike" kern="1200" cap="none" spc="0" normalizeH="0" baseline="0" noProof="0">
              <a:ln>
                <a:noFill/>
              </a:ln>
              <a:solidFill>
                <a:srgbClr val="008575"/>
              </a:solidFill>
              <a:effectLst/>
              <a:uLnTx/>
              <a:uFillTx/>
              <a:latin typeface="Segoe UI Semibold"/>
              <a:ea typeface="+mn-ea"/>
              <a:cs typeface="Segoe UI Semibold" panose="020B0702040204020203" pitchFamily="34" charset="0"/>
            </a:endParaRPr>
          </a:p>
        </p:txBody>
      </p:sp>
      <p:sp>
        <p:nvSpPr>
          <p:cNvPr id="23" name="Content Placeholder 2">
            <a:extLst>
              <a:ext uri="{FF2B5EF4-FFF2-40B4-BE49-F238E27FC236}">
                <a16:creationId xmlns:a16="http://schemas.microsoft.com/office/drawing/2014/main" id="{2E1A2003-9BD8-D8FA-27C1-BCFF1F41739A}"/>
              </a:ext>
            </a:extLst>
          </p:cNvPr>
          <p:cNvSpPr txBox="1">
            <a:spLocks/>
          </p:cNvSpPr>
          <p:nvPr/>
        </p:nvSpPr>
        <p:spPr>
          <a:xfrm>
            <a:off x="4485216" y="3841526"/>
            <a:ext cx="3230818" cy="1969770"/>
          </a:xfrm>
          <a:prstGeom prst="rect">
            <a:avLst/>
          </a:prstGeom>
        </p:spPr>
        <p:txBody>
          <a:bodyPr vert="horz" wrap="square" lIns="0" tIns="0" rIns="0" bIns="0" rtlCol="0" anchor="t">
            <a:no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14367">
              <a:spcBef>
                <a:spcPts val="1200"/>
              </a:spcBef>
              <a:buSzTx/>
            </a:pPr>
            <a:r>
              <a:rPr lang="en-US" sz="1600">
                <a:solidFill>
                  <a:srgbClr val="000000"/>
                </a:solidFill>
                <a:cs typeface="+mn-cs"/>
              </a:rPr>
              <a:t>Volunteer Engagement: One-stop shop for volunteers to easily engage and support the nonprofit’s mission. The portal experience interfaces with the nonprofit’s external-facing website</a:t>
            </a:r>
          </a:p>
        </p:txBody>
      </p:sp>
      <p:pic>
        <p:nvPicPr>
          <p:cNvPr id="7" name="Picture 6" descr="A woman sitting at her work desk and working on her system">
            <a:extLst>
              <a:ext uri="{FF2B5EF4-FFF2-40B4-BE49-F238E27FC236}">
                <a16:creationId xmlns:a16="http://schemas.microsoft.com/office/drawing/2014/main" id="{63AB3BE2-5111-898F-D2C3-62F5BCF0AF7D}"/>
              </a:ext>
            </a:extLst>
          </p:cNvPr>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8096873" y="1761012"/>
            <a:ext cx="3509911" cy="1917321"/>
          </a:xfrm>
          <a:custGeom>
            <a:avLst/>
            <a:gdLst>
              <a:gd name="connsiteX0" fmla="*/ 116248 w 3509911"/>
              <a:gd name="connsiteY0" fmla="*/ 0 h 1917321"/>
              <a:gd name="connsiteX1" fmla="*/ 3393663 w 3509911"/>
              <a:gd name="connsiteY1" fmla="*/ 0 h 1917321"/>
              <a:gd name="connsiteX2" fmla="*/ 3509911 w 3509911"/>
              <a:gd name="connsiteY2" fmla="*/ 116248 h 1917321"/>
              <a:gd name="connsiteX3" fmla="*/ 3509911 w 3509911"/>
              <a:gd name="connsiteY3" fmla="*/ 1917321 h 1917321"/>
              <a:gd name="connsiteX4" fmla="*/ 0 w 3509911"/>
              <a:gd name="connsiteY4" fmla="*/ 1917321 h 1917321"/>
              <a:gd name="connsiteX5" fmla="*/ 0 w 3509911"/>
              <a:gd name="connsiteY5" fmla="*/ 116248 h 1917321"/>
              <a:gd name="connsiteX6" fmla="*/ 116248 w 3509911"/>
              <a:gd name="connsiteY6" fmla="*/ 0 h 1917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09911" h="1917321">
                <a:moveTo>
                  <a:pt x="116248" y="0"/>
                </a:moveTo>
                <a:lnTo>
                  <a:pt x="3393663" y="0"/>
                </a:lnTo>
                <a:cubicBezTo>
                  <a:pt x="3457865" y="0"/>
                  <a:pt x="3509911" y="52046"/>
                  <a:pt x="3509911" y="116248"/>
                </a:cubicBezTo>
                <a:lnTo>
                  <a:pt x="3509911" y="1917321"/>
                </a:lnTo>
                <a:lnTo>
                  <a:pt x="0" y="1917321"/>
                </a:lnTo>
                <a:lnTo>
                  <a:pt x="0" y="116248"/>
                </a:lnTo>
                <a:cubicBezTo>
                  <a:pt x="0" y="52046"/>
                  <a:pt x="52046" y="0"/>
                  <a:pt x="116248" y="0"/>
                </a:cubicBezTo>
                <a:close/>
              </a:path>
            </a:pathLst>
          </a:cu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61123674-E940-A779-E903-5072EF2EC082}"/>
              </a:ext>
              <a:ext uri="{C183D7F6-B498-43B3-948B-1728B52AA6E4}">
                <adec:decorative xmlns:adec="http://schemas.microsoft.com/office/drawing/2017/decorative" val="1"/>
              </a:ext>
            </a:extLst>
          </p:cNvPr>
          <p:cNvSpPr txBox="1">
            <a:spLocks/>
          </p:cNvSpPr>
          <p:nvPr/>
        </p:nvSpPr>
        <p:spPr>
          <a:xfrm>
            <a:off x="8096872" y="3678333"/>
            <a:ext cx="3509911" cy="2671668"/>
          </a:xfrm>
          <a:prstGeom prst="round2SameRect">
            <a:avLst>
              <a:gd name="adj1" fmla="val 0"/>
              <a:gd name="adj2" fmla="val 5400"/>
            </a:avLst>
          </a:prstGeom>
          <a:solidFill>
            <a:schemeClr val="bg1"/>
          </a:solidFill>
          <a:effectLst>
            <a:outerShdw blurRad="63500" sx="101000" sy="101000" algn="ctr" rotWithShape="0">
              <a:prstClr val="black">
                <a:alpha val="10000"/>
              </a:prstClr>
            </a:outerShdw>
          </a:effectLst>
        </p:spPr>
        <p:txBody>
          <a:bodyPr wrap="square" lIns="365760" tIns="365760" rIns="365760" bIns="3657600" anchor="b" anchorCtr="0">
            <a:noAutofit/>
          </a:bodyPr>
          <a:lstStyle/>
          <a:p>
            <a:pPr marL="0" marR="0" lvl="0" indent="0" algn="ctr" defTabSz="914367" rtl="0" eaLnBrk="1" fontAlgn="auto" latinLnBrk="0" hangingPunct="1">
              <a:lnSpc>
                <a:spcPct val="100000"/>
              </a:lnSpc>
              <a:spcBef>
                <a:spcPts val="0"/>
              </a:spcBef>
              <a:spcAft>
                <a:spcPts val="121"/>
              </a:spcAft>
              <a:buClrTx/>
              <a:buSzTx/>
              <a:buFontTx/>
              <a:buNone/>
              <a:tabLst/>
              <a:defRPr/>
            </a:pPr>
            <a:endParaRPr kumimoji="0" lang="en-US" sz="1200" b="0" i="0" u="none" strike="noStrike" kern="1200" cap="none" spc="0" normalizeH="0" baseline="0" noProof="0">
              <a:ln>
                <a:noFill/>
              </a:ln>
              <a:solidFill>
                <a:srgbClr val="008575"/>
              </a:solidFill>
              <a:effectLst/>
              <a:uLnTx/>
              <a:uFillTx/>
              <a:latin typeface="Segoe UI Semibold"/>
              <a:ea typeface="+mn-ea"/>
              <a:cs typeface="Segoe UI Semibold" panose="020B0702040204020203" pitchFamily="34" charset="0"/>
            </a:endParaRPr>
          </a:p>
        </p:txBody>
      </p:sp>
      <p:sp>
        <p:nvSpPr>
          <p:cNvPr id="24" name="Content Placeholder 2">
            <a:extLst>
              <a:ext uri="{FF2B5EF4-FFF2-40B4-BE49-F238E27FC236}">
                <a16:creationId xmlns:a16="http://schemas.microsoft.com/office/drawing/2014/main" id="{5550F530-E0B6-C698-8E9B-A037E4ED9EFC}"/>
              </a:ext>
            </a:extLst>
          </p:cNvPr>
          <p:cNvSpPr txBox="1">
            <a:spLocks/>
          </p:cNvSpPr>
          <p:nvPr/>
        </p:nvSpPr>
        <p:spPr>
          <a:xfrm>
            <a:off x="8236419" y="3841526"/>
            <a:ext cx="3230818" cy="1969770"/>
          </a:xfrm>
          <a:prstGeom prst="rect">
            <a:avLst/>
          </a:prstGeom>
        </p:spPr>
        <p:txBody>
          <a:bodyPr vert="horz" wrap="square" lIns="0" tIns="0" rIns="0" bIns="0" rtlCol="0" anchor="t">
            <a:no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14367">
              <a:spcBef>
                <a:spcPts val="1200"/>
              </a:spcBef>
              <a:buSzTx/>
            </a:pPr>
            <a:r>
              <a:rPr lang="en-US" sz="1600">
                <a:solidFill>
                  <a:srgbClr val="000000"/>
                </a:solidFill>
                <a:cs typeface="Segoe UI"/>
              </a:rPr>
              <a:t>Built on Power Platform and part of Microsoft Cloud for Nonprofit</a:t>
            </a:r>
          </a:p>
        </p:txBody>
      </p:sp>
    </p:spTree>
    <p:extLst>
      <p:ext uri="{BB962C8B-B14F-4D97-AF65-F5344CB8AC3E}">
        <p14:creationId xmlns:p14="http://schemas.microsoft.com/office/powerpoint/2010/main" val="3366552870"/>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D5F7070F-6729-5A69-E29F-D079B1FB58B8}"/>
              </a:ext>
            </a:extLst>
          </p:cNvPr>
          <p:cNvSpPr/>
          <p:nvPr/>
        </p:nvSpPr>
        <p:spPr bwMode="auto">
          <a:xfrm>
            <a:off x="3252104" y="1250066"/>
            <a:ext cx="2843896" cy="5018972"/>
          </a:xfrm>
          <a:prstGeom prst="roundRect">
            <a:avLst/>
          </a:prstGeom>
          <a:ln w="57150">
            <a:headEnd type="none" w="med" len="med"/>
            <a:tailEnd type="none" w="med" len="med"/>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444E703F-1789-FCCD-66BE-B0C9118D22E9}"/>
              </a:ext>
            </a:extLst>
          </p:cNvPr>
          <p:cNvSpPr>
            <a:spLocks noGrp="1"/>
          </p:cNvSpPr>
          <p:nvPr>
            <p:ph type="title"/>
          </p:nvPr>
        </p:nvSpPr>
        <p:spPr/>
        <p:txBody>
          <a:bodyPr/>
          <a:lstStyle/>
          <a:p>
            <a:r>
              <a:rPr lang="en-US"/>
              <a:t>Onboard to the nonprofit sector</a:t>
            </a:r>
          </a:p>
        </p:txBody>
      </p:sp>
      <p:pic>
        <p:nvPicPr>
          <p:cNvPr id="16" name="Picture Placeholder 15" descr="Torch outline">
            <a:extLst>
              <a:ext uri="{FF2B5EF4-FFF2-40B4-BE49-F238E27FC236}">
                <a16:creationId xmlns:a16="http://schemas.microsoft.com/office/drawing/2014/main" id="{854C8277-6562-7398-4A2A-1DA09837592B}"/>
              </a:ext>
            </a:extLst>
          </p:cNvPr>
          <p:cNvPicPr>
            <a:picLocks noGrp="1" noChangeAspect="1"/>
          </p:cNvPicPr>
          <p:nvPr>
            <p:ph type="pic" sz="quarter" idx="28"/>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p:blipFill>
        <p:spPr/>
      </p:pic>
      <p:sp>
        <p:nvSpPr>
          <p:cNvPr id="3" name="Text Placeholder 2">
            <a:extLst>
              <a:ext uri="{FF2B5EF4-FFF2-40B4-BE49-F238E27FC236}">
                <a16:creationId xmlns:a16="http://schemas.microsoft.com/office/drawing/2014/main" id="{E1B036EA-B65A-4F9A-108F-B30D5E4C0053}"/>
              </a:ext>
            </a:extLst>
          </p:cNvPr>
          <p:cNvSpPr>
            <a:spLocks noGrp="1"/>
          </p:cNvSpPr>
          <p:nvPr>
            <p:ph type="body" sz="quarter" idx="11"/>
          </p:nvPr>
        </p:nvSpPr>
        <p:spPr>
          <a:xfrm>
            <a:off x="601664" y="4176112"/>
            <a:ext cx="2520950" cy="276999"/>
          </a:xfrm>
        </p:spPr>
        <p:txBody>
          <a:bodyPr/>
          <a:lstStyle/>
          <a:p>
            <a:pPr marL="285750" indent="-285750">
              <a:buFont typeface="Wingdings" panose="05000000000000000000" pitchFamily="2" charset="2"/>
              <a:buChar char="ü"/>
            </a:pPr>
            <a:r>
              <a:rPr lang="en-US">
                <a:solidFill>
                  <a:schemeClr val="bg2">
                    <a:lumMod val="90000"/>
                  </a:schemeClr>
                </a:solidFill>
              </a:rPr>
              <a:t>Discover nonprofits</a:t>
            </a:r>
          </a:p>
        </p:txBody>
      </p:sp>
      <p:sp>
        <p:nvSpPr>
          <p:cNvPr id="4" name="Text Placeholder 3">
            <a:extLst>
              <a:ext uri="{FF2B5EF4-FFF2-40B4-BE49-F238E27FC236}">
                <a16:creationId xmlns:a16="http://schemas.microsoft.com/office/drawing/2014/main" id="{3B894651-7475-5520-F21E-C68AF716E9DD}"/>
              </a:ext>
            </a:extLst>
          </p:cNvPr>
          <p:cNvSpPr>
            <a:spLocks noGrp="1"/>
          </p:cNvSpPr>
          <p:nvPr>
            <p:ph type="body" sz="quarter" idx="12"/>
          </p:nvPr>
        </p:nvSpPr>
        <p:spPr/>
        <p:txBody>
          <a:bodyPr/>
          <a:lstStyle/>
          <a:p>
            <a:r>
              <a:rPr lang="en-US">
                <a:solidFill>
                  <a:schemeClr val="bg2">
                    <a:lumMod val="90000"/>
                  </a:schemeClr>
                </a:solidFill>
              </a:rPr>
              <a:t>Step 1</a:t>
            </a:r>
          </a:p>
        </p:txBody>
      </p:sp>
      <p:sp>
        <p:nvSpPr>
          <p:cNvPr id="30" name="Text Placeholder 29">
            <a:extLst>
              <a:ext uri="{FF2B5EF4-FFF2-40B4-BE49-F238E27FC236}">
                <a16:creationId xmlns:a16="http://schemas.microsoft.com/office/drawing/2014/main" id="{5EE25E17-0617-04BE-49EC-1457D5D54FB7}"/>
              </a:ext>
            </a:extLst>
          </p:cNvPr>
          <p:cNvSpPr>
            <a:spLocks noGrp="1"/>
          </p:cNvSpPr>
          <p:nvPr>
            <p:ph type="body" sz="quarter" idx="32"/>
          </p:nvPr>
        </p:nvSpPr>
        <p:spPr/>
        <p:txBody>
          <a:bodyPr/>
          <a:lstStyle/>
          <a:p>
            <a:r>
              <a:rPr lang="en-US">
                <a:solidFill>
                  <a:schemeClr val="bg2">
                    <a:lumMod val="90000"/>
                  </a:schemeClr>
                </a:solidFill>
              </a:rPr>
              <a:t>Gain insight to </a:t>
            </a:r>
            <a:r>
              <a:rPr lang="en-US" sz="1200">
                <a:solidFill>
                  <a:schemeClr val="bg2">
                    <a:lumMod val="90000"/>
                  </a:schemeClr>
                </a:solidFill>
                <a:effectLst/>
                <a:latin typeface="Segoe UI" panose="020B0502040204020203" pitchFamily="34" charset="0"/>
                <a:ea typeface="Times New Roman" panose="02020603050405020304" pitchFamily="18" charset="0"/>
                <a:cs typeface="Times New Roman" panose="02020603050405020304" pitchFamily="18" charset="0"/>
              </a:rPr>
              <a:t>nonprofits who are ne</a:t>
            </a:r>
            <a:r>
              <a:rPr lang="en-US" sz="1200" b="0">
                <a:solidFill>
                  <a:schemeClr val="bg2">
                    <a:lumMod val="90000"/>
                  </a:schemeClr>
                </a:solidFill>
                <a:effectLst/>
                <a:latin typeface="Segoe UI" panose="020B0502040204020203" pitchFamily="34" charset="0"/>
                <a:ea typeface="Times New Roman" panose="02020603050405020304" pitchFamily="18" charset="0"/>
                <a:cs typeface="Times New Roman" panose="02020603050405020304" pitchFamily="18" charset="0"/>
              </a:rPr>
              <a:t>ed technology to support them in addressing our world's most challenging issues. </a:t>
            </a:r>
          </a:p>
          <a:p>
            <a:endParaRPr lang="en-US">
              <a:solidFill>
                <a:schemeClr val="bg2">
                  <a:lumMod val="90000"/>
                </a:schemeClr>
              </a:solidFill>
            </a:endParaRPr>
          </a:p>
        </p:txBody>
      </p:sp>
      <p:pic>
        <p:nvPicPr>
          <p:cNvPr id="10" name="Picture Placeholder 9" descr="Teacher outline">
            <a:extLst>
              <a:ext uri="{FF2B5EF4-FFF2-40B4-BE49-F238E27FC236}">
                <a16:creationId xmlns:a16="http://schemas.microsoft.com/office/drawing/2014/main" id="{14F11B5F-8C64-88E4-017B-C261DB504248}"/>
              </a:ext>
            </a:extLst>
          </p:cNvPr>
          <p:cNvPicPr>
            <a:picLocks noGrp="1" noChangeAspect="1"/>
          </p:cNvPicPr>
          <p:nvPr>
            <p:ph type="pic" sz="quarter" idx="29"/>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p:blipFill>
        <p:spPr/>
      </p:pic>
      <p:sp>
        <p:nvSpPr>
          <p:cNvPr id="5" name="Text Placeholder 4">
            <a:extLst>
              <a:ext uri="{FF2B5EF4-FFF2-40B4-BE49-F238E27FC236}">
                <a16:creationId xmlns:a16="http://schemas.microsoft.com/office/drawing/2014/main" id="{7DB367F2-8BE8-BA8D-4A57-746F3E210BEA}"/>
              </a:ext>
            </a:extLst>
          </p:cNvPr>
          <p:cNvSpPr>
            <a:spLocks noGrp="1"/>
          </p:cNvSpPr>
          <p:nvPr>
            <p:ph type="body" sz="quarter" idx="14"/>
          </p:nvPr>
        </p:nvSpPr>
        <p:spPr/>
        <p:txBody>
          <a:bodyPr/>
          <a:lstStyle/>
          <a:p>
            <a:pPr marL="285750" indent="-285750">
              <a:buFont typeface="Wingdings" panose="05000000000000000000" pitchFamily="2" charset="2"/>
              <a:buChar char="q"/>
            </a:pPr>
            <a:r>
              <a:rPr lang="en-US"/>
              <a:t>Align your skills</a:t>
            </a:r>
          </a:p>
        </p:txBody>
      </p:sp>
      <p:sp>
        <p:nvSpPr>
          <p:cNvPr id="6" name="Text Placeholder 5">
            <a:extLst>
              <a:ext uri="{FF2B5EF4-FFF2-40B4-BE49-F238E27FC236}">
                <a16:creationId xmlns:a16="http://schemas.microsoft.com/office/drawing/2014/main" id="{F53E9BA0-49EB-3EA4-9F31-B1C39498C2DF}"/>
              </a:ext>
            </a:extLst>
          </p:cNvPr>
          <p:cNvSpPr>
            <a:spLocks noGrp="1"/>
          </p:cNvSpPr>
          <p:nvPr>
            <p:ph type="body" sz="quarter" idx="15"/>
          </p:nvPr>
        </p:nvSpPr>
        <p:spPr/>
        <p:txBody>
          <a:bodyPr/>
          <a:lstStyle/>
          <a:p>
            <a:r>
              <a:rPr lang="en-US"/>
              <a:t>Step 2</a:t>
            </a:r>
          </a:p>
        </p:txBody>
      </p:sp>
      <p:sp>
        <p:nvSpPr>
          <p:cNvPr id="31" name="Text Placeholder 30">
            <a:extLst>
              <a:ext uri="{FF2B5EF4-FFF2-40B4-BE49-F238E27FC236}">
                <a16:creationId xmlns:a16="http://schemas.microsoft.com/office/drawing/2014/main" id="{C50222AE-525D-6A46-C73E-8FF32D2DD4B9}"/>
              </a:ext>
            </a:extLst>
          </p:cNvPr>
          <p:cNvSpPr>
            <a:spLocks noGrp="1"/>
          </p:cNvSpPr>
          <p:nvPr>
            <p:ph type="body" sz="quarter" idx="33"/>
          </p:nvPr>
        </p:nvSpPr>
        <p:spPr/>
        <p:txBody>
          <a:bodyPr/>
          <a:lstStyle/>
          <a:p>
            <a:r>
              <a:rPr lang="en-US"/>
              <a:t>Leverage your existing skill set to  reach your nonprofit customers in need of your services to deliver on their mission. </a:t>
            </a:r>
          </a:p>
        </p:txBody>
      </p:sp>
      <p:pic>
        <p:nvPicPr>
          <p:cNvPr id="12" name="Picture Placeholder 11" descr="Target Audience outline">
            <a:extLst>
              <a:ext uri="{FF2B5EF4-FFF2-40B4-BE49-F238E27FC236}">
                <a16:creationId xmlns:a16="http://schemas.microsoft.com/office/drawing/2014/main" id="{98A83A2C-FD8A-8480-FE9A-A75503066906}"/>
              </a:ext>
            </a:extLst>
          </p:cNvPr>
          <p:cNvPicPr>
            <a:picLocks noGrp="1" noChangeAspect="1"/>
          </p:cNvPicPr>
          <p:nvPr>
            <p:ph type="pic" sz="quarter" idx="30"/>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a:fillRect/>
          </a:stretch>
        </p:blipFill>
        <p:spPr/>
      </p:pic>
      <p:sp>
        <p:nvSpPr>
          <p:cNvPr id="7" name="Text Placeholder 6">
            <a:extLst>
              <a:ext uri="{FF2B5EF4-FFF2-40B4-BE49-F238E27FC236}">
                <a16:creationId xmlns:a16="http://schemas.microsoft.com/office/drawing/2014/main" id="{C77A7639-2126-1FB7-4A4B-02A05E1A0F64}"/>
              </a:ext>
            </a:extLst>
          </p:cNvPr>
          <p:cNvSpPr>
            <a:spLocks noGrp="1"/>
          </p:cNvSpPr>
          <p:nvPr>
            <p:ph type="body" sz="quarter" idx="17"/>
          </p:nvPr>
        </p:nvSpPr>
        <p:spPr>
          <a:xfrm>
            <a:off x="6256338" y="4168321"/>
            <a:ext cx="2520950" cy="276999"/>
          </a:xfrm>
        </p:spPr>
        <p:txBody>
          <a:bodyPr/>
          <a:lstStyle/>
          <a:p>
            <a:pPr marL="285750" indent="-285750">
              <a:buFont typeface="Wingdings" panose="05000000000000000000" pitchFamily="2" charset="2"/>
              <a:buChar char="q"/>
            </a:pPr>
            <a:r>
              <a:rPr lang="en-US">
                <a:solidFill>
                  <a:schemeClr val="bg2">
                    <a:lumMod val="90000"/>
                  </a:schemeClr>
                </a:solidFill>
              </a:rPr>
              <a:t>Target your audience</a:t>
            </a:r>
          </a:p>
        </p:txBody>
      </p:sp>
      <p:sp>
        <p:nvSpPr>
          <p:cNvPr id="8" name="Text Placeholder 7">
            <a:extLst>
              <a:ext uri="{FF2B5EF4-FFF2-40B4-BE49-F238E27FC236}">
                <a16:creationId xmlns:a16="http://schemas.microsoft.com/office/drawing/2014/main" id="{B9330DB2-C5B9-9CCD-366A-657C27A33448}"/>
              </a:ext>
            </a:extLst>
          </p:cNvPr>
          <p:cNvSpPr>
            <a:spLocks noGrp="1"/>
          </p:cNvSpPr>
          <p:nvPr>
            <p:ph type="body" sz="quarter" idx="18"/>
          </p:nvPr>
        </p:nvSpPr>
        <p:spPr/>
        <p:txBody>
          <a:bodyPr/>
          <a:lstStyle/>
          <a:p>
            <a:r>
              <a:rPr lang="en-US">
                <a:solidFill>
                  <a:schemeClr val="bg2">
                    <a:lumMod val="90000"/>
                  </a:schemeClr>
                </a:solidFill>
              </a:rPr>
              <a:t>Step 3</a:t>
            </a:r>
          </a:p>
        </p:txBody>
      </p:sp>
      <p:sp>
        <p:nvSpPr>
          <p:cNvPr id="32" name="Text Placeholder 31">
            <a:extLst>
              <a:ext uri="{FF2B5EF4-FFF2-40B4-BE49-F238E27FC236}">
                <a16:creationId xmlns:a16="http://schemas.microsoft.com/office/drawing/2014/main" id="{ACED2FE4-4DE5-5B45-BBCB-F540655E0F84}"/>
              </a:ext>
            </a:extLst>
          </p:cNvPr>
          <p:cNvSpPr>
            <a:spLocks noGrp="1"/>
          </p:cNvSpPr>
          <p:nvPr>
            <p:ph type="body" sz="quarter" idx="34"/>
          </p:nvPr>
        </p:nvSpPr>
        <p:spPr/>
        <p:txBody>
          <a:bodyPr/>
          <a:lstStyle/>
          <a:p>
            <a:r>
              <a:rPr lang="en-US">
                <a:solidFill>
                  <a:schemeClr val="bg2">
                    <a:lumMod val="90000"/>
                  </a:schemeClr>
                </a:solidFill>
              </a:rPr>
              <a:t>Access customizable campaigns, targeted offers and more to reach your local and global nonprofit organizations. </a:t>
            </a:r>
          </a:p>
          <a:p>
            <a:endParaRPr lang="en-US">
              <a:solidFill>
                <a:schemeClr val="bg2">
                  <a:lumMod val="90000"/>
                </a:schemeClr>
              </a:solidFill>
            </a:endParaRPr>
          </a:p>
        </p:txBody>
      </p:sp>
      <p:pic>
        <p:nvPicPr>
          <p:cNvPr id="14" name="Picture Placeholder 13" descr="Share outline">
            <a:extLst>
              <a:ext uri="{FF2B5EF4-FFF2-40B4-BE49-F238E27FC236}">
                <a16:creationId xmlns:a16="http://schemas.microsoft.com/office/drawing/2014/main" id="{0AA34CC5-B768-3109-4BD7-8F82821E71EA}"/>
              </a:ext>
            </a:extLst>
          </p:cNvPr>
          <p:cNvPicPr>
            <a:picLocks noGrp="1" noChangeAspect="1"/>
          </p:cNvPicPr>
          <p:nvPr>
            <p:ph type="pic" sz="quarter" idx="31"/>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a:fillRect/>
          </a:stretch>
        </p:blipFill>
        <p:spPr/>
      </p:pic>
      <p:sp>
        <p:nvSpPr>
          <p:cNvPr id="24" name="Text Placeholder 23">
            <a:extLst>
              <a:ext uri="{FF2B5EF4-FFF2-40B4-BE49-F238E27FC236}">
                <a16:creationId xmlns:a16="http://schemas.microsoft.com/office/drawing/2014/main" id="{721BCEA7-8E70-9308-2508-6F43D25EF5E1}"/>
              </a:ext>
            </a:extLst>
          </p:cNvPr>
          <p:cNvSpPr>
            <a:spLocks noGrp="1"/>
          </p:cNvSpPr>
          <p:nvPr>
            <p:ph type="body" sz="quarter" idx="20"/>
          </p:nvPr>
        </p:nvSpPr>
        <p:spPr>
          <a:xfrm>
            <a:off x="9070975" y="4168321"/>
            <a:ext cx="2520950" cy="276999"/>
          </a:xfrm>
        </p:spPr>
        <p:txBody>
          <a:bodyPr/>
          <a:lstStyle/>
          <a:p>
            <a:pPr marL="285750" indent="-285750">
              <a:buFont typeface="Wingdings" panose="05000000000000000000" pitchFamily="2" charset="2"/>
              <a:buChar char="q"/>
            </a:pPr>
            <a:r>
              <a:rPr lang="en-US">
                <a:solidFill>
                  <a:schemeClr val="bg2">
                    <a:lumMod val="90000"/>
                  </a:schemeClr>
                </a:solidFill>
              </a:rPr>
              <a:t>Connect with peers</a:t>
            </a:r>
          </a:p>
        </p:txBody>
      </p:sp>
      <p:sp>
        <p:nvSpPr>
          <p:cNvPr id="25" name="Text Placeholder 24">
            <a:extLst>
              <a:ext uri="{FF2B5EF4-FFF2-40B4-BE49-F238E27FC236}">
                <a16:creationId xmlns:a16="http://schemas.microsoft.com/office/drawing/2014/main" id="{8E1281F6-DE49-B20F-C18D-82F23AD6ECBD}"/>
              </a:ext>
            </a:extLst>
          </p:cNvPr>
          <p:cNvSpPr>
            <a:spLocks noGrp="1"/>
          </p:cNvSpPr>
          <p:nvPr>
            <p:ph type="body" sz="quarter" idx="21"/>
          </p:nvPr>
        </p:nvSpPr>
        <p:spPr/>
        <p:txBody>
          <a:bodyPr/>
          <a:lstStyle/>
          <a:p>
            <a:r>
              <a:rPr lang="en-US">
                <a:solidFill>
                  <a:schemeClr val="bg2">
                    <a:lumMod val="90000"/>
                  </a:schemeClr>
                </a:solidFill>
              </a:rPr>
              <a:t>Step 4</a:t>
            </a:r>
          </a:p>
        </p:txBody>
      </p:sp>
      <p:sp>
        <p:nvSpPr>
          <p:cNvPr id="33" name="Text Placeholder 32">
            <a:extLst>
              <a:ext uri="{FF2B5EF4-FFF2-40B4-BE49-F238E27FC236}">
                <a16:creationId xmlns:a16="http://schemas.microsoft.com/office/drawing/2014/main" id="{F83B8366-52F8-D219-E96D-28B65FDC5BB5}"/>
              </a:ext>
            </a:extLst>
          </p:cNvPr>
          <p:cNvSpPr>
            <a:spLocks noGrp="1"/>
          </p:cNvSpPr>
          <p:nvPr>
            <p:ph type="body" sz="quarter" idx="35"/>
          </p:nvPr>
        </p:nvSpPr>
        <p:spPr/>
        <p:txBody>
          <a:bodyPr/>
          <a:lstStyle/>
          <a:p>
            <a:r>
              <a:rPr lang="en-US">
                <a:solidFill>
                  <a:schemeClr val="bg2">
                    <a:lumMod val="90000"/>
                  </a:schemeClr>
                </a:solidFill>
              </a:rPr>
              <a:t>Join a community of partners servicing the nonprofits to share best practices and get latest news. </a:t>
            </a:r>
          </a:p>
          <a:p>
            <a:endParaRPr lang="en-US">
              <a:solidFill>
                <a:schemeClr val="bg2">
                  <a:lumMod val="90000"/>
                </a:schemeClr>
              </a:solidFill>
            </a:endParaRPr>
          </a:p>
        </p:txBody>
      </p:sp>
    </p:spTree>
    <p:extLst>
      <p:ext uri="{BB962C8B-B14F-4D97-AF65-F5344CB8AC3E}">
        <p14:creationId xmlns:p14="http://schemas.microsoft.com/office/powerpoint/2010/main" val="4230202231"/>
      </p:ext>
    </p:extLst>
  </p:cSld>
  <p:clrMapOvr>
    <a:masterClrMapping/>
  </p:clrMapOvr>
  <p:transition advTm="34029">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AC43AF68-9559-4D34-BCFA-6EF4AB42FB36}"/>
              </a:ext>
            </a:extLst>
          </p:cNvPr>
          <p:cNvSpPr>
            <a:spLocks noGrp="1"/>
          </p:cNvSpPr>
          <p:nvPr>
            <p:ph type="title"/>
          </p:nvPr>
        </p:nvSpPr>
        <p:spPr>
          <a:xfrm>
            <a:off x="588263" y="457200"/>
            <a:ext cx="11018520" cy="553998"/>
          </a:xfrm>
        </p:spPr>
        <p:txBody>
          <a:bodyPr/>
          <a:lstStyle/>
          <a:p>
            <a:r>
              <a:rPr lang="en-US"/>
              <a:t>Business Applications </a:t>
            </a:r>
            <a:endParaRPr lang="en-IN"/>
          </a:p>
        </p:txBody>
      </p:sp>
      <p:sp>
        <p:nvSpPr>
          <p:cNvPr id="16" name="Content Placeholder 5">
            <a:extLst>
              <a:ext uri="{FF2B5EF4-FFF2-40B4-BE49-F238E27FC236}">
                <a16:creationId xmlns:a16="http://schemas.microsoft.com/office/drawing/2014/main" id="{8656256D-7C71-15F6-3EDE-BFE6D0F7E081}"/>
              </a:ext>
            </a:extLst>
          </p:cNvPr>
          <p:cNvSpPr txBox="1">
            <a:spLocks/>
          </p:cNvSpPr>
          <p:nvPr/>
        </p:nvSpPr>
        <p:spPr>
          <a:xfrm>
            <a:off x="588263" y="1237150"/>
            <a:ext cx="2638702" cy="317706"/>
          </a:xfrm>
          <a:prstGeom prst="rect">
            <a:avLst/>
          </a:prstGeom>
        </p:spPr>
        <p:txBody>
          <a:bodyPr vert="horz" wrap="square" lIns="0" tIns="0" rIns="0" bIns="0" rtlCol="0" anchor="ctr">
            <a:no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14367">
              <a:spcBef>
                <a:spcPts val="0"/>
              </a:spcBef>
              <a:buSzTx/>
              <a:defRPr/>
            </a:pPr>
            <a:r>
              <a:rPr lang="en-US" sz="2400">
                <a:solidFill>
                  <a:schemeClr val="accent1"/>
                </a:solidFill>
                <a:latin typeface="+mj-lt"/>
                <a:ea typeface="Calibri" panose="020F0502020204030204" pitchFamily="34" charset="0"/>
                <a:cs typeface="+mn-cs"/>
              </a:rPr>
              <a:t>Financials</a:t>
            </a:r>
          </a:p>
        </p:txBody>
      </p:sp>
      <p:grpSp>
        <p:nvGrpSpPr>
          <p:cNvPr id="10" name="Group 9">
            <a:extLst>
              <a:ext uri="{FF2B5EF4-FFF2-40B4-BE49-F238E27FC236}">
                <a16:creationId xmlns:a16="http://schemas.microsoft.com/office/drawing/2014/main" id="{1BB95093-ADE5-3C9F-DF50-E6216E82DBC5}"/>
              </a:ext>
              <a:ext uri="{C183D7F6-B498-43B3-948B-1728B52AA6E4}">
                <adec:decorative xmlns:adec="http://schemas.microsoft.com/office/drawing/2017/decorative" val="1"/>
              </a:ext>
            </a:extLst>
          </p:cNvPr>
          <p:cNvGrpSpPr/>
          <p:nvPr/>
        </p:nvGrpSpPr>
        <p:grpSpPr>
          <a:xfrm>
            <a:off x="-1" y="5725499"/>
            <a:ext cx="12192001" cy="1197155"/>
            <a:chOff x="-1" y="5660845"/>
            <a:chExt cx="12192001" cy="1197155"/>
          </a:xfrm>
        </p:grpSpPr>
        <p:sp>
          <p:nvSpPr>
            <p:cNvPr id="8" name="Rectangle 7">
              <a:extLst>
                <a:ext uri="{FF2B5EF4-FFF2-40B4-BE49-F238E27FC236}">
                  <a16:creationId xmlns:a16="http://schemas.microsoft.com/office/drawing/2014/main" id="{E4CDA047-20F9-EBEB-A7AC-704F0B297277}"/>
                </a:ext>
                <a:ext uri="{C183D7F6-B498-43B3-948B-1728B52AA6E4}">
                  <adec:decorative xmlns:adec="http://schemas.microsoft.com/office/drawing/2017/decorative" val="1"/>
                </a:ext>
              </a:extLst>
            </p:cNvPr>
            <p:cNvSpPr/>
            <p:nvPr/>
          </p:nvSpPr>
          <p:spPr bwMode="auto">
            <a:xfrm>
              <a:off x="-1" y="5660845"/>
              <a:ext cx="12192001" cy="1197154"/>
            </a:xfrm>
            <a:prstGeom prst="rect">
              <a:avLst/>
            </a:prstGeom>
            <a:solidFill>
              <a:schemeClr val="accent1">
                <a:lumMod val="75000"/>
              </a:schemeClr>
            </a:solidFill>
            <a:ln>
              <a:noFill/>
              <a:headEnd type="none" w="med" len="med"/>
              <a:tailEnd type="none" w="med" len="med"/>
            </a:ln>
            <a:effectLst>
              <a:outerShdw blurRad="50800" dist="38100" dir="16200000"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pic>
          <p:nvPicPr>
            <p:cNvPr id="9" name="Picture 8">
              <a:extLst>
                <a:ext uri="{FF2B5EF4-FFF2-40B4-BE49-F238E27FC236}">
                  <a16:creationId xmlns:a16="http://schemas.microsoft.com/office/drawing/2014/main" id="{56A3C0C5-27C4-3C0C-D2A4-47A07BB258BA}"/>
                </a:ext>
                <a:ext uri="{C183D7F6-B498-43B3-948B-1728B52AA6E4}">
                  <adec:decorative xmlns:adec="http://schemas.microsoft.com/office/drawing/2017/decorative" val="1"/>
                </a:ext>
              </a:extLst>
            </p:cNvPr>
            <p:cNvPicPr>
              <a:picLocks noChangeAspect="1"/>
            </p:cNvPicPr>
            <p:nvPr/>
          </p:nvPicPr>
          <p:blipFill>
            <a:blip r:embed="rId3" cstate="email">
              <a:biLevel thresh="25000"/>
              <a:alphaModFix amt="43000"/>
              <a:extLst>
                <a:ext uri="{28A0092B-C50C-407E-A947-70E740481C1C}">
                  <a14:useLocalDpi xmlns:a14="http://schemas.microsoft.com/office/drawing/2010/main"/>
                </a:ext>
              </a:extLst>
            </a:blip>
            <a:srcRect l="36930" b="47786"/>
            <a:stretch>
              <a:fillRect/>
            </a:stretch>
          </p:blipFill>
          <p:spPr>
            <a:xfrm>
              <a:off x="2" y="5961746"/>
              <a:ext cx="1083364" cy="896254"/>
            </a:xfrm>
            <a:custGeom>
              <a:avLst/>
              <a:gdLst>
                <a:gd name="connsiteX0" fmla="*/ 0 w 4151541"/>
                <a:gd name="connsiteY0" fmla="*/ 0 h 3434519"/>
                <a:gd name="connsiteX1" fmla="*/ 4151541 w 4151541"/>
                <a:gd name="connsiteY1" fmla="*/ 0 h 3434519"/>
                <a:gd name="connsiteX2" fmla="*/ 4151541 w 4151541"/>
                <a:gd name="connsiteY2" fmla="*/ 3434519 h 3434519"/>
                <a:gd name="connsiteX3" fmla="*/ 0 w 4151541"/>
                <a:gd name="connsiteY3" fmla="*/ 3434519 h 3434519"/>
              </a:gdLst>
              <a:ahLst/>
              <a:cxnLst>
                <a:cxn ang="0">
                  <a:pos x="connsiteX0" y="connsiteY0"/>
                </a:cxn>
                <a:cxn ang="0">
                  <a:pos x="connsiteX1" y="connsiteY1"/>
                </a:cxn>
                <a:cxn ang="0">
                  <a:pos x="connsiteX2" y="connsiteY2"/>
                </a:cxn>
                <a:cxn ang="0">
                  <a:pos x="connsiteX3" y="connsiteY3"/>
                </a:cxn>
              </a:cxnLst>
              <a:rect l="l" t="t" r="r" b="b"/>
              <a:pathLst>
                <a:path w="4151541" h="3434519">
                  <a:moveTo>
                    <a:pt x="0" y="0"/>
                  </a:moveTo>
                  <a:lnTo>
                    <a:pt x="4151541" y="0"/>
                  </a:lnTo>
                  <a:lnTo>
                    <a:pt x="4151541" y="3434519"/>
                  </a:lnTo>
                  <a:lnTo>
                    <a:pt x="0" y="3434519"/>
                  </a:lnTo>
                  <a:close/>
                </a:path>
              </a:pathLst>
            </a:custGeom>
          </p:spPr>
        </p:pic>
      </p:grpSp>
      <p:pic>
        <p:nvPicPr>
          <p:cNvPr id="4" name="Picture 3" descr="A woman using a digital tablet displaying Business report">
            <a:extLst>
              <a:ext uri="{FF2B5EF4-FFF2-40B4-BE49-F238E27FC236}">
                <a16:creationId xmlns:a16="http://schemas.microsoft.com/office/drawing/2014/main" id="{84C16EA6-E694-C3B6-9E42-DBFEDEEBCDEF}"/>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588263" y="1761012"/>
            <a:ext cx="1704586" cy="1917321"/>
          </a:xfrm>
          <a:custGeom>
            <a:avLst/>
            <a:gdLst>
              <a:gd name="connsiteX0" fmla="*/ 86934 w 1704586"/>
              <a:gd name="connsiteY0" fmla="*/ 0 h 1917321"/>
              <a:gd name="connsiteX1" fmla="*/ 1617652 w 1704586"/>
              <a:gd name="connsiteY1" fmla="*/ 0 h 1917321"/>
              <a:gd name="connsiteX2" fmla="*/ 1704586 w 1704586"/>
              <a:gd name="connsiteY2" fmla="*/ 86934 h 1917321"/>
              <a:gd name="connsiteX3" fmla="*/ 1704586 w 1704586"/>
              <a:gd name="connsiteY3" fmla="*/ 1917321 h 1917321"/>
              <a:gd name="connsiteX4" fmla="*/ 0 w 1704586"/>
              <a:gd name="connsiteY4" fmla="*/ 1917321 h 1917321"/>
              <a:gd name="connsiteX5" fmla="*/ 0 w 1704586"/>
              <a:gd name="connsiteY5" fmla="*/ 86934 h 1917321"/>
              <a:gd name="connsiteX6" fmla="*/ 86934 w 1704586"/>
              <a:gd name="connsiteY6" fmla="*/ 0 h 1917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04586" h="1917321">
                <a:moveTo>
                  <a:pt x="86934" y="0"/>
                </a:moveTo>
                <a:lnTo>
                  <a:pt x="1617652" y="0"/>
                </a:lnTo>
                <a:cubicBezTo>
                  <a:pt x="1665664" y="0"/>
                  <a:pt x="1704586" y="38922"/>
                  <a:pt x="1704586" y="86934"/>
                </a:cubicBezTo>
                <a:lnTo>
                  <a:pt x="1704586" y="1917321"/>
                </a:lnTo>
                <a:lnTo>
                  <a:pt x="0" y="1917321"/>
                </a:lnTo>
                <a:lnTo>
                  <a:pt x="0" y="86934"/>
                </a:lnTo>
                <a:cubicBezTo>
                  <a:pt x="0" y="38922"/>
                  <a:pt x="38922" y="0"/>
                  <a:pt x="86934" y="0"/>
                </a:cubicBezTo>
                <a:close/>
              </a:path>
            </a:pathLst>
          </a:custGeom>
          <a:noFill/>
          <a:extLst>
            <a:ext uri="{909E8E84-426E-40DD-AFC4-6F175D3DCCD1}">
              <a14:hiddenFill xmlns:a14="http://schemas.microsoft.com/office/drawing/2010/main">
                <a:solidFill>
                  <a:srgbClr val="FFFFFF"/>
                </a:solidFill>
              </a14:hiddenFill>
            </a:ext>
          </a:extLst>
        </p:spPr>
      </p:pic>
      <p:sp>
        <p:nvSpPr>
          <p:cNvPr id="36" name="TextBox 19_1">
            <a:extLst>
              <a:ext uri="{FF2B5EF4-FFF2-40B4-BE49-F238E27FC236}">
                <a16:creationId xmlns:a16="http://schemas.microsoft.com/office/drawing/2014/main" id="{9464B9D5-B2D1-6294-E767-BE2CEDF0252A}"/>
              </a:ext>
              <a:ext uri="{C183D7F6-B498-43B3-948B-1728B52AA6E4}">
                <adec:decorative xmlns:adec="http://schemas.microsoft.com/office/drawing/2017/decorative" val="1"/>
              </a:ext>
            </a:extLst>
          </p:cNvPr>
          <p:cNvSpPr txBox="1">
            <a:spLocks/>
          </p:cNvSpPr>
          <p:nvPr/>
        </p:nvSpPr>
        <p:spPr>
          <a:xfrm>
            <a:off x="588263" y="3678332"/>
            <a:ext cx="1704586" cy="2671668"/>
          </a:xfrm>
          <a:prstGeom prst="round2SameRect">
            <a:avLst>
              <a:gd name="adj1" fmla="val 0"/>
              <a:gd name="adj2" fmla="val 5400"/>
            </a:avLst>
          </a:prstGeom>
          <a:solidFill>
            <a:schemeClr val="bg1"/>
          </a:solidFill>
          <a:effectLst>
            <a:outerShdw blurRad="63500" sx="101000" sy="101000" algn="ctr" rotWithShape="0">
              <a:prstClr val="black">
                <a:alpha val="10000"/>
              </a:prstClr>
            </a:outerShdw>
          </a:effectLst>
        </p:spPr>
        <p:txBody>
          <a:bodyPr wrap="square" lIns="365760" tIns="365760" rIns="365760" bIns="3657600" anchor="b" anchorCtr="0">
            <a:noAutofit/>
          </a:bodyPr>
          <a:lstStyle>
            <a:defPPr>
              <a:defRPr lang="en-US"/>
            </a:defPPr>
            <a:lvl1pPr marR="0" lvl="0" indent="0" algn="ctr" fontAlgn="auto">
              <a:lnSpc>
                <a:spcPct val="100000"/>
              </a:lnSpc>
              <a:spcBef>
                <a:spcPts val="0"/>
              </a:spcBef>
              <a:spcAft>
                <a:spcPts val="121"/>
              </a:spcAft>
              <a:buClrTx/>
              <a:buSzTx/>
              <a:buFontTx/>
              <a:buNone/>
              <a:tabLst/>
              <a:defRPr kumimoji="0" sz="1200" b="0" i="0" u="none" strike="noStrike" cap="none" spc="0" normalizeH="0" baseline="0">
                <a:ln>
                  <a:noFill/>
                </a:ln>
                <a:solidFill>
                  <a:srgbClr val="008575"/>
                </a:solidFill>
                <a:effectLst/>
                <a:uLnTx/>
                <a:uFillTx/>
                <a:latin typeface="Segoe UI Semibold"/>
                <a:cs typeface="Segoe UI Semibold" panose="020B0702040204020203" pitchFamily="34" charset="0"/>
              </a:defRPr>
            </a:lvl1pPr>
          </a:lstStyle>
          <a:p>
            <a:endParaRPr lang="en-US"/>
          </a:p>
        </p:txBody>
      </p:sp>
      <p:sp>
        <p:nvSpPr>
          <p:cNvPr id="53" name="Content Placeholder 2">
            <a:extLst>
              <a:ext uri="{FF2B5EF4-FFF2-40B4-BE49-F238E27FC236}">
                <a16:creationId xmlns:a16="http://schemas.microsoft.com/office/drawing/2014/main" id="{6962F2CF-B845-BBE1-9D2B-316695E50F0D}"/>
              </a:ext>
            </a:extLst>
          </p:cNvPr>
          <p:cNvSpPr txBox="1">
            <a:spLocks/>
          </p:cNvSpPr>
          <p:nvPr/>
        </p:nvSpPr>
        <p:spPr>
          <a:xfrm>
            <a:off x="701187" y="3826364"/>
            <a:ext cx="1526361" cy="1838250"/>
          </a:xfrm>
          <a:prstGeom prst="rect">
            <a:avLst/>
          </a:prstGeom>
        </p:spPr>
        <p:txBody>
          <a:bodyPr vert="horz" wrap="square" lIns="0" tIns="0" rIns="0" bIns="0" rtlCol="0" anchor="t">
            <a:no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14367">
              <a:spcBef>
                <a:spcPts val="1200"/>
              </a:spcBef>
              <a:buSzTx/>
            </a:pPr>
            <a:r>
              <a:rPr lang="en-US" sz="1600">
                <a:solidFill>
                  <a:srgbClr val="000000"/>
                </a:solidFill>
                <a:cs typeface="Segoe UI"/>
              </a:rPr>
              <a:t>Monitor performance in real time</a:t>
            </a:r>
          </a:p>
        </p:txBody>
      </p:sp>
      <p:pic>
        <p:nvPicPr>
          <p:cNvPr id="5125" name="Picture 5124" descr="A woman working on a laptop and a monitor displaying teams and dynamics">
            <a:extLst>
              <a:ext uri="{FF2B5EF4-FFF2-40B4-BE49-F238E27FC236}">
                <a16:creationId xmlns:a16="http://schemas.microsoft.com/office/drawing/2014/main" id="{0A0AFF66-B0B4-84D0-FEEE-14F4783CA870}"/>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2451050" y="1761012"/>
            <a:ext cx="1704586" cy="1917321"/>
          </a:xfrm>
          <a:custGeom>
            <a:avLst/>
            <a:gdLst>
              <a:gd name="connsiteX0" fmla="*/ 86934 w 1704586"/>
              <a:gd name="connsiteY0" fmla="*/ 0 h 1917321"/>
              <a:gd name="connsiteX1" fmla="*/ 1617652 w 1704586"/>
              <a:gd name="connsiteY1" fmla="*/ 0 h 1917321"/>
              <a:gd name="connsiteX2" fmla="*/ 1704586 w 1704586"/>
              <a:gd name="connsiteY2" fmla="*/ 86934 h 1917321"/>
              <a:gd name="connsiteX3" fmla="*/ 1704586 w 1704586"/>
              <a:gd name="connsiteY3" fmla="*/ 1917321 h 1917321"/>
              <a:gd name="connsiteX4" fmla="*/ 0 w 1704586"/>
              <a:gd name="connsiteY4" fmla="*/ 1917321 h 1917321"/>
              <a:gd name="connsiteX5" fmla="*/ 0 w 1704586"/>
              <a:gd name="connsiteY5" fmla="*/ 86934 h 1917321"/>
              <a:gd name="connsiteX6" fmla="*/ 86934 w 1704586"/>
              <a:gd name="connsiteY6" fmla="*/ 0 h 1917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04586" h="1917321">
                <a:moveTo>
                  <a:pt x="86934" y="0"/>
                </a:moveTo>
                <a:lnTo>
                  <a:pt x="1617652" y="0"/>
                </a:lnTo>
                <a:cubicBezTo>
                  <a:pt x="1665664" y="0"/>
                  <a:pt x="1704586" y="38922"/>
                  <a:pt x="1704586" y="86934"/>
                </a:cubicBezTo>
                <a:lnTo>
                  <a:pt x="1704586" y="1917321"/>
                </a:lnTo>
                <a:lnTo>
                  <a:pt x="0" y="1917321"/>
                </a:lnTo>
                <a:lnTo>
                  <a:pt x="0" y="86934"/>
                </a:lnTo>
                <a:cubicBezTo>
                  <a:pt x="0" y="38922"/>
                  <a:pt x="38922" y="0"/>
                  <a:pt x="86934" y="0"/>
                </a:cubicBezTo>
                <a:close/>
              </a:path>
            </a:pathLst>
          </a:custGeom>
          <a:noFill/>
          <a:extLst>
            <a:ext uri="{909E8E84-426E-40DD-AFC4-6F175D3DCCD1}">
              <a14:hiddenFill xmlns:a14="http://schemas.microsoft.com/office/drawing/2010/main">
                <a:solidFill>
                  <a:srgbClr val="FFFFFF"/>
                </a:solidFill>
              </a14:hiddenFill>
            </a:ext>
          </a:extLst>
        </p:spPr>
      </p:pic>
      <p:sp>
        <p:nvSpPr>
          <p:cNvPr id="5144" name="TextBox 5143">
            <a:extLst>
              <a:ext uri="{FF2B5EF4-FFF2-40B4-BE49-F238E27FC236}">
                <a16:creationId xmlns:a16="http://schemas.microsoft.com/office/drawing/2014/main" id="{116198C6-32EE-090C-C6C6-FC250E84261F}"/>
              </a:ext>
              <a:ext uri="{C183D7F6-B498-43B3-948B-1728B52AA6E4}">
                <adec:decorative xmlns:adec="http://schemas.microsoft.com/office/drawing/2017/decorative" val="1"/>
              </a:ext>
            </a:extLst>
          </p:cNvPr>
          <p:cNvSpPr txBox="1">
            <a:spLocks/>
          </p:cNvSpPr>
          <p:nvPr/>
        </p:nvSpPr>
        <p:spPr>
          <a:xfrm>
            <a:off x="2451050" y="3678332"/>
            <a:ext cx="1704586" cy="2671668"/>
          </a:xfrm>
          <a:prstGeom prst="round2SameRect">
            <a:avLst>
              <a:gd name="adj1" fmla="val 0"/>
              <a:gd name="adj2" fmla="val 5400"/>
            </a:avLst>
          </a:prstGeom>
          <a:solidFill>
            <a:schemeClr val="bg1"/>
          </a:solidFill>
          <a:effectLst>
            <a:outerShdw blurRad="63500" sx="101000" sy="101000" algn="ctr" rotWithShape="0">
              <a:prstClr val="black">
                <a:alpha val="10000"/>
              </a:prstClr>
            </a:outerShdw>
          </a:effectLst>
        </p:spPr>
        <p:txBody>
          <a:bodyPr wrap="square" lIns="365760" tIns="365760" rIns="365760" bIns="3657600" anchor="b" anchorCtr="0">
            <a:noAutofit/>
          </a:bodyPr>
          <a:lstStyle/>
          <a:p>
            <a:pPr marL="0" marR="0" lvl="0" indent="0" algn="ctr" defTabSz="914367" rtl="0" eaLnBrk="1" fontAlgn="auto" latinLnBrk="0" hangingPunct="1">
              <a:lnSpc>
                <a:spcPct val="100000"/>
              </a:lnSpc>
              <a:spcBef>
                <a:spcPts val="0"/>
              </a:spcBef>
              <a:spcAft>
                <a:spcPts val="121"/>
              </a:spcAft>
              <a:buClrTx/>
              <a:buSzTx/>
              <a:buFontTx/>
              <a:buNone/>
              <a:tabLst/>
              <a:defRPr/>
            </a:pPr>
            <a:endParaRPr kumimoji="0" lang="en-US" sz="1200" b="0" i="0" u="none" strike="noStrike" kern="1200" cap="none" spc="0" normalizeH="0" baseline="0" noProof="0">
              <a:ln>
                <a:noFill/>
              </a:ln>
              <a:solidFill>
                <a:srgbClr val="008575"/>
              </a:solidFill>
              <a:effectLst/>
              <a:uLnTx/>
              <a:uFillTx/>
              <a:latin typeface="Segoe UI Semibold"/>
              <a:ea typeface="+mn-ea"/>
              <a:cs typeface="Segoe UI Semibold" panose="020B0702040204020203" pitchFamily="34" charset="0"/>
            </a:endParaRPr>
          </a:p>
        </p:txBody>
      </p:sp>
      <p:sp>
        <p:nvSpPr>
          <p:cNvPr id="5158" name="Content Placeholder 2">
            <a:extLst>
              <a:ext uri="{FF2B5EF4-FFF2-40B4-BE49-F238E27FC236}">
                <a16:creationId xmlns:a16="http://schemas.microsoft.com/office/drawing/2014/main" id="{F576CF2B-8F09-876C-44B3-AA89EEFD8BFA}"/>
              </a:ext>
            </a:extLst>
          </p:cNvPr>
          <p:cNvSpPr txBox="1">
            <a:spLocks/>
          </p:cNvSpPr>
          <p:nvPr/>
        </p:nvSpPr>
        <p:spPr>
          <a:xfrm>
            <a:off x="2563974" y="3826364"/>
            <a:ext cx="1526363" cy="1969770"/>
          </a:xfrm>
          <a:prstGeom prst="rect">
            <a:avLst/>
          </a:prstGeom>
        </p:spPr>
        <p:txBody>
          <a:bodyPr vert="horz" wrap="square" lIns="0" tIns="0" rIns="0" bIns="0" rtlCol="0" anchor="t">
            <a:no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14367">
              <a:spcBef>
                <a:spcPts val="1200"/>
              </a:spcBef>
              <a:buSzTx/>
            </a:pPr>
            <a:r>
              <a:rPr lang="en-US" sz="1600">
                <a:solidFill>
                  <a:srgbClr val="000000"/>
                </a:solidFill>
                <a:cs typeface="+mn-cs"/>
              </a:rPr>
              <a:t>Simplify financial operations, with invoice automations, budget planning, expense management</a:t>
            </a:r>
          </a:p>
        </p:txBody>
      </p:sp>
      <p:pic>
        <p:nvPicPr>
          <p:cNvPr id="5169" name="Picture 5168" descr="A woman working in front of a laptop and a desktop ">
            <a:extLst>
              <a:ext uri="{FF2B5EF4-FFF2-40B4-BE49-F238E27FC236}">
                <a16:creationId xmlns:a16="http://schemas.microsoft.com/office/drawing/2014/main" id="{8DDBD865-1540-38EE-8EF3-CF76C374797B}"/>
              </a:ext>
            </a:extLst>
          </p:cNvPr>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4313837" y="1761012"/>
            <a:ext cx="1704586" cy="1917321"/>
          </a:xfrm>
          <a:custGeom>
            <a:avLst/>
            <a:gdLst>
              <a:gd name="connsiteX0" fmla="*/ 86934 w 1704586"/>
              <a:gd name="connsiteY0" fmla="*/ 0 h 1917321"/>
              <a:gd name="connsiteX1" fmla="*/ 1617652 w 1704586"/>
              <a:gd name="connsiteY1" fmla="*/ 0 h 1917321"/>
              <a:gd name="connsiteX2" fmla="*/ 1704586 w 1704586"/>
              <a:gd name="connsiteY2" fmla="*/ 86934 h 1917321"/>
              <a:gd name="connsiteX3" fmla="*/ 1704586 w 1704586"/>
              <a:gd name="connsiteY3" fmla="*/ 1917321 h 1917321"/>
              <a:gd name="connsiteX4" fmla="*/ 0 w 1704586"/>
              <a:gd name="connsiteY4" fmla="*/ 1917321 h 1917321"/>
              <a:gd name="connsiteX5" fmla="*/ 0 w 1704586"/>
              <a:gd name="connsiteY5" fmla="*/ 86934 h 1917321"/>
              <a:gd name="connsiteX6" fmla="*/ 86934 w 1704586"/>
              <a:gd name="connsiteY6" fmla="*/ 0 h 1917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04586" h="1917321">
                <a:moveTo>
                  <a:pt x="86934" y="0"/>
                </a:moveTo>
                <a:lnTo>
                  <a:pt x="1617652" y="0"/>
                </a:lnTo>
                <a:cubicBezTo>
                  <a:pt x="1665664" y="0"/>
                  <a:pt x="1704586" y="38922"/>
                  <a:pt x="1704586" y="86934"/>
                </a:cubicBezTo>
                <a:lnTo>
                  <a:pt x="1704586" y="1917321"/>
                </a:lnTo>
                <a:lnTo>
                  <a:pt x="0" y="1917321"/>
                </a:lnTo>
                <a:lnTo>
                  <a:pt x="0" y="86934"/>
                </a:lnTo>
                <a:cubicBezTo>
                  <a:pt x="0" y="38922"/>
                  <a:pt x="38922" y="0"/>
                  <a:pt x="86934" y="0"/>
                </a:cubicBezTo>
                <a:close/>
              </a:path>
            </a:pathLst>
          </a:custGeom>
          <a:noFill/>
          <a:extLst>
            <a:ext uri="{909E8E84-426E-40DD-AFC4-6F175D3DCCD1}">
              <a14:hiddenFill xmlns:a14="http://schemas.microsoft.com/office/drawing/2010/main">
                <a:solidFill>
                  <a:srgbClr val="FFFFFF"/>
                </a:solidFill>
              </a14:hiddenFill>
            </a:ext>
          </a:extLst>
        </p:spPr>
      </p:pic>
      <p:sp>
        <p:nvSpPr>
          <p:cNvPr id="5182" name="TextBox 5181">
            <a:extLst>
              <a:ext uri="{FF2B5EF4-FFF2-40B4-BE49-F238E27FC236}">
                <a16:creationId xmlns:a16="http://schemas.microsoft.com/office/drawing/2014/main" id="{C2DDD92C-C9DC-8B86-AF11-31E81A27CE9F}"/>
              </a:ext>
              <a:ext uri="{C183D7F6-B498-43B3-948B-1728B52AA6E4}">
                <adec:decorative xmlns:adec="http://schemas.microsoft.com/office/drawing/2017/decorative" val="1"/>
              </a:ext>
            </a:extLst>
          </p:cNvPr>
          <p:cNvSpPr txBox="1">
            <a:spLocks/>
          </p:cNvSpPr>
          <p:nvPr/>
        </p:nvSpPr>
        <p:spPr>
          <a:xfrm>
            <a:off x="4313837" y="3678332"/>
            <a:ext cx="1704586" cy="2671668"/>
          </a:xfrm>
          <a:prstGeom prst="round2SameRect">
            <a:avLst>
              <a:gd name="adj1" fmla="val 0"/>
              <a:gd name="adj2" fmla="val 5400"/>
            </a:avLst>
          </a:prstGeom>
          <a:solidFill>
            <a:schemeClr val="bg1"/>
          </a:solidFill>
          <a:effectLst>
            <a:outerShdw blurRad="63500" sx="101000" sy="101000" algn="ctr" rotWithShape="0">
              <a:prstClr val="black">
                <a:alpha val="10000"/>
              </a:prstClr>
            </a:outerShdw>
          </a:effectLst>
        </p:spPr>
        <p:txBody>
          <a:bodyPr wrap="square" lIns="365760" tIns="365760" rIns="365760" bIns="3657600" anchor="b" anchorCtr="0">
            <a:noAutofit/>
          </a:bodyPr>
          <a:lstStyle/>
          <a:p>
            <a:pPr marL="0" marR="0" lvl="0" indent="0" algn="ctr" defTabSz="914367" rtl="0" eaLnBrk="1" fontAlgn="auto" latinLnBrk="0" hangingPunct="1">
              <a:lnSpc>
                <a:spcPct val="100000"/>
              </a:lnSpc>
              <a:spcBef>
                <a:spcPts val="0"/>
              </a:spcBef>
              <a:spcAft>
                <a:spcPts val="121"/>
              </a:spcAft>
              <a:buClrTx/>
              <a:buSzTx/>
              <a:buFontTx/>
              <a:buNone/>
              <a:tabLst/>
              <a:defRPr/>
            </a:pPr>
            <a:endParaRPr kumimoji="0" lang="en-US" sz="1200" b="0" i="0" u="none" strike="noStrike" kern="1200" cap="none" spc="0" normalizeH="0" baseline="0" noProof="0">
              <a:ln>
                <a:noFill/>
              </a:ln>
              <a:solidFill>
                <a:srgbClr val="008575"/>
              </a:solidFill>
              <a:effectLst/>
              <a:uLnTx/>
              <a:uFillTx/>
              <a:latin typeface="Segoe UI Semibold"/>
              <a:ea typeface="+mn-ea"/>
              <a:cs typeface="Segoe UI Semibold" panose="020B0702040204020203" pitchFamily="34" charset="0"/>
            </a:endParaRPr>
          </a:p>
        </p:txBody>
      </p:sp>
      <p:sp>
        <p:nvSpPr>
          <p:cNvPr id="5193" name="Content Placeholder 2">
            <a:extLst>
              <a:ext uri="{FF2B5EF4-FFF2-40B4-BE49-F238E27FC236}">
                <a16:creationId xmlns:a16="http://schemas.microsoft.com/office/drawing/2014/main" id="{362484FD-3E3D-829D-AE95-86E039D574FD}"/>
              </a:ext>
            </a:extLst>
          </p:cNvPr>
          <p:cNvSpPr txBox="1">
            <a:spLocks/>
          </p:cNvSpPr>
          <p:nvPr/>
        </p:nvSpPr>
        <p:spPr>
          <a:xfrm>
            <a:off x="4426761" y="3826364"/>
            <a:ext cx="1526363" cy="1969770"/>
          </a:xfrm>
          <a:prstGeom prst="rect">
            <a:avLst/>
          </a:prstGeom>
        </p:spPr>
        <p:txBody>
          <a:bodyPr vert="horz" wrap="square" lIns="0" tIns="0" rIns="0" bIns="0" rtlCol="0" anchor="t">
            <a:no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14367">
              <a:spcBef>
                <a:spcPts val="1200"/>
              </a:spcBef>
              <a:buSzTx/>
            </a:pPr>
            <a:r>
              <a:rPr lang="en-US" sz="1600">
                <a:solidFill>
                  <a:srgbClr val="000000"/>
                </a:solidFill>
                <a:cs typeface="Segoe UI"/>
              </a:rPr>
              <a:t>Data reliability to help small nonprofits build trust with funders</a:t>
            </a:r>
          </a:p>
        </p:txBody>
      </p:sp>
      <p:pic>
        <p:nvPicPr>
          <p:cNvPr id="5201" name="Picture 5200" descr="A woman working on multiple screens">
            <a:extLst>
              <a:ext uri="{FF2B5EF4-FFF2-40B4-BE49-F238E27FC236}">
                <a16:creationId xmlns:a16="http://schemas.microsoft.com/office/drawing/2014/main" id="{363A99C1-0EA3-DCFB-932C-3C039CEF2E7A}"/>
              </a:ext>
            </a:extLst>
          </p:cNvPr>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a:stretch/>
        </p:blipFill>
        <p:spPr bwMode="auto">
          <a:xfrm>
            <a:off x="6176624" y="1761012"/>
            <a:ext cx="1704586" cy="1917321"/>
          </a:xfrm>
          <a:custGeom>
            <a:avLst/>
            <a:gdLst>
              <a:gd name="connsiteX0" fmla="*/ 86934 w 1704586"/>
              <a:gd name="connsiteY0" fmla="*/ 0 h 1917321"/>
              <a:gd name="connsiteX1" fmla="*/ 1617652 w 1704586"/>
              <a:gd name="connsiteY1" fmla="*/ 0 h 1917321"/>
              <a:gd name="connsiteX2" fmla="*/ 1704586 w 1704586"/>
              <a:gd name="connsiteY2" fmla="*/ 86934 h 1917321"/>
              <a:gd name="connsiteX3" fmla="*/ 1704586 w 1704586"/>
              <a:gd name="connsiteY3" fmla="*/ 1917321 h 1917321"/>
              <a:gd name="connsiteX4" fmla="*/ 0 w 1704586"/>
              <a:gd name="connsiteY4" fmla="*/ 1917321 h 1917321"/>
              <a:gd name="connsiteX5" fmla="*/ 0 w 1704586"/>
              <a:gd name="connsiteY5" fmla="*/ 86934 h 1917321"/>
              <a:gd name="connsiteX6" fmla="*/ 86934 w 1704586"/>
              <a:gd name="connsiteY6" fmla="*/ 0 h 1917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04586" h="1917321">
                <a:moveTo>
                  <a:pt x="86934" y="0"/>
                </a:moveTo>
                <a:lnTo>
                  <a:pt x="1617652" y="0"/>
                </a:lnTo>
                <a:cubicBezTo>
                  <a:pt x="1665664" y="0"/>
                  <a:pt x="1704586" y="38922"/>
                  <a:pt x="1704586" y="86934"/>
                </a:cubicBezTo>
                <a:lnTo>
                  <a:pt x="1704586" y="1917321"/>
                </a:lnTo>
                <a:lnTo>
                  <a:pt x="0" y="1917321"/>
                </a:lnTo>
                <a:lnTo>
                  <a:pt x="0" y="86934"/>
                </a:lnTo>
                <a:cubicBezTo>
                  <a:pt x="0" y="38922"/>
                  <a:pt x="38922" y="0"/>
                  <a:pt x="86934" y="0"/>
                </a:cubicBezTo>
                <a:close/>
              </a:path>
            </a:pathLst>
          </a:custGeom>
          <a:noFill/>
          <a:extLst>
            <a:ext uri="{909E8E84-426E-40DD-AFC4-6F175D3DCCD1}">
              <a14:hiddenFill xmlns:a14="http://schemas.microsoft.com/office/drawing/2010/main">
                <a:solidFill>
                  <a:srgbClr val="FFFFFF"/>
                </a:solidFill>
              </a14:hiddenFill>
            </a:ext>
          </a:extLst>
        </p:spPr>
      </p:pic>
      <p:sp>
        <p:nvSpPr>
          <p:cNvPr id="5211" name="TextBox 5210">
            <a:extLst>
              <a:ext uri="{FF2B5EF4-FFF2-40B4-BE49-F238E27FC236}">
                <a16:creationId xmlns:a16="http://schemas.microsoft.com/office/drawing/2014/main" id="{B6521010-1A64-979C-7E8B-A005A09776C5}"/>
              </a:ext>
              <a:ext uri="{C183D7F6-B498-43B3-948B-1728B52AA6E4}">
                <adec:decorative xmlns:adec="http://schemas.microsoft.com/office/drawing/2017/decorative" val="1"/>
              </a:ext>
            </a:extLst>
          </p:cNvPr>
          <p:cNvSpPr txBox="1">
            <a:spLocks/>
          </p:cNvSpPr>
          <p:nvPr/>
        </p:nvSpPr>
        <p:spPr>
          <a:xfrm>
            <a:off x="6176624" y="3678332"/>
            <a:ext cx="1704586" cy="2671668"/>
          </a:xfrm>
          <a:prstGeom prst="round2SameRect">
            <a:avLst>
              <a:gd name="adj1" fmla="val 0"/>
              <a:gd name="adj2" fmla="val 5400"/>
            </a:avLst>
          </a:prstGeom>
          <a:solidFill>
            <a:schemeClr val="bg1"/>
          </a:solidFill>
          <a:effectLst>
            <a:outerShdw blurRad="63500" sx="101000" sy="101000" algn="ctr" rotWithShape="0">
              <a:prstClr val="black">
                <a:alpha val="10000"/>
              </a:prstClr>
            </a:outerShdw>
          </a:effectLst>
        </p:spPr>
        <p:txBody>
          <a:bodyPr wrap="square" lIns="365760" tIns="365760" rIns="365760" bIns="3657600" anchor="b" anchorCtr="0">
            <a:noAutofit/>
          </a:bodyPr>
          <a:lstStyle/>
          <a:p>
            <a:pPr marL="0" marR="0" lvl="0" indent="0" algn="ctr" defTabSz="914367" rtl="0" eaLnBrk="1" fontAlgn="auto" latinLnBrk="0" hangingPunct="1">
              <a:lnSpc>
                <a:spcPct val="100000"/>
              </a:lnSpc>
              <a:spcBef>
                <a:spcPts val="0"/>
              </a:spcBef>
              <a:spcAft>
                <a:spcPts val="121"/>
              </a:spcAft>
              <a:buClrTx/>
              <a:buSzTx/>
              <a:buFontTx/>
              <a:buNone/>
              <a:tabLst/>
              <a:defRPr/>
            </a:pPr>
            <a:endParaRPr kumimoji="0" lang="en-US" sz="1200" b="0" i="0" u="none" strike="noStrike" kern="1200" cap="none" spc="0" normalizeH="0" baseline="0" noProof="0">
              <a:ln>
                <a:noFill/>
              </a:ln>
              <a:solidFill>
                <a:srgbClr val="008575"/>
              </a:solidFill>
              <a:effectLst/>
              <a:uLnTx/>
              <a:uFillTx/>
              <a:latin typeface="Segoe UI Semibold"/>
              <a:ea typeface="+mn-ea"/>
              <a:cs typeface="Segoe UI Semibold" panose="020B0702040204020203" pitchFamily="34" charset="0"/>
            </a:endParaRPr>
          </a:p>
        </p:txBody>
      </p:sp>
      <p:sp>
        <p:nvSpPr>
          <p:cNvPr id="5219" name="Content Placeholder 2">
            <a:extLst>
              <a:ext uri="{FF2B5EF4-FFF2-40B4-BE49-F238E27FC236}">
                <a16:creationId xmlns:a16="http://schemas.microsoft.com/office/drawing/2014/main" id="{CBC1236F-6DAF-258B-AA4F-217AE5550112}"/>
              </a:ext>
            </a:extLst>
          </p:cNvPr>
          <p:cNvSpPr txBox="1">
            <a:spLocks/>
          </p:cNvSpPr>
          <p:nvPr/>
        </p:nvSpPr>
        <p:spPr>
          <a:xfrm>
            <a:off x="6289548" y="3826364"/>
            <a:ext cx="1526363" cy="1969770"/>
          </a:xfrm>
          <a:prstGeom prst="rect">
            <a:avLst/>
          </a:prstGeom>
        </p:spPr>
        <p:txBody>
          <a:bodyPr vert="horz" wrap="square" lIns="0" tIns="0" rIns="0" bIns="0" rtlCol="0" anchor="t">
            <a:no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14367">
              <a:spcBef>
                <a:spcPts val="1200"/>
              </a:spcBef>
              <a:buSzTx/>
            </a:pPr>
            <a:r>
              <a:rPr lang="en-US" sz="1600">
                <a:solidFill>
                  <a:srgbClr val="000000"/>
                </a:solidFill>
                <a:cs typeface="Segoe UI"/>
              </a:rPr>
              <a:t>Intelligent and predictive insights</a:t>
            </a:r>
          </a:p>
        </p:txBody>
      </p:sp>
      <p:pic>
        <p:nvPicPr>
          <p:cNvPr id="5224" name="Picture 5223" descr="A woman holding a smart phone">
            <a:extLst>
              <a:ext uri="{FF2B5EF4-FFF2-40B4-BE49-F238E27FC236}">
                <a16:creationId xmlns:a16="http://schemas.microsoft.com/office/drawing/2014/main" id="{85E0F857-6D0C-3D8E-F9B2-780EEA3788BC}"/>
              </a:ext>
            </a:extLst>
          </p:cNvPr>
          <p:cNvPicPr>
            <a:picLocks noChangeAspect="1" noChangeArrowheads="1"/>
          </p:cNvPicPr>
          <p:nvPr/>
        </p:nvPicPr>
        <p:blipFill rotWithShape="1">
          <a:blip r:embed="rId8" cstate="email">
            <a:extLst>
              <a:ext uri="{28A0092B-C50C-407E-A947-70E740481C1C}">
                <a14:useLocalDpi xmlns:a14="http://schemas.microsoft.com/office/drawing/2010/main"/>
              </a:ext>
            </a:extLst>
          </a:blip>
          <a:srcRect/>
          <a:stretch/>
        </p:blipFill>
        <p:spPr bwMode="auto">
          <a:xfrm>
            <a:off x="8039411" y="1761012"/>
            <a:ext cx="1704586" cy="1917321"/>
          </a:xfrm>
          <a:custGeom>
            <a:avLst/>
            <a:gdLst>
              <a:gd name="connsiteX0" fmla="*/ 86934 w 1704586"/>
              <a:gd name="connsiteY0" fmla="*/ 0 h 1917321"/>
              <a:gd name="connsiteX1" fmla="*/ 1617652 w 1704586"/>
              <a:gd name="connsiteY1" fmla="*/ 0 h 1917321"/>
              <a:gd name="connsiteX2" fmla="*/ 1704586 w 1704586"/>
              <a:gd name="connsiteY2" fmla="*/ 86934 h 1917321"/>
              <a:gd name="connsiteX3" fmla="*/ 1704586 w 1704586"/>
              <a:gd name="connsiteY3" fmla="*/ 1917321 h 1917321"/>
              <a:gd name="connsiteX4" fmla="*/ 0 w 1704586"/>
              <a:gd name="connsiteY4" fmla="*/ 1917321 h 1917321"/>
              <a:gd name="connsiteX5" fmla="*/ 0 w 1704586"/>
              <a:gd name="connsiteY5" fmla="*/ 86934 h 1917321"/>
              <a:gd name="connsiteX6" fmla="*/ 86934 w 1704586"/>
              <a:gd name="connsiteY6" fmla="*/ 0 h 1917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04586" h="1917321">
                <a:moveTo>
                  <a:pt x="86934" y="0"/>
                </a:moveTo>
                <a:lnTo>
                  <a:pt x="1617652" y="0"/>
                </a:lnTo>
                <a:cubicBezTo>
                  <a:pt x="1665664" y="0"/>
                  <a:pt x="1704586" y="38922"/>
                  <a:pt x="1704586" y="86934"/>
                </a:cubicBezTo>
                <a:lnTo>
                  <a:pt x="1704586" y="1917321"/>
                </a:lnTo>
                <a:lnTo>
                  <a:pt x="0" y="1917321"/>
                </a:lnTo>
                <a:lnTo>
                  <a:pt x="0" y="86934"/>
                </a:lnTo>
                <a:cubicBezTo>
                  <a:pt x="0" y="38922"/>
                  <a:pt x="38922" y="0"/>
                  <a:pt x="86934" y="0"/>
                </a:cubicBezTo>
                <a:close/>
              </a:path>
            </a:pathLst>
          </a:custGeom>
          <a:noFill/>
          <a:extLst>
            <a:ext uri="{909E8E84-426E-40DD-AFC4-6F175D3DCCD1}">
              <a14:hiddenFill xmlns:a14="http://schemas.microsoft.com/office/drawing/2010/main">
                <a:solidFill>
                  <a:srgbClr val="FFFFFF"/>
                </a:solidFill>
              </a14:hiddenFill>
            </a:ext>
          </a:extLst>
        </p:spPr>
      </p:pic>
      <p:sp>
        <p:nvSpPr>
          <p:cNvPr id="5231" name="TextBox 5230">
            <a:extLst>
              <a:ext uri="{FF2B5EF4-FFF2-40B4-BE49-F238E27FC236}">
                <a16:creationId xmlns:a16="http://schemas.microsoft.com/office/drawing/2014/main" id="{51C595C7-B08A-E2A2-D5C1-2431EB816EAE}"/>
              </a:ext>
              <a:ext uri="{C183D7F6-B498-43B3-948B-1728B52AA6E4}">
                <adec:decorative xmlns:adec="http://schemas.microsoft.com/office/drawing/2017/decorative" val="1"/>
              </a:ext>
            </a:extLst>
          </p:cNvPr>
          <p:cNvSpPr txBox="1">
            <a:spLocks/>
          </p:cNvSpPr>
          <p:nvPr/>
        </p:nvSpPr>
        <p:spPr>
          <a:xfrm>
            <a:off x="8039411" y="3678332"/>
            <a:ext cx="1704586" cy="2671668"/>
          </a:xfrm>
          <a:prstGeom prst="round2SameRect">
            <a:avLst>
              <a:gd name="adj1" fmla="val 0"/>
              <a:gd name="adj2" fmla="val 5400"/>
            </a:avLst>
          </a:prstGeom>
          <a:solidFill>
            <a:schemeClr val="bg1"/>
          </a:solidFill>
          <a:effectLst>
            <a:outerShdw blurRad="63500" sx="101000" sy="101000" algn="ctr" rotWithShape="0">
              <a:prstClr val="black">
                <a:alpha val="10000"/>
              </a:prstClr>
            </a:outerShdw>
          </a:effectLst>
        </p:spPr>
        <p:txBody>
          <a:bodyPr wrap="square" lIns="365760" tIns="365760" rIns="365760" bIns="3657600" anchor="b" anchorCtr="0">
            <a:noAutofit/>
          </a:bodyPr>
          <a:lstStyle/>
          <a:p>
            <a:pPr marL="0" marR="0" lvl="0" indent="0" algn="ctr" defTabSz="914367" rtl="0" eaLnBrk="1" fontAlgn="auto" latinLnBrk="0" hangingPunct="1">
              <a:lnSpc>
                <a:spcPct val="100000"/>
              </a:lnSpc>
              <a:spcBef>
                <a:spcPts val="0"/>
              </a:spcBef>
              <a:spcAft>
                <a:spcPts val="121"/>
              </a:spcAft>
              <a:buClrTx/>
              <a:buSzTx/>
              <a:buFontTx/>
              <a:buNone/>
              <a:tabLst/>
              <a:defRPr/>
            </a:pPr>
            <a:endParaRPr kumimoji="0" lang="en-US" sz="1200" b="0" i="0" u="none" strike="noStrike" kern="1200" cap="none" spc="0" normalizeH="0" baseline="0" noProof="0">
              <a:ln>
                <a:noFill/>
              </a:ln>
              <a:solidFill>
                <a:srgbClr val="008575"/>
              </a:solidFill>
              <a:effectLst/>
              <a:uLnTx/>
              <a:uFillTx/>
              <a:latin typeface="Segoe UI Semibold"/>
              <a:ea typeface="+mn-ea"/>
              <a:cs typeface="Segoe UI Semibold" panose="020B0702040204020203" pitchFamily="34" charset="0"/>
            </a:endParaRPr>
          </a:p>
        </p:txBody>
      </p:sp>
      <p:sp>
        <p:nvSpPr>
          <p:cNvPr id="5236" name="Content Placeholder 2">
            <a:extLst>
              <a:ext uri="{FF2B5EF4-FFF2-40B4-BE49-F238E27FC236}">
                <a16:creationId xmlns:a16="http://schemas.microsoft.com/office/drawing/2014/main" id="{B28F2F36-A6FF-84D9-1CCD-C6598BD46475}"/>
              </a:ext>
            </a:extLst>
          </p:cNvPr>
          <p:cNvSpPr txBox="1">
            <a:spLocks/>
          </p:cNvSpPr>
          <p:nvPr/>
        </p:nvSpPr>
        <p:spPr>
          <a:xfrm>
            <a:off x="8152335" y="3826364"/>
            <a:ext cx="1526363" cy="1969770"/>
          </a:xfrm>
          <a:prstGeom prst="rect">
            <a:avLst/>
          </a:prstGeom>
        </p:spPr>
        <p:txBody>
          <a:bodyPr vert="horz" wrap="square" lIns="0" tIns="0" rIns="0" bIns="0" rtlCol="0" anchor="t">
            <a:no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14367">
              <a:spcBef>
                <a:spcPts val="1200"/>
              </a:spcBef>
              <a:buSzTx/>
            </a:pPr>
            <a:r>
              <a:rPr lang="en-US" sz="1600">
                <a:solidFill>
                  <a:srgbClr val="000000"/>
                </a:solidFill>
                <a:cs typeface="Segoe UI"/>
              </a:rPr>
              <a:t>Customizable tools and</a:t>
            </a:r>
            <a:br>
              <a:rPr lang="en-US" sz="1600">
                <a:solidFill>
                  <a:srgbClr val="000000"/>
                </a:solidFill>
                <a:cs typeface="Segoe UI"/>
              </a:rPr>
            </a:br>
            <a:r>
              <a:rPr lang="en-US" sz="1600">
                <a:solidFill>
                  <a:srgbClr val="000000"/>
                </a:solidFill>
                <a:cs typeface="Segoe UI"/>
              </a:rPr>
              <a:t>mobile apps</a:t>
            </a:r>
          </a:p>
        </p:txBody>
      </p:sp>
      <p:pic>
        <p:nvPicPr>
          <p:cNvPr id="5239" name="Picture 5238" descr="A woman and man collaborating on a tablet">
            <a:extLst>
              <a:ext uri="{FF2B5EF4-FFF2-40B4-BE49-F238E27FC236}">
                <a16:creationId xmlns:a16="http://schemas.microsoft.com/office/drawing/2014/main" id="{0BA2E928-198D-564E-86ED-01F0FC7A1FBF}"/>
              </a:ext>
            </a:extLst>
          </p:cNvPr>
          <p:cNvPicPr>
            <a:picLocks noChangeAspect="1" noChangeArrowheads="1"/>
          </p:cNvPicPr>
          <p:nvPr/>
        </p:nvPicPr>
        <p:blipFill rotWithShape="1">
          <a:blip r:embed="rId9" cstate="email">
            <a:extLst>
              <a:ext uri="{28A0092B-C50C-407E-A947-70E740481C1C}">
                <a14:useLocalDpi xmlns:a14="http://schemas.microsoft.com/office/drawing/2010/main"/>
              </a:ext>
            </a:extLst>
          </a:blip>
          <a:srcRect/>
          <a:stretch/>
        </p:blipFill>
        <p:spPr bwMode="auto">
          <a:xfrm>
            <a:off x="9902197" y="1761012"/>
            <a:ext cx="1704586" cy="1917321"/>
          </a:xfrm>
          <a:custGeom>
            <a:avLst/>
            <a:gdLst>
              <a:gd name="connsiteX0" fmla="*/ 86934 w 1704586"/>
              <a:gd name="connsiteY0" fmla="*/ 0 h 1917321"/>
              <a:gd name="connsiteX1" fmla="*/ 1617652 w 1704586"/>
              <a:gd name="connsiteY1" fmla="*/ 0 h 1917321"/>
              <a:gd name="connsiteX2" fmla="*/ 1704586 w 1704586"/>
              <a:gd name="connsiteY2" fmla="*/ 86934 h 1917321"/>
              <a:gd name="connsiteX3" fmla="*/ 1704586 w 1704586"/>
              <a:gd name="connsiteY3" fmla="*/ 1917321 h 1917321"/>
              <a:gd name="connsiteX4" fmla="*/ 0 w 1704586"/>
              <a:gd name="connsiteY4" fmla="*/ 1917321 h 1917321"/>
              <a:gd name="connsiteX5" fmla="*/ 0 w 1704586"/>
              <a:gd name="connsiteY5" fmla="*/ 86934 h 1917321"/>
              <a:gd name="connsiteX6" fmla="*/ 86934 w 1704586"/>
              <a:gd name="connsiteY6" fmla="*/ 0 h 1917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04586" h="1917321">
                <a:moveTo>
                  <a:pt x="86934" y="0"/>
                </a:moveTo>
                <a:lnTo>
                  <a:pt x="1617652" y="0"/>
                </a:lnTo>
                <a:cubicBezTo>
                  <a:pt x="1665664" y="0"/>
                  <a:pt x="1704586" y="38922"/>
                  <a:pt x="1704586" y="86934"/>
                </a:cubicBezTo>
                <a:lnTo>
                  <a:pt x="1704586" y="1917321"/>
                </a:lnTo>
                <a:lnTo>
                  <a:pt x="0" y="1917321"/>
                </a:lnTo>
                <a:lnTo>
                  <a:pt x="0" y="86934"/>
                </a:lnTo>
                <a:cubicBezTo>
                  <a:pt x="0" y="38922"/>
                  <a:pt x="38922" y="0"/>
                  <a:pt x="86934" y="0"/>
                </a:cubicBezTo>
                <a:close/>
              </a:path>
            </a:pathLst>
          </a:custGeom>
          <a:noFill/>
          <a:extLst>
            <a:ext uri="{909E8E84-426E-40DD-AFC4-6F175D3DCCD1}">
              <a14:hiddenFill xmlns:a14="http://schemas.microsoft.com/office/drawing/2010/main">
                <a:solidFill>
                  <a:srgbClr val="FFFFFF"/>
                </a:solidFill>
              </a14:hiddenFill>
            </a:ext>
          </a:extLst>
        </p:spPr>
      </p:pic>
      <p:sp>
        <p:nvSpPr>
          <p:cNvPr id="5242" name="TextBox 5241">
            <a:extLst>
              <a:ext uri="{FF2B5EF4-FFF2-40B4-BE49-F238E27FC236}">
                <a16:creationId xmlns:a16="http://schemas.microsoft.com/office/drawing/2014/main" id="{09714335-DA1B-F437-6832-BE3B304B1A60}"/>
              </a:ext>
              <a:ext uri="{C183D7F6-B498-43B3-948B-1728B52AA6E4}">
                <adec:decorative xmlns:adec="http://schemas.microsoft.com/office/drawing/2017/decorative" val="1"/>
              </a:ext>
            </a:extLst>
          </p:cNvPr>
          <p:cNvSpPr txBox="1">
            <a:spLocks/>
          </p:cNvSpPr>
          <p:nvPr/>
        </p:nvSpPr>
        <p:spPr>
          <a:xfrm>
            <a:off x="9902197" y="3678332"/>
            <a:ext cx="1704586" cy="2671668"/>
          </a:xfrm>
          <a:prstGeom prst="round2SameRect">
            <a:avLst>
              <a:gd name="adj1" fmla="val 0"/>
              <a:gd name="adj2" fmla="val 5400"/>
            </a:avLst>
          </a:prstGeom>
          <a:solidFill>
            <a:schemeClr val="bg1"/>
          </a:solidFill>
          <a:effectLst>
            <a:outerShdw blurRad="63500" sx="101000" sy="101000" algn="ctr" rotWithShape="0">
              <a:prstClr val="black">
                <a:alpha val="10000"/>
              </a:prstClr>
            </a:outerShdw>
          </a:effectLst>
        </p:spPr>
        <p:txBody>
          <a:bodyPr wrap="square" lIns="365760" tIns="365760" rIns="365760" bIns="3657600" anchor="b" anchorCtr="0">
            <a:noAutofit/>
          </a:bodyPr>
          <a:lstStyle/>
          <a:p>
            <a:pPr marL="0" marR="0" lvl="0" indent="0" algn="ctr" defTabSz="914367" rtl="0" eaLnBrk="1" fontAlgn="auto" latinLnBrk="0" hangingPunct="1">
              <a:lnSpc>
                <a:spcPct val="100000"/>
              </a:lnSpc>
              <a:spcBef>
                <a:spcPts val="0"/>
              </a:spcBef>
              <a:spcAft>
                <a:spcPts val="121"/>
              </a:spcAft>
              <a:buClrTx/>
              <a:buSzTx/>
              <a:buFontTx/>
              <a:buNone/>
              <a:tabLst/>
              <a:defRPr/>
            </a:pPr>
            <a:endParaRPr kumimoji="0" lang="en-US" sz="1200" b="0" i="0" u="none" strike="noStrike" kern="1200" cap="none" spc="0" normalizeH="0" baseline="0" noProof="0">
              <a:ln>
                <a:noFill/>
              </a:ln>
              <a:solidFill>
                <a:srgbClr val="008575"/>
              </a:solidFill>
              <a:effectLst/>
              <a:uLnTx/>
              <a:uFillTx/>
              <a:latin typeface="Segoe UI Semibold"/>
              <a:ea typeface="+mn-ea"/>
              <a:cs typeface="Segoe UI Semibold" panose="020B0702040204020203" pitchFamily="34" charset="0"/>
            </a:endParaRPr>
          </a:p>
        </p:txBody>
      </p:sp>
      <p:sp>
        <p:nvSpPr>
          <p:cNvPr id="5244" name="Content Placeholder 2">
            <a:extLst>
              <a:ext uri="{FF2B5EF4-FFF2-40B4-BE49-F238E27FC236}">
                <a16:creationId xmlns:a16="http://schemas.microsoft.com/office/drawing/2014/main" id="{51D230B5-A7F5-3EEB-2BC7-9D1D6CF70898}"/>
              </a:ext>
            </a:extLst>
          </p:cNvPr>
          <p:cNvSpPr txBox="1">
            <a:spLocks/>
          </p:cNvSpPr>
          <p:nvPr/>
        </p:nvSpPr>
        <p:spPr>
          <a:xfrm>
            <a:off x="10015121" y="3826364"/>
            <a:ext cx="1526363" cy="1969770"/>
          </a:xfrm>
          <a:prstGeom prst="rect">
            <a:avLst/>
          </a:prstGeom>
        </p:spPr>
        <p:txBody>
          <a:bodyPr vert="horz" wrap="square" lIns="0" tIns="0" rIns="0" bIns="0" rtlCol="0" anchor="t">
            <a:no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14367">
              <a:spcBef>
                <a:spcPts val="1200"/>
              </a:spcBef>
              <a:buSzTx/>
            </a:pPr>
            <a:r>
              <a:rPr lang="en-US" sz="1600">
                <a:solidFill>
                  <a:srgbClr val="000000"/>
                </a:solidFill>
                <a:cs typeface="Segoe UI"/>
              </a:rPr>
              <a:t>Dynamics 365 Finance or Business Central (depending on requirements)</a:t>
            </a:r>
          </a:p>
        </p:txBody>
      </p:sp>
    </p:spTree>
    <p:extLst>
      <p:ext uri="{BB962C8B-B14F-4D97-AF65-F5344CB8AC3E}">
        <p14:creationId xmlns:p14="http://schemas.microsoft.com/office/powerpoint/2010/main" val="3604257316"/>
      </p:ext>
    </p:extLst>
  </p:cSld>
  <p:clrMapOvr>
    <a:masterClrMapping/>
  </p:clrMapOvr>
  <p:transition advTm="59960">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64999306-EA03-4D0E-A733-67DB2BEE6901}"/>
              </a:ext>
            </a:extLst>
          </p:cNvPr>
          <p:cNvSpPr>
            <a:spLocks noGrp="1"/>
          </p:cNvSpPr>
          <p:nvPr>
            <p:ph type="title"/>
          </p:nvPr>
        </p:nvSpPr>
        <p:spPr>
          <a:xfrm>
            <a:off x="588263" y="457200"/>
            <a:ext cx="11018520" cy="553998"/>
          </a:xfrm>
        </p:spPr>
        <p:txBody>
          <a:bodyPr/>
          <a:lstStyle/>
          <a:p>
            <a:r>
              <a:rPr lang="en-US"/>
              <a:t>Business Applications </a:t>
            </a:r>
            <a:endParaRPr lang="en-IN"/>
          </a:p>
        </p:txBody>
      </p:sp>
      <p:sp>
        <p:nvSpPr>
          <p:cNvPr id="6" name="Content Placeholder 5">
            <a:extLst>
              <a:ext uri="{FF2B5EF4-FFF2-40B4-BE49-F238E27FC236}">
                <a16:creationId xmlns:a16="http://schemas.microsoft.com/office/drawing/2014/main" id="{BAC4E4D0-6F1E-5523-7891-9E9193572473}"/>
              </a:ext>
            </a:extLst>
          </p:cNvPr>
          <p:cNvSpPr txBox="1">
            <a:spLocks/>
          </p:cNvSpPr>
          <p:nvPr/>
        </p:nvSpPr>
        <p:spPr>
          <a:xfrm>
            <a:off x="588263" y="1237150"/>
            <a:ext cx="7153552" cy="317706"/>
          </a:xfrm>
          <a:prstGeom prst="rect">
            <a:avLst/>
          </a:prstGeom>
        </p:spPr>
        <p:txBody>
          <a:bodyPr vert="horz" wrap="square" lIns="0" tIns="0" rIns="0" bIns="0" rtlCol="0" anchor="ctr">
            <a:no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14367">
              <a:spcBef>
                <a:spcPts val="0"/>
              </a:spcBef>
              <a:buSzTx/>
              <a:defRPr/>
            </a:pPr>
            <a:r>
              <a:rPr lang="en-US" sz="2400">
                <a:solidFill>
                  <a:schemeClr val="accent1"/>
                </a:solidFill>
                <a:latin typeface="+mj-lt"/>
                <a:ea typeface="Calibri" panose="020F0502020204030204" pitchFamily="34" charset="0"/>
                <a:cs typeface="+mn-cs"/>
              </a:rPr>
              <a:t>Microsoft Power Platform </a:t>
            </a:r>
          </a:p>
        </p:txBody>
      </p:sp>
      <p:grpSp>
        <p:nvGrpSpPr>
          <p:cNvPr id="36" name="Group 35">
            <a:extLst>
              <a:ext uri="{FF2B5EF4-FFF2-40B4-BE49-F238E27FC236}">
                <a16:creationId xmlns:a16="http://schemas.microsoft.com/office/drawing/2014/main" id="{822FF8DA-C893-6DCB-8456-34E13CAB3475}"/>
              </a:ext>
              <a:ext uri="{C183D7F6-B498-43B3-948B-1728B52AA6E4}">
                <adec:decorative xmlns:adec="http://schemas.microsoft.com/office/drawing/2017/decorative" val="1"/>
              </a:ext>
            </a:extLst>
          </p:cNvPr>
          <p:cNvGrpSpPr/>
          <p:nvPr/>
        </p:nvGrpSpPr>
        <p:grpSpPr>
          <a:xfrm>
            <a:off x="-1" y="5660845"/>
            <a:ext cx="12192001" cy="1197155"/>
            <a:chOff x="-1" y="5660845"/>
            <a:chExt cx="12192001" cy="1197155"/>
          </a:xfrm>
        </p:grpSpPr>
        <p:sp>
          <p:nvSpPr>
            <p:cNvPr id="4" name="Rectangle 3">
              <a:extLst>
                <a:ext uri="{FF2B5EF4-FFF2-40B4-BE49-F238E27FC236}">
                  <a16:creationId xmlns:a16="http://schemas.microsoft.com/office/drawing/2014/main" id="{92608565-EE8C-C78E-AFB4-F86BA83120FD}"/>
                </a:ext>
                <a:ext uri="{C183D7F6-B498-43B3-948B-1728B52AA6E4}">
                  <adec:decorative xmlns:adec="http://schemas.microsoft.com/office/drawing/2017/decorative" val="1"/>
                </a:ext>
              </a:extLst>
            </p:cNvPr>
            <p:cNvSpPr/>
            <p:nvPr/>
          </p:nvSpPr>
          <p:spPr bwMode="auto">
            <a:xfrm>
              <a:off x="-1" y="5660845"/>
              <a:ext cx="12192001" cy="1197154"/>
            </a:xfrm>
            <a:prstGeom prst="rect">
              <a:avLst/>
            </a:prstGeom>
            <a:solidFill>
              <a:schemeClr val="accent1">
                <a:lumMod val="75000"/>
              </a:schemeClr>
            </a:solidFill>
            <a:ln>
              <a:noFill/>
              <a:headEnd type="none" w="med" len="med"/>
              <a:tailEnd type="none" w="med" len="med"/>
            </a:ln>
            <a:effectLst>
              <a:outerShdw blurRad="50800" dist="38100" dir="16200000"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pic>
          <p:nvPicPr>
            <p:cNvPr id="5" name="Picture 4">
              <a:extLst>
                <a:ext uri="{FF2B5EF4-FFF2-40B4-BE49-F238E27FC236}">
                  <a16:creationId xmlns:a16="http://schemas.microsoft.com/office/drawing/2014/main" id="{22A9753E-83B7-9C46-F134-CB8B5191DC07}"/>
                </a:ext>
                <a:ext uri="{C183D7F6-B498-43B3-948B-1728B52AA6E4}">
                  <adec:decorative xmlns:adec="http://schemas.microsoft.com/office/drawing/2017/decorative" val="1"/>
                </a:ext>
              </a:extLst>
            </p:cNvPr>
            <p:cNvPicPr>
              <a:picLocks noChangeAspect="1"/>
            </p:cNvPicPr>
            <p:nvPr/>
          </p:nvPicPr>
          <p:blipFill>
            <a:blip r:embed="rId3" cstate="email">
              <a:biLevel thresh="25000"/>
              <a:alphaModFix amt="43000"/>
              <a:extLst>
                <a:ext uri="{28A0092B-C50C-407E-A947-70E740481C1C}">
                  <a14:useLocalDpi xmlns:a14="http://schemas.microsoft.com/office/drawing/2010/main"/>
                </a:ext>
              </a:extLst>
            </a:blip>
            <a:srcRect l="36930" b="47786"/>
            <a:stretch>
              <a:fillRect/>
            </a:stretch>
          </p:blipFill>
          <p:spPr>
            <a:xfrm>
              <a:off x="2" y="5961746"/>
              <a:ext cx="1083364" cy="896254"/>
            </a:xfrm>
            <a:custGeom>
              <a:avLst/>
              <a:gdLst>
                <a:gd name="connsiteX0" fmla="*/ 0 w 4151541"/>
                <a:gd name="connsiteY0" fmla="*/ 0 h 3434519"/>
                <a:gd name="connsiteX1" fmla="*/ 4151541 w 4151541"/>
                <a:gd name="connsiteY1" fmla="*/ 0 h 3434519"/>
                <a:gd name="connsiteX2" fmla="*/ 4151541 w 4151541"/>
                <a:gd name="connsiteY2" fmla="*/ 3434519 h 3434519"/>
                <a:gd name="connsiteX3" fmla="*/ 0 w 4151541"/>
                <a:gd name="connsiteY3" fmla="*/ 3434519 h 3434519"/>
              </a:gdLst>
              <a:ahLst/>
              <a:cxnLst>
                <a:cxn ang="0">
                  <a:pos x="connsiteX0" y="connsiteY0"/>
                </a:cxn>
                <a:cxn ang="0">
                  <a:pos x="connsiteX1" y="connsiteY1"/>
                </a:cxn>
                <a:cxn ang="0">
                  <a:pos x="connsiteX2" y="connsiteY2"/>
                </a:cxn>
                <a:cxn ang="0">
                  <a:pos x="connsiteX3" y="connsiteY3"/>
                </a:cxn>
              </a:cxnLst>
              <a:rect l="l" t="t" r="r" b="b"/>
              <a:pathLst>
                <a:path w="4151541" h="3434519">
                  <a:moveTo>
                    <a:pt x="0" y="0"/>
                  </a:moveTo>
                  <a:lnTo>
                    <a:pt x="4151541" y="0"/>
                  </a:lnTo>
                  <a:lnTo>
                    <a:pt x="4151541" y="3434519"/>
                  </a:lnTo>
                  <a:lnTo>
                    <a:pt x="0" y="3434519"/>
                  </a:lnTo>
                  <a:close/>
                </a:path>
              </a:pathLst>
            </a:custGeom>
          </p:spPr>
        </p:pic>
      </p:grpSp>
      <p:pic>
        <p:nvPicPr>
          <p:cNvPr id="7" name="Picture 6" descr="A woman at her work desk working on her system taking help from another woman standing beside her">
            <a:extLst>
              <a:ext uri="{FF2B5EF4-FFF2-40B4-BE49-F238E27FC236}">
                <a16:creationId xmlns:a16="http://schemas.microsoft.com/office/drawing/2014/main" id="{C16B389D-B044-6649-F0F5-3ED0E347C2D0}"/>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88263" y="1761012"/>
            <a:ext cx="2051394" cy="1917321"/>
          </a:xfrm>
          <a:custGeom>
            <a:avLst/>
            <a:gdLst>
              <a:gd name="connsiteX0" fmla="*/ 97783 w 2051394"/>
              <a:gd name="connsiteY0" fmla="*/ 0 h 1917321"/>
              <a:gd name="connsiteX1" fmla="*/ 1953611 w 2051394"/>
              <a:gd name="connsiteY1" fmla="*/ 0 h 1917321"/>
              <a:gd name="connsiteX2" fmla="*/ 2051394 w 2051394"/>
              <a:gd name="connsiteY2" fmla="*/ 97783 h 1917321"/>
              <a:gd name="connsiteX3" fmla="*/ 2051394 w 2051394"/>
              <a:gd name="connsiteY3" fmla="*/ 1917321 h 1917321"/>
              <a:gd name="connsiteX4" fmla="*/ 0 w 2051394"/>
              <a:gd name="connsiteY4" fmla="*/ 1917321 h 1917321"/>
              <a:gd name="connsiteX5" fmla="*/ 0 w 2051394"/>
              <a:gd name="connsiteY5" fmla="*/ 97783 h 1917321"/>
              <a:gd name="connsiteX6" fmla="*/ 97783 w 2051394"/>
              <a:gd name="connsiteY6" fmla="*/ 0 h 1917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51394" h="1917321">
                <a:moveTo>
                  <a:pt x="97783" y="0"/>
                </a:moveTo>
                <a:lnTo>
                  <a:pt x="1953611" y="0"/>
                </a:lnTo>
                <a:cubicBezTo>
                  <a:pt x="2007615" y="0"/>
                  <a:pt x="2051394" y="43779"/>
                  <a:pt x="2051394" y="97783"/>
                </a:cubicBezTo>
                <a:lnTo>
                  <a:pt x="2051394" y="1917321"/>
                </a:lnTo>
                <a:lnTo>
                  <a:pt x="0" y="1917321"/>
                </a:lnTo>
                <a:lnTo>
                  <a:pt x="0" y="97783"/>
                </a:lnTo>
                <a:cubicBezTo>
                  <a:pt x="0" y="43779"/>
                  <a:pt x="43779" y="0"/>
                  <a:pt x="97783" y="0"/>
                </a:cubicBezTo>
                <a:close/>
              </a:path>
            </a:pathLst>
          </a:custGeom>
        </p:spPr>
      </p:pic>
      <p:sp>
        <p:nvSpPr>
          <p:cNvPr id="41" name="TextBox 19_1">
            <a:extLst>
              <a:ext uri="{FF2B5EF4-FFF2-40B4-BE49-F238E27FC236}">
                <a16:creationId xmlns:a16="http://schemas.microsoft.com/office/drawing/2014/main" id="{85C9A674-83BC-6F3E-A7A0-0044FFA8D444}"/>
              </a:ext>
              <a:ext uri="{C183D7F6-B498-43B3-948B-1728B52AA6E4}">
                <adec:decorative xmlns:adec="http://schemas.microsoft.com/office/drawing/2017/decorative" val="1"/>
              </a:ext>
            </a:extLst>
          </p:cNvPr>
          <p:cNvSpPr txBox="1">
            <a:spLocks/>
          </p:cNvSpPr>
          <p:nvPr/>
        </p:nvSpPr>
        <p:spPr>
          <a:xfrm>
            <a:off x="588263" y="3678332"/>
            <a:ext cx="2051394" cy="2671668"/>
          </a:xfrm>
          <a:prstGeom prst="round2SameRect">
            <a:avLst>
              <a:gd name="adj1" fmla="val 0"/>
              <a:gd name="adj2" fmla="val 5400"/>
            </a:avLst>
          </a:prstGeom>
          <a:solidFill>
            <a:schemeClr val="bg1"/>
          </a:solidFill>
          <a:effectLst>
            <a:outerShdw blurRad="63500" sx="101000" sy="101000" algn="ctr" rotWithShape="0">
              <a:prstClr val="black">
                <a:alpha val="10000"/>
              </a:prstClr>
            </a:outerShdw>
          </a:effectLst>
        </p:spPr>
        <p:txBody>
          <a:bodyPr wrap="square" lIns="365760" tIns="365760" rIns="365760" bIns="3657600" anchor="b" anchorCtr="0">
            <a:noAutofit/>
          </a:bodyPr>
          <a:lstStyle>
            <a:defPPr>
              <a:defRPr lang="en-US"/>
            </a:defPPr>
            <a:lvl1pPr marR="0" lvl="0" indent="0" algn="ctr" fontAlgn="auto">
              <a:lnSpc>
                <a:spcPct val="100000"/>
              </a:lnSpc>
              <a:spcBef>
                <a:spcPts val="0"/>
              </a:spcBef>
              <a:spcAft>
                <a:spcPts val="121"/>
              </a:spcAft>
              <a:buClrTx/>
              <a:buSzTx/>
              <a:buFontTx/>
              <a:buNone/>
              <a:tabLst/>
              <a:defRPr kumimoji="0" sz="1200" b="0" i="0" u="none" strike="noStrike" cap="none" spc="0" normalizeH="0" baseline="0">
                <a:ln>
                  <a:noFill/>
                </a:ln>
                <a:solidFill>
                  <a:srgbClr val="008575"/>
                </a:solidFill>
                <a:effectLst/>
                <a:uLnTx/>
                <a:uFillTx/>
                <a:latin typeface="Segoe UI Semibold"/>
                <a:cs typeface="Segoe UI Semibold" panose="020B0702040204020203" pitchFamily="34" charset="0"/>
              </a:defRPr>
            </a:lvl1pPr>
          </a:lstStyle>
          <a:p>
            <a:endParaRPr lang="en-US"/>
          </a:p>
        </p:txBody>
      </p:sp>
      <p:sp>
        <p:nvSpPr>
          <p:cNvPr id="55" name="Content Placeholder 2">
            <a:extLst>
              <a:ext uri="{FF2B5EF4-FFF2-40B4-BE49-F238E27FC236}">
                <a16:creationId xmlns:a16="http://schemas.microsoft.com/office/drawing/2014/main" id="{2C77AF5B-D110-9CA6-E37C-D6C727DED5D1}"/>
              </a:ext>
            </a:extLst>
          </p:cNvPr>
          <p:cNvSpPr txBox="1">
            <a:spLocks/>
          </p:cNvSpPr>
          <p:nvPr/>
        </p:nvSpPr>
        <p:spPr>
          <a:xfrm>
            <a:off x="720938" y="3826364"/>
            <a:ext cx="1850811" cy="1838250"/>
          </a:xfrm>
          <a:prstGeom prst="rect">
            <a:avLst/>
          </a:prstGeom>
        </p:spPr>
        <p:txBody>
          <a:bodyPr vert="horz" wrap="square" lIns="0" tIns="0" rIns="0" bIns="0" rtlCol="0" anchor="t">
            <a:no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14367">
              <a:spcBef>
                <a:spcPts val="600"/>
              </a:spcBef>
              <a:buSzTx/>
            </a:pPr>
            <a:r>
              <a:rPr lang="en-US" sz="1600">
                <a:solidFill>
                  <a:srgbClr val="000000"/>
                </a:solidFill>
                <a:cs typeface="Segoe UI"/>
              </a:rPr>
              <a:t>Build no-code and low-code customer applications</a:t>
            </a:r>
          </a:p>
        </p:txBody>
      </p:sp>
      <p:pic>
        <p:nvPicPr>
          <p:cNvPr id="67" name="Picture 66" descr="A man standing in an IT room surrounded by holographical screens ">
            <a:extLst>
              <a:ext uri="{FF2B5EF4-FFF2-40B4-BE49-F238E27FC236}">
                <a16:creationId xmlns:a16="http://schemas.microsoft.com/office/drawing/2014/main" id="{94D58E6C-E68E-8456-59AC-576724E329E5}"/>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830044" y="1761012"/>
            <a:ext cx="2051394" cy="1917321"/>
          </a:xfrm>
          <a:custGeom>
            <a:avLst/>
            <a:gdLst>
              <a:gd name="connsiteX0" fmla="*/ 97783 w 2051394"/>
              <a:gd name="connsiteY0" fmla="*/ 0 h 1917321"/>
              <a:gd name="connsiteX1" fmla="*/ 1953611 w 2051394"/>
              <a:gd name="connsiteY1" fmla="*/ 0 h 1917321"/>
              <a:gd name="connsiteX2" fmla="*/ 2051394 w 2051394"/>
              <a:gd name="connsiteY2" fmla="*/ 97783 h 1917321"/>
              <a:gd name="connsiteX3" fmla="*/ 2051394 w 2051394"/>
              <a:gd name="connsiteY3" fmla="*/ 1917321 h 1917321"/>
              <a:gd name="connsiteX4" fmla="*/ 0 w 2051394"/>
              <a:gd name="connsiteY4" fmla="*/ 1917321 h 1917321"/>
              <a:gd name="connsiteX5" fmla="*/ 0 w 2051394"/>
              <a:gd name="connsiteY5" fmla="*/ 97783 h 1917321"/>
              <a:gd name="connsiteX6" fmla="*/ 97783 w 2051394"/>
              <a:gd name="connsiteY6" fmla="*/ 0 h 1917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51394" h="1917321">
                <a:moveTo>
                  <a:pt x="97783" y="0"/>
                </a:moveTo>
                <a:lnTo>
                  <a:pt x="1953611" y="0"/>
                </a:lnTo>
                <a:cubicBezTo>
                  <a:pt x="2007615" y="0"/>
                  <a:pt x="2051394" y="43779"/>
                  <a:pt x="2051394" y="97783"/>
                </a:cubicBezTo>
                <a:lnTo>
                  <a:pt x="2051394" y="1917321"/>
                </a:lnTo>
                <a:lnTo>
                  <a:pt x="0" y="1917321"/>
                </a:lnTo>
                <a:lnTo>
                  <a:pt x="0" y="97783"/>
                </a:lnTo>
                <a:cubicBezTo>
                  <a:pt x="0" y="43779"/>
                  <a:pt x="43779" y="0"/>
                  <a:pt x="97783" y="0"/>
                </a:cubicBezTo>
                <a:close/>
              </a:path>
            </a:pathLst>
          </a:custGeom>
        </p:spPr>
      </p:pic>
      <p:sp>
        <p:nvSpPr>
          <p:cNvPr id="79" name="TextBox 78">
            <a:extLst>
              <a:ext uri="{FF2B5EF4-FFF2-40B4-BE49-F238E27FC236}">
                <a16:creationId xmlns:a16="http://schemas.microsoft.com/office/drawing/2014/main" id="{5BC18172-D2CA-7C95-51C4-7C6B329A47A5}"/>
              </a:ext>
              <a:ext uri="{C183D7F6-B498-43B3-948B-1728B52AA6E4}">
                <adec:decorative xmlns:adec="http://schemas.microsoft.com/office/drawing/2017/decorative" val="1"/>
              </a:ext>
            </a:extLst>
          </p:cNvPr>
          <p:cNvSpPr txBox="1">
            <a:spLocks/>
          </p:cNvSpPr>
          <p:nvPr/>
        </p:nvSpPr>
        <p:spPr>
          <a:xfrm>
            <a:off x="2830044" y="3678332"/>
            <a:ext cx="2051394" cy="2671668"/>
          </a:xfrm>
          <a:prstGeom prst="round2SameRect">
            <a:avLst>
              <a:gd name="adj1" fmla="val 0"/>
              <a:gd name="adj2" fmla="val 5400"/>
            </a:avLst>
          </a:prstGeom>
          <a:solidFill>
            <a:schemeClr val="bg1"/>
          </a:solidFill>
          <a:effectLst>
            <a:outerShdw blurRad="63500" sx="101000" sy="101000" algn="ctr" rotWithShape="0">
              <a:prstClr val="black">
                <a:alpha val="10000"/>
              </a:prstClr>
            </a:outerShdw>
          </a:effectLst>
        </p:spPr>
        <p:txBody>
          <a:bodyPr wrap="square" lIns="365760" tIns="365760" rIns="365760" bIns="3657600" anchor="b" anchorCtr="0">
            <a:noAutofit/>
          </a:bodyPr>
          <a:lstStyle/>
          <a:p>
            <a:pPr marL="0" marR="0" lvl="0" indent="0" algn="ctr" defTabSz="914367" rtl="0" eaLnBrk="1" fontAlgn="auto" latinLnBrk="0" hangingPunct="1">
              <a:lnSpc>
                <a:spcPct val="100000"/>
              </a:lnSpc>
              <a:spcBef>
                <a:spcPts val="0"/>
              </a:spcBef>
              <a:spcAft>
                <a:spcPts val="121"/>
              </a:spcAft>
              <a:buClrTx/>
              <a:buSzTx/>
              <a:buFontTx/>
              <a:buNone/>
              <a:tabLst/>
              <a:defRPr/>
            </a:pPr>
            <a:endParaRPr kumimoji="0" lang="en-US" sz="1200" b="0" i="0" u="none" strike="noStrike" kern="1200" cap="none" spc="0" normalizeH="0" baseline="0" noProof="0">
              <a:ln>
                <a:noFill/>
              </a:ln>
              <a:solidFill>
                <a:srgbClr val="008575"/>
              </a:solidFill>
              <a:effectLst/>
              <a:uLnTx/>
              <a:uFillTx/>
              <a:latin typeface="Segoe UI Semibold"/>
              <a:ea typeface="+mn-ea"/>
              <a:cs typeface="Segoe UI Semibold" panose="020B0702040204020203" pitchFamily="34" charset="0"/>
            </a:endParaRPr>
          </a:p>
        </p:txBody>
      </p:sp>
      <p:sp>
        <p:nvSpPr>
          <p:cNvPr id="90" name="Content Placeholder 2">
            <a:extLst>
              <a:ext uri="{FF2B5EF4-FFF2-40B4-BE49-F238E27FC236}">
                <a16:creationId xmlns:a16="http://schemas.microsoft.com/office/drawing/2014/main" id="{B01F5A69-1D28-3902-0045-43C15556D7F1}"/>
              </a:ext>
            </a:extLst>
          </p:cNvPr>
          <p:cNvSpPr txBox="1">
            <a:spLocks/>
          </p:cNvSpPr>
          <p:nvPr/>
        </p:nvSpPr>
        <p:spPr>
          <a:xfrm>
            <a:off x="2959099" y="3826364"/>
            <a:ext cx="1840781" cy="1969770"/>
          </a:xfrm>
          <a:prstGeom prst="rect">
            <a:avLst/>
          </a:prstGeom>
        </p:spPr>
        <p:txBody>
          <a:bodyPr vert="horz" wrap="square" lIns="0" tIns="0" rIns="0" bIns="0" rtlCol="0" anchor="t">
            <a:no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14367">
              <a:spcBef>
                <a:spcPts val="1200"/>
              </a:spcBef>
              <a:buSzTx/>
            </a:pPr>
            <a:r>
              <a:rPr lang="en-US" sz="1600">
                <a:solidFill>
                  <a:srgbClr val="000000"/>
                </a:solidFill>
                <a:cs typeface="+mn-cs"/>
              </a:rPr>
              <a:t>Analyze data using Power BI</a:t>
            </a:r>
          </a:p>
        </p:txBody>
      </p:sp>
      <p:pic>
        <p:nvPicPr>
          <p:cNvPr id="99" name="Picture 98" descr="Man Looking At Computer Screen ">
            <a:extLst>
              <a:ext uri="{FF2B5EF4-FFF2-40B4-BE49-F238E27FC236}">
                <a16:creationId xmlns:a16="http://schemas.microsoft.com/office/drawing/2014/main" id="{83EBFE8D-23EB-2498-C224-1CFB3D244F62}"/>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5071826" y="1761012"/>
            <a:ext cx="2051394" cy="1917321"/>
          </a:xfrm>
          <a:custGeom>
            <a:avLst/>
            <a:gdLst>
              <a:gd name="connsiteX0" fmla="*/ 97783 w 2051394"/>
              <a:gd name="connsiteY0" fmla="*/ 0 h 1917321"/>
              <a:gd name="connsiteX1" fmla="*/ 1953611 w 2051394"/>
              <a:gd name="connsiteY1" fmla="*/ 0 h 1917321"/>
              <a:gd name="connsiteX2" fmla="*/ 2051394 w 2051394"/>
              <a:gd name="connsiteY2" fmla="*/ 97783 h 1917321"/>
              <a:gd name="connsiteX3" fmla="*/ 2051394 w 2051394"/>
              <a:gd name="connsiteY3" fmla="*/ 1917321 h 1917321"/>
              <a:gd name="connsiteX4" fmla="*/ 0 w 2051394"/>
              <a:gd name="connsiteY4" fmla="*/ 1917321 h 1917321"/>
              <a:gd name="connsiteX5" fmla="*/ 0 w 2051394"/>
              <a:gd name="connsiteY5" fmla="*/ 97783 h 1917321"/>
              <a:gd name="connsiteX6" fmla="*/ 97783 w 2051394"/>
              <a:gd name="connsiteY6" fmla="*/ 0 h 1917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51394" h="1917321">
                <a:moveTo>
                  <a:pt x="97783" y="0"/>
                </a:moveTo>
                <a:lnTo>
                  <a:pt x="1953611" y="0"/>
                </a:lnTo>
                <a:cubicBezTo>
                  <a:pt x="2007615" y="0"/>
                  <a:pt x="2051394" y="43779"/>
                  <a:pt x="2051394" y="97783"/>
                </a:cubicBezTo>
                <a:lnTo>
                  <a:pt x="2051394" y="1917321"/>
                </a:lnTo>
                <a:lnTo>
                  <a:pt x="0" y="1917321"/>
                </a:lnTo>
                <a:lnTo>
                  <a:pt x="0" y="97783"/>
                </a:lnTo>
                <a:cubicBezTo>
                  <a:pt x="0" y="43779"/>
                  <a:pt x="43779" y="0"/>
                  <a:pt x="97783" y="0"/>
                </a:cubicBezTo>
                <a:close/>
              </a:path>
            </a:pathLst>
          </a:custGeom>
        </p:spPr>
      </p:pic>
      <p:sp>
        <p:nvSpPr>
          <p:cNvPr id="108" name="TextBox 107">
            <a:extLst>
              <a:ext uri="{FF2B5EF4-FFF2-40B4-BE49-F238E27FC236}">
                <a16:creationId xmlns:a16="http://schemas.microsoft.com/office/drawing/2014/main" id="{AFB55CAF-2E67-53DA-D30F-6EB05147FB58}"/>
              </a:ext>
              <a:ext uri="{C183D7F6-B498-43B3-948B-1728B52AA6E4}">
                <adec:decorative xmlns:adec="http://schemas.microsoft.com/office/drawing/2017/decorative" val="1"/>
              </a:ext>
            </a:extLst>
          </p:cNvPr>
          <p:cNvSpPr txBox="1">
            <a:spLocks/>
          </p:cNvSpPr>
          <p:nvPr/>
        </p:nvSpPr>
        <p:spPr>
          <a:xfrm>
            <a:off x="5071826" y="3678332"/>
            <a:ext cx="2051394" cy="2671668"/>
          </a:xfrm>
          <a:prstGeom prst="round2SameRect">
            <a:avLst>
              <a:gd name="adj1" fmla="val 0"/>
              <a:gd name="adj2" fmla="val 5400"/>
            </a:avLst>
          </a:prstGeom>
          <a:solidFill>
            <a:schemeClr val="bg1"/>
          </a:solidFill>
          <a:effectLst>
            <a:outerShdw blurRad="63500" sx="101000" sy="101000" algn="ctr" rotWithShape="0">
              <a:prstClr val="black">
                <a:alpha val="10000"/>
              </a:prstClr>
            </a:outerShdw>
          </a:effectLst>
        </p:spPr>
        <p:txBody>
          <a:bodyPr wrap="square" lIns="365760" tIns="365760" rIns="365760" bIns="3657600" anchor="b" anchorCtr="0">
            <a:noAutofit/>
          </a:bodyPr>
          <a:lstStyle/>
          <a:p>
            <a:pPr marL="0" marR="0" lvl="0" indent="0" algn="ctr" defTabSz="914367" rtl="0" eaLnBrk="1" fontAlgn="auto" latinLnBrk="0" hangingPunct="1">
              <a:lnSpc>
                <a:spcPct val="100000"/>
              </a:lnSpc>
              <a:spcBef>
                <a:spcPts val="0"/>
              </a:spcBef>
              <a:spcAft>
                <a:spcPts val="121"/>
              </a:spcAft>
              <a:buClrTx/>
              <a:buSzTx/>
              <a:buFontTx/>
              <a:buNone/>
              <a:tabLst/>
              <a:defRPr/>
            </a:pPr>
            <a:endParaRPr kumimoji="0" lang="en-US" sz="1200" b="0" i="0" u="none" strike="noStrike" kern="1200" cap="none" spc="0" normalizeH="0" baseline="0" noProof="0">
              <a:ln>
                <a:noFill/>
              </a:ln>
              <a:solidFill>
                <a:srgbClr val="008575"/>
              </a:solidFill>
              <a:effectLst/>
              <a:uLnTx/>
              <a:uFillTx/>
              <a:latin typeface="Segoe UI Semibold"/>
              <a:ea typeface="+mn-ea"/>
              <a:cs typeface="Segoe UI Semibold" panose="020B0702040204020203" pitchFamily="34" charset="0"/>
            </a:endParaRPr>
          </a:p>
        </p:txBody>
      </p:sp>
      <p:sp>
        <p:nvSpPr>
          <p:cNvPr id="116" name="Content Placeholder 2">
            <a:extLst>
              <a:ext uri="{FF2B5EF4-FFF2-40B4-BE49-F238E27FC236}">
                <a16:creationId xmlns:a16="http://schemas.microsoft.com/office/drawing/2014/main" id="{97063317-FA88-BE0E-27B4-F7EB3155ACF7}"/>
              </a:ext>
            </a:extLst>
          </p:cNvPr>
          <p:cNvSpPr txBox="1">
            <a:spLocks/>
          </p:cNvSpPr>
          <p:nvPr/>
        </p:nvSpPr>
        <p:spPr>
          <a:xfrm>
            <a:off x="5200882" y="3826364"/>
            <a:ext cx="1840781" cy="1969770"/>
          </a:xfrm>
          <a:prstGeom prst="rect">
            <a:avLst/>
          </a:prstGeom>
        </p:spPr>
        <p:txBody>
          <a:bodyPr vert="horz" wrap="square" lIns="0" tIns="0" rIns="0" bIns="0" rtlCol="0" anchor="t">
            <a:no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14367">
              <a:spcBef>
                <a:spcPts val="1200"/>
              </a:spcBef>
              <a:buSzTx/>
            </a:pPr>
            <a:r>
              <a:rPr lang="en-US" sz="1600">
                <a:solidFill>
                  <a:srgbClr val="000000"/>
                </a:solidFill>
                <a:cs typeface="Segoe UI"/>
              </a:rPr>
              <a:t>Power Apps like Nonprofit Operations Toolkit can leverage all cloud solutions</a:t>
            </a:r>
          </a:p>
        </p:txBody>
      </p:sp>
      <p:pic>
        <p:nvPicPr>
          <p:cNvPr id="122" name="Picture 121" descr="A woman showing her laptop to her colleagues during a meeting">
            <a:extLst>
              <a:ext uri="{FF2B5EF4-FFF2-40B4-BE49-F238E27FC236}">
                <a16:creationId xmlns:a16="http://schemas.microsoft.com/office/drawing/2014/main" id="{CC0662C7-5E57-E7EA-D535-998B13F54191}"/>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7313608" y="1761012"/>
            <a:ext cx="2051394" cy="1917321"/>
          </a:xfrm>
          <a:custGeom>
            <a:avLst/>
            <a:gdLst>
              <a:gd name="connsiteX0" fmla="*/ 97783 w 2051394"/>
              <a:gd name="connsiteY0" fmla="*/ 0 h 1917321"/>
              <a:gd name="connsiteX1" fmla="*/ 1953611 w 2051394"/>
              <a:gd name="connsiteY1" fmla="*/ 0 h 1917321"/>
              <a:gd name="connsiteX2" fmla="*/ 2051394 w 2051394"/>
              <a:gd name="connsiteY2" fmla="*/ 97783 h 1917321"/>
              <a:gd name="connsiteX3" fmla="*/ 2051394 w 2051394"/>
              <a:gd name="connsiteY3" fmla="*/ 1917321 h 1917321"/>
              <a:gd name="connsiteX4" fmla="*/ 0 w 2051394"/>
              <a:gd name="connsiteY4" fmla="*/ 1917321 h 1917321"/>
              <a:gd name="connsiteX5" fmla="*/ 0 w 2051394"/>
              <a:gd name="connsiteY5" fmla="*/ 97783 h 1917321"/>
              <a:gd name="connsiteX6" fmla="*/ 97783 w 2051394"/>
              <a:gd name="connsiteY6" fmla="*/ 0 h 1917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51394" h="1917321">
                <a:moveTo>
                  <a:pt x="97783" y="0"/>
                </a:moveTo>
                <a:lnTo>
                  <a:pt x="1953611" y="0"/>
                </a:lnTo>
                <a:cubicBezTo>
                  <a:pt x="2007615" y="0"/>
                  <a:pt x="2051394" y="43779"/>
                  <a:pt x="2051394" y="97783"/>
                </a:cubicBezTo>
                <a:lnTo>
                  <a:pt x="2051394" y="1917321"/>
                </a:lnTo>
                <a:lnTo>
                  <a:pt x="0" y="1917321"/>
                </a:lnTo>
                <a:lnTo>
                  <a:pt x="0" y="97783"/>
                </a:lnTo>
                <a:cubicBezTo>
                  <a:pt x="0" y="43779"/>
                  <a:pt x="43779" y="0"/>
                  <a:pt x="97783" y="0"/>
                </a:cubicBezTo>
                <a:close/>
              </a:path>
            </a:pathLst>
          </a:custGeom>
        </p:spPr>
      </p:pic>
      <p:sp>
        <p:nvSpPr>
          <p:cNvPr id="128" name="TextBox 127">
            <a:extLst>
              <a:ext uri="{FF2B5EF4-FFF2-40B4-BE49-F238E27FC236}">
                <a16:creationId xmlns:a16="http://schemas.microsoft.com/office/drawing/2014/main" id="{F753E860-6B45-6D56-15A4-3DD7640FC83D}"/>
              </a:ext>
              <a:ext uri="{C183D7F6-B498-43B3-948B-1728B52AA6E4}">
                <adec:decorative xmlns:adec="http://schemas.microsoft.com/office/drawing/2017/decorative" val="1"/>
              </a:ext>
            </a:extLst>
          </p:cNvPr>
          <p:cNvSpPr txBox="1">
            <a:spLocks/>
          </p:cNvSpPr>
          <p:nvPr/>
        </p:nvSpPr>
        <p:spPr>
          <a:xfrm>
            <a:off x="7313608" y="3678332"/>
            <a:ext cx="2051394" cy="2671668"/>
          </a:xfrm>
          <a:prstGeom prst="round2SameRect">
            <a:avLst>
              <a:gd name="adj1" fmla="val 0"/>
              <a:gd name="adj2" fmla="val 5400"/>
            </a:avLst>
          </a:prstGeom>
          <a:solidFill>
            <a:schemeClr val="bg1"/>
          </a:solidFill>
          <a:effectLst>
            <a:outerShdw blurRad="63500" sx="101000" sy="101000" algn="ctr" rotWithShape="0">
              <a:prstClr val="black">
                <a:alpha val="10000"/>
              </a:prstClr>
            </a:outerShdw>
          </a:effectLst>
        </p:spPr>
        <p:txBody>
          <a:bodyPr wrap="square" lIns="365760" tIns="365760" rIns="365760" bIns="3657600" anchor="b" anchorCtr="0">
            <a:noAutofit/>
          </a:bodyPr>
          <a:lstStyle/>
          <a:p>
            <a:pPr marL="0" marR="0" lvl="0" indent="0" algn="ctr" defTabSz="914367" rtl="0" eaLnBrk="1" fontAlgn="auto" latinLnBrk="0" hangingPunct="1">
              <a:lnSpc>
                <a:spcPct val="100000"/>
              </a:lnSpc>
              <a:spcBef>
                <a:spcPts val="0"/>
              </a:spcBef>
              <a:spcAft>
                <a:spcPts val="121"/>
              </a:spcAft>
              <a:buClrTx/>
              <a:buSzTx/>
              <a:buFontTx/>
              <a:buNone/>
              <a:tabLst/>
              <a:defRPr/>
            </a:pPr>
            <a:endParaRPr kumimoji="0" lang="en-US" sz="1200" b="0" i="0" u="none" strike="noStrike" kern="1200" cap="none" spc="0" normalizeH="0" baseline="0" noProof="0">
              <a:ln>
                <a:noFill/>
              </a:ln>
              <a:solidFill>
                <a:srgbClr val="008575"/>
              </a:solidFill>
              <a:effectLst/>
              <a:uLnTx/>
              <a:uFillTx/>
              <a:latin typeface="Segoe UI Semibold"/>
              <a:ea typeface="+mn-ea"/>
              <a:cs typeface="Segoe UI Semibold" panose="020B0702040204020203" pitchFamily="34" charset="0"/>
            </a:endParaRPr>
          </a:p>
        </p:txBody>
      </p:sp>
      <p:pic>
        <p:nvPicPr>
          <p:cNvPr id="144" name="Picture 143" descr="Icon of a people working in the office">
            <a:extLst>
              <a:ext uri="{FF2B5EF4-FFF2-40B4-BE49-F238E27FC236}">
                <a16:creationId xmlns:a16="http://schemas.microsoft.com/office/drawing/2014/main" id="{4F9243B6-CF74-1B8D-19E1-22228CBE1BFE}"/>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9555389" y="1761013"/>
            <a:ext cx="2051394" cy="1917321"/>
          </a:xfrm>
          <a:custGeom>
            <a:avLst/>
            <a:gdLst>
              <a:gd name="connsiteX0" fmla="*/ 97783 w 2051394"/>
              <a:gd name="connsiteY0" fmla="*/ 0 h 1917321"/>
              <a:gd name="connsiteX1" fmla="*/ 1953611 w 2051394"/>
              <a:gd name="connsiteY1" fmla="*/ 0 h 1917321"/>
              <a:gd name="connsiteX2" fmla="*/ 2051394 w 2051394"/>
              <a:gd name="connsiteY2" fmla="*/ 97783 h 1917321"/>
              <a:gd name="connsiteX3" fmla="*/ 2051394 w 2051394"/>
              <a:gd name="connsiteY3" fmla="*/ 1917321 h 1917321"/>
              <a:gd name="connsiteX4" fmla="*/ 0 w 2051394"/>
              <a:gd name="connsiteY4" fmla="*/ 1917321 h 1917321"/>
              <a:gd name="connsiteX5" fmla="*/ 0 w 2051394"/>
              <a:gd name="connsiteY5" fmla="*/ 97783 h 1917321"/>
              <a:gd name="connsiteX6" fmla="*/ 97783 w 2051394"/>
              <a:gd name="connsiteY6" fmla="*/ 0 h 1917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51394" h="1917321">
                <a:moveTo>
                  <a:pt x="97783" y="0"/>
                </a:moveTo>
                <a:lnTo>
                  <a:pt x="1953611" y="0"/>
                </a:lnTo>
                <a:cubicBezTo>
                  <a:pt x="2007615" y="0"/>
                  <a:pt x="2051394" y="43779"/>
                  <a:pt x="2051394" y="97783"/>
                </a:cubicBezTo>
                <a:lnTo>
                  <a:pt x="2051394" y="1917321"/>
                </a:lnTo>
                <a:lnTo>
                  <a:pt x="0" y="1917321"/>
                </a:lnTo>
                <a:lnTo>
                  <a:pt x="0" y="97783"/>
                </a:lnTo>
                <a:cubicBezTo>
                  <a:pt x="0" y="43779"/>
                  <a:pt x="43779" y="0"/>
                  <a:pt x="97783" y="0"/>
                </a:cubicBezTo>
                <a:close/>
              </a:path>
            </a:pathLst>
          </a:custGeom>
        </p:spPr>
      </p:pic>
      <p:sp>
        <p:nvSpPr>
          <p:cNvPr id="133" name="Content Placeholder 2">
            <a:extLst>
              <a:ext uri="{FF2B5EF4-FFF2-40B4-BE49-F238E27FC236}">
                <a16:creationId xmlns:a16="http://schemas.microsoft.com/office/drawing/2014/main" id="{05B65C0B-1A16-DBF7-8BAD-7F0DEA8F72C2}"/>
              </a:ext>
            </a:extLst>
          </p:cNvPr>
          <p:cNvSpPr txBox="1">
            <a:spLocks/>
          </p:cNvSpPr>
          <p:nvPr/>
        </p:nvSpPr>
        <p:spPr>
          <a:xfrm>
            <a:off x="7442663" y="3826364"/>
            <a:ext cx="1840781" cy="1969770"/>
          </a:xfrm>
          <a:prstGeom prst="rect">
            <a:avLst/>
          </a:prstGeom>
        </p:spPr>
        <p:txBody>
          <a:bodyPr vert="horz" wrap="square" lIns="0" tIns="0" rIns="0" bIns="0" rtlCol="0" anchor="t">
            <a:no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14367">
              <a:spcBef>
                <a:spcPts val="1200"/>
              </a:spcBef>
              <a:buSzTx/>
            </a:pPr>
            <a:r>
              <a:rPr lang="en-US" sz="1600">
                <a:solidFill>
                  <a:srgbClr val="000000"/>
                </a:solidFill>
                <a:cs typeface="Segoe UI"/>
              </a:rPr>
              <a:t>Automate workflows using Power Automate</a:t>
            </a:r>
          </a:p>
        </p:txBody>
      </p:sp>
      <p:sp>
        <p:nvSpPr>
          <p:cNvPr id="139" name="TextBox 138">
            <a:extLst>
              <a:ext uri="{FF2B5EF4-FFF2-40B4-BE49-F238E27FC236}">
                <a16:creationId xmlns:a16="http://schemas.microsoft.com/office/drawing/2014/main" id="{8CD0E810-7FF8-7C8B-D0AF-A481122C2669}"/>
              </a:ext>
              <a:ext uri="{C183D7F6-B498-43B3-948B-1728B52AA6E4}">
                <adec:decorative xmlns:adec="http://schemas.microsoft.com/office/drawing/2017/decorative" val="1"/>
              </a:ext>
            </a:extLst>
          </p:cNvPr>
          <p:cNvSpPr txBox="1">
            <a:spLocks/>
          </p:cNvSpPr>
          <p:nvPr/>
        </p:nvSpPr>
        <p:spPr>
          <a:xfrm>
            <a:off x="9555389" y="3678332"/>
            <a:ext cx="2051394" cy="2671668"/>
          </a:xfrm>
          <a:prstGeom prst="round2SameRect">
            <a:avLst>
              <a:gd name="adj1" fmla="val 0"/>
              <a:gd name="adj2" fmla="val 5400"/>
            </a:avLst>
          </a:prstGeom>
          <a:solidFill>
            <a:schemeClr val="bg1"/>
          </a:solidFill>
          <a:effectLst>
            <a:outerShdw blurRad="63500" sx="101000" sy="101000" algn="ctr" rotWithShape="0">
              <a:prstClr val="black">
                <a:alpha val="10000"/>
              </a:prstClr>
            </a:outerShdw>
          </a:effectLst>
        </p:spPr>
        <p:txBody>
          <a:bodyPr wrap="square" lIns="365760" tIns="365760" rIns="365760" bIns="3657600" anchor="b" anchorCtr="0">
            <a:noAutofit/>
          </a:bodyPr>
          <a:lstStyle/>
          <a:p>
            <a:pPr marL="0" marR="0" lvl="0" indent="0" algn="ctr" defTabSz="914367" rtl="0" eaLnBrk="1" fontAlgn="auto" latinLnBrk="0" hangingPunct="1">
              <a:lnSpc>
                <a:spcPct val="100000"/>
              </a:lnSpc>
              <a:spcBef>
                <a:spcPts val="0"/>
              </a:spcBef>
              <a:spcAft>
                <a:spcPts val="121"/>
              </a:spcAft>
              <a:buClrTx/>
              <a:buSzTx/>
              <a:buFontTx/>
              <a:buNone/>
              <a:tabLst/>
              <a:defRPr/>
            </a:pPr>
            <a:endParaRPr kumimoji="0" lang="en-US" sz="1200" b="0" i="0" u="none" strike="noStrike" kern="1200" cap="none" spc="0" normalizeH="0" baseline="0" noProof="0">
              <a:ln>
                <a:noFill/>
              </a:ln>
              <a:solidFill>
                <a:srgbClr val="008575"/>
              </a:solidFill>
              <a:effectLst/>
              <a:uLnTx/>
              <a:uFillTx/>
              <a:latin typeface="Segoe UI Semibold"/>
              <a:ea typeface="+mn-ea"/>
              <a:cs typeface="Segoe UI Semibold" panose="020B0702040204020203" pitchFamily="34" charset="0"/>
            </a:endParaRPr>
          </a:p>
        </p:txBody>
      </p:sp>
      <p:sp>
        <p:nvSpPr>
          <p:cNvPr id="141" name="Content Placeholder 2">
            <a:extLst>
              <a:ext uri="{FF2B5EF4-FFF2-40B4-BE49-F238E27FC236}">
                <a16:creationId xmlns:a16="http://schemas.microsoft.com/office/drawing/2014/main" id="{0951C1C0-0282-DD51-E776-D89539374408}"/>
              </a:ext>
            </a:extLst>
          </p:cNvPr>
          <p:cNvSpPr txBox="1">
            <a:spLocks/>
          </p:cNvSpPr>
          <p:nvPr/>
        </p:nvSpPr>
        <p:spPr>
          <a:xfrm>
            <a:off x="9684444" y="3826364"/>
            <a:ext cx="1840781" cy="1969770"/>
          </a:xfrm>
          <a:prstGeom prst="rect">
            <a:avLst/>
          </a:prstGeom>
        </p:spPr>
        <p:txBody>
          <a:bodyPr vert="horz" wrap="square" lIns="0" tIns="0" rIns="0" bIns="0" rtlCol="0" anchor="t">
            <a:no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14367">
              <a:spcBef>
                <a:spcPts val="1200"/>
              </a:spcBef>
              <a:buSzTx/>
            </a:pPr>
            <a:r>
              <a:rPr lang="en-US" sz="1600">
                <a:solidFill>
                  <a:srgbClr val="000000"/>
                </a:solidFill>
                <a:cs typeface="Segoe UI"/>
              </a:rPr>
              <a:t>Build intelligent bots using Power Virtual Agents </a:t>
            </a:r>
          </a:p>
        </p:txBody>
      </p:sp>
    </p:spTree>
    <p:extLst>
      <p:ext uri="{BB962C8B-B14F-4D97-AF65-F5344CB8AC3E}">
        <p14:creationId xmlns:p14="http://schemas.microsoft.com/office/powerpoint/2010/main" val="4163857997"/>
      </p:ext>
    </p:extLst>
  </p:cSld>
  <p:clrMapOvr>
    <a:masterClrMapping/>
  </p:clrMapOvr>
  <p:transition advTm="42006">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5FA1601D-F6E5-A5DD-B68C-C27B825F4863}"/>
              </a:ext>
            </a:extLst>
          </p:cNvPr>
          <p:cNvSpPr>
            <a:spLocks noGrp="1"/>
          </p:cNvSpPr>
          <p:nvPr>
            <p:ph type="title"/>
          </p:nvPr>
        </p:nvSpPr>
        <p:spPr>
          <a:xfrm>
            <a:off x="588263" y="656960"/>
            <a:ext cx="4158362" cy="1107996"/>
          </a:xfrm>
        </p:spPr>
        <p:txBody>
          <a:bodyPr/>
          <a:lstStyle/>
          <a:p>
            <a:r>
              <a:rPr lang="en-US"/>
              <a:t>Tailored resources to help you succeed</a:t>
            </a:r>
          </a:p>
        </p:txBody>
      </p:sp>
      <p:sp>
        <p:nvSpPr>
          <p:cNvPr id="20" name="Text Placeholder 19">
            <a:extLst>
              <a:ext uri="{FF2B5EF4-FFF2-40B4-BE49-F238E27FC236}">
                <a16:creationId xmlns:a16="http://schemas.microsoft.com/office/drawing/2014/main" id="{803574E5-85D6-CC8F-8B8A-32B862AF3BF3}"/>
              </a:ext>
            </a:extLst>
          </p:cNvPr>
          <p:cNvSpPr>
            <a:spLocks noGrp="1"/>
          </p:cNvSpPr>
          <p:nvPr>
            <p:ph type="body" sz="quarter" idx="10"/>
          </p:nvPr>
        </p:nvSpPr>
        <p:spPr>
          <a:xfrm>
            <a:off x="584200" y="2188653"/>
            <a:ext cx="4162425" cy="2911566"/>
          </a:xfrm>
        </p:spPr>
        <p:txBody>
          <a:bodyPr/>
          <a:lstStyle/>
          <a:p>
            <a:pPr marL="342900" indent="-342900">
              <a:buFont typeface="Arial" panose="020B0604020202020204" pitchFamily="34" charset="0"/>
              <a:buChar char="•"/>
            </a:pPr>
            <a:r>
              <a:rPr lang="en-US"/>
              <a:t>Connect with customers with customizable campaigns</a:t>
            </a:r>
          </a:p>
          <a:p>
            <a:pPr marL="342900" indent="-342900">
              <a:buFont typeface="Arial" panose="020B0604020202020204" pitchFamily="34" charset="0"/>
              <a:buChar char="•"/>
            </a:pPr>
            <a:r>
              <a:rPr lang="en-US"/>
              <a:t>View partner spotlight stories to hear best practices</a:t>
            </a:r>
          </a:p>
          <a:p>
            <a:pPr marL="342900" indent="-342900">
              <a:buFont typeface="Arial" panose="020B0604020202020204" pitchFamily="34" charset="0"/>
              <a:buChar char="•"/>
            </a:pPr>
            <a:r>
              <a:rPr lang="en-US"/>
              <a:t>Sharpen your skills with training and readiness</a:t>
            </a:r>
          </a:p>
          <a:p>
            <a:pPr marL="342900" indent="-342900">
              <a:buFont typeface="Arial" panose="020B0604020202020204" pitchFamily="34" charset="0"/>
              <a:buChar char="•"/>
            </a:pPr>
            <a:r>
              <a:rPr lang="en-US"/>
              <a:t>Access to community updates for latest news and updates</a:t>
            </a:r>
          </a:p>
        </p:txBody>
      </p:sp>
      <p:sp>
        <p:nvSpPr>
          <p:cNvPr id="22" name="TextBox 21">
            <a:extLst>
              <a:ext uri="{FF2B5EF4-FFF2-40B4-BE49-F238E27FC236}">
                <a16:creationId xmlns:a16="http://schemas.microsoft.com/office/drawing/2014/main" id="{564CCD91-8957-A9C1-4616-736C07093F55}"/>
              </a:ext>
            </a:extLst>
          </p:cNvPr>
          <p:cNvSpPr txBox="1"/>
          <p:nvPr/>
        </p:nvSpPr>
        <p:spPr>
          <a:xfrm>
            <a:off x="771182" y="5830769"/>
            <a:ext cx="3975443" cy="61555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Segoe UI"/>
                <a:ea typeface="+mn-ea"/>
                <a:cs typeface="+mn-cs"/>
                <a:hlinkClick r:id="rId3"/>
              </a:rPr>
              <a:t>Build and implement solutions for nonprofits with Microsoft</a:t>
            </a:r>
            <a:endParaRPr kumimoji="0" lang="en-US" sz="2000" b="0" i="0" u="none" strike="noStrike" kern="1200" cap="none" spc="0" normalizeH="0" baseline="0" noProof="0">
              <a:ln>
                <a:noFill/>
              </a:ln>
              <a:solidFill>
                <a:srgbClr val="000000"/>
              </a:solidFill>
              <a:effectLst/>
              <a:uLnTx/>
              <a:uFillTx/>
              <a:latin typeface="Segoe UI"/>
              <a:ea typeface="+mn-ea"/>
              <a:cs typeface="+mn-cs"/>
            </a:endParaRPr>
          </a:p>
        </p:txBody>
      </p:sp>
      <p:pic>
        <p:nvPicPr>
          <p:cNvPr id="28" name="Picture 27" descr="Graphical user interface, website&#10;&#10;Description automatically generated">
            <a:extLst>
              <a:ext uri="{FF2B5EF4-FFF2-40B4-BE49-F238E27FC236}">
                <a16:creationId xmlns:a16="http://schemas.microsoft.com/office/drawing/2014/main" id="{5B97F492-97D6-FDD9-5061-132ACBBBC0D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096000" y="281161"/>
            <a:ext cx="4302397" cy="629567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76847273"/>
      </p:ext>
    </p:extLst>
  </p:cSld>
  <p:clrMapOvr>
    <a:masterClrMapping/>
  </p:clrMapOvr>
  <p:transition advTm="24275">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4E703F-1789-FCCD-66BE-B0C9118D22E9}"/>
              </a:ext>
            </a:extLst>
          </p:cNvPr>
          <p:cNvSpPr>
            <a:spLocks noGrp="1"/>
          </p:cNvSpPr>
          <p:nvPr>
            <p:ph type="title"/>
          </p:nvPr>
        </p:nvSpPr>
        <p:spPr/>
        <p:txBody>
          <a:bodyPr/>
          <a:lstStyle/>
          <a:p>
            <a:r>
              <a:rPr lang="en-US"/>
              <a:t>Onboard to the nonprofit sector</a:t>
            </a:r>
          </a:p>
        </p:txBody>
      </p:sp>
      <p:pic>
        <p:nvPicPr>
          <p:cNvPr id="16" name="Picture Placeholder 15" descr="Torch outline">
            <a:extLst>
              <a:ext uri="{FF2B5EF4-FFF2-40B4-BE49-F238E27FC236}">
                <a16:creationId xmlns:a16="http://schemas.microsoft.com/office/drawing/2014/main" id="{854C8277-6562-7398-4A2A-1DA09837592B}"/>
              </a:ext>
            </a:extLst>
          </p:cNvPr>
          <p:cNvPicPr>
            <a:picLocks noGrp="1" noChangeAspect="1"/>
          </p:cNvPicPr>
          <p:nvPr>
            <p:ph type="pic" sz="quarter" idx="28"/>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p:blipFill>
        <p:spPr/>
      </p:pic>
      <p:sp>
        <p:nvSpPr>
          <p:cNvPr id="3" name="Text Placeholder 2">
            <a:extLst>
              <a:ext uri="{FF2B5EF4-FFF2-40B4-BE49-F238E27FC236}">
                <a16:creationId xmlns:a16="http://schemas.microsoft.com/office/drawing/2014/main" id="{E1B036EA-B65A-4F9A-108F-B30D5E4C0053}"/>
              </a:ext>
            </a:extLst>
          </p:cNvPr>
          <p:cNvSpPr>
            <a:spLocks noGrp="1"/>
          </p:cNvSpPr>
          <p:nvPr>
            <p:ph type="body" sz="quarter" idx="11"/>
          </p:nvPr>
        </p:nvSpPr>
        <p:spPr>
          <a:xfrm>
            <a:off x="601664" y="4176112"/>
            <a:ext cx="2520950" cy="276999"/>
          </a:xfrm>
        </p:spPr>
        <p:txBody>
          <a:bodyPr/>
          <a:lstStyle/>
          <a:p>
            <a:pPr marL="285750" indent="-285750">
              <a:buFont typeface="Wingdings" panose="05000000000000000000" pitchFamily="2" charset="2"/>
              <a:buChar char="ü"/>
            </a:pPr>
            <a:r>
              <a:rPr lang="en-US"/>
              <a:t>Discover nonprofits</a:t>
            </a:r>
          </a:p>
        </p:txBody>
      </p:sp>
      <p:sp>
        <p:nvSpPr>
          <p:cNvPr id="4" name="Text Placeholder 3">
            <a:extLst>
              <a:ext uri="{FF2B5EF4-FFF2-40B4-BE49-F238E27FC236}">
                <a16:creationId xmlns:a16="http://schemas.microsoft.com/office/drawing/2014/main" id="{3B894651-7475-5520-F21E-C68AF716E9DD}"/>
              </a:ext>
            </a:extLst>
          </p:cNvPr>
          <p:cNvSpPr>
            <a:spLocks noGrp="1"/>
          </p:cNvSpPr>
          <p:nvPr>
            <p:ph type="body" sz="quarter" idx="12"/>
          </p:nvPr>
        </p:nvSpPr>
        <p:spPr/>
        <p:txBody>
          <a:bodyPr/>
          <a:lstStyle/>
          <a:p>
            <a:r>
              <a:rPr lang="en-US"/>
              <a:t>Step 1</a:t>
            </a:r>
          </a:p>
        </p:txBody>
      </p:sp>
      <p:sp>
        <p:nvSpPr>
          <p:cNvPr id="30" name="Text Placeholder 29">
            <a:extLst>
              <a:ext uri="{FF2B5EF4-FFF2-40B4-BE49-F238E27FC236}">
                <a16:creationId xmlns:a16="http://schemas.microsoft.com/office/drawing/2014/main" id="{5EE25E17-0617-04BE-49EC-1457D5D54FB7}"/>
              </a:ext>
            </a:extLst>
          </p:cNvPr>
          <p:cNvSpPr>
            <a:spLocks noGrp="1"/>
          </p:cNvSpPr>
          <p:nvPr>
            <p:ph type="body" sz="quarter" idx="32"/>
          </p:nvPr>
        </p:nvSpPr>
        <p:spPr/>
        <p:txBody>
          <a:bodyPr/>
          <a:lstStyle/>
          <a:p>
            <a:r>
              <a:rPr lang="en-US"/>
              <a:t>Gain insight to </a:t>
            </a:r>
            <a:r>
              <a:rPr lang="en-US" sz="1200">
                <a:solidFill>
                  <a:srgbClr val="242424"/>
                </a:solidFill>
                <a:effectLst/>
                <a:latin typeface="Segoe UI" panose="020B0502040204020203" pitchFamily="34" charset="0"/>
                <a:ea typeface="Times New Roman" panose="02020603050405020304" pitchFamily="18" charset="0"/>
                <a:cs typeface="Times New Roman" panose="02020603050405020304" pitchFamily="18" charset="0"/>
              </a:rPr>
              <a:t>nonprofits who are ne</a:t>
            </a:r>
            <a:r>
              <a:rPr lang="en-US" sz="1200" b="0">
                <a:solidFill>
                  <a:srgbClr val="242424"/>
                </a:solidFill>
                <a:effectLst/>
                <a:latin typeface="Segoe UI" panose="020B0502040204020203" pitchFamily="34" charset="0"/>
                <a:ea typeface="Times New Roman" panose="02020603050405020304" pitchFamily="18" charset="0"/>
                <a:cs typeface="Times New Roman" panose="02020603050405020304" pitchFamily="18" charset="0"/>
              </a:rPr>
              <a:t>ed technology to support them in addressing our world's most challenging issues. </a:t>
            </a:r>
          </a:p>
          <a:p>
            <a:endParaRPr lang="en-US"/>
          </a:p>
        </p:txBody>
      </p:sp>
      <p:pic>
        <p:nvPicPr>
          <p:cNvPr id="10" name="Picture Placeholder 9" descr="Teacher outline">
            <a:extLst>
              <a:ext uri="{FF2B5EF4-FFF2-40B4-BE49-F238E27FC236}">
                <a16:creationId xmlns:a16="http://schemas.microsoft.com/office/drawing/2014/main" id="{14F11B5F-8C64-88E4-017B-C261DB504248}"/>
              </a:ext>
            </a:extLst>
          </p:cNvPr>
          <p:cNvPicPr>
            <a:picLocks noGrp="1" noChangeAspect="1"/>
          </p:cNvPicPr>
          <p:nvPr>
            <p:ph type="pic" sz="quarter" idx="29"/>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p:blipFill>
        <p:spPr/>
      </p:pic>
      <p:sp>
        <p:nvSpPr>
          <p:cNvPr id="5" name="Text Placeholder 4">
            <a:extLst>
              <a:ext uri="{FF2B5EF4-FFF2-40B4-BE49-F238E27FC236}">
                <a16:creationId xmlns:a16="http://schemas.microsoft.com/office/drawing/2014/main" id="{7DB367F2-8BE8-BA8D-4A57-746F3E210BEA}"/>
              </a:ext>
            </a:extLst>
          </p:cNvPr>
          <p:cNvSpPr>
            <a:spLocks noGrp="1"/>
          </p:cNvSpPr>
          <p:nvPr>
            <p:ph type="body" sz="quarter" idx="14"/>
          </p:nvPr>
        </p:nvSpPr>
        <p:spPr/>
        <p:txBody>
          <a:bodyPr/>
          <a:lstStyle/>
          <a:p>
            <a:pPr marL="285750" indent="-285750">
              <a:buFont typeface="Wingdings" panose="05000000000000000000" pitchFamily="2" charset="2"/>
              <a:buChar char="ü"/>
            </a:pPr>
            <a:r>
              <a:rPr lang="en-US"/>
              <a:t>Align your skills</a:t>
            </a:r>
          </a:p>
        </p:txBody>
      </p:sp>
      <p:sp>
        <p:nvSpPr>
          <p:cNvPr id="6" name="Text Placeholder 5">
            <a:extLst>
              <a:ext uri="{FF2B5EF4-FFF2-40B4-BE49-F238E27FC236}">
                <a16:creationId xmlns:a16="http://schemas.microsoft.com/office/drawing/2014/main" id="{F53E9BA0-49EB-3EA4-9F31-B1C39498C2DF}"/>
              </a:ext>
            </a:extLst>
          </p:cNvPr>
          <p:cNvSpPr>
            <a:spLocks noGrp="1"/>
          </p:cNvSpPr>
          <p:nvPr>
            <p:ph type="body" sz="quarter" idx="15"/>
          </p:nvPr>
        </p:nvSpPr>
        <p:spPr/>
        <p:txBody>
          <a:bodyPr/>
          <a:lstStyle/>
          <a:p>
            <a:r>
              <a:rPr lang="en-US"/>
              <a:t>Step 2</a:t>
            </a:r>
          </a:p>
        </p:txBody>
      </p:sp>
      <p:sp>
        <p:nvSpPr>
          <p:cNvPr id="31" name="Text Placeholder 30">
            <a:extLst>
              <a:ext uri="{FF2B5EF4-FFF2-40B4-BE49-F238E27FC236}">
                <a16:creationId xmlns:a16="http://schemas.microsoft.com/office/drawing/2014/main" id="{C50222AE-525D-6A46-C73E-8FF32D2DD4B9}"/>
              </a:ext>
            </a:extLst>
          </p:cNvPr>
          <p:cNvSpPr>
            <a:spLocks noGrp="1"/>
          </p:cNvSpPr>
          <p:nvPr>
            <p:ph type="body" sz="quarter" idx="33"/>
          </p:nvPr>
        </p:nvSpPr>
        <p:spPr/>
        <p:txBody>
          <a:bodyPr/>
          <a:lstStyle/>
          <a:p>
            <a:r>
              <a:rPr lang="en-US"/>
              <a:t>Leverage your existing skill set to  reach your nonprofit customers in need of your services to deliver on their mission. </a:t>
            </a:r>
          </a:p>
        </p:txBody>
      </p:sp>
      <p:pic>
        <p:nvPicPr>
          <p:cNvPr id="12" name="Picture Placeholder 11" descr="Target Audience outline">
            <a:extLst>
              <a:ext uri="{FF2B5EF4-FFF2-40B4-BE49-F238E27FC236}">
                <a16:creationId xmlns:a16="http://schemas.microsoft.com/office/drawing/2014/main" id="{98A83A2C-FD8A-8480-FE9A-A75503066906}"/>
              </a:ext>
            </a:extLst>
          </p:cNvPr>
          <p:cNvPicPr>
            <a:picLocks noGrp="1" noChangeAspect="1"/>
          </p:cNvPicPr>
          <p:nvPr>
            <p:ph type="pic" sz="quarter" idx="30"/>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a:fillRect/>
          </a:stretch>
        </p:blipFill>
        <p:spPr/>
      </p:pic>
      <p:sp>
        <p:nvSpPr>
          <p:cNvPr id="7" name="Text Placeholder 6">
            <a:extLst>
              <a:ext uri="{FF2B5EF4-FFF2-40B4-BE49-F238E27FC236}">
                <a16:creationId xmlns:a16="http://schemas.microsoft.com/office/drawing/2014/main" id="{C77A7639-2126-1FB7-4A4B-02A05E1A0F64}"/>
              </a:ext>
            </a:extLst>
          </p:cNvPr>
          <p:cNvSpPr>
            <a:spLocks noGrp="1"/>
          </p:cNvSpPr>
          <p:nvPr>
            <p:ph type="body" sz="quarter" idx="17"/>
          </p:nvPr>
        </p:nvSpPr>
        <p:spPr>
          <a:xfrm>
            <a:off x="6256338" y="4168321"/>
            <a:ext cx="2520950" cy="276999"/>
          </a:xfrm>
        </p:spPr>
        <p:txBody>
          <a:bodyPr/>
          <a:lstStyle/>
          <a:p>
            <a:pPr marL="285750" indent="-285750">
              <a:buFont typeface="Wingdings" panose="05000000000000000000" pitchFamily="2" charset="2"/>
              <a:buChar char="q"/>
            </a:pPr>
            <a:r>
              <a:rPr lang="en-US"/>
              <a:t>Target your audience</a:t>
            </a:r>
          </a:p>
        </p:txBody>
      </p:sp>
      <p:sp>
        <p:nvSpPr>
          <p:cNvPr id="8" name="Text Placeholder 7">
            <a:extLst>
              <a:ext uri="{FF2B5EF4-FFF2-40B4-BE49-F238E27FC236}">
                <a16:creationId xmlns:a16="http://schemas.microsoft.com/office/drawing/2014/main" id="{B9330DB2-C5B9-9CCD-366A-657C27A33448}"/>
              </a:ext>
            </a:extLst>
          </p:cNvPr>
          <p:cNvSpPr>
            <a:spLocks noGrp="1"/>
          </p:cNvSpPr>
          <p:nvPr>
            <p:ph type="body" sz="quarter" idx="18"/>
          </p:nvPr>
        </p:nvSpPr>
        <p:spPr/>
        <p:txBody>
          <a:bodyPr/>
          <a:lstStyle/>
          <a:p>
            <a:r>
              <a:rPr lang="en-US"/>
              <a:t>Step 3</a:t>
            </a:r>
          </a:p>
        </p:txBody>
      </p:sp>
      <p:sp>
        <p:nvSpPr>
          <p:cNvPr id="32" name="Text Placeholder 31">
            <a:extLst>
              <a:ext uri="{FF2B5EF4-FFF2-40B4-BE49-F238E27FC236}">
                <a16:creationId xmlns:a16="http://schemas.microsoft.com/office/drawing/2014/main" id="{ACED2FE4-4DE5-5B45-BBCB-F540655E0F84}"/>
              </a:ext>
            </a:extLst>
          </p:cNvPr>
          <p:cNvSpPr>
            <a:spLocks noGrp="1"/>
          </p:cNvSpPr>
          <p:nvPr>
            <p:ph type="body" sz="quarter" idx="34"/>
          </p:nvPr>
        </p:nvSpPr>
        <p:spPr/>
        <p:txBody>
          <a:bodyPr/>
          <a:lstStyle/>
          <a:p>
            <a:r>
              <a:rPr lang="en-US"/>
              <a:t>Access customizable campaigns, targeted offers and more to reach your local and global nonprofit organizations. </a:t>
            </a:r>
          </a:p>
          <a:p>
            <a:endParaRPr lang="en-US"/>
          </a:p>
        </p:txBody>
      </p:sp>
      <p:pic>
        <p:nvPicPr>
          <p:cNvPr id="14" name="Picture Placeholder 13" descr="Share outline">
            <a:extLst>
              <a:ext uri="{FF2B5EF4-FFF2-40B4-BE49-F238E27FC236}">
                <a16:creationId xmlns:a16="http://schemas.microsoft.com/office/drawing/2014/main" id="{0AA34CC5-B768-3109-4BD7-8F82821E71EA}"/>
              </a:ext>
            </a:extLst>
          </p:cNvPr>
          <p:cNvPicPr>
            <a:picLocks noGrp="1" noChangeAspect="1"/>
          </p:cNvPicPr>
          <p:nvPr>
            <p:ph type="pic" sz="quarter" idx="31"/>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a:fillRect/>
          </a:stretch>
        </p:blipFill>
        <p:spPr/>
      </p:pic>
      <p:sp>
        <p:nvSpPr>
          <p:cNvPr id="24" name="Text Placeholder 23">
            <a:extLst>
              <a:ext uri="{FF2B5EF4-FFF2-40B4-BE49-F238E27FC236}">
                <a16:creationId xmlns:a16="http://schemas.microsoft.com/office/drawing/2014/main" id="{721BCEA7-8E70-9308-2508-6F43D25EF5E1}"/>
              </a:ext>
            </a:extLst>
          </p:cNvPr>
          <p:cNvSpPr>
            <a:spLocks noGrp="1"/>
          </p:cNvSpPr>
          <p:nvPr>
            <p:ph type="body" sz="quarter" idx="20"/>
          </p:nvPr>
        </p:nvSpPr>
        <p:spPr>
          <a:xfrm>
            <a:off x="9070975" y="4168321"/>
            <a:ext cx="2520950" cy="276999"/>
          </a:xfrm>
        </p:spPr>
        <p:txBody>
          <a:bodyPr/>
          <a:lstStyle/>
          <a:p>
            <a:pPr marL="285750" indent="-285750">
              <a:buFont typeface="Wingdings" panose="05000000000000000000" pitchFamily="2" charset="2"/>
              <a:buChar char="q"/>
            </a:pPr>
            <a:r>
              <a:rPr lang="en-US"/>
              <a:t>Connect with peers</a:t>
            </a:r>
          </a:p>
        </p:txBody>
      </p:sp>
      <p:sp>
        <p:nvSpPr>
          <p:cNvPr id="25" name="Text Placeholder 24">
            <a:extLst>
              <a:ext uri="{FF2B5EF4-FFF2-40B4-BE49-F238E27FC236}">
                <a16:creationId xmlns:a16="http://schemas.microsoft.com/office/drawing/2014/main" id="{8E1281F6-DE49-B20F-C18D-82F23AD6ECBD}"/>
              </a:ext>
            </a:extLst>
          </p:cNvPr>
          <p:cNvSpPr>
            <a:spLocks noGrp="1"/>
          </p:cNvSpPr>
          <p:nvPr>
            <p:ph type="body" sz="quarter" idx="21"/>
          </p:nvPr>
        </p:nvSpPr>
        <p:spPr/>
        <p:txBody>
          <a:bodyPr/>
          <a:lstStyle/>
          <a:p>
            <a:r>
              <a:rPr lang="en-US"/>
              <a:t>Step 4</a:t>
            </a:r>
          </a:p>
        </p:txBody>
      </p:sp>
      <p:sp>
        <p:nvSpPr>
          <p:cNvPr id="33" name="Text Placeholder 32">
            <a:extLst>
              <a:ext uri="{FF2B5EF4-FFF2-40B4-BE49-F238E27FC236}">
                <a16:creationId xmlns:a16="http://schemas.microsoft.com/office/drawing/2014/main" id="{F83B8366-52F8-D219-E96D-28B65FDC5BB5}"/>
              </a:ext>
            </a:extLst>
          </p:cNvPr>
          <p:cNvSpPr>
            <a:spLocks noGrp="1"/>
          </p:cNvSpPr>
          <p:nvPr>
            <p:ph type="body" sz="quarter" idx="35"/>
          </p:nvPr>
        </p:nvSpPr>
        <p:spPr/>
        <p:txBody>
          <a:bodyPr/>
          <a:lstStyle/>
          <a:p>
            <a:r>
              <a:rPr lang="en-US"/>
              <a:t>Join a community of partners servicing the nonprofits to share best practices and get latest news. </a:t>
            </a:r>
          </a:p>
          <a:p>
            <a:endParaRPr lang="en-US"/>
          </a:p>
        </p:txBody>
      </p:sp>
    </p:spTree>
    <p:extLst>
      <p:ext uri="{BB962C8B-B14F-4D97-AF65-F5344CB8AC3E}">
        <p14:creationId xmlns:p14="http://schemas.microsoft.com/office/powerpoint/2010/main" val="3713342466"/>
      </p:ext>
    </p:extLst>
  </p:cSld>
  <p:clrMapOvr>
    <a:masterClrMapping/>
  </p:clrMapOvr>
  <p:transition advTm="27905">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B2C07E3B-E2D1-47E5-A6FE-10348C4FD90D}"/>
              </a:ext>
            </a:extLst>
          </p:cNvPr>
          <p:cNvSpPr txBox="1">
            <a:spLocks noGrp="1"/>
          </p:cNvSpPr>
          <p:nvPr>
            <p:ph type="title"/>
          </p:nvPr>
        </p:nvSpPr>
        <p:spPr>
          <a:xfrm>
            <a:off x="597857" y="2691804"/>
            <a:ext cx="4946295" cy="723916"/>
          </a:xfrm>
          <a:prstGeom prst="rect">
            <a:avLst/>
          </a:prstGeom>
          <a:noFill/>
          <a:ln>
            <a:noFill/>
            <a:prstDash/>
          </a:ln>
          <a:effectLst/>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lvl1pPr algn="l" defTabSz="951304" rtl="0" eaLnBrk="1" latinLnBrk="0" hangingPunct="1">
              <a:lnSpc>
                <a:spcPct val="90000"/>
              </a:lnSpc>
              <a:spcBef>
                <a:spcPct val="0"/>
              </a:spcBef>
              <a:buNone/>
              <a:defRPr lang="en-US" sz="3672" b="1" kern="1200" cap="none" spc="-51"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pPr marL="0" marR="0" lvl="0" indent="0" algn="l" defTabSz="932384" rtl="0" eaLnBrk="1" fontAlgn="auto" latinLnBrk="0" hangingPunct="1">
              <a:lnSpc>
                <a:spcPct val="100000"/>
              </a:lnSpc>
              <a:spcBef>
                <a:spcPct val="0"/>
              </a:spcBef>
              <a:spcAft>
                <a:spcPts val="0"/>
              </a:spcAft>
              <a:buClrTx/>
              <a:buSzTx/>
              <a:buFontTx/>
              <a:buNone/>
              <a:tabLst/>
              <a:defRPr/>
            </a:pPr>
            <a:r>
              <a:rPr kumimoji="0" lang="en-IN" sz="4700" b="0" i="0" u="none" strike="noStrike" kern="1200" cap="none" spc="0" normalizeH="0" baseline="0" noProof="0">
                <a:ln w="3175">
                  <a:noFill/>
                </a:ln>
                <a:solidFill>
                  <a:schemeClr val="tx1"/>
                </a:solidFill>
                <a:effectLst/>
                <a:uLnTx/>
                <a:uFillTx/>
                <a:latin typeface="+mj-lt"/>
                <a:ea typeface="+mn-ea"/>
                <a:cs typeface="Segoe UI"/>
              </a:rPr>
              <a:t>Thank you</a:t>
            </a:r>
          </a:p>
        </p:txBody>
      </p:sp>
      <p:pic>
        <p:nvPicPr>
          <p:cNvPr id="17" name="MS logo white - EMF" descr="Microsoft logo">
            <a:extLst>
              <a:ext uri="{FF2B5EF4-FFF2-40B4-BE49-F238E27FC236}">
                <a16:creationId xmlns:a16="http://schemas.microsoft.com/office/drawing/2014/main" id="{6D91AEE7-5500-4AE4-9BD7-45F687C8708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pic>
        <p:nvPicPr>
          <p:cNvPr id="3" name="Picture 2" descr="Collage depicting a man hugging another man with other players in the background, A woman holding a child and smiling, three young girls engaged in a conversation, two medical professionals comforting a patient lying in front of them and a girl holding a book.">
            <a:extLst>
              <a:ext uri="{FF2B5EF4-FFF2-40B4-BE49-F238E27FC236}">
                <a16:creationId xmlns:a16="http://schemas.microsoft.com/office/drawing/2014/main" id="{39F4998E-5D9B-45FA-BD94-3F00900FF2F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829300" y="0"/>
            <a:ext cx="6362700" cy="6858000"/>
          </a:xfrm>
          <a:prstGeom prst="rect">
            <a:avLst/>
          </a:prstGeom>
        </p:spPr>
      </p:pic>
      <p:sp>
        <p:nvSpPr>
          <p:cNvPr id="11" name="Content Placeholder 10">
            <a:extLst>
              <a:ext uri="{FF2B5EF4-FFF2-40B4-BE49-F238E27FC236}">
                <a16:creationId xmlns:a16="http://schemas.microsoft.com/office/drawing/2014/main" id="{7BB1C97D-F1A5-47CD-846D-D69807046365}"/>
              </a:ext>
            </a:extLst>
          </p:cNvPr>
          <p:cNvSpPr>
            <a:spLocks noGrp="1"/>
          </p:cNvSpPr>
          <p:nvPr>
            <p:ph sz="quarter" idx="13"/>
          </p:nvPr>
        </p:nvSpPr>
        <p:spPr>
          <a:xfrm>
            <a:off x="584200" y="6162904"/>
            <a:ext cx="2195989" cy="107722"/>
          </a:xfrm>
        </p:spPr>
        <p:txBody>
          <a:bodyPr/>
          <a:lstStyle/>
          <a:p>
            <a:pPr lvl="0" defTabSz="932290" eaLnBrk="0" hangingPunct="0">
              <a:spcBef>
                <a:spcPts val="0"/>
              </a:spcBef>
              <a:buSzTx/>
            </a:pPr>
            <a:r>
              <a:rPr lang="en-US" sz="700">
                <a:solidFill>
                  <a:srgbClr val="FFFFFF"/>
                </a:solidFill>
              </a:rPr>
              <a:t>© Copyright Microsoft Corporation. All rights reserved.</a:t>
            </a:r>
          </a:p>
        </p:txBody>
      </p:sp>
    </p:spTree>
    <p:extLst>
      <p:ext uri="{BB962C8B-B14F-4D97-AF65-F5344CB8AC3E}">
        <p14:creationId xmlns:p14="http://schemas.microsoft.com/office/powerpoint/2010/main" val="2066286061"/>
      </p:ext>
    </p:extLst>
  </p:cSld>
  <p:clrMapOvr>
    <a:masterClrMapping/>
  </p:clrMapOvr>
  <p:transition advTm="14042">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itle 31">
            <a:extLst>
              <a:ext uri="{FF2B5EF4-FFF2-40B4-BE49-F238E27FC236}">
                <a16:creationId xmlns:a16="http://schemas.microsoft.com/office/drawing/2014/main" id="{DC4EDA7A-8228-463C-9862-AA11589F5A3F}"/>
              </a:ext>
              <a:ext uri="{C183D7F6-B498-43B3-948B-1728B52AA6E4}">
                <adec:decorative xmlns:adec="http://schemas.microsoft.com/office/drawing/2017/decorative" val="0"/>
              </a:ext>
            </a:extLst>
          </p:cNvPr>
          <p:cNvSpPr>
            <a:spLocks noGrp="1"/>
          </p:cNvSpPr>
          <p:nvPr>
            <p:ph type="title"/>
          </p:nvPr>
        </p:nvSpPr>
        <p:spPr bwMode="auto">
          <a:xfrm>
            <a:off x="588263" y="2329776"/>
            <a:ext cx="2506629" cy="2215991"/>
          </a:xfrm>
          <a:prstGeom prst="rect">
            <a:avLst/>
          </a:prstGeom>
          <a:noFill/>
          <a:ln w="9525" cap="flat" cmpd="sng" algn="ctr">
            <a:no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50" normalizeH="0" baseline="0" noProof="0">
                <a:ln w="3175">
                  <a:noFill/>
                </a:ln>
                <a:solidFill>
                  <a:schemeClr val="bg1"/>
                </a:solidFill>
                <a:effectLst/>
                <a:uLnTx/>
                <a:uFillTx/>
                <a:latin typeface="+mj-lt"/>
                <a:ea typeface="+mn-ea"/>
                <a:cs typeface="Segoe UI" pitchFamily="34" charset="0"/>
              </a:rPr>
              <a:t>Leverage your skills to impact the world</a:t>
            </a:r>
            <a:endParaRPr kumimoji="0" lang="en-IN" sz="3600" b="0" i="0" u="none" strike="noStrike" kern="1200" cap="none" spc="-50" normalizeH="0" baseline="0" noProof="0">
              <a:ln w="3175">
                <a:noFill/>
              </a:ln>
              <a:solidFill>
                <a:schemeClr val="bg1"/>
              </a:solidFill>
              <a:effectLst/>
              <a:uLnTx/>
              <a:uFillTx/>
              <a:latin typeface="+mj-lt"/>
              <a:ea typeface="+mn-ea"/>
              <a:cs typeface="Segoe UI" pitchFamily="34" charset="0"/>
            </a:endParaRPr>
          </a:p>
        </p:txBody>
      </p:sp>
      <p:sp>
        <p:nvSpPr>
          <p:cNvPr id="2" name="Content Placeholder 1">
            <a:extLst>
              <a:ext uri="{FF2B5EF4-FFF2-40B4-BE49-F238E27FC236}">
                <a16:creationId xmlns:a16="http://schemas.microsoft.com/office/drawing/2014/main" id="{F8847842-9B70-4BBE-9927-0A1478AFD88D}"/>
              </a:ext>
            </a:extLst>
          </p:cNvPr>
          <p:cNvSpPr>
            <a:spLocks noGrp="1"/>
          </p:cNvSpPr>
          <p:nvPr>
            <p:ph sz="quarter" idx="10"/>
          </p:nvPr>
        </p:nvSpPr>
        <p:spPr>
          <a:xfrm>
            <a:off x="4140200" y="593494"/>
            <a:ext cx="6996724" cy="492443"/>
          </a:xfrm>
        </p:spPr>
        <p:txBody>
          <a:bodyPr/>
          <a:lstStyle/>
          <a:p>
            <a:pPr lvl="0" defTabSz="914367">
              <a:spcBef>
                <a:spcPts val="0"/>
              </a:spcBef>
              <a:buSzTx/>
            </a:pPr>
            <a:r>
              <a:rPr lang="en-US" sz="3200" spc="-50">
                <a:solidFill>
                  <a:srgbClr val="000000"/>
                </a:solidFill>
                <a:latin typeface="+mj-lt"/>
                <a:cs typeface="+mn-cs"/>
              </a:rPr>
              <a:t>Agenda</a:t>
            </a:r>
          </a:p>
        </p:txBody>
      </p:sp>
      <p:sp>
        <p:nvSpPr>
          <p:cNvPr id="3" name="Content Placeholder 2">
            <a:extLst>
              <a:ext uri="{FF2B5EF4-FFF2-40B4-BE49-F238E27FC236}">
                <a16:creationId xmlns:a16="http://schemas.microsoft.com/office/drawing/2014/main" id="{30D60762-5132-46B2-B2B7-05D3D8E851B0}"/>
              </a:ext>
            </a:extLst>
          </p:cNvPr>
          <p:cNvSpPr>
            <a:spLocks noGrp="1"/>
          </p:cNvSpPr>
          <p:nvPr>
            <p:ph sz="quarter" idx="11"/>
          </p:nvPr>
        </p:nvSpPr>
        <p:spPr>
          <a:xfrm>
            <a:off x="5473701" y="1346278"/>
            <a:ext cx="5663223" cy="1369606"/>
          </a:xfrm>
        </p:spPr>
        <p:txBody>
          <a:bodyPr/>
          <a:lstStyle/>
          <a:p>
            <a:pPr lvl="0" defTabSz="932472" fontAlgn="base">
              <a:spcBef>
                <a:spcPts val="600"/>
              </a:spcBef>
              <a:spcAft>
                <a:spcPct val="0"/>
              </a:spcAft>
              <a:buSzTx/>
              <a:defRPr/>
            </a:pPr>
            <a:r>
              <a:rPr lang="en-US" sz="2400">
                <a:solidFill>
                  <a:srgbClr val="008575"/>
                </a:solidFill>
                <a:latin typeface="Segoe UI Semibold"/>
                <a:ea typeface="Segoe UI" pitchFamily="34" charset="0"/>
              </a:rPr>
              <a:t>Industry alignment to the </a:t>
            </a:r>
            <a:br>
              <a:rPr lang="en-US" sz="2400">
                <a:solidFill>
                  <a:srgbClr val="008575"/>
                </a:solidFill>
                <a:latin typeface="Segoe UI Semibold"/>
                <a:ea typeface="Segoe UI" pitchFamily="34" charset="0"/>
              </a:rPr>
            </a:br>
            <a:r>
              <a:rPr lang="en-US" sz="2400">
                <a:solidFill>
                  <a:srgbClr val="008575"/>
                </a:solidFill>
                <a:latin typeface="Segoe UI Semibold"/>
                <a:ea typeface="Segoe UI" pitchFamily="34" charset="0"/>
              </a:rPr>
              <a:t>Microsoft Cloud Partner Program</a:t>
            </a:r>
          </a:p>
          <a:p>
            <a:pPr lvl="0" defTabSz="932472" fontAlgn="base">
              <a:spcBef>
                <a:spcPts val="600"/>
              </a:spcBef>
              <a:spcAft>
                <a:spcPct val="0"/>
              </a:spcAft>
              <a:buSzTx/>
              <a:defRPr/>
            </a:pPr>
            <a:r>
              <a:rPr lang="en-US" sz="1800">
                <a:solidFill>
                  <a:srgbClr val="000000"/>
                </a:solidFill>
                <a:ea typeface="Segoe UI" pitchFamily="34" charset="0"/>
              </a:rPr>
              <a:t>Understand how to expand your business using the skills you have today.</a:t>
            </a:r>
          </a:p>
        </p:txBody>
      </p:sp>
      <p:sp>
        <p:nvSpPr>
          <p:cNvPr id="4" name="Content Placeholder 3">
            <a:extLst>
              <a:ext uri="{FF2B5EF4-FFF2-40B4-BE49-F238E27FC236}">
                <a16:creationId xmlns:a16="http://schemas.microsoft.com/office/drawing/2014/main" id="{8082C64F-792E-442F-AC37-F9AE741485D8}"/>
              </a:ext>
            </a:extLst>
          </p:cNvPr>
          <p:cNvSpPr>
            <a:spLocks noGrp="1"/>
          </p:cNvSpPr>
          <p:nvPr>
            <p:ph sz="quarter" idx="12"/>
          </p:nvPr>
        </p:nvSpPr>
        <p:spPr>
          <a:xfrm>
            <a:off x="5473701" y="3141843"/>
            <a:ext cx="5807389" cy="1369606"/>
          </a:xfrm>
        </p:spPr>
        <p:txBody>
          <a:bodyPr/>
          <a:lstStyle/>
          <a:p>
            <a:pPr lvl="0" defTabSz="932472" fontAlgn="base">
              <a:spcBef>
                <a:spcPts val="600"/>
              </a:spcBef>
              <a:spcAft>
                <a:spcPct val="0"/>
              </a:spcAft>
              <a:buSzTx/>
              <a:defRPr/>
            </a:pPr>
            <a:r>
              <a:rPr lang="en-US" sz="2400" b="1">
                <a:solidFill>
                  <a:srgbClr val="008575"/>
                </a:solidFill>
                <a:latin typeface="Segoe UI Semibold"/>
                <a:ea typeface="Segoe UI" pitchFamily="34" charset="0"/>
              </a:rPr>
              <a:t>Business Applications </a:t>
            </a:r>
            <a:br>
              <a:rPr lang="en-US" sz="2400" b="1">
                <a:solidFill>
                  <a:srgbClr val="008575"/>
                </a:solidFill>
                <a:latin typeface="Segoe UI Semibold"/>
                <a:ea typeface="Segoe UI" pitchFamily="34" charset="0"/>
              </a:rPr>
            </a:br>
            <a:r>
              <a:rPr lang="en-US" sz="2400">
                <a:solidFill>
                  <a:srgbClr val="008575"/>
                </a:solidFill>
                <a:latin typeface="Segoe UI Semibold"/>
                <a:ea typeface="Segoe UI" pitchFamily="34" charset="0"/>
              </a:rPr>
              <a:t>in the Nonprofit Sector</a:t>
            </a:r>
          </a:p>
          <a:p>
            <a:pPr lvl="0" defTabSz="932472" fontAlgn="base">
              <a:spcBef>
                <a:spcPts val="600"/>
              </a:spcBef>
              <a:spcAft>
                <a:spcPct val="0"/>
              </a:spcAft>
              <a:buSzTx/>
              <a:defRPr/>
            </a:pPr>
            <a:r>
              <a:rPr lang="en-US" sz="1800">
                <a:solidFill>
                  <a:srgbClr val="000000"/>
                </a:solidFill>
                <a:ea typeface="Segoe UI" pitchFamily="34" charset="0"/>
              </a:rPr>
              <a:t>Discover how trusted and skilled partners can provide nonprofit organizations with modern work solutions</a:t>
            </a:r>
          </a:p>
        </p:txBody>
      </p:sp>
      <p:sp>
        <p:nvSpPr>
          <p:cNvPr id="6" name="Content Placeholder 5">
            <a:extLst>
              <a:ext uri="{FF2B5EF4-FFF2-40B4-BE49-F238E27FC236}">
                <a16:creationId xmlns:a16="http://schemas.microsoft.com/office/drawing/2014/main" id="{2C4627B4-047F-4D7F-999D-FD0F53E3989E}"/>
              </a:ext>
            </a:extLst>
          </p:cNvPr>
          <p:cNvSpPr>
            <a:spLocks noGrp="1"/>
          </p:cNvSpPr>
          <p:nvPr>
            <p:ph sz="quarter" idx="13"/>
          </p:nvPr>
        </p:nvSpPr>
        <p:spPr>
          <a:xfrm>
            <a:off x="5473701" y="4907980"/>
            <a:ext cx="5791201" cy="1000274"/>
          </a:xfrm>
        </p:spPr>
        <p:txBody>
          <a:bodyPr/>
          <a:lstStyle/>
          <a:p>
            <a:pPr lvl="0" defTabSz="932472" fontAlgn="base">
              <a:spcBef>
                <a:spcPts val="600"/>
              </a:spcBef>
              <a:spcAft>
                <a:spcPct val="0"/>
              </a:spcAft>
              <a:buSzTx/>
              <a:defRPr/>
            </a:pPr>
            <a:r>
              <a:rPr lang="en-US" sz="2400">
                <a:solidFill>
                  <a:srgbClr val="008575"/>
                </a:solidFill>
                <a:latin typeface="Segoe UI Semibold"/>
                <a:ea typeface="Segoe UI" pitchFamily="34" charset="0"/>
              </a:rPr>
              <a:t>Grow your business</a:t>
            </a:r>
          </a:p>
          <a:p>
            <a:pPr lvl="0" defTabSz="932472" fontAlgn="base">
              <a:spcBef>
                <a:spcPts val="600"/>
              </a:spcBef>
              <a:spcAft>
                <a:spcPct val="0"/>
              </a:spcAft>
              <a:buSzTx/>
              <a:defRPr/>
            </a:pPr>
            <a:r>
              <a:rPr lang="en-US" sz="1800">
                <a:solidFill>
                  <a:srgbClr val="000000"/>
                </a:solidFill>
                <a:ea typeface="Segoe UI" pitchFamily="34" charset="0"/>
              </a:rPr>
              <a:t>Access tailored resources to your solution designation to grow your business in nonprofit sector</a:t>
            </a:r>
          </a:p>
        </p:txBody>
      </p:sp>
      <p:pic>
        <p:nvPicPr>
          <p:cNvPr id="16" name="Graphic 15" descr="Badge Tick outline">
            <a:extLst>
              <a:ext uri="{FF2B5EF4-FFF2-40B4-BE49-F238E27FC236}">
                <a16:creationId xmlns:a16="http://schemas.microsoft.com/office/drawing/2014/main" id="{B72AF380-7826-0852-FFC7-B392634715D3}"/>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140200" y="3129008"/>
            <a:ext cx="914400" cy="914400"/>
          </a:xfrm>
          <a:prstGeom prst="rect">
            <a:avLst/>
          </a:prstGeom>
        </p:spPr>
      </p:pic>
      <p:pic>
        <p:nvPicPr>
          <p:cNvPr id="18" name="Graphic 17" descr="Ruler outline">
            <a:extLst>
              <a:ext uri="{FF2B5EF4-FFF2-40B4-BE49-F238E27FC236}">
                <a16:creationId xmlns:a16="http://schemas.microsoft.com/office/drawing/2014/main" id="{EB737B27-418E-D3D2-C616-3E0C5B205516}"/>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267200" y="1412046"/>
            <a:ext cx="914400" cy="914400"/>
          </a:xfrm>
          <a:prstGeom prst="rect">
            <a:avLst/>
          </a:prstGeom>
        </p:spPr>
      </p:pic>
      <p:pic>
        <p:nvPicPr>
          <p:cNvPr id="36" name="Graphic 35" descr="Plant outline">
            <a:extLst>
              <a:ext uri="{FF2B5EF4-FFF2-40B4-BE49-F238E27FC236}">
                <a16:creationId xmlns:a16="http://schemas.microsoft.com/office/drawing/2014/main" id="{4B7E5518-767A-025A-6572-696783FED568}"/>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4140200" y="4907980"/>
            <a:ext cx="914400" cy="914400"/>
          </a:xfrm>
          <a:prstGeom prst="rect">
            <a:avLst/>
          </a:prstGeom>
        </p:spPr>
      </p:pic>
    </p:spTree>
    <p:extLst>
      <p:ext uri="{BB962C8B-B14F-4D97-AF65-F5344CB8AC3E}">
        <p14:creationId xmlns:p14="http://schemas.microsoft.com/office/powerpoint/2010/main" val="1626600943"/>
      </p:ext>
    </p:extLst>
  </p:cSld>
  <p:clrMapOvr>
    <a:masterClrMapping/>
  </p:clrMapOvr>
  <p:transition advTm="23722">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AED92E-6424-11BB-5959-BE24B37ACA2A}"/>
              </a:ext>
            </a:extLst>
          </p:cNvPr>
          <p:cNvSpPr>
            <a:spLocks noGrp="1"/>
          </p:cNvSpPr>
          <p:nvPr>
            <p:ph type="title"/>
          </p:nvPr>
        </p:nvSpPr>
        <p:spPr>
          <a:xfrm>
            <a:off x="588263" y="869747"/>
            <a:ext cx="11018520" cy="553998"/>
          </a:xfrm>
        </p:spPr>
        <p:txBody>
          <a:bodyPr/>
          <a:lstStyle/>
          <a:p>
            <a:pPr algn="l"/>
            <a:r>
              <a:rPr lang="en-US">
                <a:cs typeface="Segoe UI"/>
              </a:rPr>
              <a:t>Why add the nonprofit sector to your portfolio?</a:t>
            </a:r>
          </a:p>
        </p:txBody>
      </p:sp>
      <p:pic>
        <p:nvPicPr>
          <p:cNvPr id="10" name="Picture Placeholder 9" descr="A picture containing tree, person, outdoor, people&#10;&#10;Description automatically generated">
            <a:extLst>
              <a:ext uri="{FF2B5EF4-FFF2-40B4-BE49-F238E27FC236}">
                <a16:creationId xmlns:a16="http://schemas.microsoft.com/office/drawing/2014/main" id="{C348EFA7-B522-C78D-9F00-1373EA452CDB}"/>
              </a:ext>
            </a:extLst>
          </p:cNvPr>
          <p:cNvPicPr>
            <a:picLocks noGrp="1" noChangeAspect="1"/>
          </p:cNvPicPr>
          <p:nvPr>
            <p:ph type="pic" sz="quarter" idx="13"/>
          </p:nvPr>
        </p:nvPicPr>
        <p:blipFill>
          <a:blip r:embed="rId3" cstate="email">
            <a:extLst>
              <a:ext uri="{28A0092B-C50C-407E-A947-70E740481C1C}">
                <a14:useLocalDpi xmlns:a14="http://schemas.microsoft.com/office/drawing/2010/main"/>
              </a:ext>
            </a:extLst>
          </a:blip>
          <a:srcRect/>
          <a:stretch>
            <a:fillRect/>
          </a:stretch>
        </p:blipFill>
        <p:spPr/>
      </p:pic>
      <p:sp>
        <p:nvSpPr>
          <p:cNvPr id="4" name="Text Placeholder 3">
            <a:extLst>
              <a:ext uri="{FF2B5EF4-FFF2-40B4-BE49-F238E27FC236}">
                <a16:creationId xmlns:a16="http://schemas.microsoft.com/office/drawing/2014/main" id="{BC68BC85-68DC-7D4C-619A-CD79E77CF8AD}"/>
              </a:ext>
            </a:extLst>
          </p:cNvPr>
          <p:cNvSpPr>
            <a:spLocks noGrp="1"/>
          </p:cNvSpPr>
          <p:nvPr>
            <p:ph type="body" sz="quarter" idx="16"/>
          </p:nvPr>
        </p:nvSpPr>
        <p:spPr>
          <a:xfrm>
            <a:off x="2037906" y="4800600"/>
            <a:ext cx="2313432" cy="830997"/>
          </a:xfrm>
        </p:spPr>
        <p:txBody>
          <a:bodyPr vert="horz" wrap="square" lIns="0" tIns="0" rIns="0" bIns="0" rtlCol="0" anchor="t">
            <a:spAutoFit/>
          </a:bodyPr>
          <a:lstStyle/>
          <a:p>
            <a:r>
              <a:rPr lang="en-US">
                <a:solidFill>
                  <a:srgbClr val="000000"/>
                </a:solidFill>
                <a:latin typeface="Segoe UI"/>
                <a:ea typeface="Times New Roman" panose="02020603050405020304" pitchFamily="18" charset="0"/>
                <a:cs typeface="Segoe UI"/>
              </a:rPr>
              <a:t>Grow your business with one of the largest sectors in the world</a:t>
            </a:r>
            <a:endParaRPr lang="en-US">
              <a:latin typeface="Segoe UI"/>
              <a:cs typeface="Segoe UI"/>
            </a:endParaRPr>
          </a:p>
        </p:txBody>
      </p:sp>
      <p:sp>
        <p:nvSpPr>
          <p:cNvPr id="6" name="Text Placeholder 5">
            <a:extLst>
              <a:ext uri="{FF2B5EF4-FFF2-40B4-BE49-F238E27FC236}">
                <a16:creationId xmlns:a16="http://schemas.microsoft.com/office/drawing/2014/main" id="{8449F1E0-ACB7-8295-14FC-7371FF387BEB}"/>
              </a:ext>
            </a:extLst>
          </p:cNvPr>
          <p:cNvSpPr>
            <a:spLocks noGrp="1"/>
          </p:cNvSpPr>
          <p:nvPr>
            <p:ph type="body" sz="quarter" idx="17"/>
          </p:nvPr>
        </p:nvSpPr>
        <p:spPr>
          <a:xfrm>
            <a:off x="4939284" y="4800600"/>
            <a:ext cx="2313432" cy="830997"/>
          </a:xfrm>
        </p:spPr>
        <p:txBody>
          <a:bodyPr vert="horz" wrap="square" lIns="0" tIns="0" rIns="0" bIns="0" rtlCol="0" anchor="t">
            <a:spAutoFit/>
          </a:bodyPr>
          <a:lstStyle/>
          <a:p>
            <a:r>
              <a:rPr lang="en-US">
                <a:solidFill>
                  <a:srgbClr val="000000"/>
                </a:solidFill>
                <a:latin typeface="Segoe UI"/>
                <a:cs typeface="Segoe UI"/>
              </a:rPr>
              <a:t>Improve employee satisfaction, retention and brand loyalty</a:t>
            </a:r>
            <a:endParaRPr lang="en-US">
              <a:solidFill>
                <a:srgbClr val="000000"/>
              </a:solidFill>
              <a:latin typeface="Segoe UI" panose="020B0502040204020203" pitchFamily="34" charset="0"/>
            </a:endParaRPr>
          </a:p>
        </p:txBody>
      </p:sp>
      <p:pic>
        <p:nvPicPr>
          <p:cNvPr id="14" name="Picture Placeholder 13" descr="A group of people in a classroom&#10;&#10;Description automatically generated with low confidence">
            <a:extLst>
              <a:ext uri="{FF2B5EF4-FFF2-40B4-BE49-F238E27FC236}">
                <a16:creationId xmlns:a16="http://schemas.microsoft.com/office/drawing/2014/main" id="{3F9AE22A-EE10-3AE4-92B0-70A624D93501}"/>
              </a:ext>
            </a:extLst>
          </p:cNvPr>
          <p:cNvPicPr>
            <a:picLocks noGrp="1" noChangeAspect="1"/>
          </p:cNvPicPr>
          <p:nvPr>
            <p:ph type="pic" sz="quarter" idx="20"/>
          </p:nvPr>
        </p:nvPicPr>
        <p:blipFill>
          <a:blip r:embed="rId4" cstate="email">
            <a:extLst>
              <a:ext uri="{28A0092B-C50C-407E-A947-70E740481C1C}">
                <a14:useLocalDpi xmlns:a14="http://schemas.microsoft.com/office/drawing/2010/main"/>
              </a:ext>
            </a:extLst>
          </a:blip>
          <a:srcRect/>
          <a:stretch>
            <a:fillRect/>
          </a:stretch>
        </p:blipFill>
        <p:spPr/>
      </p:pic>
      <p:sp>
        <p:nvSpPr>
          <p:cNvPr id="8" name="Text Placeholder 7">
            <a:extLst>
              <a:ext uri="{FF2B5EF4-FFF2-40B4-BE49-F238E27FC236}">
                <a16:creationId xmlns:a16="http://schemas.microsoft.com/office/drawing/2014/main" id="{398C822D-1A84-07C3-7351-8220CF5AE90D}"/>
              </a:ext>
            </a:extLst>
          </p:cNvPr>
          <p:cNvSpPr>
            <a:spLocks noGrp="1"/>
          </p:cNvSpPr>
          <p:nvPr>
            <p:ph type="body" sz="quarter" idx="18"/>
          </p:nvPr>
        </p:nvSpPr>
        <p:spPr>
          <a:xfrm>
            <a:off x="7840663" y="4800600"/>
            <a:ext cx="2313432" cy="830997"/>
          </a:xfrm>
        </p:spPr>
        <p:txBody>
          <a:bodyPr vert="horz" wrap="square" lIns="0" tIns="0" rIns="0" bIns="0" rtlCol="0" anchor="t">
            <a:spAutoFit/>
          </a:bodyPr>
          <a:lstStyle/>
          <a:p>
            <a:r>
              <a:rPr lang="en-US">
                <a:solidFill>
                  <a:srgbClr val="000000"/>
                </a:solidFill>
                <a:latin typeface="Segoe UI"/>
                <a:cs typeface="Segoe UI"/>
              </a:rPr>
              <a:t>New revenue streams leveraging existing skills &amp; offers</a:t>
            </a:r>
            <a:endParaRPr lang="en-US">
              <a:solidFill>
                <a:srgbClr val="000000"/>
              </a:solidFill>
              <a:latin typeface="Segoe UI" panose="020B0502040204020203" pitchFamily="34" charset="0"/>
            </a:endParaRPr>
          </a:p>
        </p:txBody>
      </p:sp>
      <p:pic>
        <p:nvPicPr>
          <p:cNvPr id="7" name="Picture 8" descr="A picture containing person, indoor, person&#10;&#10;Description automatically generated">
            <a:extLst>
              <a:ext uri="{FF2B5EF4-FFF2-40B4-BE49-F238E27FC236}">
                <a16:creationId xmlns:a16="http://schemas.microsoft.com/office/drawing/2014/main" id="{02572576-67CF-7632-F2DE-7A68C4554CE6}"/>
              </a:ext>
            </a:extLst>
          </p:cNvPr>
          <p:cNvPicPr>
            <a:picLocks noGrp="1" noChangeAspect="1"/>
          </p:cNvPicPr>
          <p:nvPr>
            <p:ph type="pic" sz="quarter" idx="19"/>
          </p:nvPr>
        </p:nvPicPr>
        <p:blipFill rotWithShape="1">
          <a:blip r:embed="rId5" cstate="email">
            <a:extLst>
              <a:ext uri="{28A0092B-C50C-407E-A947-70E740481C1C}">
                <a14:useLocalDpi xmlns:a14="http://schemas.microsoft.com/office/drawing/2010/main"/>
              </a:ext>
            </a:extLst>
          </a:blip>
          <a:srcRect/>
          <a:stretch/>
        </p:blipFill>
        <p:spPr/>
      </p:pic>
      <p:sp>
        <p:nvSpPr>
          <p:cNvPr id="3" name="TextBox 2">
            <a:extLst>
              <a:ext uri="{FF2B5EF4-FFF2-40B4-BE49-F238E27FC236}">
                <a16:creationId xmlns:a16="http://schemas.microsoft.com/office/drawing/2014/main" id="{35880455-7E18-862F-766B-AFAD7E4C9A92}"/>
              </a:ext>
            </a:extLst>
          </p:cNvPr>
          <p:cNvSpPr txBox="1"/>
          <p:nvPr/>
        </p:nvSpPr>
        <p:spPr>
          <a:xfrm>
            <a:off x="1781735" y="2151529"/>
            <a:ext cx="694764" cy="553998"/>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a:r>
              <a:rPr lang="en-US" sz="3600" b="1">
                <a:cs typeface="Segoe UI"/>
              </a:rPr>
              <a:t>1</a:t>
            </a:r>
            <a:endParaRPr lang="en-US" sz="3600" b="1"/>
          </a:p>
        </p:txBody>
      </p:sp>
      <p:sp>
        <p:nvSpPr>
          <p:cNvPr id="5" name="TextBox 4">
            <a:extLst>
              <a:ext uri="{FF2B5EF4-FFF2-40B4-BE49-F238E27FC236}">
                <a16:creationId xmlns:a16="http://schemas.microsoft.com/office/drawing/2014/main" id="{5D4667CC-D0AA-BFBA-44D8-4D2038358DB1}"/>
              </a:ext>
            </a:extLst>
          </p:cNvPr>
          <p:cNvSpPr txBox="1"/>
          <p:nvPr/>
        </p:nvSpPr>
        <p:spPr>
          <a:xfrm>
            <a:off x="4740087" y="2151529"/>
            <a:ext cx="694764" cy="553998"/>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a:r>
              <a:rPr lang="en-US" sz="3600" b="1">
                <a:cs typeface="Segoe UI"/>
              </a:rPr>
              <a:t>2</a:t>
            </a:r>
            <a:endParaRPr lang="en-US" sz="3600" b="1"/>
          </a:p>
        </p:txBody>
      </p:sp>
      <p:sp>
        <p:nvSpPr>
          <p:cNvPr id="9" name="TextBox 8">
            <a:extLst>
              <a:ext uri="{FF2B5EF4-FFF2-40B4-BE49-F238E27FC236}">
                <a16:creationId xmlns:a16="http://schemas.microsoft.com/office/drawing/2014/main" id="{407BAD1D-9C22-69C5-CDE7-7EF2E90556AD}"/>
              </a:ext>
            </a:extLst>
          </p:cNvPr>
          <p:cNvSpPr txBox="1"/>
          <p:nvPr/>
        </p:nvSpPr>
        <p:spPr>
          <a:xfrm>
            <a:off x="7642410" y="2151529"/>
            <a:ext cx="694764" cy="553998"/>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a:r>
              <a:rPr lang="en-US" sz="3600" b="1">
                <a:cs typeface="Segoe UI"/>
              </a:rPr>
              <a:t>3</a:t>
            </a:r>
            <a:endParaRPr lang="en-US" sz="3600" b="1"/>
          </a:p>
        </p:txBody>
      </p:sp>
    </p:spTree>
    <p:extLst>
      <p:ext uri="{BB962C8B-B14F-4D97-AF65-F5344CB8AC3E}">
        <p14:creationId xmlns:p14="http://schemas.microsoft.com/office/powerpoint/2010/main" val="1142154178"/>
      </p:ext>
    </p:extLst>
  </p:cSld>
  <p:clrMapOvr>
    <a:masterClrMapping/>
  </p:clrMapOvr>
  <p:transition advTm="29201">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C2F9B-59C1-1AE2-1248-A47B0BBDBCA8}"/>
              </a:ext>
            </a:extLst>
          </p:cNvPr>
          <p:cNvSpPr>
            <a:spLocks noGrp="1"/>
          </p:cNvSpPr>
          <p:nvPr>
            <p:ph type="title"/>
          </p:nvPr>
        </p:nvSpPr>
        <p:spPr>
          <a:xfrm>
            <a:off x="588263" y="332509"/>
            <a:ext cx="11018520" cy="553998"/>
          </a:xfrm>
        </p:spPr>
        <p:txBody>
          <a:bodyPr/>
          <a:lstStyle/>
          <a:p>
            <a:r>
              <a:rPr lang="en-US">
                <a:cs typeface="Segoe UI"/>
              </a:rPr>
              <a:t>The perfect equation for business applications success </a:t>
            </a:r>
          </a:p>
        </p:txBody>
      </p:sp>
      <p:sp>
        <p:nvSpPr>
          <p:cNvPr id="49" name="Plus Sign 48">
            <a:extLst>
              <a:ext uri="{FF2B5EF4-FFF2-40B4-BE49-F238E27FC236}">
                <a16:creationId xmlns:a16="http://schemas.microsoft.com/office/drawing/2014/main" id="{620A5090-91AA-CE97-4006-9FD14368BB2C}"/>
              </a:ext>
            </a:extLst>
          </p:cNvPr>
          <p:cNvSpPr/>
          <p:nvPr/>
        </p:nvSpPr>
        <p:spPr bwMode="auto">
          <a:xfrm>
            <a:off x="3352800" y="2511725"/>
            <a:ext cx="1273833" cy="1302588"/>
          </a:xfrm>
          <a:prstGeom prst="mathPlus">
            <a:avLst/>
          </a:prstGeom>
          <a:solidFill>
            <a:schemeClr val="accent5">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50" name="Equals 49">
            <a:extLst>
              <a:ext uri="{FF2B5EF4-FFF2-40B4-BE49-F238E27FC236}">
                <a16:creationId xmlns:a16="http://schemas.microsoft.com/office/drawing/2014/main" id="{C8C91045-00BE-2A61-DC34-2EBA70C33FA5}"/>
              </a:ext>
            </a:extLst>
          </p:cNvPr>
          <p:cNvSpPr/>
          <p:nvPr/>
        </p:nvSpPr>
        <p:spPr bwMode="auto">
          <a:xfrm>
            <a:off x="7420693" y="2510825"/>
            <a:ext cx="1518249" cy="1360099"/>
          </a:xfrm>
          <a:prstGeom prst="mathEqual">
            <a:avLst/>
          </a:prstGeom>
          <a:solidFill>
            <a:schemeClr val="accent5">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8" name="TextBox 7">
            <a:extLst>
              <a:ext uri="{FF2B5EF4-FFF2-40B4-BE49-F238E27FC236}">
                <a16:creationId xmlns:a16="http://schemas.microsoft.com/office/drawing/2014/main" id="{99EC3E64-17A4-1BA9-E48B-401698CDC8B3}"/>
              </a:ext>
            </a:extLst>
          </p:cNvPr>
          <p:cNvSpPr txBox="1"/>
          <p:nvPr/>
        </p:nvSpPr>
        <p:spPr>
          <a:xfrm>
            <a:off x="588263" y="5115119"/>
            <a:ext cx="1992377" cy="615553"/>
          </a:xfrm>
          <a:prstGeom prst="rect">
            <a:avLst/>
          </a:prstGeom>
          <a:noFill/>
        </p:spPr>
        <p:txBody>
          <a:bodyPr wrap="square" lIns="0" tIns="0" rIns="0" bIns="0" rtlCol="0">
            <a:spAutoFit/>
          </a:bodyPr>
          <a:lstStyle/>
          <a:p>
            <a:pPr algn="l"/>
            <a:r>
              <a:rPr lang="en-US" sz="2000"/>
              <a:t>Your skills and solutions</a:t>
            </a:r>
          </a:p>
        </p:txBody>
      </p:sp>
      <p:sp>
        <p:nvSpPr>
          <p:cNvPr id="9" name="TextBox 8">
            <a:extLst>
              <a:ext uri="{FF2B5EF4-FFF2-40B4-BE49-F238E27FC236}">
                <a16:creationId xmlns:a16="http://schemas.microsoft.com/office/drawing/2014/main" id="{4B15EE0E-6DCA-9B74-D644-FEC6BBE17ABF}"/>
              </a:ext>
            </a:extLst>
          </p:cNvPr>
          <p:cNvSpPr txBox="1"/>
          <p:nvPr/>
        </p:nvSpPr>
        <p:spPr>
          <a:xfrm>
            <a:off x="5099810" y="5115120"/>
            <a:ext cx="1992377" cy="615553"/>
          </a:xfrm>
          <a:prstGeom prst="rect">
            <a:avLst/>
          </a:prstGeom>
          <a:noFill/>
        </p:spPr>
        <p:txBody>
          <a:bodyPr wrap="square" lIns="0" tIns="0" rIns="0" bIns="0" rtlCol="0">
            <a:spAutoFit/>
          </a:bodyPr>
          <a:lstStyle/>
          <a:p>
            <a:pPr algn="l"/>
            <a:r>
              <a:rPr lang="en-US" sz="2000"/>
              <a:t>Our technology and offers</a:t>
            </a:r>
          </a:p>
        </p:txBody>
      </p:sp>
      <p:sp>
        <p:nvSpPr>
          <p:cNvPr id="10" name="TextBox 9">
            <a:extLst>
              <a:ext uri="{FF2B5EF4-FFF2-40B4-BE49-F238E27FC236}">
                <a16:creationId xmlns:a16="http://schemas.microsoft.com/office/drawing/2014/main" id="{9724866C-D978-EF78-1BC9-597631E0A2A3}"/>
              </a:ext>
            </a:extLst>
          </p:cNvPr>
          <p:cNvSpPr txBox="1"/>
          <p:nvPr/>
        </p:nvSpPr>
        <p:spPr>
          <a:xfrm>
            <a:off x="9611360" y="5115120"/>
            <a:ext cx="1992377" cy="307777"/>
          </a:xfrm>
          <a:prstGeom prst="rect">
            <a:avLst/>
          </a:prstGeom>
          <a:noFill/>
        </p:spPr>
        <p:txBody>
          <a:bodyPr wrap="square" lIns="0" tIns="0" rIns="0" bIns="0" rtlCol="0">
            <a:spAutoFit/>
          </a:bodyPr>
          <a:lstStyle/>
          <a:p>
            <a:pPr algn="l"/>
            <a:r>
              <a:rPr lang="en-US" sz="2000"/>
              <a:t>Sector Impact</a:t>
            </a:r>
          </a:p>
        </p:txBody>
      </p:sp>
      <p:pic>
        <p:nvPicPr>
          <p:cNvPr id="3" name="Picture 12" descr="Graphical user interface, application&#10;&#10;Description automatically generated">
            <a:extLst>
              <a:ext uri="{FF2B5EF4-FFF2-40B4-BE49-F238E27FC236}">
                <a16:creationId xmlns:a16="http://schemas.microsoft.com/office/drawing/2014/main" id="{620E8825-2B70-0BC6-6106-D2EE80DE060D}"/>
              </a:ext>
            </a:extLst>
          </p:cNvPr>
          <p:cNvPicPr>
            <a:picLocks noChangeAspect="1"/>
          </p:cNvPicPr>
          <p:nvPr/>
        </p:nvPicPr>
        <p:blipFill>
          <a:blip r:embed="rId3"/>
          <a:stretch>
            <a:fillRect/>
          </a:stretch>
        </p:blipFill>
        <p:spPr>
          <a:xfrm>
            <a:off x="219101" y="2307576"/>
            <a:ext cx="3064272" cy="1827570"/>
          </a:xfrm>
          <a:prstGeom prst="rect">
            <a:avLst/>
          </a:prstGeom>
        </p:spPr>
      </p:pic>
      <p:pic>
        <p:nvPicPr>
          <p:cNvPr id="5" name="Picture 4">
            <a:extLst>
              <a:ext uri="{FF2B5EF4-FFF2-40B4-BE49-F238E27FC236}">
                <a16:creationId xmlns:a16="http://schemas.microsoft.com/office/drawing/2014/main" id="{19920B72-B6BC-17AC-A143-85B640C02F28}"/>
              </a:ext>
            </a:extLst>
          </p:cNvPr>
          <p:cNvPicPr>
            <a:picLocks noChangeAspect="1"/>
          </p:cNvPicPr>
          <p:nvPr/>
        </p:nvPicPr>
        <p:blipFill>
          <a:blip r:embed="rId4"/>
          <a:stretch>
            <a:fillRect/>
          </a:stretch>
        </p:blipFill>
        <p:spPr>
          <a:xfrm>
            <a:off x="4742385" y="1394734"/>
            <a:ext cx="2707225" cy="3597761"/>
          </a:xfrm>
          <a:prstGeom prst="rect">
            <a:avLst/>
          </a:prstGeom>
        </p:spPr>
      </p:pic>
      <p:sp>
        <p:nvSpPr>
          <p:cNvPr id="11" name="Rectangle: Rounded Corners 10">
            <a:extLst>
              <a:ext uri="{FF2B5EF4-FFF2-40B4-BE49-F238E27FC236}">
                <a16:creationId xmlns:a16="http://schemas.microsoft.com/office/drawing/2014/main" id="{53A2F22D-4FD8-96C8-C553-32C9D5E6E78B}"/>
              </a:ext>
            </a:extLst>
          </p:cNvPr>
          <p:cNvSpPr/>
          <p:nvPr/>
        </p:nvSpPr>
        <p:spPr bwMode="auto">
          <a:xfrm>
            <a:off x="9207588" y="1961641"/>
            <a:ext cx="2286000" cy="2458466"/>
          </a:xfrm>
          <a:prstGeom prst="roundRect">
            <a:avLst/>
          </a:prstGeom>
          <a:noFill/>
          <a:ln>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b" anchorCtr="0" forceAA="0" compatLnSpc="1">
            <a:prstTxWarp prst="textNoShape">
              <a:avLst/>
            </a:prstTxWarp>
            <a:noAutofit/>
          </a:bodyPr>
          <a:lstStyle/>
          <a:p>
            <a:pPr algn="ctr" defTabSz="932472" fontAlgn="base">
              <a:spcBef>
                <a:spcPct val="0"/>
              </a:spcBef>
              <a:spcAft>
                <a:spcPct val="0"/>
              </a:spcAft>
            </a:pPr>
            <a:r>
              <a:rPr lang="en-US" sz="2000">
                <a:solidFill>
                  <a:schemeClr val="tx1"/>
                </a:solidFill>
              </a:rPr>
              <a:t>Optimize our business operations </a:t>
            </a:r>
          </a:p>
        </p:txBody>
      </p:sp>
      <p:pic>
        <p:nvPicPr>
          <p:cNvPr id="16" name="Graphic 15" descr="Circles with lines outline">
            <a:extLst>
              <a:ext uri="{FF2B5EF4-FFF2-40B4-BE49-F238E27FC236}">
                <a16:creationId xmlns:a16="http://schemas.microsoft.com/office/drawing/2014/main" id="{C954E51E-EAB9-B581-07FE-F2EDA3540249}"/>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9893388" y="2248619"/>
            <a:ext cx="920466" cy="920466"/>
          </a:xfrm>
          <a:prstGeom prst="rect">
            <a:avLst/>
          </a:prstGeom>
        </p:spPr>
      </p:pic>
    </p:spTree>
    <p:extLst>
      <p:ext uri="{BB962C8B-B14F-4D97-AF65-F5344CB8AC3E}">
        <p14:creationId xmlns:p14="http://schemas.microsoft.com/office/powerpoint/2010/main" val="3780406419"/>
      </p:ext>
    </p:extLst>
  </p:cSld>
  <p:clrMapOvr>
    <a:masterClrMapping/>
  </p:clrMapOvr>
  <p:transition advTm="12431">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0DD5480-BE8A-27B3-AEEC-8D0B6347E642}"/>
              </a:ext>
            </a:extLst>
          </p:cNvPr>
          <p:cNvSpPr>
            <a:spLocks noGrp="1"/>
          </p:cNvSpPr>
          <p:nvPr>
            <p:ph type="title"/>
          </p:nvPr>
        </p:nvSpPr>
        <p:spPr>
          <a:xfrm>
            <a:off x="588263" y="1462206"/>
            <a:ext cx="4158362" cy="1661993"/>
          </a:xfrm>
        </p:spPr>
        <p:txBody>
          <a:bodyPr/>
          <a:lstStyle/>
          <a:p>
            <a:r>
              <a:rPr lang="en-US"/>
              <a:t>Microsoft Cloud Partner Program + Nonprofit Sector</a:t>
            </a:r>
          </a:p>
        </p:txBody>
      </p:sp>
      <p:sp>
        <p:nvSpPr>
          <p:cNvPr id="5" name="Text Placeholder 4">
            <a:extLst>
              <a:ext uri="{FF2B5EF4-FFF2-40B4-BE49-F238E27FC236}">
                <a16:creationId xmlns:a16="http://schemas.microsoft.com/office/drawing/2014/main" id="{46A71654-FF9D-87A0-62D2-D35F27C2A23C}"/>
              </a:ext>
            </a:extLst>
          </p:cNvPr>
          <p:cNvSpPr>
            <a:spLocks noGrp="1"/>
          </p:cNvSpPr>
          <p:nvPr>
            <p:ph type="body" sz="quarter" idx="10"/>
          </p:nvPr>
        </p:nvSpPr>
        <p:spPr>
          <a:xfrm>
            <a:off x="584200" y="3215279"/>
            <a:ext cx="4162425" cy="3182410"/>
          </a:xfrm>
        </p:spPr>
        <p:txBody>
          <a:bodyPr vert="horz" wrap="square" lIns="0" tIns="0" rIns="0" bIns="0" rtlCol="0" anchor="t">
            <a:spAutoFit/>
          </a:bodyPr>
          <a:lstStyle/>
          <a:p>
            <a:pPr marL="342900" indent="-342900">
              <a:buFont typeface="Arial" panose="05000000000000000000" pitchFamily="2" charset="2"/>
              <a:buChar char="•"/>
            </a:pPr>
            <a:r>
              <a:rPr lang="en-US">
                <a:cs typeface="Segoe UI"/>
              </a:rPr>
              <a:t>The new solution designations enable you to showcase your skill to prospective nonprofits.  </a:t>
            </a:r>
            <a:endParaRPr lang="en-US"/>
          </a:p>
          <a:p>
            <a:pPr marL="342900" indent="-342900">
              <a:buFont typeface="Arial" panose="05000000000000000000" pitchFamily="2" charset="2"/>
              <a:buChar char="•"/>
            </a:pPr>
            <a:r>
              <a:rPr lang="en-US">
                <a:cs typeface="Segoe UI"/>
              </a:rPr>
              <a:t>Nonprofit customers will count toward your partner capability score (coming soon).  </a:t>
            </a:r>
            <a:endParaRPr lang="en-US"/>
          </a:p>
          <a:p>
            <a:pPr marL="342900" indent="-342900">
              <a:buFont typeface="Arial" panose="05000000000000000000" pitchFamily="2" charset="2"/>
              <a:buChar char="•"/>
            </a:pPr>
            <a:r>
              <a:rPr lang="en-US">
                <a:cs typeface="Segoe UI"/>
              </a:rPr>
              <a:t>Industry designations will be available in the future.</a:t>
            </a:r>
            <a:endParaRPr lang="en-US"/>
          </a:p>
        </p:txBody>
      </p:sp>
      <p:pic>
        <p:nvPicPr>
          <p:cNvPr id="4" name="Picture Placeholder 3" descr="A group of people working in the forest&#10;&#10;Description automatically generated with medium confidence">
            <a:extLst>
              <a:ext uri="{FF2B5EF4-FFF2-40B4-BE49-F238E27FC236}">
                <a16:creationId xmlns:a16="http://schemas.microsoft.com/office/drawing/2014/main" id="{F307F826-3816-B24F-77F4-EC4E6C5C4909}"/>
              </a:ext>
            </a:extLst>
          </p:cNvPr>
          <p:cNvPicPr>
            <a:picLocks noGrp="1" noChangeAspect="1"/>
          </p:cNvPicPr>
          <p:nvPr>
            <p:ph type="pic" sz="quarter" idx="11"/>
          </p:nvPr>
        </p:nvPicPr>
        <p:blipFill>
          <a:blip r:embed="rId3"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977007849"/>
      </p:ext>
    </p:extLst>
  </p:cSld>
  <p:clrMapOvr>
    <a:masterClrMapping/>
  </p:clrMapOvr>
  <p:transition advTm="66786">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0F238E1A-D296-4BAF-9C3C-CB03006E7E84}"/>
              </a:ext>
            </a:extLst>
          </p:cNvPr>
          <p:cNvSpPr>
            <a:spLocks noGrp="1"/>
          </p:cNvSpPr>
          <p:nvPr>
            <p:ph type="title"/>
          </p:nvPr>
        </p:nvSpPr>
        <p:spPr bwMode="auto">
          <a:xfrm>
            <a:off x="588263" y="3154402"/>
            <a:ext cx="2586737" cy="1107996"/>
          </a:xfrm>
          <a:prstGeom prst="rect">
            <a:avLst/>
          </a:prstGeom>
          <a:noFill/>
          <a:ln w="9525" cap="flat" cmpd="sng" algn="ctr">
            <a:no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50" normalizeH="0" baseline="0" noProof="0">
                <a:ln w="3175">
                  <a:noFill/>
                </a:ln>
                <a:solidFill>
                  <a:schemeClr val="bg1"/>
                </a:solidFill>
                <a:effectLst/>
                <a:uLnTx/>
                <a:uFillTx/>
                <a:latin typeface="+mj-lt"/>
                <a:ea typeface="+mn-ea"/>
                <a:cs typeface="Segoe UI" pitchFamily="34" charset="0"/>
              </a:rPr>
              <a:t>Business Applications </a:t>
            </a:r>
          </a:p>
        </p:txBody>
      </p:sp>
      <p:sp>
        <p:nvSpPr>
          <p:cNvPr id="11" name="Transform">
            <a:extLst>
              <a:ext uri="{FF2B5EF4-FFF2-40B4-BE49-F238E27FC236}">
                <a16:creationId xmlns:a16="http://schemas.microsoft.com/office/drawing/2014/main" id="{821162CA-A688-485A-9933-7AC550C02ED5}"/>
              </a:ext>
              <a:ext uri="{C183D7F6-B498-43B3-948B-1728B52AA6E4}">
                <adec:decorative xmlns:adec="http://schemas.microsoft.com/office/drawing/2017/decorative" val="1"/>
              </a:ext>
            </a:extLst>
          </p:cNvPr>
          <p:cNvSpPr txBox="1">
            <a:spLocks/>
          </p:cNvSpPr>
          <p:nvPr/>
        </p:nvSpPr>
        <p:spPr>
          <a:xfrm>
            <a:off x="5629127" y="814412"/>
            <a:ext cx="4698637" cy="661083"/>
          </a:xfrm>
          <a:prstGeom prst="rect">
            <a:avLst/>
          </a:prstGeom>
          <a:solidFill>
            <a:schemeClr val="accent1"/>
          </a:solidFill>
          <a:ln w="25400" cap="rnd">
            <a:noFill/>
          </a:ln>
          <a:effectLst/>
        </p:spPr>
        <p:txBody>
          <a:bodyPr wrap="square" lIns="0" tIns="0" rIns="0" bIns="0" rtlCol="0" anchor="ctr" anchorCtr="0">
            <a:noAutofit/>
          </a:bodyPr>
          <a:lstStyle>
            <a:defPPr>
              <a:defRPr lang="en-US"/>
            </a:defPPr>
            <a:lvl1pPr marR="0" lvl="0" indent="0" algn="ctr" defTabSz="914102" fontAlgn="base">
              <a:lnSpc>
                <a:spcPct val="100000"/>
              </a:lnSpc>
              <a:spcBef>
                <a:spcPts val="0"/>
              </a:spcBef>
              <a:spcAft>
                <a:spcPct val="0"/>
              </a:spcAft>
              <a:buClrTx/>
              <a:buSzPct val="90000"/>
              <a:buFontTx/>
              <a:buNone/>
              <a:tabLst/>
              <a:defRPr kumimoji="0" sz="1600" b="0" i="0" u="none" strike="noStrike" kern="0" cap="none" spc="0" normalizeH="0" baseline="0">
                <a:ln>
                  <a:noFill/>
                </a:ln>
                <a:solidFill>
                  <a:schemeClr val="bg1"/>
                </a:solidFill>
                <a:effectLst/>
                <a:uLnTx/>
                <a:uFillTx/>
                <a:latin typeface="+mj-lt"/>
                <a:cs typeface="Segoe UI" panose="020B0502040204020203" pitchFamily="34" charset="0"/>
              </a:defRPr>
            </a:lvl1pPr>
            <a:lvl2pPr marL="228600" marR="0" indent="0" defTabSz="932742" fontAlgn="auto">
              <a:lnSpc>
                <a:spcPct val="100000"/>
              </a:lnSpc>
              <a:spcBef>
                <a:spcPct val="20000"/>
              </a:spcBef>
              <a:spcAft>
                <a:spcPts val="0"/>
              </a:spcAft>
              <a:buClrTx/>
              <a:buSzPct val="90000"/>
              <a:buFont typeface="Wingdings" panose="05000000000000000000" pitchFamily="2" charset="2"/>
              <a:buNone/>
              <a:tabLst/>
              <a:defRPr sz="2000" spc="0" baseline="0">
                <a:gradFill>
                  <a:gsLst>
                    <a:gs pos="1250">
                      <a:schemeClr val="tx1"/>
                    </a:gs>
                    <a:gs pos="100000">
                      <a:schemeClr val="tx1"/>
                    </a:gs>
                  </a:gsLst>
                  <a:lin ang="5400000" scaled="0"/>
                </a:gradFill>
              </a:defRPr>
            </a:lvl2pPr>
            <a:lvl3pPr marL="457200" marR="0" indent="0" defTabSz="932742" fontAlgn="auto">
              <a:lnSpc>
                <a:spcPct val="100000"/>
              </a:lnSpc>
              <a:spcBef>
                <a:spcPct val="20000"/>
              </a:spcBef>
              <a:spcAft>
                <a:spcPts val="0"/>
              </a:spcAft>
              <a:buClrTx/>
              <a:buSzPct val="90000"/>
              <a:buFont typeface="Wingdings" panose="05000000000000000000" pitchFamily="2" charset="2"/>
              <a:buNone/>
              <a:tabLst/>
              <a:defRPr sz="1600" spc="0" baseline="0">
                <a:gradFill>
                  <a:gsLst>
                    <a:gs pos="1250">
                      <a:schemeClr val="tx1"/>
                    </a:gs>
                    <a:gs pos="100000">
                      <a:schemeClr val="tx1"/>
                    </a:gs>
                  </a:gsLst>
                  <a:lin ang="5400000" scaled="0"/>
                </a:gradFill>
              </a:defRPr>
            </a:lvl3pPr>
            <a:lvl4pPr marL="661988" marR="0" indent="0" defTabSz="932742" fontAlgn="auto">
              <a:lnSpc>
                <a:spcPct val="100000"/>
              </a:lnSpc>
              <a:spcBef>
                <a:spcPct val="20000"/>
              </a:spcBef>
              <a:spcAft>
                <a:spcPts val="0"/>
              </a:spcAft>
              <a:buClrTx/>
              <a:buSzPct val="90000"/>
              <a:buFont typeface="Wingdings" panose="05000000000000000000" pitchFamily="2" charset="2"/>
              <a:buNone/>
              <a:tabLst/>
              <a:defRPr sz="1400" spc="0" baseline="0">
                <a:gradFill>
                  <a:gsLst>
                    <a:gs pos="1250">
                      <a:schemeClr val="tx1"/>
                    </a:gs>
                    <a:gs pos="100000">
                      <a:schemeClr val="tx1"/>
                    </a:gs>
                  </a:gsLst>
                  <a:lin ang="5400000" scaled="0"/>
                </a:gradFill>
              </a:defRPr>
            </a:lvl4pPr>
            <a:lvl5pPr marL="855663" marR="0" indent="0" defTabSz="932742" fontAlgn="auto">
              <a:lnSpc>
                <a:spcPct val="100000"/>
              </a:lnSpc>
              <a:spcBef>
                <a:spcPct val="20000"/>
              </a:spcBef>
              <a:spcAft>
                <a:spcPts val="0"/>
              </a:spcAft>
              <a:buClrTx/>
              <a:buSzPct val="90000"/>
              <a:buFont typeface="Wingdings" panose="05000000000000000000" pitchFamily="2" charset="2"/>
              <a:buNone/>
              <a:tabLst/>
              <a:defRPr sz="1400" spc="0" baseline="0">
                <a:gradFill>
                  <a:gsLst>
                    <a:gs pos="1250">
                      <a:schemeClr val="tx1"/>
                    </a:gs>
                    <a:gs pos="100000">
                      <a:schemeClr val="tx1"/>
                    </a:gs>
                  </a:gsLst>
                  <a:lin ang="5400000" scaled="0"/>
                </a:gradFill>
              </a:defRPr>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endParaRPr lang="en-US"/>
          </a:p>
        </p:txBody>
      </p:sp>
      <p:sp>
        <p:nvSpPr>
          <p:cNvPr id="2" name="Content Placeholder 1">
            <a:extLst>
              <a:ext uri="{FF2B5EF4-FFF2-40B4-BE49-F238E27FC236}">
                <a16:creationId xmlns:a16="http://schemas.microsoft.com/office/drawing/2014/main" id="{7D0C865E-5DE9-4DD4-8E7A-332F23E7928E}"/>
              </a:ext>
            </a:extLst>
          </p:cNvPr>
          <p:cNvSpPr>
            <a:spLocks noGrp="1"/>
          </p:cNvSpPr>
          <p:nvPr>
            <p:ph sz="quarter" idx="10"/>
          </p:nvPr>
        </p:nvSpPr>
        <p:spPr>
          <a:xfrm>
            <a:off x="6014389" y="901102"/>
            <a:ext cx="3931805" cy="787908"/>
          </a:xfrm>
        </p:spPr>
        <p:txBody>
          <a:bodyPr/>
          <a:lstStyle/>
          <a:p>
            <a:pPr lvl="0" algn="ctr" defTabSz="914367">
              <a:spcBef>
                <a:spcPts val="0"/>
              </a:spcBef>
              <a:buSzTx/>
            </a:pPr>
            <a:r>
              <a:rPr lang="en-US" sz="1600" kern="100">
                <a:solidFill>
                  <a:schemeClr val="bg1"/>
                </a:solidFill>
                <a:latin typeface="+mj-lt"/>
                <a:cs typeface="+mn-cs"/>
              </a:rPr>
              <a:t>Industry cloud specialized components</a:t>
            </a:r>
            <a:br>
              <a:rPr lang="en-US" sz="1600" kern="100">
                <a:solidFill>
                  <a:schemeClr val="bg1"/>
                </a:solidFill>
                <a:latin typeface="+mj-lt"/>
                <a:cs typeface="+mn-cs"/>
              </a:rPr>
            </a:br>
            <a:r>
              <a:rPr lang="en-US" sz="1600" kern="100">
                <a:solidFill>
                  <a:schemeClr val="bg1"/>
                </a:solidFill>
                <a:latin typeface="+mj-lt"/>
                <a:cs typeface="+mn-cs"/>
              </a:rPr>
              <a:t>Partner ecosystem</a:t>
            </a:r>
          </a:p>
        </p:txBody>
      </p:sp>
      <p:sp>
        <p:nvSpPr>
          <p:cNvPr id="14" name="Content Placeholder 13">
            <a:extLst>
              <a:ext uri="{FF2B5EF4-FFF2-40B4-BE49-F238E27FC236}">
                <a16:creationId xmlns:a16="http://schemas.microsoft.com/office/drawing/2014/main" id="{126D277A-23D7-4FC9-A0E6-F87BFA5D3C2C}"/>
              </a:ext>
            </a:extLst>
          </p:cNvPr>
          <p:cNvSpPr>
            <a:spLocks noGrp="1"/>
          </p:cNvSpPr>
          <p:nvPr>
            <p:ph sz="quarter" idx="11"/>
          </p:nvPr>
        </p:nvSpPr>
        <p:spPr>
          <a:xfrm>
            <a:off x="5838940" y="1996205"/>
            <a:ext cx="1264413" cy="274326"/>
          </a:xfrm>
        </p:spPr>
        <p:txBody>
          <a:bodyPr/>
          <a:lstStyle/>
          <a:p>
            <a:pPr lvl="0" defTabSz="914367">
              <a:spcBef>
                <a:spcPts val="0"/>
              </a:spcBef>
              <a:buSzTx/>
            </a:pPr>
            <a:r>
              <a:rPr lang="en-US" sz="1400">
                <a:solidFill>
                  <a:srgbClr val="FFFFFF"/>
                </a:solidFill>
                <a:latin typeface="Segoe UI Semibold"/>
                <a:cs typeface="+mn-cs"/>
              </a:rPr>
              <a:t>Microsoft 365</a:t>
            </a:r>
          </a:p>
        </p:txBody>
      </p:sp>
      <p:sp>
        <p:nvSpPr>
          <p:cNvPr id="15" name="Content Placeholder 14">
            <a:extLst>
              <a:ext uri="{FF2B5EF4-FFF2-40B4-BE49-F238E27FC236}">
                <a16:creationId xmlns:a16="http://schemas.microsoft.com/office/drawing/2014/main" id="{ED31936F-1785-41F3-A6B2-3A65D6212F9F}"/>
              </a:ext>
            </a:extLst>
          </p:cNvPr>
          <p:cNvSpPr>
            <a:spLocks noGrp="1"/>
          </p:cNvSpPr>
          <p:nvPr>
            <p:ph sz="quarter" idx="12"/>
          </p:nvPr>
        </p:nvSpPr>
        <p:spPr>
          <a:xfrm>
            <a:off x="7636532" y="1991240"/>
            <a:ext cx="768984" cy="307520"/>
          </a:xfrm>
        </p:spPr>
        <p:txBody>
          <a:bodyPr/>
          <a:lstStyle/>
          <a:p>
            <a:pPr lvl="0" defTabSz="914367">
              <a:spcBef>
                <a:spcPts val="0"/>
              </a:spcBef>
              <a:buSzTx/>
            </a:pPr>
            <a:r>
              <a:rPr lang="en-US" sz="1400">
                <a:solidFill>
                  <a:srgbClr val="FFFFFF"/>
                </a:solidFill>
                <a:latin typeface="Segoe UI Semibold"/>
                <a:cs typeface="+mn-cs"/>
              </a:rPr>
              <a:t>LinkedIn</a:t>
            </a:r>
          </a:p>
        </p:txBody>
      </p:sp>
      <p:grpSp>
        <p:nvGrpSpPr>
          <p:cNvPr id="3" name="Group 2" descr="Microsoft Dynamics 365 and Microsoft &#10;Power Platform are highlighted.">
            <a:extLst>
              <a:ext uri="{FF2B5EF4-FFF2-40B4-BE49-F238E27FC236}">
                <a16:creationId xmlns:a16="http://schemas.microsoft.com/office/drawing/2014/main" id="{55E0B835-DA94-475B-9889-BB2629710859}"/>
              </a:ext>
            </a:extLst>
          </p:cNvPr>
          <p:cNvGrpSpPr/>
          <p:nvPr/>
        </p:nvGrpSpPr>
        <p:grpSpPr>
          <a:xfrm>
            <a:off x="7995532" y="1516379"/>
            <a:ext cx="2332233" cy="2255853"/>
            <a:chOff x="7995532" y="1516379"/>
            <a:chExt cx="2332233" cy="2255853"/>
          </a:xfrm>
        </p:grpSpPr>
        <p:sp>
          <p:nvSpPr>
            <p:cNvPr id="13" name="Transform">
              <a:extLst>
                <a:ext uri="{FF2B5EF4-FFF2-40B4-BE49-F238E27FC236}">
                  <a16:creationId xmlns:a16="http://schemas.microsoft.com/office/drawing/2014/main" id="{DBC82500-9FB8-444F-9471-45F0E956915E}"/>
                </a:ext>
                <a:ext uri="{C183D7F6-B498-43B3-948B-1728B52AA6E4}">
                  <adec:decorative xmlns:adec="http://schemas.microsoft.com/office/drawing/2017/decorative" val="1"/>
                </a:ext>
              </a:extLst>
            </p:cNvPr>
            <p:cNvSpPr txBox="1">
              <a:spLocks/>
            </p:cNvSpPr>
            <p:nvPr/>
          </p:nvSpPr>
          <p:spPr>
            <a:xfrm>
              <a:off x="8790029" y="1516379"/>
              <a:ext cx="1537736" cy="1162859"/>
            </a:xfrm>
            <a:prstGeom prst="rect">
              <a:avLst/>
            </a:prstGeom>
            <a:solidFill>
              <a:schemeClr val="accent3"/>
            </a:solidFill>
            <a:ln w="25400" cap="rnd">
              <a:noFill/>
            </a:ln>
            <a:effectLst/>
          </p:spPr>
          <p:txBody>
            <a:bodyPr wrap="square" lIns="91440" tIns="0" rIns="91440" bIns="0" rtlCol="0" anchor="ctr" anchorCtr="0">
              <a:noAutofit/>
            </a:bodyPr>
            <a:lstStyle>
              <a:defPPr>
                <a:defRPr lang="en-US"/>
              </a:defPPr>
              <a:lvl1pPr marR="0" lvl="0" indent="0" algn="ctr" defTabSz="1828204" fontAlgn="base">
                <a:lnSpc>
                  <a:spcPct val="90000"/>
                </a:lnSpc>
                <a:spcBef>
                  <a:spcPts val="4478"/>
                </a:spcBef>
                <a:spcAft>
                  <a:spcPct val="0"/>
                </a:spcAft>
                <a:buClrTx/>
                <a:buSzPct val="90000"/>
                <a:buFontTx/>
                <a:buNone/>
                <a:tabLst/>
                <a:defRPr kumimoji="0" sz="1400" b="0" i="0" u="none" strike="noStrike" kern="0" cap="none" spc="0" normalizeH="0" baseline="0">
                  <a:ln>
                    <a:noFill/>
                  </a:ln>
                  <a:solidFill>
                    <a:srgbClr val="FFFFFF"/>
                  </a:solidFill>
                  <a:effectLst/>
                  <a:uLnTx/>
                  <a:uFillTx/>
                  <a:latin typeface="Segoe UI Semibold"/>
                  <a:cs typeface="Segoe UI" panose="020B0502040204020203" pitchFamily="34" charset="0"/>
                </a:defRPr>
              </a:lvl1pPr>
              <a:lvl2pPr marL="228600" marR="0" indent="0" defTabSz="932742" fontAlgn="auto">
                <a:lnSpc>
                  <a:spcPct val="100000"/>
                </a:lnSpc>
                <a:spcBef>
                  <a:spcPct val="20000"/>
                </a:spcBef>
                <a:spcAft>
                  <a:spcPts val="0"/>
                </a:spcAft>
                <a:buClrTx/>
                <a:buSzPct val="90000"/>
                <a:buFont typeface="Wingdings" panose="05000000000000000000" pitchFamily="2" charset="2"/>
                <a:buNone/>
                <a:tabLst/>
                <a:defRPr sz="2000" spc="0" baseline="0">
                  <a:gradFill>
                    <a:gsLst>
                      <a:gs pos="1250">
                        <a:schemeClr val="tx1"/>
                      </a:gs>
                      <a:gs pos="100000">
                        <a:schemeClr val="tx1"/>
                      </a:gs>
                    </a:gsLst>
                    <a:lin ang="5400000" scaled="0"/>
                  </a:gradFill>
                </a:defRPr>
              </a:lvl2pPr>
              <a:lvl3pPr marL="457200" marR="0" indent="0" defTabSz="932742" fontAlgn="auto">
                <a:lnSpc>
                  <a:spcPct val="100000"/>
                </a:lnSpc>
                <a:spcBef>
                  <a:spcPct val="20000"/>
                </a:spcBef>
                <a:spcAft>
                  <a:spcPts val="0"/>
                </a:spcAft>
                <a:buClrTx/>
                <a:buSzPct val="90000"/>
                <a:buFont typeface="Wingdings" panose="05000000000000000000" pitchFamily="2" charset="2"/>
                <a:buNone/>
                <a:tabLst/>
                <a:defRPr sz="1600" spc="0" baseline="0">
                  <a:gradFill>
                    <a:gsLst>
                      <a:gs pos="1250">
                        <a:schemeClr val="tx1"/>
                      </a:gs>
                      <a:gs pos="100000">
                        <a:schemeClr val="tx1"/>
                      </a:gs>
                    </a:gsLst>
                    <a:lin ang="5400000" scaled="0"/>
                  </a:gradFill>
                </a:defRPr>
              </a:lvl3pPr>
              <a:lvl4pPr marL="661988" marR="0" indent="0" defTabSz="932742" fontAlgn="auto">
                <a:lnSpc>
                  <a:spcPct val="100000"/>
                </a:lnSpc>
                <a:spcBef>
                  <a:spcPct val="20000"/>
                </a:spcBef>
                <a:spcAft>
                  <a:spcPts val="0"/>
                </a:spcAft>
                <a:buClrTx/>
                <a:buSzPct val="90000"/>
                <a:buFont typeface="Wingdings" panose="05000000000000000000" pitchFamily="2" charset="2"/>
                <a:buNone/>
                <a:tabLst/>
                <a:defRPr sz="1400" spc="0" baseline="0">
                  <a:gradFill>
                    <a:gsLst>
                      <a:gs pos="1250">
                        <a:schemeClr val="tx1"/>
                      </a:gs>
                      <a:gs pos="100000">
                        <a:schemeClr val="tx1"/>
                      </a:gs>
                    </a:gsLst>
                    <a:lin ang="5400000" scaled="0"/>
                  </a:gradFill>
                </a:defRPr>
              </a:lvl4pPr>
              <a:lvl5pPr marL="855663" marR="0" indent="0" defTabSz="932742" fontAlgn="auto">
                <a:lnSpc>
                  <a:spcPct val="100000"/>
                </a:lnSpc>
                <a:spcBef>
                  <a:spcPct val="20000"/>
                </a:spcBef>
                <a:spcAft>
                  <a:spcPts val="0"/>
                </a:spcAft>
                <a:buClrTx/>
                <a:buSzPct val="90000"/>
                <a:buFont typeface="Wingdings" panose="05000000000000000000" pitchFamily="2" charset="2"/>
                <a:buNone/>
                <a:tabLst/>
                <a:defRPr sz="1400" spc="0" baseline="0">
                  <a:gradFill>
                    <a:gsLst>
                      <a:gs pos="1250">
                        <a:schemeClr val="tx1"/>
                      </a:gs>
                      <a:gs pos="100000">
                        <a:schemeClr val="tx1"/>
                      </a:gs>
                    </a:gsLst>
                    <a:lin ang="5400000" scaled="0"/>
                  </a:gradFill>
                </a:defRPr>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a:lnSpc>
                  <a:spcPct val="100000"/>
                </a:lnSpc>
                <a:spcBef>
                  <a:spcPts val="0"/>
                </a:spcBef>
              </a:pPr>
              <a:r>
                <a:rPr lang="en-US" sz="1600">
                  <a:solidFill>
                    <a:schemeClr val="tx1"/>
                  </a:solidFill>
                  <a:latin typeface="+mj-lt"/>
                </a:rPr>
                <a:t>Microsoft </a:t>
              </a:r>
              <a:br>
                <a:rPr lang="en-US" sz="1600">
                  <a:solidFill>
                    <a:schemeClr val="tx1"/>
                  </a:solidFill>
                  <a:latin typeface="+mj-lt"/>
                </a:rPr>
              </a:br>
              <a:r>
                <a:rPr lang="en-US" sz="1600">
                  <a:solidFill>
                    <a:schemeClr val="tx1"/>
                  </a:solidFill>
                  <a:latin typeface="+mj-lt"/>
                </a:rPr>
                <a:t>Dynamics 365</a:t>
              </a:r>
            </a:p>
          </p:txBody>
        </p:sp>
        <p:sp>
          <p:nvSpPr>
            <p:cNvPr id="21" name="Transform">
              <a:extLst>
                <a:ext uri="{FF2B5EF4-FFF2-40B4-BE49-F238E27FC236}">
                  <a16:creationId xmlns:a16="http://schemas.microsoft.com/office/drawing/2014/main" id="{D012E4DD-6417-4173-8F53-691F4ED96C5A}"/>
                </a:ext>
                <a:ext uri="{C183D7F6-B498-43B3-948B-1728B52AA6E4}">
                  <adec:decorative xmlns:adec="http://schemas.microsoft.com/office/drawing/2017/decorative" val="1"/>
                </a:ext>
              </a:extLst>
            </p:cNvPr>
            <p:cNvSpPr txBox="1">
              <a:spLocks/>
            </p:cNvSpPr>
            <p:nvPr/>
          </p:nvSpPr>
          <p:spPr>
            <a:xfrm>
              <a:off x="7995532" y="2720122"/>
              <a:ext cx="2332233" cy="1052110"/>
            </a:xfrm>
            <a:prstGeom prst="rect">
              <a:avLst/>
            </a:prstGeom>
            <a:solidFill>
              <a:schemeClr val="accent3"/>
            </a:solidFill>
            <a:ln w="25400" cap="rnd">
              <a:noFill/>
            </a:ln>
            <a:effectLst/>
          </p:spPr>
          <p:txBody>
            <a:bodyPr wrap="square" lIns="91440" tIns="0" rIns="91440" bIns="0" rtlCol="0" anchor="ctr" anchorCtr="0">
              <a:noAutofit/>
            </a:bodyPr>
            <a:lstStyle>
              <a:defPPr>
                <a:defRPr lang="en-US"/>
              </a:defPPr>
              <a:lvl1pPr marR="0" lvl="0" indent="0" algn="ctr" defTabSz="1828204" fontAlgn="base">
                <a:lnSpc>
                  <a:spcPct val="90000"/>
                </a:lnSpc>
                <a:spcBef>
                  <a:spcPts val="4478"/>
                </a:spcBef>
                <a:spcAft>
                  <a:spcPct val="0"/>
                </a:spcAft>
                <a:buClrTx/>
                <a:buSzPct val="90000"/>
                <a:buFontTx/>
                <a:buNone/>
                <a:tabLst/>
                <a:defRPr kumimoji="0" sz="1400" b="0" i="0" u="none" strike="noStrike" kern="0" cap="none" spc="0" normalizeH="0" baseline="0">
                  <a:ln>
                    <a:noFill/>
                  </a:ln>
                  <a:solidFill>
                    <a:srgbClr val="FFFFFF"/>
                  </a:solidFill>
                  <a:effectLst/>
                  <a:uLnTx/>
                  <a:uFillTx/>
                  <a:latin typeface="Segoe UI Semibold"/>
                  <a:cs typeface="Segoe UI" panose="020B0502040204020203" pitchFamily="34" charset="0"/>
                </a:defRPr>
              </a:lvl1pPr>
              <a:lvl2pPr marL="228600" marR="0" indent="0" defTabSz="932742" fontAlgn="auto">
                <a:lnSpc>
                  <a:spcPct val="100000"/>
                </a:lnSpc>
                <a:spcBef>
                  <a:spcPct val="20000"/>
                </a:spcBef>
                <a:spcAft>
                  <a:spcPts val="0"/>
                </a:spcAft>
                <a:buClrTx/>
                <a:buSzPct val="90000"/>
                <a:buFont typeface="Wingdings" panose="05000000000000000000" pitchFamily="2" charset="2"/>
                <a:buNone/>
                <a:tabLst/>
                <a:defRPr sz="2000" spc="0" baseline="0">
                  <a:gradFill>
                    <a:gsLst>
                      <a:gs pos="1250">
                        <a:schemeClr val="tx1"/>
                      </a:gs>
                      <a:gs pos="100000">
                        <a:schemeClr val="tx1"/>
                      </a:gs>
                    </a:gsLst>
                    <a:lin ang="5400000" scaled="0"/>
                  </a:gradFill>
                </a:defRPr>
              </a:lvl2pPr>
              <a:lvl3pPr marL="457200" marR="0" indent="0" defTabSz="932742" fontAlgn="auto">
                <a:lnSpc>
                  <a:spcPct val="100000"/>
                </a:lnSpc>
                <a:spcBef>
                  <a:spcPct val="20000"/>
                </a:spcBef>
                <a:spcAft>
                  <a:spcPts val="0"/>
                </a:spcAft>
                <a:buClrTx/>
                <a:buSzPct val="90000"/>
                <a:buFont typeface="Wingdings" panose="05000000000000000000" pitchFamily="2" charset="2"/>
                <a:buNone/>
                <a:tabLst/>
                <a:defRPr sz="1600" spc="0" baseline="0">
                  <a:gradFill>
                    <a:gsLst>
                      <a:gs pos="1250">
                        <a:schemeClr val="tx1"/>
                      </a:gs>
                      <a:gs pos="100000">
                        <a:schemeClr val="tx1"/>
                      </a:gs>
                    </a:gsLst>
                    <a:lin ang="5400000" scaled="0"/>
                  </a:gradFill>
                </a:defRPr>
              </a:lvl3pPr>
              <a:lvl4pPr marL="661988" marR="0" indent="0" defTabSz="932742" fontAlgn="auto">
                <a:lnSpc>
                  <a:spcPct val="100000"/>
                </a:lnSpc>
                <a:spcBef>
                  <a:spcPct val="20000"/>
                </a:spcBef>
                <a:spcAft>
                  <a:spcPts val="0"/>
                </a:spcAft>
                <a:buClrTx/>
                <a:buSzPct val="90000"/>
                <a:buFont typeface="Wingdings" panose="05000000000000000000" pitchFamily="2" charset="2"/>
                <a:buNone/>
                <a:tabLst/>
                <a:defRPr sz="1400" spc="0" baseline="0">
                  <a:gradFill>
                    <a:gsLst>
                      <a:gs pos="1250">
                        <a:schemeClr val="tx1"/>
                      </a:gs>
                      <a:gs pos="100000">
                        <a:schemeClr val="tx1"/>
                      </a:gs>
                    </a:gsLst>
                    <a:lin ang="5400000" scaled="0"/>
                  </a:gradFill>
                </a:defRPr>
              </a:lvl4pPr>
              <a:lvl5pPr marL="855663" marR="0" indent="0" defTabSz="932742" fontAlgn="auto">
                <a:lnSpc>
                  <a:spcPct val="100000"/>
                </a:lnSpc>
                <a:spcBef>
                  <a:spcPct val="20000"/>
                </a:spcBef>
                <a:spcAft>
                  <a:spcPts val="0"/>
                </a:spcAft>
                <a:buClrTx/>
                <a:buSzPct val="90000"/>
                <a:buFont typeface="Wingdings" panose="05000000000000000000" pitchFamily="2" charset="2"/>
                <a:buNone/>
                <a:tabLst/>
                <a:defRPr sz="1400" spc="0" baseline="0">
                  <a:gradFill>
                    <a:gsLst>
                      <a:gs pos="1250">
                        <a:schemeClr val="tx1"/>
                      </a:gs>
                      <a:gs pos="100000">
                        <a:schemeClr val="tx1"/>
                      </a:gs>
                    </a:gsLst>
                    <a:lin ang="5400000" scaled="0"/>
                  </a:gradFill>
                </a:defRPr>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a:lnSpc>
                  <a:spcPct val="100000"/>
                </a:lnSpc>
                <a:spcBef>
                  <a:spcPts val="0"/>
                </a:spcBef>
              </a:pPr>
              <a:r>
                <a:rPr lang="en-US" sz="1600">
                  <a:solidFill>
                    <a:schemeClr val="tx1"/>
                  </a:solidFill>
                  <a:latin typeface="+mj-lt"/>
                </a:rPr>
                <a:t>Microsoft </a:t>
              </a:r>
              <a:br>
                <a:rPr lang="en-US" sz="1600">
                  <a:solidFill>
                    <a:schemeClr val="tx1"/>
                  </a:solidFill>
                  <a:latin typeface="+mj-lt"/>
                </a:rPr>
              </a:br>
              <a:r>
                <a:rPr lang="en-US" sz="1600">
                  <a:solidFill>
                    <a:schemeClr val="tx1"/>
                  </a:solidFill>
                  <a:latin typeface="+mj-lt"/>
                </a:rPr>
                <a:t>Power Platform</a:t>
              </a:r>
            </a:p>
          </p:txBody>
        </p:sp>
      </p:grpSp>
      <p:sp>
        <p:nvSpPr>
          <p:cNvPr id="16" name="Content Placeholder 15">
            <a:extLst>
              <a:ext uri="{FF2B5EF4-FFF2-40B4-BE49-F238E27FC236}">
                <a16:creationId xmlns:a16="http://schemas.microsoft.com/office/drawing/2014/main" id="{F2147316-FDC7-46FE-830F-9AB9C198847E}"/>
              </a:ext>
            </a:extLst>
          </p:cNvPr>
          <p:cNvSpPr>
            <a:spLocks noGrp="1"/>
          </p:cNvSpPr>
          <p:nvPr>
            <p:ph sz="quarter" idx="13"/>
          </p:nvPr>
        </p:nvSpPr>
        <p:spPr>
          <a:xfrm>
            <a:off x="8709540" y="1844364"/>
            <a:ext cx="1697037" cy="492443"/>
          </a:xfrm>
        </p:spPr>
        <p:txBody>
          <a:bodyPr/>
          <a:lstStyle/>
          <a:p>
            <a:pPr lvl="0" algn="ctr" defTabSz="914367">
              <a:spcBef>
                <a:spcPts val="0"/>
              </a:spcBef>
              <a:buSzTx/>
            </a:pPr>
            <a:r>
              <a:rPr lang="en-US" sz="1600">
                <a:noFill/>
                <a:latin typeface="Segoe UI Semibold"/>
                <a:cs typeface="+mn-cs"/>
              </a:rPr>
              <a:t>Microsoft </a:t>
            </a:r>
            <a:br>
              <a:rPr lang="en-US" sz="1600">
                <a:noFill/>
                <a:latin typeface="Segoe UI Semibold"/>
                <a:cs typeface="+mn-cs"/>
              </a:rPr>
            </a:br>
            <a:r>
              <a:rPr lang="en-US" sz="1600">
                <a:noFill/>
                <a:latin typeface="Segoe UI Semibold"/>
                <a:cs typeface="+mn-cs"/>
              </a:rPr>
              <a:t>Dynamics 365</a:t>
            </a:r>
          </a:p>
        </p:txBody>
      </p:sp>
      <p:sp>
        <p:nvSpPr>
          <p:cNvPr id="17" name="Content Placeholder 16">
            <a:extLst>
              <a:ext uri="{FF2B5EF4-FFF2-40B4-BE49-F238E27FC236}">
                <a16:creationId xmlns:a16="http://schemas.microsoft.com/office/drawing/2014/main" id="{8EAECDD4-D164-4B82-BF84-9CEF0D762D2D}"/>
              </a:ext>
            </a:extLst>
          </p:cNvPr>
          <p:cNvSpPr>
            <a:spLocks noGrp="1"/>
          </p:cNvSpPr>
          <p:nvPr>
            <p:ph sz="quarter" idx="14"/>
          </p:nvPr>
        </p:nvSpPr>
        <p:spPr>
          <a:xfrm>
            <a:off x="6504178" y="3141725"/>
            <a:ext cx="742357" cy="257671"/>
          </a:xfrm>
        </p:spPr>
        <p:txBody>
          <a:bodyPr/>
          <a:lstStyle/>
          <a:p>
            <a:pPr lvl="0" defTabSz="914367">
              <a:spcBef>
                <a:spcPts val="0"/>
              </a:spcBef>
              <a:buSzTx/>
            </a:pPr>
            <a:r>
              <a:rPr lang="en-US" sz="1400">
                <a:solidFill>
                  <a:srgbClr val="FFFFFF"/>
                </a:solidFill>
                <a:latin typeface="Segoe UI Semibold"/>
                <a:cs typeface="+mn-cs"/>
              </a:rPr>
              <a:t>GitHub </a:t>
            </a:r>
          </a:p>
        </p:txBody>
      </p:sp>
      <p:sp>
        <p:nvSpPr>
          <p:cNvPr id="18" name="Content Placeholder 17">
            <a:extLst>
              <a:ext uri="{FF2B5EF4-FFF2-40B4-BE49-F238E27FC236}">
                <a16:creationId xmlns:a16="http://schemas.microsoft.com/office/drawing/2014/main" id="{CD8C0C3B-3FF2-4B87-9707-665C53D81AB8}"/>
              </a:ext>
            </a:extLst>
          </p:cNvPr>
          <p:cNvSpPr>
            <a:spLocks noGrp="1"/>
          </p:cNvSpPr>
          <p:nvPr>
            <p:ph sz="quarter" idx="15"/>
          </p:nvPr>
        </p:nvSpPr>
        <p:spPr>
          <a:xfrm>
            <a:off x="8318681" y="3003738"/>
            <a:ext cx="1697037" cy="492443"/>
          </a:xfrm>
        </p:spPr>
        <p:txBody>
          <a:bodyPr/>
          <a:lstStyle/>
          <a:p>
            <a:pPr lvl="0" algn="ctr" defTabSz="914367">
              <a:spcBef>
                <a:spcPts val="0"/>
              </a:spcBef>
              <a:buSzTx/>
            </a:pPr>
            <a:r>
              <a:rPr lang="en-US" sz="1600">
                <a:noFill/>
                <a:latin typeface="Segoe UI Semibold"/>
                <a:cs typeface="+mn-cs"/>
              </a:rPr>
              <a:t>Microsoft </a:t>
            </a:r>
            <a:br>
              <a:rPr lang="en-US" sz="1600">
                <a:noFill/>
                <a:latin typeface="Segoe UI Semibold"/>
                <a:cs typeface="+mn-cs"/>
              </a:rPr>
            </a:br>
            <a:r>
              <a:rPr lang="en-US" sz="1600">
                <a:noFill/>
                <a:latin typeface="Segoe UI Semibold"/>
                <a:cs typeface="+mn-cs"/>
              </a:rPr>
              <a:t>Power Platform</a:t>
            </a:r>
          </a:p>
        </p:txBody>
      </p:sp>
      <p:sp>
        <p:nvSpPr>
          <p:cNvPr id="19" name="Content Placeholder 18">
            <a:extLst>
              <a:ext uri="{FF2B5EF4-FFF2-40B4-BE49-F238E27FC236}">
                <a16:creationId xmlns:a16="http://schemas.microsoft.com/office/drawing/2014/main" id="{E17365B9-243C-4860-B92A-FAABD348B110}"/>
              </a:ext>
            </a:extLst>
          </p:cNvPr>
          <p:cNvSpPr>
            <a:spLocks noGrp="1"/>
          </p:cNvSpPr>
          <p:nvPr>
            <p:ph sz="quarter" idx="16"/>
          </p:nvPr>
        </p:nvSpPr>
        <p:spPr>
          <a:xfrm>
            <a:off x="7129926" y="4240864"/>
            <a:ext cx="1697037" cy="366254"/>
          </a:xfrm>
        </p:spPr>
        <p:txBody>
          <a:bodyPr/>
          <a:lstStyle/>
          <a:p>
            <a:pPr lvl="0" algn="ctr" defTabSz="1828204" fontAlgn="base">
              <a:spcBef>
                <a:spcPts val="0"/>
              </a:spcBef>
              <a:spcAft>
                <a:spcPct val="0"/>
              </a:spcAft>
            </a:pPr>
            <a:r>
              <a:rPr lang="en-US" sz="1400" kern="0">
                <a:solidFill>
                  <a:srgbClr val="FFFFFF"/>
                </a:solidFill>
                <a:latin typeface="Segoe UI Semibold"/>
              </a:rPr>
              <a:t>Microsoft Azure</a:t>
            </a:r>
          </a:p>
        </p:txBody>
      </p:sp>
      <p:sp>
        <p:nvSpPr>
          <p:cNvPr id="20" name="Content Placeholder 19">
            <a:extLst>
              <a:ext uri="{FF2B5EF4-FFF2-40B4-BE49-F238E27FC236}">
                <a16:creationId xmlns:a16="http://schemas.microsoft.com/office/drawing/2014/main" id="{C6FB7CDA-874B-4098-BCD9-DFC8E6D90EDB}"/>
              </a:ext>
            </a:extLst>
          </p:cNvPr>
          <p:cNvSpPr>
            <a:spLocks noGrp="1"/>
          </p:cNvSpPr>
          <p:nvPr>
            <p:ph sz="quarter" idx="17"/>
          </p:nvPr>
        </p:nvSpPr>
        <p:spPr>
          <a:xfrm>
            <a:off x="5324439" y="5075559"/>
            <a:ext cx="5305610" cy="316850"/>
          </a:xfrm>
        </p:spPr>
        <p:txBody>
          <a:bodyPr/>
          <a:lstStyle/>
          <a:p>
            <a:pPr lvl="0" algn="ctr" defTabSz="914102" fontAlgn="base">
              <a:spcBef>
                <a:spcPts val="0"/>
              </a:spcBef>
              <a:spcAft>
                <a:spcPct val="0"/>
              </a:spcAft>
              <a:defRPr/>
            </a:pPr>
            <a:r>
              <a:rPr lang="en-US" sz="1600" kern="0">
                <a:solidFill>
                  <a:srgbClr val="FFFFFF"/>
                </a:solidFill>
                <a:latin typeface="Segoe UI Semibold"/>
              </a:rPr>
              <a:t>Identity, security, management, and compliance</a:t>
            </a:r>
          </a:p>
        </p:txBody>
      </p:sp>
    </p:spTree>
    <p:extLst>
      <p:ext uri="{BB962C8B-B14F-4D97-AF65-F5344CB8AC3E}">
        <p14:creationId xmlns:p14="http://schemas.microsoft.com/office/powerpoint/2010/main" val="2839044320"/>
      </p:ext>
    </p:extLst>
  </p:cSld>
  <p:clrMapOvr>
    <a:masterClrMapping/>
  </p:clrMapOvr>
  <p:transition advTm="54010">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64999306-EA03-4D0E-A733-67DB2BEE6901}"/>
              </a:ext>
            </a:extLst>
          </p:cNvPr>
          <p:cNvSpPr>
            <a:spLocks noGrp="1"/>
          </p:cNvSpPr>
          <p:nvPr>
            <p:ph type="title"/>
          </p:nvPr>
        </p:nvSpPr>
        <p:spPr/>
        <p:txBody>
          <a:bodyPr/>
          <a:lstStyle/>
          <a:p>
            <a:r>
              <a:rPr lang="en-US"/>
              <a:t>Business Applications </a:t>
            </a:r>
            <a:endParaRPr lang="en-IN"/>
          </a:p>
        </p:txBody>
      </p:sp>
      <p:sp>
        <p:nvSpPr>
          <p:cNvPr id="4" name="Rectangle 3">
            <a:extLst>
              <a:ext uri="{FF2B5EF4-FFF2-40B4-BE49-F238E27FC236}">
                <a16:creationId xmlns:a16="http://schemas.microsoft.com/office/drawing/2014/main" id="{A8A23154-A8F1-669A-55F8-254143FB4691}"/>
              </a:ext>
              <a:ext uri="{C183D7F6-B498-43B3-948B-1728B52AA6E4}">
                <adec:decorative xmlns:adec="http://schemas.microsoft.com/office/drawing/2017/decorative" val="1"/>
              </a:ext>
            </a:extLst>
          </p:cNvPr>
          <p:cNvSpPr/>
          <p:nvPr/>
        </p:nvSpPr>
        <p:spPr bwMode="auto">
          <a:xfrm>
            <a:off x="-1" y="5660845"/>
            <a:ext cx="12192001" cy="1197154"/>
          </a:xfrm>
          <a:prstGeom prst="rect">
            <a:avLst/>
          </a:prstGeom>
          <a:solidFill>
            <a:schemeClr val="accent1">
              <a:lumMod val="75000"/>
            </a:schemeClr>
          </a:solidFill>
          <a:ln>
            <a:noFill/>
            <a:headEnd type="none" w="med" len="med"/>
            <a:tailEnd type="none" w="med" len="med"/>
          </a:ln>
          <a:effectLst>
            <a:outerShdw blurRad="50800" dist="38100" dir="16200000"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pic>
        <p:nvPicPr>
          <p:cNvPr id="5" name="Picture 4">
            <a:extLst>
              <a:ext uri="{FF2B5EF4-FFF2-40B4-BE49-F238E27FC236}">
                <a16:creationId xmlns:a16="http://schemas.microsoft.com/office/drawing/2014/main" id="{2D5B43D3-F6B2-5C9F-3A51-724AFFE47319}"/>
              </a:ext>
              <a:ext uri="{C183D7F6-B498-43B3-948B-1728B52AA6E4}">
                <adec:decorative xmlns:adec="http://schemas.microsoft.com/office/drawing/2017/decorative" val="1"/>
              </a:ext>
            </a:extLst>
          </p:cNvPr>
          <p:cNvPicPr>
            <a:picLocks noChangeAspect="1"/>
          </p:cNvPicPr>
          <p:nvPr/>
        </p:nvPicPr>
        <p:blipFill>
          <a:blip r:embed="rId3" cstate="email">
            <a:biLevel thresh="25000"/>
            <a:alphaModFix amt="43000"/>
            <a:extLst>
              <a:ext uri="{28A0092B-C50C-407E-A947-70E740481C1C}">
                <a14:useLocalDpi xmlns:a14="http://schemas.microsoft.com/office/drawing/2010/main"/>
              </a:ext>
            </a:extLst>
          </a:blip>
          <a:srcRect l="36930" b="47786"/>
          <a:stretch>
            <a:fillRect/>
          </a:stretch>
        </p:blipFill>
        <p:spPr>
          <a:xfrm>
            <a:off x="2" y="5961746"/>
            <a:ext cx="1083364" cy="896254"/>
          </a:xfrm>
          <a:custGeom>
            <a:avLst/>
            <a:gdLst>
              <a:gd name="connsiteX0" fmla="*/ 0 w 4151541"/>
              <a:gd name="connsiteY0" fmla="*/ 0 h 3434519"/>
              <a:gd name="connsiteX1" fmla="*/ 4151541 w 4151541"/>
              <a:gd name="connsiteY1" fmla="*/ 0 h 3434519"/>
              <a:gd name="connsiteX2" fmla="*/ 4151541 w 4151541"/>
              <a:gd name="connsiteY2" fmla="*/ 3434519 h 3434519"/>
              <a:gd name="connsiteX3" fmla="*/ 0 w 4151541"/>
              <a:gd name="connsiteY3" fmla="*/ 3434519 h 3434519"/>
            </a:gdLst>
            <a:ahLst/>
            <a:cxnLst>
              <a:cxn ang="0">
                <a:pos x="connsiteX0" y="connsiteY0"/>
              </a:cxn>
              <a:cxn ang="0">
                <a:pos x="connsiteX1" y="connsiteY1"/>
              </a:cxn>
              <a:cxn ang="0">
                <a:pos x="connsiteX2" y="connsiteY2"/>
              </a:cxn>
              <a:cxn ang="0">
                <a:pos x="connsiteX3" y="connsiteY3"/>
              </a:cxn>
            </a:cxnLst>
            <a:rect l="l" t="t" r="r" b="b"/>
            <a:pathLst>
              <a:path w="4151541" h="3434519">
                <a:moveTo>
                  <a:pt x="0" y="0"/>
                </a:moveTo>
                <a:lnTo>
                  <a:pt x="4151541" y="0"/>
                </a:lnTo>
                <a:lnTo>
                  <a:pt x="4151541" y="3434519"/>
                </a:lnTo>
                <a:lnTo>
                  <a:pt x="0" y="3434519"/>
                </a:lnTo>
                <a:close/>
              </a:path>
            </a:pathLst>
          </a:custGeom>
        </p:spPr>
      </p:pic>
      <p:sp>
        <p:nvSpPr>
          <p:cNvPr id="17" name="TextBox 19_1">
            <a:extLst>
              <a:ext uri="{FF2B5EF4-FFF2-40B4-BE49-F238E27FC236}">
                <a16:creationId xmlns:a16="http://schemas.microsoft.com/office/drawing/2014/main" id="{9F0F2F9A-E9E6-E433-2ABB-BD2B9CDFE90F}"/>
              </a:ext>
              <a:ext uri="{C183D7F6-B498-43B3-948B-1728B52AA6E4}">
                <adec:decorative xmlns:adec="http://schemas.microsoft.com/office/drawing/2017/decorative" val="1"/>
              </a:ext>
            </a:extLst>
          </p:cNvPr>
          <p:cNvSpPr txBox="1">
            <a:spLocks/>
          </p:cNvSpPr>
          <p:nvPr/>
        </p:nvSpPr>
        <p:spPr>
          <a:xfrm>
            <a:off x="588262" y="4362450"/>
            <a:ext cx="11018520" cy="1827896"/>
          </a:xfrm>
          <a:prstGeom prst="round2SameRect">
            <a:avLst>
              <a:gd name="adj1" fmla="val 0"/>
              <a:gd name="adj2" fmla="val 8448"/>
            </a:avLst>
          </a:prstGeom>
          <a:solidFill>
            <a:schemeClr val="bg1"/>
          </a:solidFill>
          <a:effectLst>
            <a:outerShdw blurRad="63500" sx="101000" sy="101000" algn="ctr" rotWithShape="0">
              <a:prstClr val="black">
                <a:alpha val="10000"/>
              </a:prstClr>
            </a:outerShdw>
          </a:effectLst>
        </p:spPr>
        <p:txBody>
          <a:bodyPr wrap="square" lIns="365760" tIns="365760" rIns="365760" bIns="3657600" anchor="b" anchorCtr="0">
            <a:noAutofit/>
          </a:bodyPr>
          <a:lstStyle>
            <a:defPPr>
              <a:defRPr lang="en-US"/>
            </a:defPPr>
            <a:lvl1pPr marR="0" lvl="0" indent="0" algn="ctr" fontAlgn="auto">
              <a:lnSpc>
                <a:spcPct val="100000"/>
              </a:lnSpc>
              <a:spcBef>
                <a:spcPts val="0"/>
              </a:spcBef>
              <a:spcAft>
                <a:spcPts val="121"/>
              </a:spcAft>
              <a:buClrTx/>
              <a:buSzTx/>
              <a:buFontTx/>
              <a:buNone/>
              <a:tabLst/>
              <a:defRPr kumimoji="0" sz="1200" b="0" i="0" u="none" strike="noStrike" cap="none" spc="0" normalizeH="0" baseline="0">
                <a:ln>
                  <a:noFill/>
                </a:ln>
                <a:solidFill>
                  <a:srgbClr val="008575"/>
                </a:solidFill>
                <a:effectLst/>
                <a:uLnTx/>
                <a:uFillTx/>
                <a:latin typeface="Segoe UI Semibold"/>
                <a:cs typeface="Segoe UI Semibold" panose="020B0702040204020203" pitchFamily="34" charset="0"/>
              </a:defRPr>
            </a:lvl1pPr>
          </a:lstStyle>
          <a:p>
            <a:endParaRPr lang="en-US"/>
          </a:p>
        </p:txBody>
      </p:sp>
      <p:sp>
        <p:nvSpPr>
          <p:cNvPr id="18" name="Content Placeholder 2">
            <a:extLst>
              <a:ext uri="{FF2B5EF4-FFF2-40B4-BE49-F238E27FC236}">
                <a16:creationId xmlns:a16="http://schemas.microsoft.com/office/drawing/2014/main" id="{379C08C6-7C31-E691-B7F9-783C681E08C7}"/>
              </a:ext>
            </a:extLst>
          </p:cNvPr>
          <p:cNvSpPr txBox="1">
            <a:spLocks/>
          </p:cNvSpPr>
          <p:nvPr/>
        </p:nvSpPr>
        <p:spPr>
          <a:xfrm>
            <a:off x="901701" y="4585180"/>
            <a:ext cx="10391644" cy="1292662"/>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14367">
              <a:spcBef>
                <a:spcPts val="1400"/>
              </a:spcBef>
              <a:buSzTx/>
            </a:pPr>
            <a:r>
              <a:rPr lang="en-US">
                <a:cs typeface="+mn-cs"/>
              </a:rPr>
              <a:t>Intelligent cloud applications that unify constituent and fundraising management, program delivery, and finance and operations to maximize program outcomes and impact.</a:t>
            </a:r>
          </a:p>
        </p:txBody>
      </p:sp>
      <p:pic>
        <p:nvPicPr>
          <p:cNvPr id="19" name="Picture 18" descr="A woman sitting at a sofa in an office working on her system">
            <a:extLst>
              <a:ext uri="{FF2B5EF4-FFF2-40B4-BE49-F238E27FC236}">
                <a16:creationId xmlns:a16="http://schemas.microsoft.com/office/drawing/2014/main" id="{8CF7DE22-DDF6-41A8-867D-407D5B57C91C}"/>
              </a:ext>
            </a:extLst>
          </p:cNvPr>
          <p:cNvPicPr>
            <a:picLocks/>
          </p:cNvPicPr>
          <p:nvPr/>
        </p:nvPicPr>
        <p:blipFill rotWithShape="1">
          <a:blip r:embed="rId4" cstate="email">
            <a:extLst>
              <a:ext uri="{28A0092B-C50C-407E-A947-70E740481C1C}">
                <a14:useLocalDpi xmlns:a14="http://schemas.microsoft.com/office/drawing/2010/main"/>
              </a:ext>
            </a:extLst>
          </a:blip>
          <a:srcRect/>
          <a:stretch/>
        </p:blipFill>
        <p:spPr>
          <a:xfrm>
            <a:off x="588262" y="1394808"/>
            <a:ext cx="11018520" cy="2967642"/>
          </a:xfrm>
          <a:prstGeom prst="round2SameRect">
            <a:avLst>
              <a:gd name="adj1" fmla="val 5100"/>
              <a:gd name="adj2" fmla="val 0"/>
            </a:avLst>
          </a:prstGeom>
        </p:spPr>
      </p:pic>
    </p:spTree>
    <p:extLst>
      <p:ext uri="{BB962C8B-B14F-4D97-AF65-F5344CB8AC3E}">
        <p14:creationId xmlns:p14="http://schemas.microsoft.com/office/powerpoint/2010/main" val="1800767767"/>
      </p:ext>
    </p:extLst>
  </p:cSld>
  <p:clrMapOvr>
    <a:masterClrMapping/>
  </p:clrMapOvr>
  <p:transition advTm="73209">
    <p:fade/>
  </p:transition>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09DB515-5BF2-7450-6941-031DFFC8B3BD}"/>
              </a:ext>
              <a:ext uri="{C183D7F6-B498-43B3-948B-1728B52AA6E4}">
                <adec:decorative xmlns:adec="http://schemas.microsoft.com/office/drawing/2017/decorative" val="1"/>
              </a:ext>
            </a:extLst>
          </p:cNvPr>
          <p:cNvSpPr txBox="1"/>
          <p:nvPr/>
        </p:nvSpPr>
        <p:spPr>
          <a:xfrm>
            <a:off x="583406" y="-1704053"/>
            <a:ext cx="10363200" cy="923330"/>
          </a:xfrm>
          <a:prstGeom prst="rect">
            <a:avLst/>
          </a:prstGeom>
          <a:solidFill>
            <a:srgbClr val="FEF000"/>
          </a:solidFill>
          <a:ln>
            <a:solidFill>
              <a:schemeClr val="accent1"/>
            </a:solidFill>
          </a:ln>
        </p:spPr>
        <p:txBody>
          <a:bodyPr wrap="square" lIns="0" tIns="0" rIns="0" bIns="0" rtlCol="0">
            <a:spAutoFit/>
          </a:bodyPr>
          <a:lstStyle/>
          <a:p>
            <a:pPr algn="l"/>
            <a:r>
              <a:rPr lang="en-US" sz="2000"/>
              <a:t>Meg: Since you have MC4N as a separate section, I’m updating this section as “horizontal” </a:t>
            </a:r>
            <a:r>
              <a:rPr lang="en-US" sz="2000" err="1"/>
              <a:t>BizApps</a:t>
            </a:r>
            <a:r>
              <a:rPr lang="en-US" sz="2000"/>
              <a:t>. Next several slides are the latest versions from </a:t>
            </a:r>
            <a:r>
              <a:rPr lang="en-US" sz="2000" err="1"/>
              <a:t>corp</a:t>
            </a:r>
            <a:r>
              <a:rPr lang="en-US" sz="2000"/>
              <a:t> EBC deck so will require agency cleanup to match this deck’s color scheme. </a:t>
            </a:r>
          </a:p>
        </p:txBody>
      </p:sp>
      <p:sp>
        <p:nvSpPr>
          <p:cNvPr id="2" name="Title 1">
            <a:extLst>
              <a:ext uri="{FF2B5EF4-FFF2-40B4-BE49-F238E27FC236}">
                <a16:creationId xmlns:a16="http://schemas.microsoft.com/office/drawing/2014/main" id="{DBC6508D-97D3-0835-D415-09E21103D45C}"/>
              </a:ext>
            </a:extLst>
          </p:cNvPr>
          <p:cNvSpPr>
            <a:spLocks noGrp="1"/>
          </p:cNvSpPr>
          <p:nvPr>
            <p:ph type="title" idx="4294967295"/>
          </p:nvPr>
        </p:nvSpPr>
        <p:spPr>
          <a:xfrm>
            <a:off x="588263" y="-553998"/>
            <a:ext cx="11018520" cy="553998"/>
          </a:xfrm>
        </p:spPr>
        <p:txBody>
          <a:bodyPr vert="horz" wrap="square" lIns="0" tIns="0" rIns="0" bIns="0" rtlCol="0" anchor="b">
            <a:spAutoFit/>
          </a:bodyPr>
          <a:lstStyle/>
          <a:p>
            <a:r>
              <a:rPr lang="en-IN">
                <a:solidFill>
                  <a:schemeClr val="bg1"/>
                </a:solidFill>
              </a:rPr>
              <a:t>CRM and ERP </a:t>
            </a:r>
            <a:endParaRPr lang="en-US">
              <a:solidFill>
                <a:schemeClr val="bg1"/>
              </a:solidFill>
            </a:endParaRPr>
          </a:p>
        </p:txBody>
      </p:sp>
      <p:grpSp>
        <p:nvGrpSpPr>
          <p:cNvPr id="82" name="Group 81">
            <a:extLst>
              <a:ext uri="{FF2B5EF4-FFF2-40B4-BE49-F238E27FC236}">
                <a16:creationId xmlns:a16="http://schemas.microsoft.com/office/drawing/2014/main" id="{D20DE672-D62D-6A0D-A3DF-F0BEFA6FA50D}"/>
              </a:ext>
              <a:ext uri="{C183D7F6-B498-43B3-948B-1728B52AA6E4}">
                <adec:decorative xmlns:adec="http://schemas.microsoft.com/office/drawing/2017/decorative" val="1"/>
              </a:ext>
            </a:extLst>
          </p:cNvPr>
          <p:cNvGrpSpPr/>
          <p:nvPr/>
        </p:nvGrpSpPr>
        <p:grpSpPr>
          <a:xfrm>
            <a:off x="583406" y="1292262"/>
            <a:ext cx="5137824" cy="4273477"/>
            <a:chOff x="583406" y="1292262"/>
            <a:chExt cx="5137824" cy="4273477"/>
          </a:xfrm>
        </p:grpSpPr>
        <p:sp>
          <p:nvSpPr>
            <p:cNvPr id="4" name="Rectangle: Rounded Corners 3">
              <a:extLst>
                <a:ext uri="{FF2B5EF4-FFF2-40B4-BE49-F238E27FC236}">
                  <a16:creationId xmlns:a16="http://schemas.microsoft.com/office/drawing/2014/main" id="{6E793A3F-7D18-C9E3-6AED-C72DBD0EC01A}"/>
                </a:ext>
                <a:ext uri="{C183D7F6-B498-43B3-948B-1728B52AA6E4}">
                  <adec:decorative xmlns:adec="http://schemas.microsoft.com/office/drawing/2017/decorative" val="1"/>
                </a:ext>
              </a:extLst>
            </p:cNvPr>
            <p:cNvSpPr/>
            <p:nvPr/>
          </p:nvSpPr>
          <p:spPr bwMode="auto">
            <a:xfrm rot="10800000">
              <a:off x="1578026" y="4967705"/>
              <a:ext cx="3148584" cy="598034"/>
            </a:xfrm>
            <a:prstGeom prst="roundRect">
              <a:avLst>
                <a:gd name="adj" fmla="val 14960"/>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marL="0" marR="0" lvl="0" indent="0" algn="l" defTabSz="699354" rtl="0" eaLnBrk="1" fontAlgn="base" latinLnBrk="0" hangingPunct="1">
                <a:lnSpc>
                  <a:spcPct val="100000"/>
                </a:lnSpc>
                <a:spcBef>
                  <a:spcPct val="0"/>
                </a:spcBef>
                <a:spcAft>
                  <a:spcPct val="0"/>
                </a:spcAft>
                <a:buClrTx/>
                <a:buSzTx/>
                <a:buFontTx/>
                <a:buNone/>
                <a:tabLst/>
                <a:defRPr/>
              </a:pPr>
              <a:endParaRPr kumimoji="0" lang="en-IN" sz="15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5" name="TextBox 4">
              <a:extLst>
                <a:ext uri="{FF2B5EF4-FFF2-40B4-BE49-F238E27FC236}">
                  <a16:creationId xmlns:a16="http://schemas.microsoft.com/office/drawing/2014/main" id="{199D231B-C003-2825-AE5F-730298A2F90B}"/>
                </a:ext>
                <a:ext uri="{C183D7F6-B498-43B3-948B-1728B52AA6E4}">
                  <adec:decorative xmlns:adec="http://schemas.microsoft.com/office/drawing/2017/decorative" val="1"/>
                </a:ext>
              </a:extLst>
            </p:cNvPr>
            <p:cNvSpPr txBox="1"/>
            <p:nvPr/>
          </p:nvSpPr>
          <p:spPr>
            <a:xfrm>
              <a:off x="583406" y="1292262"/>
              <a:ext cx="5137824" cy="4152900"/>
            </a:xfrm>
            <a:prstGeom prst="roundRect">
              <a:avLst>
                <a:gd name="adj" fmla="val 2741"/>
              </a:avLst>
            </a:prstGeom>
            <a:solidFill>
              <a:schemeClr val="bg1"/>
            </a:solidFill>
            <a:effectLst>
              <a:outerShdw blurRad="63500" sx="102000" sy="102000" algn="ctr" rotWithShape="0">
                <a:prstClr val="black">
                  <a:alpha val="10000"/>
                </a:prstClr>
              </a:outerShdw>
            </a:effectLst>
          </p:spPr>
          <p:txBody>
            <a:bodyPr wrap="square" lIns="365760" tIns="365760" rIns="365760" bIns="3657600" anchor="b" anchorCtr="0">
              <a:noAutofit/>
            </a:bodyPr>
            <a:lstStyle/>
            <a:p>
              <a:pPr marL="0" marR="0" lvl="0" indent="0" algn="ctr" defTabSz="914367" rtl="0" eaLnBrk="1" fontAlgn="auto" latinLnBrk="0" hangingPunct="1">
                <a:lnSpc>
                  <a:spcPct val="100000"/>
                </a:lnSpc>
                <a:spcBef>
                  <a:spcPts val="0"/>
                </a:spcBef>
                <a:spcAft>
                  <a:spcPts val="121"/>
                </a:spcAft>
                <a:buClrTx/>
                <a:buSzTx/>
                <a:buFontTx/>
                <a:buNone/>
                <a:tabLst/>
                <a:defRPr/>
              </a:pPr>
              <a:endParaRPr kumimoji="0" lang="en-US" sz="1200" b="0" i="0" u="none" strike="noStrike" kern="1200" cap="none" spc="0" normalizeH="0" baseline="0" noProof="0">
                <a:ln>
                  <a:noFill/>
                </a:ln>
                <a:solidFill>
                  <a:srgbClr val="008575"/>
                </a:solidFill>
                <a:effectLst/>
                <a:uLnTx/>
                <a:uFillTx/>
                <a:latin typeface="Segoe UI Semibold"/>
                <a:ea typeface="+mn-ea"/>
                <a:cs typeface="Segoe UI Semibold" panose="020B0702040204020203" pitchFamily="34" charset="0"/>
              </a:endParaRPr>
            </a:p>
          </p:txBody>
        </p:sp>
      </p:grpSp>
      <p:grpSp>
        <p:nvGrpSpPr>
          <p:cNvPr id="83" name="Group 82" descr="Icon of three people with lines connecting them">
            <a:extLst>
              <a:ext uri="{FF2B5EF4-FFF2-40B4-BE49-F238E27FC236}">
                <a16:creationId xmlns:a16="http://schemas.microsoft.com/office/drawing/2014/main" id="{3D9C287B-A8E4-AC0F-32F4-20FAC849BE1C}"/>
              </a:ext>
            </a:extLst>
          </p:cNvPr>
          <p:cNvGrpSpPr/>
          <p:nvPr/>
        </p:nvGrpSpPr>
        <p:grpSpPr>
          <a:xfrm>
            <a:off x="2515825" y="1597214"/>
            <a:ext cx="1272986" cy="1272986"/>
            <a:chOff x="2515825" y="1597214"/>
            <a:chExt cx="1272986" cy="1272986"/>
          </a:xfrm>
        </p:grpSpPr>
        <p:grpSp>
          <p:nvGrpSpPr>
            <p:cNvPr id="36" name="Group 35">
              <a:extLst>
                <a:ext uri="{FF2B5EF4-FFF2-40B4-BE49-F238E27FC236}">
                  <a16:creationId xmlns:a16="http://schemas.microsoft.com/office/drawing/2014/main" id="{C5CC5622-54F0-D7DE-9F3A-EBFB35FF2F7B}"/>
                </a:ext>
                <a:ext uri="{C183D7F6-B498-43B3-948B-1728B52AA6E4}">
                  <adec:decorative xmlns:adec="http://schemas.microsoft.com/office/drawing/2017/decorative" val="1"/>
                </a:ext>
              </a:extLst>
            </p:cNvPr>
            <p:cNvGrpSpPr/>
            <p:nvPr/>
          </p:nvGrpSpPr>
          <p:grpSpPr>
            <a:xfrm>
              <a:off x="2515825" y="1597214"/>
              <a:ext cx="1272986" cy="1272986"/>
              <a:chOff x="5471461" y="1200466"/>
              <a:chExt cx="743118" cy="743118"/>
            </a:xfrm>
          </p:grpSpPr>
          <p:sp>
            <p:nvSpPr>
              <p:cNvPr id="38" name="Oval 37">
                <a:extLst>
                  <a:ext uri="{FF2B5EF4-FFF2-40B4-BE49-F238E27FC236}">
                    <a16:creationId xmlns:a16="http://schemas.microsoft.com/office/drawing/2014/main" id="{EAD0D46F-2F63-00B8-5482-9F7A841151E1}"/>
                  </a:ext>
                  <a:ext uri="{C183D7F6-B498-43B3-948B-1728B52AA6E4}">
                    <adec:decorative xmlns:adec="http://schemas.microsoft.com/office/drawing/2017/decorative" val="1"/>
                  </a:ext>
                </a:extLst>
              </p:cNvPr>
              <p:cNvSpPr/>
              <p:nvPr/>
            </p:nvSpPr>
            <p:spPr bwMode="auto">
              <a:xfrm>
                <a:off x="5471461" y="1200466"/>
                <a:ext cx="743118" cy="743118"/>
              </a:xfrm>
              <a:prstGeom prst="ellipse">
                <a:avLst/>
              </a:prstGeom>
              <a:solidFill>
                <a:srgbClr val="0070C0"/>
              </a:solidFill>
              <a:ln>
                <a:no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buClrTx/>
                  <a:buSzTx/>
                  <a:buFontTx/>
                  <a:buNone/>
                  <a:tabLst/>
                  <a:defRPr/>
                </a:pPr>
                <a:endParaRPr kumimoji="0" lang="en-US" sz="2000" b="0" i="0" u="none" strike="noStrike" kern="1200" cap="none" normalizeH="0" baseline="0" noProof="0" err="1">
                  <a:ln>
                    <a:noFill/>
                  </a:ln>
                  <a:solidFill>
                    <a:srgbClr val="FFFFFF"/>
                  </a:solidFill>
                  <a:effectLst/>
                  <a:uLnTx/>
                  <a:uFillTx/>
                  <a:latin typeface="Segoe UI"/>
                  <a:ea typeface="+mn-ea"/>
                  <a:cs typeface="Segoe UI" pitchFamily="34" charset="0"/>
                </a:endParaRPr>
              </a:p>
            </p:txBody>
          </p:sp>
          <p:sp>
            <p:nvSpPr>
              <p:cNvPr id="39" name="Oval 38">
                <a:extLst>
                  <a:ext uri="{FF2B5EF4-FFF2-40B4-BE49-F238E27FC236}">
                    <a16:creationId xmlns:a16="http://schemas.microsoft.com/office/drawing/2014/main" id="{28B82F61-81B8-0847-1C18-8CB4322DCABC}"/>
                  </a:ext>
                  <a:ext uri="{C183D7F6-B498-43B3-948B-1728B52AA6E4}">
                    <adec:decorative xmlns:adec="http://schemas.microsoft.com/office/drawing/2017/decorative" val="1"/>
                  </a:ext>
                </a:extLst>
              </p:cNvPr>
              <p:cNvSpPr/>
              <p:nvPr/>
            </p:nvSpPr>
            <p:spPr bwMode="auto">
              <a:xfrm>
                <a:off x="5553631" y="1282637"/>
                <a:ext cx="578778" cy="578777"/>
              </a:xfrm>
              <a:prstGeom prst="ellipse">
                <a:avLst/>
              </a:prstGeom>
              <a:solidFill>
                <a:schemeClr val="bg1">
                  <a:lumMod val="95000"/>
                  <a:alpha val="50000"/>
                </a:schemeClr>
              </a:solidFill>
              <a:ln>
                <a:no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buClrTx/>
                  <a:buSzTx/>
                  <a:buFontTx/>
                  <a:buNone/>
                  <a:tabLst/>
                  <a:defRPr/>
                </a:pPr>
                <a:endParaRPr kumimoji="0" lang="en-US" sz="2000" b="0" i="0" u="none" strike="noStrike" kern="1200" cap="none" normalizeH="0" baseline="0" noProof="0" err="1">
                  <a:ln>
                    <a:noFill/>
                  </a:ln>
                  <a:solidFill>
                    <a:srgbClr val="FFFFFF"/>
                  </a:solidFill>
                  <a:effectLst/>
                  <a:uLnTx/>
                  <a:uFillTx/>
                  <a:latin typeface="Segoe UI"/>
                  <a:ea typeface="+mn-ea"/>
                  <a:cs typeface="Segoe UI" pitchFamily="34" charset="0"/>
                </a:endParaRPr>
              </a:p>
            </p:txBody>
          </p:sp>
          <p:sp>
            <p:nvSpPr>
              <p:cNvPr id="40" name="Oval 39">
                <a:extLst>
                  <a:ext uri="{FF2B5EF4-FFF2-40B4-BE49-F238E27FC236}">
                    <a16:creationId xmlns:a16="http://schemas.microsoft.com/office/drawing/2014/main" id="{CC92E0C5-957D-02F6-5700-76490DF286D3}"/>
                  </a:ext>
                  <a:ext uri="{C183D7F6-B498-43B3-948B-1728B52AA6E4}">
                    <adec:decorative xmlns:adec="http://schemas.microsoft.com/office/drawing/2017/decorative" val="1"/>
                  </a:ext>
                </a:extLst>
              </p:cNvPr>
              <p:cNvSpPr/>
              <p:nvPr/>
            </p:nvSpPr>
            <p:spPr bwMode="auto">
              <a:xfrm>
                <a:off x="5514900" y="1243906"/>
                <a:ext cx="656240" cy="656238"/>
              </a:xfrm>
              <a:prstGeom prst="ellipse">
                <a:avLst/>
              </a:prstGeom>
              <a:noFill/>
              <a:ln>
                <a:solidFill>
                  <a:schemeClr val="bg1"/>
                </a:solid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buClrTx/>
                  <a:buSzTx/>
                  <a:buFontTx/>
                  <a:buNone/>
                  <a:tabLst/>
                  <a:defRPr/>
                </a:pPr>
                <a:endParaRPr kumimoji="0" lang="en-US" sz="2000" b="0" i="0" u="none" strike="noStrike" kern="1200" cap="none" normalizeH="0" baseline="0" noProof="0" err="1">
                  <a:ln>
                    <a:noFill/>
                  </a:ln>
                  <a:solidFill>
                    <a:srgbClr val="FFFFFF"/>
                  </a:solidFill>
                  <a:effectLst/>
                  <a:uLnTx/>
                  <a:uFillTx/>
                  <a:latin typeface="Segoe UI"/>
                  <a:ea typeface="+mn-ea"/>
                  <a:cs typeface="Segoe UI" pitchFamily="34" charset="0"/>
                </a:endParaRPr>
              </a:p>
            </p:txBody>
          </p:sp>
          <p:sp>
            <p:nvSpPr>
              <p:cNvPr id="41" name="Picture Placeholder 53">
                <a:extLst>
                  <a:ext uri="{FF2B5EF4-FFF2-40B4-BE49-F238E27FC236}">
                    <a16:creationId xmlns:a16="http://schemas.microsoft.com/office/drawing/2014/main" id="{2A664600-F243-4A9B-9B11-56964C7596E8}"/>
                  </a:ext>
                  <a:ext uri="{C183D7F6-B498-43B3-948B-1728B52AA6E4}">
                    <adec:decorative xmlns:adec="http://schemas.microsoft.com/office/drawing/2017/decorative" val="1"/>
                  </a:ext>
                </a:extLst>
              </p:cNvPr>
              <p:cNvSpPr txBox="1">
                <a:spLocks/>
              </p:cNvSpPr>
              <p:nvPr/>
            </p:nvSpPr>
            <p:spPr>
              <a:xfrm>
                <a:off x="5593390" y="1322395"/>
                <a:ext cx="499261" cy="499261"/>
              </a:xfrm>
              <a:prstGeom prst="ellipse">
                <a:avLst/>
              </a:prstGeom>
            </p:spPr>
            <p:txBody>
              <a:bodyPr vert="horz" anchor="ctr">
                <a:no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100" kern="1200" spc="0" baseline="0">
                    <a:solidFill>
                      <a:schemeClr val="bg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ts val="0"/>
                  </a:spcBef>
                  <a:buClrTx/>
                  <a:buSzPct val="90000"/>
                  <a:buFont typeface="Wingdings" panose="05000000000000000000" pitchFamily="2" charset="2"/>
                  <a:buNone/>
                  <a:tabLst/>
                  <a:defRPr/>
                </a:pPr>
                <a:endParaRPr kumimoji="0" lang="en-US" sz="1100" b="0" i="0" u="none" strike="noStrike" kern="1200" cap="none" normalizeH="0" baseline="0" noProof="0">
                  <a:ln>
                    <a:noFill/>
                  </a:ln>
                  <a:solidFill>
                    <a:srgbClr val="FFFFFF"/>
                  </a:solidFill>
                  <a:effectLst/>
                  <a:uLnTx/>
                  <a:uFillTx/>
                  <a:latin typeface="Segoe UI"/>
                  <a:ea typeface="+mn-ea"/>
                  <a:cs typeface="Segoe UI" panose="020B0502040204020203" pitchFamily="34" charset="0"/>
                </a:endParaRPr>
              </a:p>
            </p:txBody>
          </p:sp>
        </p:grpSp>
        <p:sp>
          <p:nvSpPr>
            <p:cNvPr id="71" name="!! manager" title="Icon of three people with lines connecting them">
              <a:extLst>
                <a:ext uri="{FF2B5EF4-FFF2-40B4-BE49-F238E27FC236}">
                  <a16:creationId xmlns:a16="http://schemas.microsoft.com/office/drawing/2014/main" id="{012C5B7E-5D91-D7C3-6A79-2AB117B41C87}"/>
                </a:ext>
              </a:extLst>
            </p:cNvPr>
            <p:cNvSpPr>
              <a:spLocks noChangeAspect="1" noEditPoints="1"/>
            </p:cNvSpPr>
            <p:nvPr/>
          </p:nvSpPr>
          <p:spPr bwMode="auto">
            <a:xfrm>
              <a:off x="2870504" y="1949657"/>
              <a:ext cx="563628" cy="568100"/>
            </a:xfrm>
            <a:custGeom>
              <a:avLst/>
              <a:gdLst>
                <a:gd name="T0" fmla="*/ 128 w 348"/>
                <a:gd name="T1" fmla="*/ 46 h 352"/>
                <a:gd name="T2" fmla="*/ 174 w 348"/>
                <a:gd name="T3" fmla="*/ 0 h 352"/>
                <a:gd name="T4" fmla="*/ 220 w 348"/>
                <a:gd name="T5" fmla="*/ 46 h 352"/>
                <a:gd name="T6" fmla="*/ 174 w 348"/>
                <a:gd name="T7" fmla="*/ 91 h 352"/>
                <a:gd name="T8" fmla="*/ 128 w 348"/>
                <a:gd name="T9" fmla="*/ 46 h 352"/>
                <a:gd name="T10" fmla="*/ 231 w 348"/>
                <a:gd name="T11" fmla="*/ 148 h 352"/>
                <a:gd name="T12" fmla="*/ 174 w 348"/>
                <a:gd name="T13" fmla="*/ 91 h 352"/>
                <a:gd name="T14" fmla="*/ 117 w 348"/>
                <a:gd name="T15" fmla="*/ 148 h 352"/>
                <a:gd name="T16" fmla="*/ 57 w 348"/>
                <a:gd name="T17" fmla="*/ 295 h 352"/>
                <a:gd name="T18" fmla="*/ 102 w 348"/>
                <a:gd name="T19" fmla="*/ 249 h 352"/>
                <a:gd name="T20" fmla="*/ 57 w 348"/>
                <a:gd name="T21" fmla="*/ 204 h 352"/>
                <a:gd name="T22" fmla="*/ 11 w 348"/>
                <a:gd name="T23" fmla="*/ 249 h 352"/>
                <a:gd name="T24" fmla="*/ 57 w 348"/>
                <a:gd name="T25" fmla="*/ 295 h 352"/>
                <a:gd name="T26" fmla="*/ 114 w 348"/>
                <a:gd name="T27" fmla="*/ 352 h 352"/>
                <a:gd name="T28" fmla="*/ 57 w 348"/>
                <a:gd name="T29" fmla="*/ 295 h 352"/>
                <a:gd name="T30" fmla="*/ 0 w 348"/>
                <a:gd name="T31" fmla="*/ 352 h 352"/>
                <a:gd name="T32" fmla="*/ 291 w 348"/>
                <a:gd name="T33" fmla="*/ 295 h 352"/>
                <a:gd name="T34" fmla="*/ 337 w 348"/>
                <a:gd name="T35" fmla="*/ 249 h 352"/>
                <a:gd name="T36" fmla="*/ 291 w 348"/>
                <a:gd name="T37" fmla="*/ 204 h 352"/>
                <a:gd name="T38" fmla="*/ 246 w 348"/>
                <a:gd name="T39" fmla="*/ 249 h 352"/>
                <a:gd name="T40" fmla="*/ 291 w 348"/>
                <a:gd name="T41" fmla="*/ 295 h 352"/>
                <a:gd name="T42" fmla="*/ 348 w 348"/>
                <a:gd name="T43" fmla="*/ 352 h 352"/>
                <a:gd name="T44" fmla="*/ 291 w 348"/>
                <a:gd name="T45" fmla="*/ 295 h 352"/>
                <a:gd name="T46" fmla="*/ 234 w 348"/>
                <a:gd name="T47" fmla="*/ 352 h 352"/>
                <a:gd name="T48" fmla="*/ 224 w 348"/>
                <a:gd name="T49" fmla="*/ 219 h 352"/>
                <a:gd name="T50" fmla="*/ 174 w 348"/>
                <a:gd name="T51" fmla="*/ 169 h 352"/>
                <a:gd name="T52" fmla="*/ 124 w 348"/>
                <a:gd name="T53" fmla="*/ 219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48" h="352">
                  <a:moveTo>
                    <a:pt x="128" y="46"/>
                  </a:moveTo>
                  <a:cubicBezTo>
                    <a:pt x="128" y="20"/>
                    <a:pt x="149" y="0"/>
                    <a:pt x="174" y="0"/>
                  </a:cubicBezTo>
                  <a:cubicBezTo>
                    <a:pt x="199" y="0"/>
                    <a:pt x="220" y="20"/>
                    <a:pt x="220" y="46"/>
                  </a:cubicBezTo>
                  <a:cubicBezTo>
                    <a:pt x="220" y="71"/>
                    <a:pt x="199" y="91"/>
                    <a:pt x="174" y="91"/>
                  </a:cubicBezTo>
                  <a:cubicBezTo>
                    <a:pt x="149" y="91"/>
                    <a:pt x="128" y="71"/>
                    <a:pt x="128" y="46"/>
                  </a:cubicBezTo>
                  <a:close/>
                  <a:moveTo>
                    <a:pt x="231" y="148"/>
                  </a:moveTo>
                  <a:cubicBezTo>
                    <a:pt x="231" y="117"/>
                    <a:pt x="206" y="91"/>
                    <a:pt x="174" y="91"/>
                  </a:cubicBezTo>
                  <a:cubicBezTo>
                    <a:pt x="142" y="91"/>
                    <a:pt x="117" y="117"/>
                    <a:pt x="117" y="148"/>
                  </a:cubicBezTo>
                  <a:moveTo>
                    <a:pt x="57" y="295"/>
                  </a:moveTo>
                  <a:cubicBezTo>
                    <a:pt x="82" y="295"/>
                    <a:pt x="102" y="275"/>
                    <a:pt x="102" y="249"/>
                  </a:cubicBezTo>
                  <a:cubicBezTo>
                    <a:pt x="102" y="224"/>
                    <a:pt x="82" y="204"/>
                    <a:pt x="57" y="204"/>
                  </a:cubicBezTo>
                  <a:cubicBezTo>
                    <a:pt x="32" y="204"/>
                    <a:pt x="11" y="224"/>
                    <a:pt x="11" y="249"/>
                  </a:cubicBezTo>
                  <a:cubicBezTo>
                    <a:pt x="11" y="275"/>
                    <a:pt x="32" y="295"/>
                    <a:pt x="57" y="295"/>
                  </a:cubicBezTo>
                  <a:close/>
                  <a:moveTo>
                    <a:pt x="114" y="352"/>
                  </a:moveTo>
                  <a:cubicBezTo>
                    <a:pt x="114" y="320"/>
                    <a:pt x="88" y="295"/>
                    <a:pt x="57" y="295"/>
                  </a:cubicBezTo>
                  <a:cubicBezTo>
                    <a:pt x="25" y="295"/>
                    <a:pt x="0" y="320"/>
                    <a:pt x="0" y="352"/>
                  </a:cubicBezTo>
                  <a:moveTo>
                    <a:pt x="291" y="295"/>
                  </a:moveTo>
                  <a:cubicBezTo>
                    <a:pt x="316" y="295"/>
                    <a:pt x="337" y="275"/>
                    <a:pt x="337" y="249"/>
                  </a:cubicBezTo>
                  <a:cubicBezTo>
                    <a:pt x="337" y="224"/>
                    <a:pt x="316" y="204"/>
                    <a:pt x="291" y="204"/>
                  </a:cubicBezTo>
                  <a:cubicBezTo>
                    <a:pt x="266" y="204"/>
                    <a:pt x="246" y="224"/>
                    <a:pt x="246" y="249"/>
                  </a:cubicBezTo>
                  <a:cubicBezTo>
                    <a:pt x="246" y="275"/>
                    <a:pt x="266" y="295"/>
                    <a:pt x="291" y="295"/>
                  </a:cubicBezTo>
                  <a:close/>
                  <a:moveTo>
                    <a:pt x="348" y="352"/>
                  </a:moveTo>
                  <a:cubicBezTo>
                    <a:pt x="348" y="320"/>
                    <a:pt x="323" y="295"/>
                    <a:pt x="291" y="295"/>
                  </a:cubicBezTo>
                  <a:cubicBezTo>
                    <a:pt x="260" y="295"/>
                    <a:pt x="234" y="320"/>
                    <a:pt x="234" y="352"/>
                  </a:cubicBezTo>
                  <a:moveTo>
                    <a:pt x="224" y="219"/>
                  </a:moveTo>
                  <a:cubicBezTo>
                    <a:pt x="174" y="169"/>
                    <a:pt x="174" y="169"/>
                    <a:pt x="174" y="169"/>
                  </a:cubicBezTo>
                  <a:cubicBezTo>
                    <a:pt x="124" y="219"/>
                    <a:pt x="124" y="219"/>
                    <a:pt x="124" y="219"/>
                  </a:cubicBezTo>
                </a:path>
              </a:pathLst>
            </a:custGeom>
            <a:noFill/>
            <a:ln w="12700"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400"/>
              <a:endParaRPr lang="en-US" sz="2000">
                <a:solidFill>
                  <a:srgbClr val="000000"/>
                </a:solidFill>
                <a:latin typeface="Segoe UI"/>
              </a:endParaRPr>
            </a:p>
          </p:txBody>
        </p:sp>
      </p:grpSp>
      <p:sp>
        <p:nvSpPr>
          <p:cNvPr id="72" name="!!CRM" descr="Broken block with the label CRM">
            <a:extLst>
              <a:ext uri="{FF2B5EF4-FFF2-40B4-BE49-F238E27FC236}">
                <a16:creationId xmlns:a16="http://schemas.microsoft.com/office/drawing/2014/main" id="{0B8684A1-2DE5-38BF-0FF4-EFD33AC466F1}"/>
              </a:ext>
            </a:extLst>
          </p:cNvPr>
          <p:cNvSpPr>
            <a:spLocks/>
          </p:cNvSpPr>
          <p:nvPr/>
        </p:nvSpPr>
        <p:spPr bwMode="auto">
          <a:xfrm>
            <a:off x="2027067" y="3390059"/>
            <a:ext cx="2250502" cy="1116552"/>
          </a:xfrm>
          <a:prstGeom prst="roundRect">
            <a:avLst>
              <a:gd name="adj" fmla="val 1186"/>
            </a:avLst>
          </a:prstGeom>
          <a:gradFill>
            <a:gsLst>
              <a:gs pos="61000">
                <a:srgbClr val="0078D4">
                  <a:alpha val="0"/>
                </a:srgbClr>
              </a:gs>
              <a:gs pos="100000">
                <a:srgbClr val="0078D4">
                  <a:alpha val="0"/>
                </a:srgbClr>
              </a:gs>
            </a:gsLst>
            <a:lin ang="5400000" scaled="0"/>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6000" b="1" i="0" u="none" strike="noStrike" kern="1200" cap="none" spc="0" normalizeH="0" baseline="0" noProof="0">
                <a:ln>
                  <a:noFill/>
                </a:ln>
                <a:solidFill>
                  <a:srgbClr val="0078D4"/>
                </a:solidFill>
                <a:effectLst/>
                <a:uLnTx/>
                <a:uFillTx/>
                <a:latin typeface="+mn-lt"/>
                <a:ea typeface="Segoe UI" pitchFamily="34" charset="0"/>
                <a:cs typeface="Segoe UI" pitchFamily="34" charset="0"/>
              </a:rPr>
              <a:t>CRM</a:t>
            </a:r>
          </a:p>
        </p:txBody>
      </p:sp>
      <p:grpSp>
        <p:nvGrpSpPr>
          <p:cNvPr id="81" name="Group 80">
            <a:extLst>
              <a:ext uri="{FF2B5EF4-FFF2-40B4-BE49-F238E27FC236}">
                <a16:creationId xmlns:a16="http://schemas.microsoft.com/office/drawing/2014/main" id="{003F99DE-5D66-089C-1405-3E85AB498BF4}"/>
              </a:ext>
              <a:ext uri="{C183D7F6-B498-43B3-948B-1728B52AA6E4}">
                <adec:decorative xmlns:adec="http://schemas.microsoft.com/office/drawing/2017/decorative" val="1"/>
              </a:ext>
            </a:extLst>
          </p:cNvPr>
          <p:cNvGrpSpPr/>
          <p:nvPr/>
        </p:nvGrpSpPr>
        <p:grpSpPr>
          <a:xfrm>
            <a:off x="6470770" y="1292262"/>
            <a:ext cx="5137824" cy="4273477"/>
            <a:chOff x="6470770" y="1292262"/>
            <a:chExt cx="5137824" cy="4273477"/>
          </a:xfrm>
        </p:grpSpPr>
        <p:sp>
          <p:nvSpPr>
            <p:cNvPr id="8" name="Rectangle: Rounded Corners 7">
              <a:extLst>
                <a:ext uri="{FF2B5EF4-FFF2-40B4-BE49-F238E27FC236}">
                  <a16:creationId xmlns:a16="http://schemas.microsoft.com/office/drawing/2014/main" id="{F7511CAC-99F2-AEBF-D244-2AA57F599501}"/>
                </a:ext>
                <a:ext uri="{C183D7F6-B498-43B3-948B-1728B52AA6E4}">
                  <adec:decorative xmlns:adec="http://schemas.microsoft.com/office/drawing/2017/decorative" val="1"/>
                </a:ext>
              </a:extLst>
            </p:cNvPr>
            <p:cNvSpPr/>
            <p:nvPr/>
          </p:nvSpPr>
          <p:spPr bwMode="auto">
            <a:xfrm rot="10800000">
              <a:off x="7465390" y="4967705"/>
              <a:ext cx="3148584" cy="598034"/>
            </a:xfrm>
            <a:prstGeom prst="roundRect">
              <a:avLst>
                <a:gd name="adj" fmla="val 14960"/>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marL="0" marR="0" lvl="0" indent="0" algn="l" defTabSz="699354" rtl="0" eaLnBrk="1" fontAlgn="base" latinLnBrk="0" hangingPunct="1">
                <a:lnSpc>
                  <a:spcPct val="100000"/>
                </a:lnSpc>
                <a:spcBef>
                  <a:spcPct val="0"/>
                </a:spcBef>
                <a:spcAft>
                  <a:spcPct val="0"/>
                </a:spcAft>
                <a:buClrTx/>
                <a:buSzTx/>
                <a:buFontTx/>
                <a:buNone/>
                <a:tabLst/>
                <a:defRPr/>
              </a:pPr>
              <a:endParaRPr kumimoji="0" lang="en-IN" sz="15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 name="TextBox 5">
              <a:extLst>
                <a:ext uri="{FF2B5EF4-FFF2-40B4-BE49-F238E27FC236}">
                  <a16:creationId xmlns:a16="http://schemas.microsoft.com/office/drawing/2014/main" id="{67E9874D-C58B-A623-4F09-7C392FA704AA}"/>
                </a:ext>
                <a:ext uri="{C183D7F6-B498-43B3-948B-1728B52AA6E4}">
                  <adec:decorative xmlns:adec="http://schemas.microsoft.com/office/drawing/2017/decorative" val="1"/>
                </a:ext>
              </a:extLst>
            </p:cNvPr>
            <p:cNvSpPr txBox="1"/>
            <p:nvPr/>
          </p:nvSpPr>
          <p:spPr>
            <a:xfrm>
              <a:off x="6470770" y="1292262"/>
              <a:ext cx="5137824" cy="4152900"/>
            </a:xfrm>
            <a:prstGeom prst="roundRect">
              <a:avLst>
                <a:gd name="adj" fmla="val 2741"/>
              </a:avLst>
            </a:prstGeom>
            <a:solidFill>
              <a:schemeClr val="bg1"/>
            </a:solidFill>
            <a:effectLst>
              <a:outerShdw blurRad="63500" sx="102000" sy="102000" algn="ctr" rotWithShape="0">
                <a:prstClr val="black">
                  <a:alpha val="10000"/>
                </a:prstClr>
              </a:outerShdw>
            </a:effectLst>
          </p:spPr>
          <p:txBody>
            <a:bodyPr wrap="square" lIns="365760" tIns="365760" rIns="365760" bIns="3657600" anchor="b" anchorCtr="0">
              <a:noAutofit/>
            </a:bodyPr>
            <a:lstStyle/>
            <a:p>
              <a:pPr marL="0" marR="0" lvl="0" indent="0" algn="ctr" defTabSz="914367" rtl="0" eaLnBrk="1" fontAlgn="auto" latinLnBrk="0" hangingPunct="1">
                <a:lnSpc>
                  <a:spcPct val="100000"/>
                </a:lnSpc>
                <a:spcBef>
                  <a:spcPts val="0"/>
                </a:spcBef>
                <a:spcAft>
                  <a:spcPts val="121"/>
                </a:spcAft>
                <a:buClrTx/>
                <a:buSzTx/>
                <a:buFontTx/>
                <a:buNone/>
                <a:tabLst/>
                <a:defRPr/>
              </a:pPr>
              <a:endParaRPr kumimoji="0" lang="en-US" sz="1200" b="0" i="0" u="none" strike="noStrike" kern="1200" cap="none" spc="0" normalizeH="0" baseline="0" noProof="0">
                <a:ln>
                  <a:noFill/>
                </a:ln>
                <a:solidFill>
                  <a:srgbClr val="008575"/>
                </a:solidFill>
                <a:effectLst/>
                <a:uLnTx/>
                <a:uFillTx/>
                <a:latin typeface="Segoe UI Semibold"/>
                <a:ea typeface="+mn-ea"/>
                <a:cs typeface="Segoe UI Semibold" panose="020B0702040204020203" pitchFamily="34" charset="0"/>
              </a:endParaRPr>
            </a:p>
          </p:txBody>
        </p:sp>
      </p:grpSp>
      <p:grpSp>
        <p:nvGrpSpPr>
          <p:cNvPr id="84" name="Group 83" descr="Icon of six circles connecting at the center circle">
            <a:extLst>
              <a:ext uri="{FF2B5EF4-FFF2-40B4-BE49-F238E27FC236}">
                <a16:creationId xmlns:a16="http://schemas.microsoft.com/office/drawing/2014/main" id="{CA8C4B4F-A18A-984F-14EF-A924D6DCA540}"/>
              </a:ext>
            </a:extLst>
          </p:cNvPr>
          <p:cNvGrpSpPr/>
          <p:nvPr/>
        </p:nvGrpSpPr>
        <p:grpSpPr>
          <a:xfrm>
            <a:off x="8403189" y="1597214"/>
            <a:ext cx="1272986" cy="1272986"/>
            <a:chOff x="8403189" y="1597214"/>
            <a:chExt cx="1272986" cy="1272986"/>
          </a:xfrm>
        </p:grpSpPr>
        <p:grpSp>
          <p:nvGrpSpPr>
            <p:cNvPr id="43" name="Group 42">
              <a:extLst>
                <a:ext uri="{FF2B5EF4-FFF2-40B4-BE49-F238E27FC236}">
                  <a16:creationId xmlns:a16="http://schemas.microsoft.com/office/drawing/2014/main" id="{27FC9A85-CDE7-D54C-6BA9-D315EFA5BB0F}"/>
                </a:ext>
                <a:ext uri="{C183D7F6-B498-43B3-948B-1728B52AA6E4}">
                  <adec:decorative xmlns:adec="http://schemas.microsoft.com/office/drawing/2017/decorative" val="1"/>
                </a:ext>
              </a:extLst>
            </p:cNvPr>
            <p:cNvGrpSpPr/>
            <p:nvPr/>
          </p:nvGrpSpPr>
          <p:grpSpPr>
            <a:xfrm>
              <a:off x="8403189" y="1597214"/>
              <a:ext cx="1272986" cy="1272986"/>
              <a:chOff x="5471461" y="1200466"/>
              <a:chExt cx="743118" cy="743118"/>
            </a:xfrm>
          </p:grpSpPr>
          <p:sp>
            <p:nvSpPr>
              <p:cNvPr id="45" name="Oval 44">
                <a:extLst>
                  <a:ext uri="{FF2B5EF4-FFF2-40B4-BE49-F238E27FC236}">
                    <a16:creationId xmlns:a16="http://schemas.microsoft.com/office/drawing/2014/main" id="{611E0FAF-55F3-C802-0406-0E367482EC58}"/>
                  </a:ext>
                  <a:ext uri="{C183D7F6-B498-43B3-948B-1728B52AA6E4}">
                    <adec:decorative xmlns:adec="http://schemas.microsoft.com/office/drawing/2017/decorative" val="1"/>
                  </a:ext>
                </a:extLst>
              </p:cNvPr>
              <p:cNvSpPr/>
              <p:nvPr/>
            </p:nvSpPr>
            <p:spPr bwMode="auto">
              <a:xfrm>
                <a:off x="5471461" y="1200466"/>
                <a:ext cx="743118" cy="743118"/>
              </a:xfrm>
              <a:prstGeom prst="ellipse">
                <a:avLst/>
              </a:prstGeom>
              <a:solidFill>
                <a:schemeClr val="accent1">
                  <a:lumMod val="75000"/>
                </a:schemeClr>
              </a:solidFill>
              <a:ln>
                <a:no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buClrTx/>
                  <a:buSzTx/>
                  <a:buFontTx/>
                  <a:buNone/>
                  <a:tabLst/>
                  <a:defRPr/>
                </a:pPr>
                <a:endParaRPr kumimoji="0" lang="en-US" sz="2000" b="0" i="0" u="none" strike="noStrike" kern="1200" cap="none" normalizeH="0" baseline="0" noProof="0" err="1">
                  <a:ln>
                    <a:noFill/>
                  </a:ln>
                  <a:solidFill>
                    <a:srgbClr val="FFFFFF"/>
                  </a:solidFill>
                  <a:effectLst/>
                  <a:uLnTx/>
                  <a:uFillTx/>
                  <a:latin typeface="Segoe UI"/>
                  <a:ea typeface="+mn-ea"/>
                  <a:cs typeface="Segoe UI" pitchFamily="34" charset="0"/>
                </a:endParaRPr>
              </a:p>
            </p:txBody>
          </p:sp>
          <p:sp>
            <p:nvSpPr>
              <p:cNvPr id="46" name="Oval 45">
                <a:extLst>
                  <a:ext uri="{FF2B5EF4-FFF2-40B4-BE49-F238E27FC236}">
                    <a16:creationId xmlns:a16="http://schemas.microsoft.com/office/drawing/2014/main" id="{1F477F8E-3F2D-E286-83C6-DFC9C5C7E1DD}"/>
                  </a:ext>
                  <a:ext uri="{C183D7F6-B498-43B3-948B-1728B52AA6E4}">
                    <adec:decorative xmlns:adec="http://schemas.microsoft.com/office/drawing/2017/decorative" val="1"/>
                  </a:ext>
                </a:extLst>
              </p:cNvPr>
              <p:cNvSpPr/>
              <p:nvPr/>
            </p:nvSpPr>
            <p:spPr bwMode="auto">
              <a:xfrm>
                <a:off x="5553631" y="1282637"/>
                <a:ext cx="578778" cy="578777"/>
              </a:xfrm>
              <a:prstGeom prst="ellipse">
                <a:avLst/>
              </a:prstGeom>
              <a:solidFill>
                <a:schemeClr val="accent1"/>
              </a:solidFill>
              <a:ln>
                <a:no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buClrTx/>
                  <a:buSzTx/>
                  <a:buFontTx/>
                  <a:buNone/>
                  <a:tabLst/>
                  <a:defRPr/>
                </a:pPr>
                <a:endParaRPr kumimoji="0" lang="en-US" sz="2000" b="0" i="0" u="none" strike="noStrike" kern="1200" cap="none" normalizeH="0" baseline="0" noProof="0" err="1">
                  <a:ln>
                    <a:noFill/>
                  </a:ln>
                  <a:solidFill>
                    <a:srgbClr val="FFFFFF"/>
                  </a:solidFill>
                  <a:effectLst/>
                  <a:uLnTx/>
                  <a:uFillTx/>
                  <a:latin typeface="Segoe UI"/>
                  <a:ea typeface="+mn-ea"/>
                  <a:cs typeface="Segoe UI" pitchFamily="34" charset="0"/>
                </a:endParaRPr>
              </a:p>
            </p:txBody>
          </p:sp>
          <p:sp>
            <p:nvSpPr>
              <p:cNvPr id="47" name="Oval 46">
                <a:extLst>
                  <a:ext uri="{FF2B5EF4-FFF2-40B4-BE49-F238E27FC236}">
                    <a16:creationId xmlns:a16="http://schemas.microsoft.com/office/drawing/2014/main" id="{3E576D9F-4F39-5ABA-410D-896DC908586D}"/>
                  </a:ext>
                  <a:ext uri="{C183D7F6-B498-43B3-948B-1728B52AA6E4}">
                    <adec:decorative xmlns:adec="http://schemas.microsoft.com/office/drawing/2017/decorative" val="1"/>
                  </a:ext>
                </a:extLst>
              </p:cNvPr>
              <p:cNvSpPr/>
              <p:nvPr/>
            </p:nvSpPr>
            <p:spPr bwMode="auto">
              <a:xfrm>
                <a:off x="5514900" y="1243906"/>
                <a:ext cx="656240" cy="656238"/>
              </a:xfrm>
              <a:prstGeom prst="ellipse">
                <a:avLst/>
              </a:prstGeom>
              <a:noFill/>
              <a:ln>
                <a:solidFill>
                  <a:schemeClr val="accent3"/>
                </a:solid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buClrTx/>
                  <a:buSzTx/>
                  <a:buFontTx/>
                  <a:buNone/>
                  <a:tabLst/>
                  <a:defRPr/>
                </a:pPr>
                <a:endParaRPr kumimoji="0" lang="en-US" sz="2000" b="0" i="0" u="none" strike="noStrike" kern="1200" cap="none" normalizeH="0" baseline="0" noProof="0" err="1">
                  <a:ln>
                    <a:noFill/>
                  </a:ln>
                  <a:solidFill>
                    <a:srgbClr val="FFFFFF"/>
                  </a:solidFill>
                  <a:effectLst/>
                  <a:uLnTx/>
                  <a:uFillTx/>
                  <a:latin typeface="Segoe UI"/>
                  <a:ea typeface="+mn-ea"/>
                  <a:cs typeface="Segoe UI" pitchFamily="34" charset="0"/>
                </a:endParaRPr>
              </a:p>
            </p:txBody>
          </p:sp>
          <p:sp>
            <p:nvSpPr>
              <p:cNvPr id="48" name="Picture Placeholder 53">
                <a:extLst>
                  <a:ext uri="{FF2B5EF4-FFF2-40B4-BE49-F238E27FC236}">
                    <a16:creationId xmlns:a16="http://schemas.microsoft.com/office/drawing/2014/main" id="{024B6D13-9F57-9A5B-AE78-3419F557469C}"/>
                  </a:ext>
                  <a:ext uri="{C183D7F6-B498-43B3-948B-1728B52AA6E4}">
                    <adec:decorative xmlns:adec="http://schemas.microsoft.com/office/drawing/2017/decorative" val="1"/>
                  </a:ext>
                </a:extLst>
              </p:cNvPr>
              <p:cNvSpPr txBox="1">
                <a:spLocks/>
              </p:cNvSpPr>
              <p:nvPr/>
            </p:nvSpPr>
            <p:spPr>
              <a:xfrm>
                <a:off x="5593390" y="1322395"/>
                <a:ext cx="499261" cy="499261"/>
              </a:xfrm>
              <a:prstGeom prst="ellipse">
                <a:avLst/>
              </a:prstGeom>
            </p:spPr>
            <p:txBody>
              <a:bodyPr vert="horz" anchor="ctr">
                <a:no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100" kern="1200" spc="0" baseline="0">
                    <a:solidFill>
                      <a:schemeClr val="bg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ts val="0"/>
                  </a:spcBef>
                  <a:buClrTx/>
                  <a:buSzPct val="90000"/>
                  <a:buFont typeface="Wingdings" panose="05000000000000000000" pitchFamily="2" charset="2"/>
                  <a:buNone/>
                  <a:tabLst/>
                  <a:defRPr/>
                </a:pPr>
                <a:endParaRPr kumimoji="0" lang="en-US" sz="1100" b="0" i="0" u="none" strike="noStrike" kern="1200" cap="none" normalizeH="0" baseline="0" noProof="0">
                  <a:ln>
                    <a:noFill/>
                  </a:ln>
                  <a:solidFill>
                    <a:srgbClr val="FFFFFF"/>
                  </a:solidFill>
                  <a:effectLst/>
                  <a:uLnTx/>
                  <a:uFillTx/>
                  <a:latin typeface="Segoe UI"/>
                  <a:ea typeface="+mn-ea"/>
                  <a:cs typeface="Segoe UI" panose="020B0502040204020203" pitchFamily="34" charset="0"/>
                </a:endParaRPr>
              </a:p>
            </p:txBody>
          </p:sp>
        </p:grpSp>
        <p:grpSp>
          <p:nvGrpSpPr>
            <p:cNvPr id="51" name="Group 50">
              <a:extLst>
                <a:ext uri="{FF2B5EF4-FFF2-40B4-BE49-F238E27FC236}">
                  <a16:creationId xmlns:a16="http://schemas.microsoft.com/office/drawing/2014/main" id="{92E068E4-DC37-DB20-B266-040C1A14EE6B}"/>
                </a:ext>
              </a:extLst>
            </p:cNvPr>
            <p:cNvGrpSpPr/>
            <p:nvPr/>
          </p:nvGrpSpPr>
          <p:grpSpPr>
            <a:xfrm>
              <a:off x="8672282" y="1902966"/>
              <a:ext cx="734800" cy="661482"/>
              <a:chOff x="7021105" y="-1664043"/>
              <a:chExt cx="3083892" cy="2776180"/>
            </a:xfrm>
          </p:grpSpPr>
          <p:sp>
            <p:nvSpPr>
              <p:cNvPr id="52" name="Oval 51">
                <a:extLst>
                  <a:ext uri="{FF2B5EF4-FFF2-40B4-BE49-F238E27FC236}">
                    <a16:creationId xmlns:a16="http://schemas.microsoft.com/office/drawing/2014/main" id="{743BECD7-34C6-C91A-F9BB-35016F4FACC9}"/>
                  </a:ext>
                </a:extLst>
              </p:cNvPr>
              <p:cNvSpPr/>
              <p:nvPr/>
            </p:nvSpPr>
            <p:spPr bwMode="auto">
              <a:xfrm>
                <a:off x="8184607" y="-654616"/>
                <a:ext cx="756888" cy="756888"/>
              </a:xfrm>
              <a:prstGeom prst="ellipse">
                <a:avLst/>
              </a:prstGeom>
              <a:noFill/>
              <a:ln w="12700"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400"/>
                <a:endParaRPr lang="en-US" sz="2000" err="1">
                  <a:solidFill>
                    <a:srgbClr val="000000"/>
                  </a:solidFill>
                  <a:latin typeface="Segoe UI"/>
                </a:endParaRPr>
              </a:p>
            </p:txBody>
          </p:sp>
          <p:sp>
            <p:nvSpPr>
              <p:cNvPr id="53" name="Oval 52">
                <a:extLst>
                  <a:ext uri="{FF2B5EF4-FFF2-40B4-BE49-F238E27FC236}">
                    <a16:creationId xmlns:a16="http://schemas.microsoft.com/office/drawing/2014/main" id="{364312D7-35FD-D8E8-A4D6-7310954B8B9D}"/>
                  </a:ext>
                </a:extLst>
              </p:cNvPr>
              <p:cNvSpPr/>
              <p:nvPr/>
            </p:nvSpPr>
            <p:spPr bwMode="auto">
              <a:xfrm>
                <a:off x="9018180" y="672099"/>
                <a:ext cx="414626" cy="414626"/>
              </a:xfrm>
              <a:prstGeom prst="ellipse">
                <a:avLst/>
              </a:prstGeom>
              <a:noFill/>
              <a:ln w="12700"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400"/>
                <a:endParaRPr lang="en-US" sz="2000" err="1">
                  <a:solidFill>
                    <a:srgbClr val="000000"/>
                  </a:solidFill>
                  <a:latin typeface="Segoe UI"/>
                </a:endParaRPr>
              </a:p>
            </p:txBody>
          </p:sp>
          <p:sp>
            <p:nvSpPr>
              <p:cNvPr id="54" name="Oval 53">
                <a:extLst>
                  <a:ext uri="{FF2B5EF4-FFF2-40B4-BE49-F238E27FC236}">
                    <a16:creationId xmlns:a16="http://schemas.microsoft.com/office/drawing/2014/main" id="{F2BE658B-E9E1-3CA1-618D-593A834C2817}"/>
                  </a:ext>
                </a:extLst>
              </p:cNvPr>
              <p:cNvSpPr/>
              <p:nvPr/>
            </p:nvSpPr>
            <p:spPr bwMode="auto">
              <a:xfrm>
                <a:off x="7685723" y="-1642321"/>
                <a:ext cx="414626" cy="414626"/>
              </a:xfrm>
              <a:prstGeom prst="ellipse">
                <a:avLst/>
              </a:prstGeom>
              <a:noFill/>
              <a:ln w="12700"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400"/>
                <a:endParaRPr lang="en-US" sz="2000" err="1">
                  <a:solidFill>
                    <a:srgbClr val="000000"/>
                  </a:solidFill>
                  <a:latin typeface="Segoe UI"/>
                </a:endParaRPr>
              </a:p>
            </p:txBody>
          </p:sp>
          <p:sp>
            <p:nvSpPr>
              <p:cNvPr id="55" name="Oval 54">
                <a:extLst>
                  <a:ext uri="{FF2B5EF4-FFF2-40B4-BE49-F238E27FC236}">
                    <a16:creationId xmlns:a16="http://schemas.microsoft.com/office/drawing/2014/main" id="{4AC8CE46-D96F-C0BC-EAFF-85673A07C56D}"/>
                  </a:ext>
                </a:extLst>
              </p:cNvPr>
              <p:cNvSpPr/>
              <p:nvPr/>
            </p:nvSpPr>
            <p:spPr bwMode="auto">
              <a:xfrm>
                <a:off x="9690371" y="-483485"/>
                <a:ext cx="414626" cy="414626"/>
              </a:xfrm>
              <a:prstGeom prst="ellipse">
                <a:avLst/>
              </a:prstGeom>
              <a:noFill/>
              <a:ln w="12700"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400"/>
                <a:endParaRPr lang="en-US" sz="2000" err="1">
                  <a:solidFill>
                    <a:srgbClr val="000000"/>
                  </a:solidFill>
                  <a:latin typeface="Segoe UI"/>
                </a:endParaRPr>
              </a:p>
            </p:txBody>
          </p:sp>
          <p:sp>
            <p:nvSpPr>
              <p:cNvPr id="56" name="Oval 55">
                <a:extLst>
                  <a:ext uri="{FF2B5EF4-FFF2-40B4-BE49-F238E27FC236}">
                    <a16:creationId xmlns:a16="http://schemas.microsoft.com/office/drawing/2014/main" id="{F23B0901-2C4C-1A42-4D6B-B18A918E2B85}"/>
                  </a:ext>
                </a:extLst>
              </p:cNvPr>
              <p:cNvSpPr/>
              <p:nvPr/>
            </p:nvSpPr>
            <p:spPr bwMode="auto">
              <a:xfrm>
                <a:off x="9018180" y="-1642321"/>
                <a:ext cx="414626" cy="414626"/>
              </a:xfrm>
              <a:prstGeom prst="ellipse">
                <a:avLst/>
              </a:prstGeom>
              <a:noFill/>
              <a:ln w="12700"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400"/>
                <a:endParaRPr lang="en-US" sz="2000" err="1">
                  <a:solidFill>
                    <a:srgbClr val="000000"/>
                  </a:solidFill>
                  <a:latin typeface="Segoe UI"/>
                </a:endParaRPr>
              </a:p>
            </p:txBody>
          </p:sp>
          <p:sp>
            <p:nvSpPr>
              <p:cNvPr id="57" name="Oval 56">
                <a:extLst>
                  <a:ext uri="{FF2B5EF4-FFF2-40B4-BE49-F238E27FC236}">
                    <a16:creationId xmlns:a16="http://schemas.microsoft.com/office/drawing/2014/main" id="{05702722-DF4C-5942-BEED-E41445A7F617}"/>
                  </a:ext>
                </a:extLst>
              </p:cNvPr>
              <p:cNvSpPr/>
              <p:nvPr/>
            </p:nvSpPr>
            <p:spPr bwMode="auto">
              <a:xfrm>
                <a:off x="7685723" y="672099"/>
                <a:ext cx="414626" cy="414626"/>
              </a:xfrm>
              <a:prstGeom prst="ellipse">
                <a:avLst/>
              </a:prstGeom>
              <a:noFill/>
              <a:ln w="12700"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400"/>
                <a:endParaRPr lang="en-US" sz="2000" err="1">
                  <a:solidFill>
                    <a:srgbClr val="000000"/>
                  </a:solidFill>
                  <a:latin typeface="Segoe UI"/>
                </a:endParaRPr>
              </a:p>
            </p:txBody>
          </p:sp>
          <p:sp>
            <p:nvSpPr>
              <p:cNvPr id="58" name="Oval 57">
                <a:extLst>
                  <a:ext uri="{FF2B5EF4-FFF2-40B4-BE49-F238E27FC236}">
                    <a16:creationId xmlns:a16="http://schemas.microsoft.com/office/drawing/2014/main" id="{0B574A0A-4458-417D-1F19-581D0470F0C7}"/>
                  </a:ext>
                </a:extLst>
              </p:cNvPr>
              <p:cNvSpPr/>
              <p:nvPr/>
            </p:nvSpPr>
            <p:spPr bwMode="auto">
              <a:xfrm>
                <a:off x="7021105" y="-483485"/>
                <a:ext cx="414626" cy="414626"/>
              </a:xfrm>
              <a:prstGeom prst="ellipse">
                <a:avLst/>
              </a:prstGeom>
              <a:noFill/>
              <a:ln w="12700"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400"/>
                <a:endParaRPr lang="en-US" sz="2000" err="1">
                  <a:solidFill>
                    <a:srgbClr val="000000"/>
                  </a:solidFill>
                  <a:latin typeface="Segoe UI"/>
                </a:endParaRPr>
              </a:p>
            </p:txBody>
          </p:sp>
          <p:cxnSp>
            <p:nvCxnSpPr>
              <p:cNvPr id="59" name="Straight Connector 58">
                <a:extLst>
                  <a:ext uri="{FF2B5EF4-FFF2-40B4-BE49-F238E27FC236}">
                    <a16:creationId xmlns:a16="http://schemas.microsoft.com/office/drawing/2014/main" id="{A5887A64-5C2A-5485-4B8F-BD6DB6F80940}"/>
                  </a:ext>
                </a:extLst>
              </p:cNvPr>
              <p:cNvCxnSpPr>
                <a:cxnSpLocks/>
                <a:stCxn id="52" idx="2"/>
                <a:endCxn id="58" idx="6"/>
              </p:cNvCxnSpPr>
              <p:nvPr/>
            </p:nvCxnSpPr>
            <p:spPr>
              <a:xfrm flipH="1">
                <a:off x="7435731" y="-276172"/>
                <a:ext cx="748876" cy="0"/>
              </a:xfrm>
              <a:prstGeom prst="line">
                <a:avLst/>
              </a:prstGeom>
              <a:noFill/>
              <a:ln w="12700"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cxnSp>
          <p:cxnSp>
            <p:nvCxnSpPr>
              <p:cNvPr id="60" name="Straight Connector 59">
                <a:extLst>
                  <a:ext uri="{FF2B5EF4-FFF2-40B4-BE49-F238E27FC236}">
                    <a16:creationId xmlns:a16="http://schemas.microsoft.com/office/drawing/2014/main" id="{255A067C-251C-E2F0-4EC1-ECDFEB2A01F3}"/>
                  </a:ext>
                </a:extLst>
              </p:cNvPr>
              <p:cNvCxnSpPr>
                <a:cxnSpLocks/>
                <a:stCxn id="55" idx="2"/>
                <a:endCxn id="52" idx="6"/>
              </p:cNvCxnSpPr>
              <p:nvPr/>
            </p:nvCxnSpPr>
            <p:spPr>
              <a:xfrm flipH="1">
                <a:off x="8941495" y="-276172"/>
                <a:ext cx="748876" cy="0"/>
              </a:xfrm>
              <a:prstGeom prst="line">
                <a:avLst/>
              </a:prstGeom>
              <a:noFill/>
              <a:ln w="12700"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cxnSp>
          <p:cxnSp>
            <p:nvCxnSpPr>
              <p:cNvPr id="61" name="Straight Connector 60">
                <a:extLst>
                  <a:ext uri="{FF2B5EF4-FFF2-40B4-BE49-F238E27FC236}">
                    <a16:creationId xmlns:a16="http://schemas.microsoft.com/office/drawing/2014/main" id="{4686E0B3-5EF2-6F80-8F81-0D7C875BA45E}"/>
                  </a:ext>
                </a:extLst>
              </p:cNvPr>
              <p:cNvCxnSpPr>
                <a:cxnSpLocks/>
              </p:cNvCxnSpPr>
              <p:nvPr/>
            </p:nvCxnSpPr>
            <p:spPr>
              <a:xfrm rot="18000000" flipH="1">
                <a:off x="7812172" y="375843"/>
                <a:ext cx="748876" cy="0"/>
              </a:xfrm>
              <a:prstGeom prst="line">
                <a:avLst/>
              </a:prstGeom>
              <a:noFill/>
              <a:ln w="12700"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cxnSp>
          <p:cxnSp>
            <p:nvCxnSpPr>
              <p:cNvPr id="62" name="Straight Connector 61">
                <a:extLst>
                  <a:ext uri="{FF2B5EF4-FFF2-40B4-BE49-F238E27FC236}">
                    <a16:creationId xmlns:a16="http://schemas.microsoft.com/office/drawing/2014/main" id="{C5C70429-7244-784E-82BB-760C595C1995}"/>
                  </a:ext>
                </a:extLst>
              </p:cNvPr>
              <p:cNvCxnSpPr>
                <a:cxnSpLocks/>
              </p:cNvCxnSpPr>
              <p:nvPr/>
            </p:nvCxnSpPr>
            <p:spPr>
              <a:xfrm rot="18000000" flipH="1">
                <a:off x="8565054" y="-928187"/>
                <a:ext cx="748876" cy="0"/>
              </a:xfrm>
              <a:prstGeom prst="line">
                <a:avLst/>
              </a:prstGeom>
              <a:noFill/>
              <a:ln w="12700"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cxnSp>
          <p:cxnSp>
            <p:nvCxnSpPr>
              <p:cNvPr id="63" name="Straight Connector 62">
                <a:extLst>
                  <a:ext uri="{FF2B5EF4-FFF2-40B4-BE49-F238E27FC236}">
                    <a16:creationId xmlns:a16="http://schemas.microsoft.com/office/drawing/2014/main" id="{FEAE5326-EC38-E50B-597D-2FF05F3E2877}"/>
                  </a:ext>
                </a:extLst>
              </p:cNvPr>
              <p:cNvCxnSpPr>
                <a:cxnSpLocks/>
              </p:cNvCxnSpPr>
              <p:nvPr/>
            </p:nvCxnSpPr>
            <p:spPr>
              <a:xfrm rot="14400000" flipH="1">
                <a:off x="8565054" y="375843"/>
                <a:ext cx="748876" cy="0"/>
              </a:xfrm>
              <a:prstGeom prst="line">
                <a:avLst/>
              </a:prstGeom>
              <a:noFill/>
              <a:ln w="12700"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cxnSp>
          <p:cxnSp>
            <p:nvCxnSpPr>
              <p:cNvPr id="64" name="Straight Connector 63">
                <a:extLst>
                  <a:ext uri="{FF2B5EF4-FFF2-40B4-BE49-F238E27FC236}">
                    <a16:creationId xmlns:a16="http://schemas.microsoft.com/office/drawing/2014/main" id="{A64A1BD3-0BE3-E10F-BCAD-619EA2815101}"/>
                  </a:ext>
                </a:extLst>
              </p:cNvPr>
              <p:cNvCxnSpPr>
                <a:cxnSpLocks/>
              </p:cNvCxnSpPr>
              <p:nvPr/>
            </p:nvCxnSpPr>
            <p:spPr>
              <a:xfrm rot="14400000" flipH="1">
                <a:off x="7812172" y="-928187"/>
                <a:ext cx="748876" cy="0"/>
              </a:xfrm>
              <a:prstGeom prst="line">
                <a:avLst/>
              </a:prstGeom>
              <a:noFill/>
              <a:ln w="12700"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cxnSp>
          <p:cxnSp>
            <p:nvCxnSpPr>
              <p:cNvPr id="65" name="Straight Connector 64">
                <a:extLst>
                  <a:ext uri="{FF2B5EF4-FFF2-40B4-BE49-F238E27FC236}">
                    <a16:creationId xmlns:a16="http://schemas.microsoft.com/office/drawing/2014/main" id="{66230F69-B5C0-4BAB-D50D-FADBD59A820A}"/>
                  </a:ext>
                </a:extLst>
              </p:cNvPr>
              <p:cNvCxnSpPr>
                <a:cxnSpLocks/>
              </p:cNvCxnSpPr>
              <p:nvPr/>
            </p:nvCxnSpPr>
            <p:spPr>
              <a:xfrm>
                <a:off x="9326908" y="-1257566"/>
                <a:ext cx="465365" cy="806036"/>
              </a:xfrm>
              <a:prstGeom prst="line">
                <a:avLst/>
              </a:prstGeom>
              <a:noFill/>
              <a:ln w="12700"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cxnSp>
          <p:cxnSp>
            <p:nvCxnSpPr>
              <p:cNvPr id="66" name="Straight Connector 65">
                <a:extLst>
                  <a:ext uri="{FF2B5EF4-FFF2-40B4-BE49-F238E27FC236}">
                    <a16:creationId xmlns:a16="http://schemas.microsoft.com/office/drawing/2014/main" id="{205F612D-CD5D-2961-E3BA-1E6D4B26A83C}"/>
                  </a:ext>
                </a:extLst>
              </p:cNvPr>
              <p:cNvCxnSpPr>
                <a:cxnSpLocks/>
              </p:cNvCxnSpPr>
              <p:nvPr/>
            </p:nvCxnSpPr>
            <p:spPr>
              <a:xfrm>
                <a:off x="7326713" y="-100375"/>
                <a:ext cx="465365" cy="806036"/>
              </a:xfrm>
              <a:prstGeom prst="line">
                <a:avLst/>
              </a:prstGeom>
              <a:noFill/>
              <a:ln w="12700"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cxnSp>
          <p:cxnSp>
            <p:nvCxnSpPr>
              <p:cNvPr id="67" name="Straight Connector 66">
                <a:extLst>
                  <a:ext uri="{FF2B5EF4-FFF2-40B4-BE49-F238E27FC236}">
                    <a16:creationId xmlns:a16="http://schemas.microsoft.com/office/drawing/2014/main" id="{7F533008-771D-A4A9-6155-308307BC2386}"/>
                  </a:ext>
                </a:extLst>
              </p:cNvPr>
              <p:cNvCxnSpPr>
                <a:cxnSpLocks/>
              </p:cNvCxnSpPr>
              <p:nvPr/>
            </p:nvCxnSpPr>
            <p:spPr>
              <a:xfrm rot="3600000">
                <a:off x="9331496" y="-102158"/>
                <a:ext cx="465365" cy="806036"/>
              </a:xfrm>
              <a:prstGeom prst="line">
                <a:avLst/>
              </a:prstGeom>
              <a:noFill/>
              <a:ln w="12700"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cxnSp>
          <p:cxnSp>
            <p:nvCxnSpPr>
              <p:cNvPr id="68" name="Straight Connector 67">
                <a:extLst>
                  <a:ext uri="{FF2B5EF4-FFF2-40B4-BE49-F238E27FC236}">
                    <a16:creationId xmlns:a16="http://schemas.microsoft.com/office/drawing/2014/main" id="{7A0923BE-9B20-0D0E-2075-03E01180387A}"/>
                  </a:ext>
                </a:extLst>
              </p:cNvPr>
              <p:cNvCxnSpPr>
                <a:cxnSpLocks/>
              </p:cNvCxnSpPr>
              <p:nvPr/>
            </p:nvCxnSpPr>
            <p:spPr>
              <a:xfrm rot="3600000">
                <a:off x="7329241" y="-1255783"/>
                <a:ext cx="465365" cy="806036"/>
              </a:xfrm>
              <a:prstGeom prst="line">
                <a:avLst/>
              </a:prstGeom>
              <a:noFill/>
              <a:ln w="12700"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cxnSp>
          <p:cxnSp>
            <p:nvCxnSpPr>
              <p:cNvPr id="69" name="Straight Connector 68">
                <a:extLst>
                  <a:ext uri="{FF2B5EF4-FFF2-40B4-BE49-F238E27FC236}">
                    <a16:creationId xmlns:a16="http://schemas.microsoft.com/office/drawing/2014/main" id="{23148F40-5A02-B2A0-C8A9-AA9D2E968AAF}"/>
                  </a:ext>
                </a:extLst>
              </p:cNvPr>
              <p:cNvCxnSpPr>
                <a:cxnSpLocks/>
              </p:cNvCxnSpPr>
              <p:nvPr/>
            </p:nvCxnSpPr>
            <p:spPr>
              <a:xfrm rot="18000000">
                <a:off x="8329339" y="-1834378"/>
                <a:ext cx="465365" cy="806036"/>
              </a:xfrm>
              <a:prstGeom prst="line">
                <a:avLst/>
              </a:prstGeom>
              <a:noFill/>
              <a:ln w="12700"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cxnSp>
          <p:cxnSp>
            <p:nvCxnSpPr>
              <p:cNvPr id="70" name="Straight Connector 69">
                <a:extLst>
                  <a:ext uri="{FF2B5EF4-FFF2-40B4-BE49-F238E27FC236}">
                    <a16:creationId xmlns:a16="http://schemas.microsoft.com/office/drawing/2014/main" id="{27B5A600-A57D-0369-C5E9-2DE215BB9F64}"/>
                  </a:ext>
                </a:extLst>
              </p:cNvPr>
              <p:cNvCxnSpPr>
                <a:cxnSpLocks/>
              </p:cNvCxnSpPr>
              <p:nvPr/>
            </p:nvCxnSpPr>
            <p:spPr>
              <a:xfrm rot="18000000">
                <a:off x="8331398" y="476437"/>
                <a:ext cx="465365" cy="806036"/>
              </a:xfrm>
              <a:prstGeom prst="line">
                <a:avLst/>
              </a:prstGeom>
              <a:noFill/>
              <a:ln w="12700"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sp>
        <p:nvSpPr>
          <p:cNvPr id="73" name="!!ERP" descr="Broken Block labeled ERP">
            <a:extLst>
              <a:ext uri="{FF2B5EF4-FFF2-40B4-BE49-F238E27FC236}">
                <a16:creationId xmlns:a16="http://schemas.microsoft.com/office/drawing/2014/main" id="{6E3B1CEC-7447-6B12-B0F7-127943B6BC7A}"/>
              </a:ext>
            </a:extLst>
          </p:cNvPr>
          <p:cNvSpPr/>
          <p:nvPr/>
        </p:nvSpPr>
        <p:spPr bwMode="auto">
          <a:xfrm>
            <a:off x="7914431" y="3390059"/>
            <a:ext cx="2250502" cy="1116552"/>
          </a:xfrm>
          <a:prstGeom prst="roundRect">
            <a:avLst>
              <a:gd name="adj" fmla="val 1031"/>
            </a:avLst>
          </a:prstGeom>
          <a:gradFill>
            <a:gsLst>
              <a:gs pos="0">
                <a:srgbClr val="008575">
                  <a:alpha val="0"/>
                </a:srgbClr>
              </a:gs>
              <a:gs pos="32000">
                <a:srgbClr val="008575">
                  <a:alpha val="0"/>
                </a:srgbClr>
              </a:gs>
            </a:gsLst>
            <a:lin ang="5400000" scaled="0"/>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6000" b="1" i="0" u="none" strike="noStrike" kern="1200" cap="none" spc="0" normalizeH="0" baseline="0" noProof="0">
                <a:ln>
                  <a:noFill/>
                </a:ln>
                <a:solidFill>
                  <a:schemeClr val="accent1"/>
                </a:solidFill>
                <a:effectLst/>
                <a:uLnTx/>
                <a:uFillTx/>
                <a:ea typeface="Segoe UI" pitchFamily="34" charset="0"/>
                <a:cs typeface="Segoe UI" pitchFamily="34" charset="0"/>
              </a:rPr>
              <a:t>ERP</a:t>
            </a:r>
          </a:p>
        </p:txBody>
      </p:sp>
    </p:spTree>
    <p:extLst>
      <p:ext uri="{BB962C8B-B14F-4D97-AF65-F5344CB8AC3E}">
        <p14:creationId xmlns:p14="http://schemas.microsoft.com/office/powerpoint/2010/main" val="1546188589"/>
      </p:ext>
    </p:extLst>
  </p:cSld>
  <p:clrMapOvr>
    <a:masterClrMapping/>
  </p:clrMapOvr>
  <p:transition spd="slow">
    <p:fade/>
  </p:transition>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TSI Meeting Template">
  <a:themeElements>
    <a:clrScheme name="Custom 8">
      <a:dk1>
        <a:srgbClr val="000000"/>
      </a:dk1>
      <a:lt1>
        <a:srgbClr val="FFFFFF"/>
      </a:lt1>
      <a:dk2>
        <a:srgbClr val="274B47"/>
      </a:dk2>
      <a:lt2>
        <a:srgbClr val="E6E6E6"/>
      </a:lt2>
      <a:accent1>
        <a:srgbClr val="008575"/>
      </a:accent1>
      <a:accent2>
        <a:srgbClr val="243A5E"/>
      </a:accent2>
      <a:accent3>
        <a:srgbClr val="30E5D0"/>
      </a:accent3>
      <a:accent4>
        <a:srgbClr val="008575"/>
      </a:accent4>
      <a:accent5>
        <a:srgbClr val="274B47"/>
      </a:accent5>
      <a:accent6>
        <a:srgbClr val="737373"/>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Microsoft_brand_template_teal.potx" id="{B34C3B8E-A852-48D3-B47B-B839BF2F2959}" vid="{F7BCEDFE-DF87-4638-A82B-3FE90E5A2482}"/>
    </a:ext>
  </a:extLst>
</a:theme>
</file>

<file path=ppt/theme/theme2.xml><?xml version="1.0" encoding="utf-8"?>
<a:theme xmlns:a="http://schemas.openxmlformats.org/drawingml/2006/main" name="TSI Meeting Template">
  <a:themeElements>
    <a:clrScheme name="Custom 8">
      <a:dk1>
        <a:srgbClr val="000000"/>
      </a:dk1>
      <a:lt1>
        <a:srgbClr val="FFFFFF"/>
      </a:lt1>
      <a:dk2>
        <a:srgbClr val="274B47"/>
      </a:dk2>
      <a:lt2>
        <a:srgbClr val="E6E6E6"/>
      </a:lt2>
      <a:accent1>
        <a:srgbClr val="008575"/>
      </a:accent1>
      <a:accent2>
        <a:srgbClr val="243A5E"/>
      </a:accent2>
      <a:accent3>
        <a:srgbClr val="30E5D0"/>
      </a:accent3>
      <a:accent4>
        <a:srgbClr val="008575"/>
      </a:accent4>
      <a:accent5>
        <a:srgbClr val="274B47"/>
      </a:accent5>
      <a:accent6>
        <a:srgbClr val="737373"/>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Microsoft_brand_template_teal.potx" id="{B34C3B8E-A852-48D3-B47B-B839BF2F2959}" vid="{F7BCEDFE-DF87-4638-A82B-3FE90E5A2482}"/>
    </a:ext>
  </a:extLst>
</a:theme>
</file>

<file path=ppt/theme/theme3.xml><?xml version="1.0" encoding="utf-8"?>
<a:theme xmlns:a="http://schemas.openxmlformats.org/drawingml/2006/main" name="TSI Meeting Template">
  <a:themeElements>
    <a:clrScheme name="Custom 8">
      <a:dk1>
        <a:srgbClr val="000000"/>
      </a:dk1>
      <a:lt1>
        <a:srgbClr val="FFFFFF"/>
      </a:lt1>
      <a:dk2>
        <a:srgbClr val="274B47"/>
      </a:dk2>
      <a:lt2>
        <a:srgbClr val="E6E6E6"/>
      </a:lt2>
      <a:accent1>
        <a:srgbClr val="008575"/>
      </a:accent1>
      <a:accent2>
        <a:srgbClr val="243A5E"/>
      </a:accent2>
      <a:accent3>
        <a:srgbClr val="30E5D0"/>
      </a:accent3>
      <a:accent4>
        <a:srgbClr val="008575"/>
      </a:accent4>
      <a:accent5>
        <a:srgbClr val="274B47"/>
      </a:accent5>
      <a:accent6>
        <a:srgbClr val="737373"/>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Microsoft_brand_template_teal.potx" id="{B34C3B8E-A852-48D3-B47B-B839BF2F2959}" vid="{F7BCEDFE-DF87-4638-A82B-3FE90E5A2482}"/>
    </a:ext>
  </a:extLst>
</a:theme>
</file>

<file path=ppt/theme/theme4.xml><?xml version="1.0" encoding="utf-8"?>
<a:theme xmlns:a="http://schemas.openxmlformats.org/drawingml/2006/main" name="1_TSI Meeting Template">
  <a:themeElements>
    <a:clrScheme name="Custom 8">
      <a:dk1>
        <a:srgbClr val="000000"/>
      </a:dk1>
      <a:lt1>
        <a:srgbClr val="FFFFFF"/>
      </a:lt1>
      <a:dk2>
        <a:srgbClr val="274B47"/>
      </a:dk2>
      <a:lt2>
        <a:srgbClr val="E6E6E6"/>
      </a:lt2>
      <a:accent1>
        <a:srgbClr val="008575"/>
      </a:accent1>
      <a:accent2>
        <a:srgbClr val="243A5E"/>
      </a:accent2>
      <a:accent3>
        <a:srgbClr val="30E5D0"/>
      </a:accent3>
      <a:accent4>
        <a:srgbClr val="008575"/>
      </a:accent4>
      <a:accent5>
        <a:srgbClr val="274B47"/>
      </a:accent5>
      <a:accent6>
        <a:srgbClr val="737373"/>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Microsoft_brand_template_teal.potx" id="{B34C3B8E-A852-48D3-B47B-B839BF2F2959}" vid="{F7BCEDFE-DF87-4638-A82B-3FE90E5A2482}"/>
    </a:ext>
  </a:extLst>
</a:theme>
</file>

<file path=ppt/theme/theme5.xml><?xml version="1.0" encoding="utf-8"?>
<a:theme xmlns:a="http://schemas.openxmlformats.org/drawingml/2006/main" name="1_White Template">
  <a:themeElements>
    <a:clrScheme name="Custom 8">
      <a:dk1>
        <a:srgbClr val="000000"/>
      </a:dk1>
      <a:lt1>
        <a:srgbClr val="FFFFFF"/>
      </a:lt1>
      <a:dk2>
        <a:srgbClr val="274B47"/>
      </a:dk2>
      <a:lt2>
        <a:srgbClr val="E6E6E6"/>
      </a:lt2>
      <a:accent1>
        <a:srgbClr val="008575"/>
      </a:accent1>
      <a:accent2>
        <a:srgbClr val="243A5E"/>
      </a:accent2>
      <a:accent3>
        <a:srgbClr val="30E5D0"/>
      </a:accent3>
      <a:accent4>
        <a:srgbClr val="008575"/>
      </a:accent4>
      <a:accent5>
        <a:srgbClr val="274B47"/>
      </a:accent5>
      <a:accent6>
        <a:srgbClr val="737373"/>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Microsoft_brand_template_teal.potx" id="{B34C3B8E-A852-48D3-B47B-B839BF2F2959}" vid="{F7BCEDFE-DF87-4638-A82B-3FE90E5A2482}"/>
    </a:ext>
  </a:extLst>
</a:theme>
</file>

<file path=ppt/theme/theme6.xml><?xml version="1.0" encoding="utf-8"?>
<a:theme xmlns:a="http://schemas.openxmlformats.org/drawingml/2006/main" name="3_TSI Meeting Template">
  <a:themeElements>
    <a:clrScheme name="Custom 8">
      <a:dk1>
        <a:srgbClr val="000000"/>
      </a:dk1>
      <a:lt1>
        <a:srgbClr val="FFFFFF"/>
      </a:lt1>
      <a:dk2>
        <a:srgbClr val="274B47"/>
      </a:dk2>
      <a:lt2>
        <a:srgbClr val="E6E6E6"/>
      </a:lt2>
      <a:accent1>
        <a:srgbClr val="008575"/>
      </a:accent1>
      <a:accent2>
        <a:srgbClr val="243A5E"/>
      </a:accent2>
      <a:accent3>
        <a:srgbClr val="30E5D0"/>
      </a:accent3>
      <a:accent4>
        <a:srgbClr val="008575"/>
      </a:accent4>
      <a:accent5>
        <a:srgbClr val="274B47"/>
      </a:accent5>
      <a:accent6>
        <a:srgbClr val="737373"/>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Microsoft_brand_template_teal.potx" id="{B34C3B8E-A852-48D3-B47B-B839BF2F2959}" vid="{F7BCEDFE-DF87-4638-A82B-3FE90E5A2482}"/>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ustom 12">
    <a:dk1>
      <a:srgbClr val="505050"/>
    </a:dk1>
    <a:lt1>
      <a:sysClr val="window" lastClr="FFFFFF"/>
    </a:lt1>
    <a:dk2>
      <a:srgbClr val="0072C6"/>
    </a:dk2>
    <a:lt2>
      <a:srgbClr val="000000"/>
    </a:lt2>
    <a:accent1>
      <a:srgbClr val="107C10"/>
    </a:accent1>
    <a:accent2>
      <a:srgbClr val="FFB900"/>
    </a:accent2>
    <a:accent3>
      <a:srgbClr val="D83B01"/>
    </a:accent3>
    <a:accent4>
      <a:srgbClr val="00BCF2"/>
    </a:accent4>
    <a:accent5>
      <a:srgbClr val="002050"/>
    </a:accent5>
    <a:accent6>
      <a:srgbClr val="5C2D91"/>
    </a:accent6>
    <a:hlink>
      <a:srgbClr val="969696"/>
    </a:hlink>
    <a:folHlink>
      <a:srgbClr val="969696"/>
    </a:folHlink>
  </a:clrScheme>
  <a:fontScheme name="Segoe">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Custom 12">
    <a:dk1>
      <a:srgbClr val="505050"/>
    </a:dk1>
    <a:lt1>
      <a:sysClr val="window" lastClr="FFFFFF"/>
    </a:lt1>
    <a:dk2>
      <a:srgbClr val="0072C6"/>
    </a:dk2>
    <a:lt2>
      <a:srgbClr val="000000"/>
    </a:lt2>
    <a:accent1>
      <a:srgbClr val="107C10"/>
    </a:accent1>
    <a:accent2>
      <a:srgbClr val="FFB900"/>
    </a:accent2>
    <a:accent3>
      <a:srgbClr val="D83B01"/>
    </a:accent3>
    <a:accent4>
      <a:srgbClr val="00BCF2"/>
    </a:accent4>
    <a:accent5>
      <a:srgbClr val="002050"/>
    </a:accent5>
    <a:accent6>
      <a:srgbClr val="5C2D91"/>
    </a:accent6>
    <a:hlink>
      <a:srgbClr val="969696"/>
    </a:hlink>
    <a:folHlink>
      <a:srgbClr val="969696"/>
    </a:folHlink>
  </a:clrScheme>
  <a:fontScheme name="Segoe">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Custom 12">
    <a:dk1>
      <a:srgbClr val="505050"/>
    </a:dk1>
    <a:lt1>
      <a:sysClr val="window" lastClr="FFFFFF"/>
    </a:lt1>
    <a:dk2>
      <a:srgbClr val="0072C6"/>
    </a:dk2>
    <a:lt2>
      <a:srgbClr val="000000"/>
    </a:lt2>
    <a:accent1>
      <a:srgbClr val="107C10"/>
    </a:accent1>
    <a:accent2>
      <a:srgbClr val="FFB900"/>
    </a:accent2>
    <a:accent3>
      <a:srgbClr val="D83B01"/>
    </a:accent3>
    <a:accent4>
      <a:srgbClr val="00BCF2"/>
    </a:accent4>
    <a:accent5>
      <a:srgbClr val="002050"/>
    </a:accent5>
    <a:accent6>
      <a:srgbClr val="5C2D91"/>
    </a:accent6>
    <a:hlink>
      <a:srgbClr val="969696"/>
    </a:hlink>
    <a:folHlink>
      <a:srgbClr val="969696"/>
    </a:folHlink>
  </a:clrScheme>
  <a:fontScheme name="Segoe">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Custom 12">
    <a:dk1>
      <a:srgbClr val="505050"/>
    </a:dk1>
    <a:lt1>
      <a:sysClr val="window" lastClr="FFFFFF"/>
    </a:lt1>
    <a:dk2>
      <a:srgbClr val="0072C6"/>
    </a:dk2>
    <a:lt2>
      <a:srgbClr val="000000"/>
    </a:lt2>
    <a:accent1>
      <a:srgbClr val="107C10"/>
    </a:accent1>
    <a:accent2>
      <a:srgbClr val="FFB900"/>
    </a:accent2>
    <a:accent3>
      <a:srgbClr val="D83B01"/>
    </a:accent3>
    <a:accent4>
      <a:srgbClr val="00BCF2"/>
    </a:accent4>
    <a:accent5>
      <a:srgbClr val="002050"/>
    </a:accent5>
    <a:accent6>
      <a:srgbClr val="5C2D91"/>
    </a:accent6>
    <a:hlink>
      <a:srgbClr val="969696"/>
    </a:hlink>
    <a:folHlink>
      <a:srgbClr val="969696"/>
    </a:folHlink>
  </a:clrScheme>
  <a:fontScheme name="Segoe">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Custom 12">
    <a:dk1>
      <a:srgbClr val="505050"/>
    </a:dk1>
    <a:lt1>
      <a:sysClr val="window" lastClr="FFFFFF"/>
    </a:lt1>
    <a:dk2>
      <a:srgbClr val="0072C6"/>
    </a:dk2>
    <a:lt2>
      <a:srgbClr val="000000"/>
    </a:lt2>
    <a:accent1>
      <a:srgbClr val="107C10"/>
    </a:accent1>
    <a:accent2>
      <a:srgbClr val="FFB900"/>
    </a:accent2>
    <a:accent3>
      <a:srgbClr val="D83B01"/>
    </a:accent3>
    <a:accent4>
      <a:srgbClr val="00BCF2"/>
    </a:accent4>
    <a:accent5>
      <a:srgbClr val="002050"/>
    </a:accent5>
    <a:accent6>
      <a:srgbClr val="5C2D91"/>
    </a:accent6>
    <a:hlink>
      <a:srgbClr val="969696"/>
    </a:hlink>
    <a:folHlink>
      <a:srgbClr val="969696"/>
    </a:folHlink>
  </a:clrScheme>
  <a:fontScheme name="Segoe">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Custom 12">
    <a:dk1>
      <a:srgbClr val="505050"/>
    </a:dk1>
    <a:lt1>
      <a:sysClr val="window" lastClr="FFFFFF"/>
    </a:lt1>
    <a:dk2>
      <a:srgbClr val="0072C6"/>
    </a:dk2>
    <a:lt2>
      <a:srgbClr val="000000"/>
    </a:lt2>
    <a:accent1>
      <a:srgbClr val="107C10"/>
    </a:accent1>
    <a:accent2>
      <a:srgbClr val="FFB900"/>
    </a:accent2>
    <a:accent3>
      <a:srgbClr val="D83B01"/>
    </a:accent3>
    <a:accent4>
      <a:srgbClr val="00BCF2"/>
    </a:accent4>
    <a:accent5>
      <a:srgbClr val="002050"/>
    </a:accent5>
    <a:accent6>
      <a:srgbClr val="5C2D91"/>
    </a:accent6>
    <a:hlink>
      <a:srgbClr val="969696"/>
    </a:hlink>
    <a:folHlink>
      <a:srgbClr val="969696"/>
    </a:folHlink>
  </a:clrScheme>
  <a:fontScheme name="Segoe">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3BA895510AE75419EBC51A5F43F116D" ma:contentTypeVersion="13" ma:contentTypeDescription="Create a new document." ma:contentTypeScope="" ma:versionID="ddefb5a17b04a9abc46304909a951813">
  <xsd:schema xmlns:xsd="http://www.w3.org/2001/XMLSchema" xmlns:xs="http://www.w3.org/2001/XMLSchema" xmlns:p="http://schemas.microsoft.com/office/2006/metadata/properties" xmlns:ns2="1ce2d906-1f96-4ec6-bff3-a6181fa4dbcc" xmlns:ns3="908b7943-0f18-4644-9aff-50c3c870c93f" targetNamespace="http://schemas.microsoft.com/office/2006/metadata/properties" ma:root="true" ma:fieldsID="f010dfd546b0d75b2e886cb19aed004c" ns2:_="" ns3:_="">
    <xsd:import namespace="1ce2d906-1f96-4ec6-bff3-a6181fa4dbcc"/>
    <xsd:import namespace="908b7943-0f18-4644-9aff-50c3c870c93f"/>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Whatsthisfo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ce2d906-1f96-4ec6-bff3-a6181fa4dbc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10f7b148-ca8e-42c9-920e-52e5e6763c1b"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Whatsthisfor" ma:index="20" nillable="true" ma:displayName="What's this for" ma:format="Dropdown" ma:internalName="Whatsthisfor">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08b7943-0f18-4644-9aff-50c3c870c93f"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8d7dfbfe-e6a6-465e-8cf0-23b5a3679409}" ma:internalName="TaxCatchAll" ma:showField="CatchAllData" ma:web="908b7943-0f18-4644-9aff-50c3c870c93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Whatsthisfor xmlns="1ce2d906-1f96-4ec6-bff3-a6181fa4dbcc" xsi:nil="true"/>
    <lcf76f155ced4ddcb4097134ff3c332f xmlns="1ce2d906-1f96-4ec6-bff3-a6181fa4dbcc">
      <Terms xmlns="http://schemas.microsoft.com/office/infopath/2007/PartnerControls"/>
    </lcf76f155ced4ddcb4097134ff3c332f>
    <TaxCatchAll xmlns="908b7943-0f18-4644-9aff-50c3c870c93f" xsi:nil="true"/>
  </documentManagement>
</p:properties>
</file>

<file path=customXml/itemProps1.xml><?xml version="1.0" encoding="utf-8"?>
<ds:datastoreItem xmlns:ds="http://schemas.openxmlformats.org/officeDocument/2006/customXml" ds:itemID="{2085A580-E89C-4410-800D-2D76B7D5AB35}">
  <ds:schemaRefs>
    <ds:schemaRef ds:uri="http://schemas.microsoft.com/sharepoint/v3/contenttype/forms"/>
  </ds:schemaRefs>
</ds:datastoreItem>
</file>

<file path=customXml/itemProps2.xml><?xml version="1.0" encoding="utf-8"?>
<ds:datastoreItem xmlns:ds="http://schemas.openxmlformats.org/officeDocument/2006/customXml" ds:itemID="{2E92093C-1B90-4099-876C-36D76CD7C01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ce2d906-1f96-4ec6-bff3-a6181fa4dbcc"/>
    <ds:schemaRef ds:uri="908b7943-0f18-4644-9aff-50c3c870c93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057AE35-0C84-47E6-B16D-915355133943}">
  <ds:schemaRefs>
    <ds:schemaRef ds:uri="230e9df3-be65-4c73-a93b-d1236ebd677e"/>
    <ds:schemaRef ds:uri="5944407f-2c15-4a5b-9639-276fd60338f3"/>
    <ds:schemaRef ds:uri="beb7d0ce-2e7b-4f08-add9-2b0b88f1f51d"/>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 ds:uri="1ce2d906-1f96-4ec6-bff3-a6181fa4dbcc"/>
    <ds:schemaRef ds:uri="908b7943-0f18-4644-9aff-50c3c870c93f"/>
  </ds:schemaRefs>
</ds:datastoreItem>
</file>

<file path=docMetadata/LabelInfo.xml><?xml version="1.0" encoding="utf-8"?>
<clbl:labelList xmlns:clbl="http://schemas.microsoft.com/office/2020/mipLabelMetadata">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otalTime>7</TotalTime>
  <Words>3873</Words>
  <Application>Microsoft Office PowerPoint</Application>
  <PresentationFormat>Widescreen</PresentationFormat>
  <Paragraphs>474</Paragraphs>
  <Slides>24</Slides>
  <Notes>24</Notes>
  <HiddenSlides>8</HiddenSlides>
  <MMClips>1</MMClips>
  <ScaleCrop>false</ScaleCrop>
  <HeadingPairs>
    <vt:vector size="8" baseType="variant">
      <vt:variant>
        <vt:lpstr>Fonts Used</vt:lpstr>
      </vt:variant>
      <vt:variant>
        <vt:i4>7</vt:i4>
      </vt:variant>
      <vt:variant>
        <vt:lpstr>Theme</vt:lpstr>
      </vt:variant>
      <vt:variant>
        <vt:i4>6</vt:i4>
      </vt:variant>
      <vt:variant>
        <vt:lpstr>Embedded OLE Servers</vt:lpstr>
      </vt:variant>
      <vt:variant>
        <vt:i4>1</vt:i4>
      </vt:variant>
      <vt:variant>
        <vt:lpstr>Slide Titles</vt:lpstr>
      </vt:variant>
      <vt:variant>
        <vt:i4>24</vt:i4>
      </vt:variant>
    </vt:vector>
  </HeadingPairs>
  <TitlesOfParts>
    <vt:vector size="38" baseType="lpstr">
      <vt:lpstr>Arial</vt:lpstr>
      <vt:lpstr>Calibri</vt:lpstr>
      <vt:lpstr>Segoe UI</vt:lpstr>
      <vt:lpstr>Segoe UI Semibold</vt:lpstr>
      <vt:lpstr>Segoe UI Semilight</vt:lpstr>
      <vt:lpstr>Symbol</vt:lpstr>
      <vt:lpstr>Wingdings</vt:lpstr>
      <vt:lpstr>TSI Meeting Template</vt:lpstr>
      <vt:lpstr>TSI Meeting Template</vt:lpstr>
      <vt:lpstr>TSI Meeting Template</vt:lpstr>
      <vt:lpstr>1_TSI Meeting Template</vt:lpstr>
      <vt:lpstr>1_White Template</vt:lpstr>
      <vt:lpstr>3_TSI Meeting Template</vt:lpstr>
      <vt:lpstr>think-cell Slide</vt:lpstr>
      <vt:lpstr>Solution Partners for Business Applications in the Nonprofit Sector</vt:lpstr>
      <vt:lpstr>Onboard to the nonprofit sector</vt:lpstr>
      <vt:lpstr>Leverage your skills to impact the world</vt:lpstr>
      <vt:lpstr>Why add the nonprofit sector to your portfolio?</vt:lpstr>
      <vt:lpstr>The perfect equation for business applications success </vt:lpstr>
      <vt:lpstr>Microsoft Cloud Partner Program + Nonprofit Sector</vt:lpstr>
      <vt:lpstr>Business Applications </vt:lpstr>
      <vt:lpstr>Business Applications </vt:lpstr>
      <vt:lpstr>CRM and ERP </vt:lpstr>
      <vt:lpstr>CRM and ERP   </vt:lpstr>
      <vt:lpstr>CRM and ERP  </vt:lpstr>
      <vt:lpstr>A single platform that nonprofits can grow with over time</vt:lpstr>
      <vt:lpstr>CRM and ERP  </vt:lpstr>
      <vt:lpstr>A single platform that nonprofits can grow with over time</vt:lpstr>
      <vt:lpstr>Microsoft Cloud for Nonprofit solutions </vt:lpstr>
      <vt:lpstr>Microsoft Business Applications…</vt:lpstr>
      <vt:lpstr>… transformed for the nonprofit sector</vt:lpstr>
      <vt:lpstr>Business Applications </vt:lpstr>
      <vt:lpstr>Business Applications </vt:lpstr>
      <vt:lpstr>Business Applications </vt:lpstr>
      <vt:lpstr>Business Applications </vt:lpstr>
      <vt:lpstr>Tailored resources to help you succeed</vt:lpstr>
      <vt:lpstr>Onboard to the nonprofit sector</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Angela Harris (Eleven 11 Solutions)</dc:creator>
  <cp:lastModifiedBy>Sheck, Tammy</cp:lastModifiedBy>
  <cp:revision>10</cp:revision>
  <dcterms:created xsi:type="dcterms:W3CDTF">2022-07-07T18:29:37Z</dcterms:created>
  <dcterms:modified xsi:type="dcterms:W3CDTF">2024-03-04T15:24:05Z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0x010100D920ABC9D127F243AEAAC512D63EBB05</vt:lpwstr>
  </property>
  <property fmtid="{D5CDD505-2E9C-101B-9397-08002B2CF9AE}" pid="3" name="MediaServiceImageTags">
    <vt:lpwstr/>
  </property>
  <property fmtid="{D5CDD505-2E9C-101B-9397-08002B2CF9AE}" pid="4" name="MSIP_Label_3a23c400-78e7-4d42-982d-273adef68ef9_Enabled">
    <vt:lpwstr>true</vt:lpwstr>
  </property>
  <property fmtid="{D5CDD505-2E9C-101B-9397-08002B2CF9AE}" pid="5" name="MSIP_Label_3a23c400-78e7-4d42-982d-273adef68ef9_SetDate">
    <vt:lpwstr>2023-06-21T18:29:47Z</vt:lpwstr>
  </property>
  <property fmtid="{D5CDD505-2E9C-101B-9397-08002B2CF9AE}" pid="6" name="MSIP_Label_3a23c400-78e7-4d42-982d-273adef68ef9_Method">
    <vt:lpwstr>Standard</vt:lpwstr>
  </property>
  <property fmtid="{D5CDD505-2E9C-101B-9397-08002B2CF9AE}" pid="7" name="MSIP_Label_3a23c400-78e7-4d42-982d-273adef68ef9_Name">
    <vt:lpwstr>3a23c400-78e7-4d42-982d-273adef68ef9</vt:lpwstr>
  </property>
  <property fmtid="{D5CDD505-2E9C-101B-9397-08002B2CF9AE}" pid="8" name="MSIP_Label_3a23c400-78e7-4d42-982d-273adef68ef9_SiteId">
    <vt:lpwstr>7fe14ab6-8f5d-4139-84bf-cd8aed0ee6b9</vt:lpwstr>
  </property>
  <property fmtid="{D5CDD505-2E9C-101B-9397-08002B2CF9AE}" pid="9" name="MSIP_Label_3a23c400-78e7-4d42-982d-273adef68ef9_ActionId">
    <vt:lpwstr>38dcbfd8-8fb9-41e3-8d96-843c4d26b04f</vt:lpwstr>
  </property>
  <property fmtid="{D5CDD505-2E9C-101B-9397-08002B2CF9AE}" pid="10" name="MSIP_Label_3a23c400-78e7-4d42-982d-273adef68ef9_ContentBits">
    <vt:lpwstr>0</vt:lpwstr>
  </property>
</Properties>
</file>