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3669" y="649953"/>
            <a:ext cx="6800850" cy="120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8269" y="3895169"/>
            <a:ext cx="8411210" cy="616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1.png"/><Relationship Id="rId11" Type="http://schemas.openxmlformats.org/officeDocument/2006/relationships/image" Target="../media/image17.png"/><Relationship Id="rId12" Type="http://schemas.openxmlformats.org/officeDocument/2006/relationships/image" Target="../media/image12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7.png"/><Relationship Id="rId11" Type="http://schemas.openxmlformats.org/officeDocument/2006/relationships/image" Target="../media/image22.png"/><Relationship Id="rId12" Type="http://schemas.openxmlformats.org/officeDocument/2006/relationships/image" Target="../media/image12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12.png"/><Relationship Id="rId14" Type="http://schemas.openxmlformats.org/officeDocument/2006/relationships/image" Target="../media/image30.png"/><Relationship Id="rId15" Type="http://schemas.openxmlformats.org/officeDocument/2006/relationships/image" Target="../media/image31.png"/><Relationship Id="rId16" Type="http://schemas.openxmlformats.org/officeDocument/2006/relationships/image" Target="../media/image32.png"/><Relationship Id="rId17" Type="http://schemas.openxmlformats.org/officeDocument/2006/relationships/image" Target="../media/image33.png"/><Relationship Id="rId18" Type="http://schemas.openxmlformats.org/officeDocument/2006/relationships/image" Target="../media/image3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hyperlink" Target="mailto:Presenter-Email@domain.com" TargetMode="External"/><Relationship Id="rId4" Type="http://schemas.openxmlformats.org/officeDocument/2006/relationships/hyperlink" Target="http://www.partnerwebsite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30194" y="2570025"/>
            <a:ext cx="6967855" cy="1372870"/>
          </a:xfrm>
          <a:prstGeom prst="rect"/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3500">
                <a:solidFill>
                  <a:srgbClr val="FFFFFF"/>
                </a:solidFill>
              </a:rPr>
              <a:t>Introducing</a:t>
            </a:r>
            <a:r>
              <a:rPr dirty="0" sz="3500" spc="-5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the</a:t>
            </a:r>
            <a:r>
              <a:rPr dirty="0" sz="3500" spc="-5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Copilot+ </a:t>
            </a:r>
            <a:r>
              <a:rPr dirty="0" sz="3500" spc="-25">
                <a:solidFill>
                  <a:srgbClr val="FFFFFF"/>
                </a:solidFill>
              </a:rPr>
              <a:t>PC.</a:t>
            </a:r>
            <a:endParaRPr sz="3500"/>
          </a:p>
          <a:p>
            <a:pPr marL="12700" marR="5080">
              <a:lnSpc>
                <a:spcPts val="2940"/>
              </a:lnSpc>
              <a:spcBef>
                <a:spcPts val="40"/>
              </a:spcBef>
            </a:pP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100" spc="-9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2100" spc="-5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r>
              <a:rPr dirty="0" sz="2100" spc="-1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100" spc="-5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device,</a:t>
            </a:r>
            <a:r>
              <a:rPr dirty="0" sz="2100" spc="-1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designed</a:t>
            </a:r>
            <a:r>
              <a:rPr dirty="0" sz="2100" spc="-5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100" spc="-8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2100" spc="-1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acceleration,</a:t>
            </a:r>
            <a:r>
              <a:rPr dirty="0" sz="2100" spc="-5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all-</a:t>
            </a:r>
            <a:r>
              <a:rPr dirty="0" sz="2100" spc="-25" b="0" i="1">
                <a:solidFill>
                  <a:srgbClr val="FFFFFF"/>
                </a:solidFill>
                <a:latin typeface="Arial"/>
                <a:cs typeface="Arial"/>
              </a:rPr>
              <a:t>day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r>
              <a:rPr dirty="0" sz="2100" spc="-20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100" spc="-10" b="0" i="1">
                <a:solidFill>
                  <a:srgbClr val="FFFFFF"/>
                </a:solidFill>
                <a:latin typeface="Arial"/>
                <a:cs typeface="Arial"/>
              </a:rPr>
              <a:t> enterprise-</a:t>
            </a:r>
            <a:r>
              <a:rPr dirty="0" sz="2100" b="0" i="1">
                <a:solidFill>
                  <a:srgbClr val="FFFFFF"/>
                </a:solidFill>
                <a:latin typeface="Arial"/>
                <a:cs typeface="Arial"/>
              </a:rPr>
              <a:t>grade</a:t>
            </a:r>
            <a:r>
              <a:rPr dirty="0" sz="2100" spc="-5" b="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 b="0" i="1">
                <a:solidFill>
                  <a:srgbClr val="FFFFFF"/>
                </a:solidFill>
                <a:latin typeface="Arial"/>
                <a:cs typeface="Arial"/>
              </a:rPr>
              <a:t>security.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29927" y="4299640"/>
            <a:ext cx="8168005" cy="5072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goal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help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deliver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value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day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PCs,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months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rollout.</a:t>
            </a:r>
            <a:r>
              <a:rPr dirty="0" sz="24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presentation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covers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three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ways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kickstart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this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initiative: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2450">
              <a:latin typeface="Arial"/>
              <a:cs typeface="Arial"/>
            </a:endParaRPr>
          </a:p>
          <a:p>
            <a:pPr marL="765810" indent="-379095">
              <a:lnSpc>
                <a:spcPct val="100000"/>
              </a:lnSpc>
              <a:buAutoNum type="arabicPeriod"/>
              <a:tabLst>
                <a:tab pos="765810" algn="l"/>
              </a:tabLst>
            </a:pPr>
            <a:r>
              <a:rPr dirty="0" sz="2450" spc="-40" b="1">
                <a:solidFill>
                  <a:srgbClr val="FFFFFF"/>
                </a:solidFill>
                <a:latin typeface="Arial"/>
                <a:cs typeface="Arial"/>
              </a:rPr>
              <a:t>Top</a:t>
            </a:r>
            <a:r>
              <a:rPr dirty="0" sz="245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features</a:t>
            </a:r>
            <a:r>
              <a:rPr dirty="0" sz="245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24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PCs.</a:t>
            </a:r>
            <a:endParaRPr sz="2450">
              <a:latin typeface="Arial"/>
              <a:cs typeface="Arial"/>
            </a:endParaRPr>
          </a:p>
          <a:p>
            <a:pPr marL="765175" marR="1626870" indent="-379095">
              <a:lnSpc>
                <a:spcPct val="119200"/>
              </a:lnSpc>
              <a:buAutoNum type="arabicPeriod"/>
              <a:tabLst>
                <a:tab pos="806450" algn="l"/>
              </a:tabLst>
            </a:pP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Role-based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examples</a:t>
            </a:r>
            <a:r>
              <a:rPr dirty="0" sz="245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colleagues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already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PCs.</a:t>
            </a:r>
            <a:endParaRPr sz="2450">
              <a:latin typeface="Arial"/>
              <a:cs typeface="Arial"/>
            </a:endParaRPr>
          </a:p>
          <a:p>
            <a:pPr marL="765175" marR="1472565" indent="-379095">
              <a:lnSpc>
                <a:spcPct val="119200"/>
              </a:lnSpc>
              <a:buAutoNum type="arabicPeriod"/>
              <a:tabLst>
                <a:tab pos="806450" algn="l"/>
              </a:tabLst>
            </a:pP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Details</a:t>
            </a:r>
            <a:r>
              <a:rPr dirty="0" sz="245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go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b="1">
                <a:solidFill>
                  <a:srgbClr val="FFFFFF"/>
                </a:solidFill>
                <a:latin typeface="Arial"/>
                <a:cs typeface="Arial"/>
              </a:rPr>
              <a:t>next</a:t>
            </a:r>
            <a:r>
              <a:rPr dirty="0" sz="245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additional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resources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support.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450">
              <a:latin typeface="Arial"/>
              <a:cs typeface="Arial"/>
            </a:endParaRPr>
          </a:p>
          <a:p>
            <a:pPr marL="12700" marR="2107565">
              <a:lnSpc>
                <a:spcPct val="100000"/>
              </a:lnSpc>
            </a:pPr>
            <a:r>
              <a:rPr dirty="0" sz="2100" b="1" i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10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1" i="1">
                <a:solidFill>
                  <a:srgbClr val="FFFFFF"/>
                </a:solidFill>
                <a:latin typeface="Arial"/>
                <a:cs typeface="Arial"/>
              </a:rPr>
              <a:t>best</a:t>
            </a:r>
            <a:r>
              <a:rPr dirty="0" sz="2100" spc="-1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b="1" i="1">
                <a:solidFill>
                  <a:srgbClr val="FFFFFF"/>
                </a:solidFill>
                <a:latin typeface="Arial"/>
                <a:cs typeface="Arial"/>
              </a:rPr>
              <a:t>part?</a:t>
            </a:r>
            <a:r>
              <a:rPr dirty="0" sz="210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dirty="0" sz="2100" spc="-1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feature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mentioned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 already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built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device.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downloads,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installs,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setup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i="1">
                <a:solidFill>
                  <a:srgbClr val="FFFFFF"/>
                </a:solidFill>
                <a:latin typeface="Arial"/>
                <a:cs typeface="Arial"/>
              </a:rPr>
              <a:t>wizards</a:t>
            </a:r>
            <a:r>
              <a:rPr dirty="0" sz="2100" spc="-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100" spc="-10" i="1">
                <a:solidFill>
                  <a:srgbClr val="FFFFFF"/>
                </a:solidFill>
                <a:latin typeface="Arial"/>
                <a:cs typeface="Arial"/>
              </a:rPr>
              <a:t>required.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54268" y="1421745"/>
            <a:ext cx="635000" cy="635000"/>
          </a:xfrm>
          <a:custGeom>
            <a:avLst/>
            <a:gdLst/>
            <a:ahLst/>
            <a:cxnLst/>
            <a:rect l="l" t="t" r="r" b="b"/>
            <a:pathLst>
              <a:path w="635000" h="635000">
                <a:moveTo>
                  <a:pt x="299466" y="335508"/>
                </a:moveTo>
                <a:lnTo>
                  <a:pt x="0" y="335508"/>
                </a:lnTo>
                <a:lnTo>
                  <a:pt x="0" y="634961"/>
                </a:lnTo>
                <a:lnTo>
                  <a:pt x="299466" y="634961"/>
                </a:lnTo>
                <a:lnTo>
                  <a:pt x="299466" y="335508"/>
                </a:lnTo>
                <a:close/>
              </a:path>
              <a:path w="635000" h="635000">
                <a:moveTo>
                  <a:pt x="299466" y="0"/>
                </a:moveTo>
                <a:lnTo>
                  <a:pt x="0" y="0"/>
                </a:lnTo>
                <a:lnTo>
                  <a:pt x="0" y="299453"/>
                </a:lnTo>
                <a:lnTo>
                  <a:pt x="299466" y="299453"/>
                </a:lnTo>
                <a:lnTo>
                  <a:pt x="299466" y="0"/>
                </a:lnTo>
                <a:close/>
              </a:path>
              <a:path w="635000" h="635000">
                <a:moveTo>
                  <a:pt x="634974" y="335508"/>
                </a:moveTo>
                <a:lnTo>
                  <a:pt x="335508" y="335508"/>
                </a:lnTo>
                <a:lnTo>
                  <a:pt x="335508" y="634961"/>
                </a:lnTo>
                <a:lnTo>
                  <a:pt x="634974" y="634961"/>
                </a:lnTo>
                <a:lnTo>
                  <a:pt x="634974" y="335508"/>
                </a:lnTo>
                <a:close/>
              </a:path>
              <a:path w="635000" h="635000">
                <a:moveTo>
                  <a:pt x="634974" y="0"/>
                </a:moveTo>
                <a:lnTo>
                  <a:pt x="335508" y="0"/>
                </a:lnTo>
                <a:lnTo>
                  <a:pt x="335508" y="299453"/>
                </a:lnTo>
                <a:lnTo>
                  <a:pt x="634974" y="299453"/>
                </a:lnTo>
                <a:lnTo>
                  <a:pt x="6349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66522" y="1540401"/>
            <a:ext cx="608965" cy="381000"/>
          </a:xfrm>
          <a:custGeom>
            <a:avLst/>
            <a:gdLst/>
            <a:ahLst/>
            <a:cxnLst/>
            <a:rect l="l" t="t" r="r" b="b"/>
            <a:pathLst>
              <a:path w="608965" h="381000">
                <a:moveTo>
                  <a:pt x="513359" y="0"/>
                </a:moveTo>
                <a:lnTo>
                  <a:pt x="448030" y="0"/>
                </a:lnTo>
                <a:lnTo>
                  <a:pt x="380326" y="279844"/>
                </a:lnTo>
                <a:lnTo>
                  <a:pt x="377964" y="290271"/>
                </a:lnTo>
                <a:lnTo>
                  <a:pt x="376161" y="299618"/>
                </a:lnTo>
                <a:lnTo>
                  <a:pt x="374891" y="307860"/>
                </a:lnTo>
                <a:lnTo>
                  <a:pt x="374180" y="314998"/>
                </a:lnTo>
                <a:lnTo>
                  <a:pt x="373011" y="314998"/>
                </a:lnTo>
                <a:lnTo>
                  <a:pt x="295363" y="292"/>
                </a:lnTo>
                <a:lnTo>
                  <a:pt x="230301" y="292"/>
                </a:lnTo>
                <a:lnTo>
                  <a:pt x="152374" y="278955"/>
                </a:lnTo>
                <a:lnTo>
                  <a:pt x="145046" y="315582"/>
                </a:lnTo>
                <a:lnTo>
                  <a:pt x="143573" y="315582"/>
                </a:lnTo>
                <a:lnTo>
                  <a:pt x="69151" y="292"/>
                </a:lnTo>
                <a:lnTo>
                  <a:pt x="0" y="292"/>
                </a:lnTo>
                <a:lnTo>
                  <a:pt x="106362" y="380631"/>
                </a:lnTo>
                <a:lnTo>
                  <a:pt x="179324" y="380631"/>
                </a:lnTo>
                <a:lnTo>
                  <a:pt x="254355" y="105092"/>
                </a:lnTo>
                <a:lnTo>
                  <a:pt x="256209" y="95999"/>
                </a:lnTo>
                <a:lnTo>
                  <a:pt x="257556" y="86753"/>
                </a:lnTo>
                <a:lnTo>
                  <a:pt x="258445" y="77368"/>
                </a:lnTo>
                <a:lnTo>
                  <a:pt x="259613" y="77368"/>
                </a:lnTo>
                <a:lnTo>
                  <a:pt x="337553" y="380923"/>
                </a:lnTo>
                <a:lnTo>
                  <a:pt x="409054" y="380923"/>
                </a:lnTo>
                <a:lnTo>
                  <a:pt x="513359" y="292"/>
                </a:lnTo>
                <a:lnTo>
                  <a:pt x="513359" y="0"/>
                </a:lnTo>
                <a:close/>
              </a:path>
              <a:path w="608965" h="381000">
                <a:moveTo>
                  <a:pt x="601853" y="109004"/>
                </a:moveTo>
                <a:lnTo>
                  <a:pt x="540321" y="109004"/>
                </a:lnTo>
                <a:lnTo>
                  <a:pt x="540321" y="380923"/>
                </a:lnTo>
                <a:lnTo>
                  <a:pt x="601853" y="380923"/>
                </a:lnTo>
                <a:lnTo>
                  <a:pt x="601853" y="109004"/>
                </a:lnTo>
                <a:close/>
              </a:path>
              <a:path w="608965" h="381000">
                <a:moveTo>
                  <a:pt x="608596" y="35750"/>
                </a:moveTo>
                <a:lnTo>
                  <a:pt x="585635" y="3048"/>
                </a:lnTo>
                <a:lnTo>
                  <a:pt x="571093" y="596"/>
                </a:lnTo>
                <a:lnTo>
                  <a:pt x="563841" y="1206"/>
                </a:lnTo>
                <a:lnTo>
                  <a:pt x="535127" y="28562"/>
                </a:lnTo>
                <a:lnTo>
                  <a:pt x="534466" y="35750"/>
                </a:lnTo>
                <a:lnTo>
                  <a:pt x="535152" y="42735"/>
                </a:lnTo>
                <a:lnTo>
                  <a:pt x="535165" y="42938"/>
                </a:lnTo>
                <a:lnTo>
                  <a:pt x="537133" y="49161"/>
                </a:lnTo>
                <a:lnTo>
                  <a:pt x="537248" y="49530"/>
                </a:lnTo>
                <a:lnTo>
                  <a:pt x="540639" y="55448"/>
                </a:lnTo>
                <a:lnTo>
                  <a:pt x="571093" y="70624"/>
                </a:lnTo>
                <a:lnTo>
                  <a:pt x="578142" y="70015"/>
                </a:lnTo>
                <a:lnTo>
                  <a:pt x="578510" y="70015"/>
                </a:lnTo>
                <a:lnTo>
                  <a:pt x="607860" y="42938"/>
                </a:lnTo>
                <a:lnTo>
                  <a:pt x="607936" y="42735"/>
                </a:lnTo>
                <a:lnTo>
                  <a:pt x="608596" y="35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129322" y="1518722"/>
            <a:ext cx="1480820" cy="409575"/>
          </a:xfrm>
          <a:custGeom>
            <a:avLst/>
            <a:gdLst/>
            <a:ahLst/>
            <a:cxnLst/>
            <a:rect l="l" t="t" r="r" b="b"/>
            <a:pathLst>
              <a:path w="1480820" h="409575">
                <a:moveTo>
                  <a:pt x="242328" y="236169"/>
                </a:moveTo>
                <a:lnTo>
                  <a:pt x="236435" y="188188"/>
                </a:lnTo>
                <a:lnTo>
                  <a:pt x="218884" y="152958"/>
                </a:lnTo>
                <a:lnTo>
                  <a:pt x="172072" y="126047"/>
                </a:lnTo>
                <a:lnTo>
                  <a:pt x="151206" y="124244"/>
                </a:lnTo>
                <a:lnTo>
                  <a:pt x="124066" y="127482"/>
                </a:lnTo>
                <a:lnTo>
                  <a:pt x="100291" y="137172"/>
                </a:lnTo>
                <a:lnTo>
                  <a:pt x="79921" y="153289"/>
                </a:lnTo>
                <a:lnTo>
                  <a:pt x="63004" y="175806"/>
                </a:lnTo>
                <a:lnTo>
                  <a:pt x="61836" y="175806"/>
                </a:lnTo>
                <a:lnTo>
                  <a:pt x="61836" y="130695"/>
                </a:lnTo>
                <a:lnTo>
                  <a:pt x="0" y="130695"/>
                </a:lnTo>
                <a:lnTo>
                  <a:pt x="0" y="402602"/>
                </a:lnTo>
                <a:lnTo>
                  <a:pt x="61836" y="402602"/>
                </a:lnTo>
                <a:lnTo>
                  <a:pt x="61836" y="247599"/>
                </a:lnTo>
                <a:lnTo>
                  <a:pt x="62979" y="232219"/>
                </a:lnTo>
                <a:lnTo>
                  <a:pt x="80289" y="194271"/>
                </a:lnTo>
                <a:lnTo>
                  <a:pt x="113411" y="174485"/>
                </a:lnTo>
                <a:lnTo>
                  <a:pt x="126873" y="173164"/>
                </a:lnTo>
                <a:lnTo>
                  <a:pt x="150507" y="177939"/>
                </a:lnTo>
                <a:lnTo>
                  <a:pt x="167347" y="192252"/>
                </a:lnTo>
                <a:lnTo>
                  <a:pt x="177431" y="216065"/>
                </a:lnTo>
                <a:lnTo>
                  <a:pt x="180797" y="249351"/>
                </a:lnTo>
                <a:lnTo>
                  <a:pt x="180797" y="402602"/>
                </a:lnTo>
                <a:lnTo>
                  <a:pt x="242328" y="402602"/>
                </a:lnTo>
                <a:lnTo>
                  <a:pt x="242328" y="236169"/>
                </a:lnTo>
                <a:close/>
              </a:path>
              <a:path w="1480820" h="409575">
                <a:moveTo>
                  <a:pt x="545604" y="0"/>
                </a:moveTo>
                <a:lnTo>
                  <a:pt x="484949" y="0"/>
                </a:lnTo>
                <a:lnTo>
                  <a:pt x="484949" y="242912"/>
                </a:lnTo>
                <a:lnTo>
                  <a:pt x="484949" y="278371"/>
                </a:lnTo>
                <a:lnTo>
                  <a:pt x="473951" y="324561"/>
                </a:lnTo>
                <a:lnTo>
                  <a:pt x="442937" y="354368"/>
                </a:lnTo>
                <a:lnTo>
                  <a:pt x="414337" y="360121"/>
                </a:lnTo>
                <a:lnTo>
                  <a:pt x="399681" y="358686"/>
                </a:lnTo>
                <a:lnTo>
                  <a:pt x="399275" y="358686"/>
                </a:lnTo>
                <a:lnTo>
                  <a:pt x="363347" y="336092"/>
                </a:lnTo>
                <a:lnTo>
                  <a:pt x="345503" y="290347"/>
                </a:lnTo>
                <a:lnTo>
                  <a:pt x="344309" y="270751"/>
                </a:lnTo>
                <a:lnTo>
                  <a:pt x="345516" y="249148"/>
                </a:lnTo>
                <a:lnTo>
                  <a:pt x="363931" y="199250"/>
                </a:lnTo>
                <a:lnTo>
                  <a:pt x="401764" y="175069"/>
                </a:lnTo>
                <a:lnTo>
                  <a:pt x="418147" y="173469"/>
                </a:lnTo>
                <a:lnTo>
                  <a:pt x="432041" y="174739"/>
                </a:lnTo>
                <a:lnTo>
                  <a:pt x="466191" y="193687"/>
                </a:lnTo>
                <a:lnTo>
                  <a:pt x="483793" y="228955"/>
                </a:lnTo>
                <a:lnTo>
                  <a:pt x="484949" y="242912"/>
                </a:lnTo>
                <a:lnTo>
                  <a:pt x="484949" y="0"/>
                </a:lnTo>
                <a:lnTo>
                  <a:pt x="484073" y="0"/>
                </a:lnTo>
                <a:lnTo>
                  <a:pt x="484073" y="167894"/>
                </a:lnTo>
                <a:lnTo>
                  <a:pt x="482892" y="167894"/>
                </a:lnTo>
                <a:lnTo>
                  <a:pt x="468503" y="148666"/>
                </a:lnTo>
                <a:lnTo>
                  <a:pt x="450367" y="134937"/>
                </a:lnTo>
                <a:lnTo>
                  <a:pt x="428498" y="126695"/>
                </a:lnTo>
                <a:lnTo>
                  <a:pt x="402894" y="123939"/>
                </a:lnTo>
                <a:lnTo>
                  <a:pt x="376580" y="126517"/>
                </a:lnTo>
                <a:lnTo>
                  <a:pt x="332193" y="146939"/>
                </a:lnTo>
                <a:lnTo>
                  <a:pt x="299504" y="186766"/>
                </a:lnTo>
                <a:lnTo>
                  <a:pt x="282803" y="240830"/>
                </a:lnTo>
                <a:lnTo>
                  <a:pt x="280708" y="272796"/>
                </a:lnTo>
                <a:lnTo>
                  <a:pt x="282587" y="302577"/>
                </a:lnTo>
                <a:lnTo>
                  <a:pt x="297649" y="352247"/>
                </a:lnTo>
                <a:lnTo>
                  <a:pt x="327266" y="388239"/>
                </a:lnTo>
                <a:lnTo>
                  <a:pt x="367385" y="406501"/>
                </a:lnTo>
                <a:lnTo>
                  <a:pt x="391185" y="408762"/>
                </a:lnTo>
                <a:lnTo>
                  <a:pt x="420141" y="405511"/>
                </a:lnTo>
                <a:lnTo>
                  <a:pt x="445058" y="395719"/>
                </a:lnTo>
                <a:lnTo>
                  <a:pt x="465975" y="379336"/>
                </a:lnTo>
                <a:lnTo>
                  <a:pt x="480098" y="360121"/>
                </a:lnTo>
                <a:lnTo>
                  <a:pt x="482892" y="356311"/>
                </a:lnTo>
                <a:lnTo>
                  <a:pt x="484073" y="356311"/>
                </a:lnTo>
                <a:lnTo>
                  <a:pt x="484073" y="402602"/>
                </a:lnTo>
                <a:lnTo>
                  <a:pt x="545604" y="402602"/>
                </a:lnTo>
                <a:lnTo>
                  <a:pt x="545604" y="356311"/>
                </a:lnTo>
                <a:lnTo>
                  <a:pt x="545604" y="173469"/>
                </a:lnTo>
                <a:lnTo>
                  <a:pt x="545604" y="167894"/>
                </a:lnTo>
                <a:lnTo>
                  <a:pt x="545604" y="0"/>
                </a:lnTo>
                <a:close/>
              </a:path>
              <a:path w="1480820" h="409575">
                <a:moveTo>
                  <a:pt x="869099" y="265480"/>
                </a:moveTo>
                <a:lnTo>
                  <a:pt x="866902" y="234099"/>
                </a:lnTo>
                <a:lnTo>
                  <a:pt x="860272" y="206362"/>
                </a:lnTo>
                <a:lnTo>
                  <a:pt x="849198" y="182245"/>
                </a:lnTo>
                <a:lnTo>
                  <a:pt x="842530" y="173469"/>
                </a:lnTo>
                <a:lnTo>
                  <a:pt x="833640" y="161747"/>
                </a:lnTo>
                <a:lnTo>
                  <a:pt x="814082" y="145376"/>
                </a:lnTo>
                <a:lnTo>
                  <a:pt x="805700" y="141122"/>
                </a:lnTo>
                <a:lnTo>
                  <a:pt x="805700" y="265480"/>
                </a:lnTo>
                <a:lnTo>
                  <a:pt x="805662" y="269582"/>
                </a:lnTo>
                <a:lnTo>
                  <a:pt x="804545" y="288328"/>
                </a:lnTo>
                <a:lnTo>
                  <a:pt x="800925" y="306311"/>
                </a:lnTo>
                <a:lnTo>
                  <a:pt x="800823" y="306832"/>
                </a:lnTo>
                <a:lnTo>
                  <a:pt x="775284" y="346646"/>
                </a:lnTo>
                <a:lnTo>
                  <a:pt x="730199" y="360121"/>
                </a:lnTo>
                <a:lnTo>
                  <a:pt x="713841" y="358635"/>
                </a:lnTo>
                <a:lnTo>
                  <a:pt x="713447" y="358635"/>
                </a:lnTo>
                <a:lnTo>
                  <a:pt x="673354" y="335508"/>
                </a:lnTo>
                <a:lnTo>
                  <a:pt x="653580" y="288328"/>
                </a:lnTo>
                <a:lnTo>
                  <a:pt x="652360" y="269582"/>
                </a:lnTo>
                <a:lnTo>
                  <a:pt x="652424" y="265480"/>
                </a:lnTo>
                <a:lnTo>
                  <a:pt x="664133" y="212407"/>
                </a:lnTo>
                <a:lnTo>
                  <a:pt x="698195" y="179806"/>
                </a:lnTo>
                <a:lnTo>
                  <a:pt x="730504" y="173469"/>
                </a:lnTo>
                <a:lnTo>
                  <a:pt x="748207" y="175056"/>
                </a:lnTo>
                <a:lnTo>
                  <a:pt x="747814" y="175056"/>
                </a:lnTo>
                <a:lnTo>
                  <a:pt x="762622" y="179628"/>
                </a:lnTo>
                <a:lnTo>
                  <a:pt x="794804" y="211480"/>
                </a:lnTo>
                <a:lnTo>
                  <a:pt x="805700" y="265480"/>
                </a:lnTo>
                <a:lnTo>
                  <a:pt x="805700" y="141122"/>
                </a:lnTo>
                <a:lnTo>
                  <a:pt x="791222" y="133769"/>
                </a:lnTo>
                <a:lnTo>
                  <a:pt x="791425" y="133769"/>
                </a:lnTo>
                <a:lnTo>
                  <a:pt x="764476" y="126619"/>
                </a:lnTo>
                <a:lnTo>
                  <a:pt x="734314" y="124244"/>
                </a:lnTo>
                <a:lnTo>
                  <a:pt x="702830" y="126619"/>
                </a:lnTo>
                <a:lnTo>
                  <a:pt x="674751" y="133769"/>
                </a:lnTo>
                <a:lnTo>
                  <a:pt x="628827" y="162636"/>
                </a:lnTo>
                <a:lnTo>
                  <a:pt x="599414" y="208521"/>
                </a:lnTo>
                <a:lnTo>
                  <a:pt x="589737" y="267233"/>
                </a:lnTo>
                <a:lnTo>
                  <a:pt x="589673" y="268109"/>
                </a:lnTo>
                <a:lnTo>
                  <a:pt x="589559" y="269582"/>
                </a:lnTo>
                <a:lnTo>
                  <a:pt x="598970" y="326275"/>
                </a:lnTo>
                <a:lnTo>
                  <a:pt x="627062" y="370662"/>
                </a:lnTo>
                <a:lnTo>
                  <a:pt x="671055" y="399275"/>
                </a:lnTo>
                <a:lnTo>
                  <a:pt x="727570" y="408762"/>
                </a:lnTo>
                <a:lnTo>
                  <a:pt x="757580" y="406387"/>
                </a:lnTo>
                <a:lnTo>
                  <a:pt x="758063" y="406387"/>
                </a:lnTo>
                <a:lnTo>
                  <a:pt x="785736" y="399059"/>
                </a:lnTo>
                <a:lnTo>
                  <a:pt x="809904" y="386880"/>
                </a:lnTo>
                <a:lnTo>
                  <a:pt x="830719" y="369785"/>
                </a:lnTo>
                <a:lnTo>
                  <a:pt x="838301" y="360121"/>
                </a:lnTo>
                <a:lnTo>
                  <a:pt x="847471" y="348462"/>
                </a:lnTo>
                <a:lnTo>
                  <a:pt x="859459" y="324002"/>
                </a:lnTo>
                <a:lnTo>
                  <a:pt x="866686" y="296367"/>
                </a:lnTo>
                <a:lnTo>
                  <a:pt x="869099" y="265480"/>
                </a:lnTo>
                <a:close/>
              </a:path>
              <a:path w="1480820" h="409575">
                <a:moveTo>
                  <a:pt x="1278153" y="130683"/>
                </a:moveTo>
                <a:lnTo>
                  <a:pt x="1219542" y="130683"/>
                </a:lnTo>
                <a:lnTo>
                  <a:pt x="1168857" y="336384"/>
                </a:lnTo>
                <a:lnTo>
                  <a:pt x="1167384" y="344297"/>
                </a:lnTo>
                <a:lnTo>
                  <a:pt x="1167091" y="350748"/>
                </a:lnTo>
                <a:lnTo>
                  <a:pt x="1165339" y="350748"/>
                </a:lnTo>
                <a:lnTo>
                  <a:pt x="1164463" y="341376"/>
                </a:lnTo>
                <a:lnTo>
                  <a:pt x="1163281" y="333451"/>
                </a:lnTo>
                <a:lnTo>
                  <a:pt x="1112888" y="130683"/>
                </a:lnTo>
                <a:lnTo>
                  <a:pt x="1055166" y="130683"/>
                </a:lnTo>
                <a:lnTo>
                  <a:pt x="997724" y="334632"/>
                </a:lnTo>
                <a:lnTo>
                  <a:pt x="996264" y="342823"/>
                </a:lnTo>
                <a:lnTo>
                  <a:pt x="995680" y="350151"/>
                </a:lnTo>
                <a:lnTo>
                  <a:pt x="993914" y="350151"/>
                </a:lnTo>
                <a:lnTo>
                  <a:pt x="993330" y="340487"/>
                </a:lnTo>
                <a:lnTo>
                  <a:pt x="992174" y="332574"/>
                </a:lnTo>
                <a:lnTo>
                  <a:pt x="941463" y="130683"/>
                </a:lnTo>
                <a:lnTo>
                  <a:pt x="877887" y="130683"/>
                </a:lnTo>
                <a:lnTo>
                  <a:pt x="957287" y="402310"/>
                </a:lnTo>
                <a:lnTo>
                  <a:pt x="1020584" y="402310"/>
                </a:lnTo>
                <a:lnTo>
                  <a:pt x="1074204" y="217716"/>
                </a:lnTo>
                <a:lnTo>
                  <a:pt x="1076845" y="208051"/>
                </a:lnTo>
                <a:lnTo>
                  <a:pt x="1078611" y="200418"/>
                </a:lnTo>
                <a:lnTo>
                  <a:pt x="1078903" y="194271"/>
                </a:lnTo>
                <a:lnTo>
                  <a:pt x="1080071" y="194271"/>
                </a:lnTo>
                <a:lnTo>
                  <a:pt x="1080655" y="203352"/>
                </a:lnTo>
                <a:lnTo>
                  <a:pt x="1081836" y="211277"/>
                </a:lnTo>
                <a:lnTo>
                  <a:pt x="1083881" y="218300"/>
                </a:lnTo>
                <a:lnTo>
                  <a:pt x="1133398" y="402602"/>
                </a:lnTo>
                <a:lnTo>
                  <a:pt x="1197864" y="402602"/>
                </a:lnTo>
                <a:lnTo>
                  <a:pt x="1278153" y="130683"/>
                </a:lnTo>
                <a:close/>
              </a:path>
              <a:path w="1480820" h="409575">
                <a:moveTo>
                  <a:pt x="1480616" y="327888"/>
                </a:moveTo>
                <a:lnTo>
                  <a:pt x="1468831" y="286981"/>
                </a:lnTo>
                <a:lnTo>
                  <a:pt x="1436382" y="259905"/>
                </a:lnTo>
                <a:lnTo>
                  <a:pt x="1396238" y="242036"/>
                </a:lnTo>
                <a:lnTo>
                  <a:pt x="1388325" y="239395"/>
                </a:lnTo>
                <a:lnTo>
                  <a:pt x="1374838" y="234124"/>
                </a:lnTo>
                <a:lnTo>
                  <a:pt x="1368983" y="231482"/>
                </a:lnTo>
                <a:lnTo>
                  <a:pt x="1359027" y="225031"/>
                </a:lnTo>
                <a:lnTo>
                  <a:pt x="1355204" y="221513"/>
                </a:lnTo>
                <a:lnTo>
                  <a:pt x="1352867" y="217424"/>
                </a:lnTo>
                <a:lnTo>
                  <a:pt x="1350238" y="213321"/>
                </a:lnTo>
                <a:lnTo>
                  <a:pt x="1349070" y="208330"/>
                </a:lnTo>
                <a:lnTo>
                  <a:pt x="1349070" y="197789"/>
                </a:lnTo>
                <a:lnTo>
                  <a:pt x="1385392" y="170827"/>
                </a:lnTo>
                <a:lnTo>
                  <a:pt x="1392428" y="169951"/>
                </a:lnTo>
                <a:lnTo>
                  <a:pt x="1400340" y="169951"/>
                </a:lnTo>
                <a:lnTo>
                  <a:pt x="1418475" y="171157"/>
                </a:lnTo>
                <a:lnTo>
                  <a:pt x="1435506" y="174828"/>
                </a:lnTo>
                <a:lnTo>
                  <a:pt x="1451432" y="180949"/>
                </a:lnTo>
                <a:lnTo>
                  <a:pt x="1466265" y="189585"/>
                </a:lnTo>
                <a:lnTo>
                  <a:pt x="1466265" y="135674"/>
                </a:lnTo>
                <a:lnTo>
                  <a:pt x="1450873" y="130670"/>
                </a:lnTo>
                <a:lnTo>
                  <a:pt x="1434553" y="127101"/>
                </a:lnTo>
                <a:lnTo>
                  <a:pt x="1417231" y="124955"/>
                </a:lnTo>
                <a:lnTo>
                  <a:pt x="1398879" y="124244"/>
                </a:lnTo>
                <a:lnTo>
                  <a:pt x="1388389" y="124574"/>
                </a:lnTo>
                <a:lnTo>
                  <a:pt x="1348232" y="132473"/>
                </a:lnTo>
                <a:lnTo>
                  <a:pt x="1308290" y="156438"/>
                </a:lnTo>
                <a:lnTo>
                  <a:pt x="1288707" y="195249"/>
                </a:lnTo>
                <a:lnTo>
                  <a:pt x="1288110" y="204812"/>
                </a:lnTo>
                <a:lnTo>
                  <a:pt x="1288389" y="212509"/>
                </a:lnTo>
                <a:lnTo>
                  <a:pt x="1310665" y="258724"/>
                </a:lnTo>
                <a:lnTo>
                  <a:pt x="1350302" y="281749"/>
                </a:lnTo>
                <a:lnTo>
                  <a:pt x="1390370" y="296824"/>
                </a:lnTo>
                <a:lnTo>
                  <a:pt x="1396822" y="300050"/>
                </a:lnTo>
                <a:lnTo>
                  <a:pt x="1407363" y="306501"/>
                </a:lnTo>
                <a:lnTo>
                  <a:pt x="1411757" y="310311"/>
                </a:lnTo>
                <a:lnTo>
                  <a:pt x="1418209" y="319100"/>
                </a:lnTo>
                <a:lnTo>
                  <a:pt x="1419682" y="324370"/>
                </a:lnTo>
                <a:lnTo>
                  <a:pt x="1419682" y="330517"/>
                </a:lnTo>
                <a:lnTo>
                  <a:pt x="1416215" y="344919"/>
                </a:lnTo>
                <a:lnTo>
                  <a:pt x="1405801" y="355180"/>
                </a:lnTo>
                <a:lnTo>
                  <a:pt x="1388402" y="361315"/>
                </a:lnTo>
                <a:lnTo>
                  <a:pt x="1364005" y="363347"/>
                </a:lnTo>
                <a:lnTo>
                  <a:pt x="1343609" y="361696"/>
                </a:lnTo>
                <a:lnTo>
                  <a:pt x="1324152" y="356755"/>
                </a:lnTo>
                <a:lnTo>
                  <a:pt x="1305572" y="348513"/>
                </a:lnTo>
                <a:lnTo>
                  <a:pt x="1287818" y="336969"/>
                </a:lnTo>
                <a:lnTo>
                  <a:pt x="1287818" y="394106"/>
                </a:lnTo>
                <a:lnTo>
                  <a:pt x="1304848" y="400481"/>
                </a:lnTo>
                <a:lnTo>
                  <a:pt x="1323378" y="405130"/>
                </a:lnTo>
                <a:lnTo>
                  <a:pt x="1343406" y="408076"/>
                </a:lnTo>
                <a:lnTo>
                  <a:pt x="1364881" y="409346"/>
                </a:lnTo>
                <a:lnTo>
                  <a:pt x="1376362" y="409016"/>
                </a:lnTo>
                <a:lnTo>
                  <a:pt x="1418882" y="401624"/>
                </a:lnTo>
                <a:lnTo>
                  <a:pt x="1452994" y="384035"/>
                </a:lnTo>
                <a:lnTo>
                  <a:pt x="1478203" y="347230"/>
                </a:lnTo>
                <a:lnTo>
                  <a:pt x="1480019" y="337896"/>
                </a:lnTo>
                <a:lnTo>
                  <a:pt x="1480616" y="3278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705481" y="1531903"/>
            <a:ext cx="141605" cy="389890"/>
          </a:xfrm>
          <a:custGeom>
            <a:avLst/>
            <a:gdLst/>
            <a:ahLst/>
            <a:cxnLst/>
            <a:rect l="l" t="t" r="r" b="b"/>
            <a:pathLst>
              <a:path w="141604" h="389889">
                <a:moveTo>
                  <a:pt x="141524" y="0"/>
                </a:moveTo>
                <a:lnTo>
                  <a:pt x="115148" y="0"/>
                </a:lnTo>
                <a:lnTo>
                  <a:pt x="107688" y="5330"/>
                </a:lnTo>
                <a:lnTo>
                  <a:pt x="100283" y="10329"/>
                </a:lnTo>
                <a:lnTo>
                  <a:pt x="64756" y="31287"/>
                </a:lnTo>
                <a:lnTo>
                  <a:pt x="29590" y="47464"/>
                </a:lnTo>
                <a:lnTo>
                  <a:pt x="0" y="58019"/>
                </a:lnTo>
                <a:lnTo>
                  <a:pt x="0" y="110467"/>
                </a:lnTo>
                <a:lnTo>
                  <a:pt x="43946" y="95819"/>
                </a:lnTo>
                <a:lnTo>
                  <a:pt x="79987" y="75599"/>
                </a:lnTo>
                <a:lnTo>
                  <a:pt x="79987" y="389422"/>
                </a:lnTo>
                <a:lnTo>
                  <a:pt x="141524" y="389422"/>
                </a:lnTo>
                <a:lnTo>
                  <a:pt x="141524" y="293"/>
                </a:lnTo>
                <a:lnTo>
                  <a:pt x="141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05320" y="1531903"/>
            <a:ext cx="141605" cy="389890"/>
          </a:xfrm>
          <a:custGeom>
            <a:avLst/>
            <a:gdLst/>
            <a:ahLst/>
            <a:cxnLst/>
            <a:rect l="l" t="t" r="r" b="b"/>
            <a:pathLst>
              <a:path w="141604" h="389889">
                <a:moveTo>
                  <a:pt x="141524" y="0"/>
                </a:moveTo>
                <a:lnTo>
                  <a:pt x="115148" y="0"/>
                </a:lnTo>
                <a:lnTo>
                  <a:pt x="107687" y="5330"/>
                </a:lnTo>
                <a:lnTo>
                  <a:pt x="100279" y="10329"/>
                </a:lnTo>
                <a:lnTo>
                  <a:pt x="64754" y="31287"/>
                </a:lnTo>
                <a:lnTo>
                  <a:pt x="29590" y="47464"/>
                </a:lnTo>
                <a:lnTo>
                  <a:pt x="0" y="58019"/>
                </a:lnTo>
                <a:lnTo>
                  <a:pt x="0" y="110467"/>
                </a:lnTo>
                <a:lnTo>
                  <a:pt x="43946" y="95819"/>
                </a:lnTo>
                <a:lnTo>
                  <a:pt x="79987" y="75599"/>
                </a:lnTo>
                <a:lnTo>
                  <a:pt x="79987" y="389422"/>
                </a:lnTo>
                <a:lnTo>
                  <a:pt x="141524" y="389422"/>
                </a:lnTo>
                <a:lnTo>
                  <a:pt x="141524" y="293"/>
                </a:lnTo>
                <a:lnTo>
                  <a:pt x="1415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42885" y="1413782"/>
            <a:ext cx="692785" cy="692785"/>
          </a:xfrm>
          <a:custGeom>
            <a:avLst/>
            <a:gdLst/>
            <a:ahLst/>
            <a:cxnLst/>
            <a:rect l="l" t="t" r="r" b="b"/>
            <a:pathLst>
              <a:path w="692785" h="692785">
                <a:moveTo>
                  <a:pt x="394093" y="117652"/>
                </a:moveTo>
                <a:lnTo>
                  <a:pt x="392709" y="117297"/>
                </a:lnTo>
                <a:lnTo>
                  <a:pt x="362254" y="112039"/>
                </a:lnTo>
                <a:lnTo>
                  <a:pt x="331622" y="112572"/>
                </a:lnTo>
                <a:lnTo>
                  <a:pt x="273037" y="130695"/>
                </a:lnTo>
                <a:lnTo>
                  <a:pt x="232092" y="161569"/>
                </a:lnTo>
                <a:lnTo>
                  <a:pt x="202679" y="203657"/>
                </a:lnTo>
                <a:lnTo>
                  <a:pt x="187833" y="252133"/>
                </a:lnTo>
                <a:lnTo>
                  <a:pt x="186321" y="268554"/>
                </a:lnTo>
                <a:lnTo>
                  <a:pt x="186474" y="285051"/>
                </a:lnTo>
                <a:lnTo>
                  <a:pt x="196811" y="333362"/>
                </a:lnTo>
                <a:lnTo>
                  <a:pt x="221094" y="376389"/>
                </a:lnTo>
                <a:lnTo>
                  <a:pt x="257073" y="410197"/>
                </a:lnTo>
                <a:lnTo>
                  <a:pt x="300736" y="431520"/>
                </a:lnTo>
                <a:lnTo>
                  <a:pt x="316471" y="435622"/>
                </a:lnTo>
                <a:lnTo>
                  <a:pt x="316839" y="435622"/>
                </a:lnTo>
                <a:lnTo>
                  <a:pt x="317042" y="435381"/>
                </a:lnTo>
                <a:lnTo>
                  <a:pt x="316649" y="435038"/>
                </a:lnTo>
                <a:lnTo>
                  <a:pt x="302882" y="420649"/>
                </a:lnTo>
                <a:lnTo>
                  <a:pt x="280352" y="388010"/>
                </a:lnTo>
                <a:lnTo>
                  <a:pt x="265074" y="350964"/>
                </a:lnTo>
                <a:lnTo>
                  <a:pt x="258013" y="311353"/>
                </a:lnTo>
                <a:lnTo>
                  <a:pt x="257708" y="291134"/>
                </a:lnTo>
                <a:lnTo>
                  <a:pt x="265468" y="242341"/>
                </a:lnTo>
                <a:lnTo>
                  <a:pt x="284480" y="198818"/>
                </a:lnTo>
                <a:lnTo>
                  <a:pt x="313131" y="162407"/>
                </a:lnTo>
                <a:lnTo>
                  <a:pt x="349846" y="134988"/>
                </a:lnTo>
                <a:lnTo>
                  <a:pt x="393026" y="118376"/>
                </a:lnTo>
                <a:lnTo>
                  <a:pt x="393915" y="118376"/>
                </a:lnTo>
                <a:lnTo>
                  <a:pt x="393890" y="117652"/>
                </a:lnTo>
                <a:lnTo>
                  <a:pt x="394093" y="117652"/>
                </a:lnTo>
                <a:close/>
              </a:path>
              <a:path w="692785" h="692785">
                <a:moveTo>
                  <a:pt x="434200" y="526643"/>
                </a:moveTo>
                <a:lnTo>
                  <a:pt x="417436" y="486156"/>
                </a:lnTo>
                <a:lnTo>
                  <a:pt x="376961" y="469392"/>
                </a:lnTo>
                <a:lnTo>
                  <a:pt x="373735" y="469392"/>
                </a:lnTo>
                <a:lnTo>
                  <a:pt x="367538" y="470242"/>
                </a:lnTo>
                <a:lnTo>
                  <a:pt x="361137" y="471004"/>
                </a:lnTo>
                <a:lnTo>
                  <a:pt x="354685" y="471576"/>
                </a:lnTo>
                <a:lnTo>
                  <a:pt x="345909" y="472059"/>
                </a:lnTo>
                <a:lnTo>
                  <a:pt x="341604" y="472059"/>
                </a:lnTo>
                <a:lnTo>
                  <a:pt x="297459" y="466979"/>
                </a:lnTo>
                <a:lnTo>
                  <a:pt x="256933" y="452488"/>
                </a:lnTo>
                <a:lnTo>
                  <a:pt x="221183" y="429768"/>
                </a:lnTo>
                <a:lnTo>
                  <a:pt x="191363" y="399948"/>
                </a:lnTo>
                <a:lnTo>
                  <a:pt x="168630" y="364197"/>
                </a:lnTo>
                <a:lnTo>
                  <a:pt x="154139" y="323659"/>
                </a:lnTo>
                <a:lnTo>
                  <a:pt x="149059" y="279514"/>
                </a:lnTo>
                <a:lnTo>
                  <a:pt x="151345" y="250075"/>
                </a:lnTo>
                <a:lnTo>
                  <a:pt x="157937" y="222110"/>
                </a:lnTo>
                <a:lnTo>
                  <a:pt x="168478" y="195897"/>
                </a:lnTo>
                <a:lnTo>
                  <a:pt x="182575" y="171678"/>
                </a:lnTo>
                <a:lnTo>
                  <a:pt x="182778" y="171488"/>
                </a:lnTo>
                <a:lnTo>
                  <a:pt x="182499" y="171094"/>
                </a:lnTo>
                <a:lnTo>
                  <a:pt x="182384" y="170929"/>
                </a:lnTo>
                <a:lnTo>
                  <a:pt x="182092" y="171094"/>
                </a:lnTo>
                <a:lnTo>
                  <a:pt x="150507" y="207251"/>
                </a:lnTo>
                <a:lnTo>
                  <a:pt x="126593" y="249250"/>
                </a:lnTo>
                <a:lnTo>
                  <a:pt x="111442" y="295986"/>
                </a:lnTo>
                <a:lnTo>
                  <a:pt x="106146" y="346367"/>
                </a:lnTo>
                <a:lnTo>
                  <a:pt x="111036" y="394779"/>
                </a:lnTo>
                <a:lnTo>
                  <a:pt x="125031" y="439877"/>
                </a:lnTo>
                <a:lnTo>
                  <a:pt x="147180" y="480682"/>
                </a:lnTo>
                <a:lnTo>
                  <a:pt x="176504" y="516242"/>
                </a:lnTo>
                <a:lnTo>
                  <a:pt x="212064" y="545566"/>
                </a:lnTo>
                <a:lnTo>
                  <a:pt x="252869" y="567715"/>
                </a:lnTo>
                <a:lnTo>
                  <a:pt x="297954" y="581710"/>
                </a:lnTo>
                <a:lnTo>
                  <a:pt x="346379" y="586587"/>
                </a:lnTo>
                <a:lnTo>
                  <a:pt x="356641" y="586371"/>
                </a:lnTo>
                <a:lnTo>
                  <a:pt x="405561" y="576376"/>
                </a:lnTo>
                <a:lnTo>
                  <a:pt x="430580" y="546747"/>
                </a:lnTo>
                <a:lnTo>
                  <a:pt x="434200" y="526643"/>
                </a:lnTo>
                <a:close/>
              </a:path>
              <a:path w="692785" h="692785">
                <a:moveTo>
                  <a:pt x="558393" y="234988"/>
                </a:moveTo>
                <a:lnTo>
                  <a:pt x="558304" y="234721"/>
                </a:lnTo>
                <a:lnTo>
                  <a:pt x="557898" y="233921"/>
                </a:lnTo>
                <a:lnTo>
                  <a:pt x="544055" y="211709"/>
                </a:lnTo>
                <a:lnTo>
                  <a:pt x="541083" y="208495"/>
                </a:lnTo>
                <a:lnTo>
                  <a:pt x="526389" y="192608"/>
                </a:lnTo>
                <a:lnTo>
                  <a:pt x="481634" y="165633"/>
                </a:lnTo>
                <a:lnTo>
                  <a:pt x="439661" y="156997"/>
                </a:lnTo>
                <a:lnTo>
                  <a:pt x="423964" y="156997"/>
                </a:lnTo>
                <a:lnTo>
                  <a:pt x="381127" y="166306"/>
                </a:lnTo>
                <a:lnTo>
                  <a:pt x="344144" y="187553"/>
                </a:lnTo>
                <a:lnTo>
                  <a:pt x="315696" y="218363"/>
                </a:lnTo>
                <a:lnTo>
                  <a:pt x="297878" y="256095"/>
                </a:lnTo>
                <a:lnTo>
                  <a:pt x="292290" y="297370"/>
                </a:lnTo>
                <a:lnTo>
                  <a:pt x="293255" y="311289"/>
                </a:lnTo>
                <a:lnTo>
                  <a:pt x="295592" y="324827"/>
                </a:lnTo>
                <a:lnTo>
                  <a:pt x="299275" y="338035"/>
                </a:lnTo>
                <a:lnTo>
                  <a:pt x="304266" y="350812"/>
                </a:lnTo>
                <a:lnTo>
                  <a:pt x="310642" y="363296"/>
                </a:lnTo>
                <a:lnTo>
                  <a:pt x="311010" y="363296"/>
                </a:lnTo>
                <a:lnTo>
                  <a:pt x="310997" y="362864"/>
                </a:lnTo>
                <a:lnTo>
                  <a:pt x="312445" y="346125"/>
                </a:lnTo>
                <a:lnTo>
                  <a:pt x="327342" y="298208"/>
                </a:lnTo>
                <a:lnTo>
                  <a:pt x="345655" y="269671"/>
                </a:lnTo>
                <a:lnTo>
                  <a:pt x="345770" y="269494"/>
                </a:lnTo>
                <a:lnTo>
                  <a:pt x="357212" y="256794"/>
                </a:lnTo>
                <a:lnTo>
                  <a:pt x="370014" y="245325"/>
                </a:lnTo>
                <a:lnTo>
                  <a:pt x="415188" y="219049"/>
                </a:lnTo>
                <a:lnTo>
                  <a:pt x="464197" y="208495"/>
                </a:lnTo>
                <a:lnTo>
                  <a:pt x="512953" y="213702"/>
                </a:lnTo>
                <a:lnTo>
                  <a:pt x="557390" y="234721"/>
                </a:lnTo>
                <a:lnTo>
                  <a:pt x="557758" y="234988"/>
                </a:lnTo>
                <a:lnTo>
                  <a:pt x="558050" y="235153"/>
                </a:lnTo>
                <a:lnTo>
                  <a:pt x="558165" y="234988"/>
                </a:lnTo>
                <a:lnTo>
                  <a:pt x="558393" y="234988"/>
                </a:lnTo>
                <a:close/>
              </a:path>
              <a:path w="692785" h="692785">
                <a:moveTo>
                  <a:pt x="692746" y="346379"/>
                </a:moveTo>
                <a:lnTo>
                  <a:pt x="689660" y="300685"/>
                </a:lnTo>
                <a:lnTo>
                  <a:pt x="680351" y="254406"/>
                </a:lnTo>
                <a:lnTo>
                  <a:pt x="665480" y="211683"/>
                </a:lnTo>
                <a:lnTo>
                  <a:pt x="655942" y="192709"/>
                </a:lnTo>
                <a:lnTo>
                  <a:pt x="655942" y="346379"/>
                </a:lnTo>
                <a:lnTo>
                  <a:pt x="652589" y="392049"/>
                </a:lnTo>
                <a:lnTo>
                  <a:pt x="642823" y="435673"/>
                </a:lnTo>
                <a:lnTo>
                  <a:pt x="627126" y="476758"/>
                </a:lnTo>
                <a:lnTo>
                  <a:pt x="606005" y="514807"/>
                </a:lnTo>
                <a:lnTo>
                  <a:pt x="579920" y="549363"/>
                </a:lnTo>
                <a:lnTo>
                  <a:pt x="549363" y="579920"/>
                </a:lnTo>
                <a:lnTo>
                  <a:pt x="514819" y="605993"/>
                </a:lnTo>
                <a:lnTo>
                  <a:pt x="476770" y="627126"/>
                </a:lnTo>
                <a:lnTo>
                  <a:pt x="435686" y="642810"/>
                </a:lnTo>
                <a:lnTo>
                  <a:pt x="392061" y="652576"/>
                </a:lnTo>
                <a:lnTo>
                  <a:pt x="346379" y="655942"/>
                </a:lnTo>
                <a:lnTo>
                  <a:pt x="300685" y="652576"/>
                </a:lnTo>
                <a:lnTo>
                  <a:pt x="257060" y="642810"/>
                </a:lnTo>
                <a:lnTo>
                  <a:pt x="215976" y="627126"/>
                </a:lnTo>
                <a:lnTo>
                  <a:pt x="177927" y="605993"/>
                </a:lnTo>
                <a:lnTo>
                  <a:pt x="143383" y="579920"/>
                </a:lnTo>
                <a:lnTo>
                  <a:pt x="112826" y="549363"/>
                </a:lnTo>
                <a:lnTo>
                  <a:pt x="86741" y="514807"/>
                </a:lnTo>
                <a:lnTo>
                  <a:pt x="65608" y="476758"/>
                </a:lnTo>
                <a:lnTo>
                  <a:pt x="49923" y="435673"/>
                </a:lnTo>
                <a:lnTo>
                  <a:pt x="40157" y="392049"/>
                </a:lnTo>
                <a:lnTo>
                  <a:pt x="36791" y="346379"/>
                </a:lnTo>
                <a:lnTo>
                  <a:pt x="40157" y="300685"/>
                </a:lnTo>
                <a:lnTo>
                  <a:pt x="49923" y="257060"/>
                </a:lnTo>
                <a:lnTo>
                  <a:pt x="65608" y="215976"/>
                </a:lnTo>
                <a:lnTo>
                  <a:pt x="86741" y="177927"/>
                </a:lnTo>
                <a:lnTo>
                  <a:pt x="112826" y="143370"/>
                </a:lnTo>
                <a:lnTo>
                  <a:pt x="143383" y="112814"/>
                </a:lnTo>
                <a:lnTo>
                  <a:pt x="177927" y="86728"/>
                </a:lnTo>
                <a:lnTo>
                  <a:pt x="215976" y="65608"/>
                </a:lnTo>
                <a:lnTo>
                  <a:pt x="257060" y="49923"/>
                </a:lnTo>
                <a:lnTo>
                  <a:pt x="300685" y="40144"/>
                </a:lnTo>
                <a:lnTo>
                  <a:pt x="346379" y="36791"/>
                </a:lnTo>
                <a:lnTo>
                  <a:pt x="392061" y="40144"/>
                </a:lnTo>
                <a:lnTo>
                  <a:pt x="435686" y="49923"/>
                </a:lnTo>
                <a:lnTo>
                  <a:pt x="476770" y="65608"/>
                </a:lnTo>
                <a:lnTo>
                  <a:pt x="514819" y="86728"/>
                </a:lnTo>
                <a:lnTo>
                  <a:pt x="549363" y="112814"/>
                </a:lnTo>
                <a:lnTo>
                  <a:pt x="579920" y="143370"/>
                </a:lnTo>
                <a:lnTo>
                  <a:pt x="606005" y="177927"/>
                </a:lnTo>
                <a:lnTo>
                  <a:pt x="627126" y="215976"/>
                </a:lnTo>
                <a:lnTo>
                  <a:pt x="642823" y="257060"/>
                </a:lnTo>
                <a:lnTo>
                  <a:pt x="652589" y="300685"/>
                </a:lnTo>
                <a:lnTo>
                  <a:pt x="655942" y="346379"/>
                </a:lnTo>
                <a:lnTo>
                  <a:pt x="655942" y="192709"/>
                </a:lnTo>
                <a:lnTo>
                  <a:pt x="620483" y="134848"/>
                </a:lnTo>
                <a:lnTo>
                  <a:pt x="591185" y="101574"/>
                </a:lnTo>
                <a:lnTo>
                  <a:pt x="557898" y="72275"/>
                </a:lnTo>
                <a:lnTo>
                  <a:pt x="521055" y="47358"/>
                </a:lnTo>
                <a:lnTo>
                  <a:pt x="500011" y="36791"/>
                </a:lnTo>
                <a:lnTo>
                  <a:pt x="481063" y="27266"/>
                </a:lnTo>
                <a:lnTo>
                  <a:pt x="438353" y="12395"/>
                </a:lnTo>
                <a:lnTo>
                  <a:pt x="393306" y="3175"/>
                </a:lnTo>
                <a:lnTo>
                  <a:pt x="346379" y="0"/>
                </a:lnTo>
                <a:lnTo>
                  <a:pt x="299440" y="3175"/>
                </a:lnTo>
                <a:lnTo>
                  <a:pt x="254406" y="12395"/>
                </a:lnTo>
                <a:lnTo>
                  <a:pt x="211683" y="27266"/>
                </a:lnTo>
                <a:lnTo>
                  <a:pt x="171691" y="47358"/>
                </a:lnTo>
                <a:lnTo>
                  <a:pt x="134848" y="72275"/>
                </a:lnTo>
                <a:lnTo>
                  <a:pt x="101561" y="101574"/>
                </a:lnTo>
                <a:lnTo>
                  <a:pt x="72263" y="134848"/>
                </a:lnTo>
                <a:lnTo>
                  <a:pt x="47358" y="171691"/>
                </a:lnTo>
                <a:lnTo>
                  <a:pt x="27266" y="211683"/>
                </a:lnTo>
                <a:lnTo>
                  <a:pt x="12395" y="254406"/>
                </a:lnTo>
                <a:lnTo>
                  <a:pt x="3162" y="299440"/>
                </a:lnTo>
                <a:lnTo>
                  <a:pt x="0" y="346379"/>
                </a:lnTo>
                <a:lnTo>
                  <a:pt x="3086" y="392049"/>
                </a:lnTo>
                <a:lnTo>
                  <a:pt x="3162" y="393319"/>
                </a:lnTo>
                <a:lnTo>
                  <a:pt x="12395" y="438353"/>
                </a:lnTo>
                <a:lnTo>
                  <a:pt x="27266" y="481063"/>
                </a:lnTo>
                <a:lnTo>
                  <a:pt x="47358" y="521055"/>
                </a:lnTo>
                <a:lnTo>
                  <a:pt x="72263" y="557898"/>
                </a:lnTo>
                <a:lnTo>
                  <a:pt x="101561" y="591185"/>
                </a:lnTo>
                <a:lnTo>
                  <a:pt x="134848" y="620483"/>
                </a:lnTo>
                <a:lnTo>
                  <a:pt x="171691" y="645388"/>
                </a:lnTo>
                <a:lnTo>
                  <a:pt x="211683" y="665480"/>
                </a:lnTo>
                <a:lnTo>
                  <a:pt x="254406" y="680351"/>
                </a:lnTo>
                <a:lnTo>
                  <a:pt x="299440" y="689584"/>
                </a:lnTo>
                <a:lnTo>
                  <a:pt x="346379" y="692746"/>
                </a:lnTo>
                <a:lnTo>
                  <a:pt x="393306" y="689584"/>
                </a:lnTo>
                <a:lnTo>
                  <a:pt x="438353" y="680351"/>
                </a:lnTo>
                <a:lnTo>
                  <a:pt x="481063" y="665480"/>
                </a:lnTo>
                <a:lnTo>
                  <a:pt x="521055" y="645388"/>
                </a:lnTo>
                <a:lnTo>
                  <a:pt x="557898" y="620483"/>
                </a:lnTo>
                <a:lnTo>
                  <a:pt x="591185" y="591185"/>
                </a:lnTo>
                <a:lnTo>
                  <a:pt x="620483" y="557898"/>
                </a:lnTo>
                <a:lnTo>
                  <a:pt x="645388" y="521055"/>
                </a:lnTo>
                <a:lnTo>
                  <a:pt x="665480" y="481063"/>
                </a:lnTo>
                <a:lnTo>
                  <a:pt x="680351" y="438353"/>
                </a:lnTo>
                <a:lnTo>
                  <a:pt x="689571" y="393319"/>
                </a:lnTo>
                <a:lnTo>
                  <a:pt x="692746" y="346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16556" y="1594554"/>
            <a:ext cx="597535" cy="330835"/>
          </a:xfrm>
          <a:custGeom>
            <a:avLst/>
            <a:gdLst/>
            <a:ahLst/>
            <a:cxnLst/>
            <a:rect l="l" t="t" r="r" b="b"/>
            <a:pathLst>
              <a:path w="597535" h="330835">
                <a:moveTo>
                  <a:pt x="258241" y="431"/>
                </a:moveTo>
                <a:lnTo>
                  <a:pt x="0" y="431"/>
                </a:lnTo>
                <a:lnTo>
                  <a:pt x="0" y="51231"/>
                </a:lnTo>
                <a:lnTo>
                  <a:pt x="100126" y="51231"/>
                </a:lnTo>
                <a:lnTo>
                  <a:pt x="100126" y="330631"/>
                </a:lnTo>
                <a:lnTo>
                  <a:pt x="158115" y="330631"/>
                </a:lnTo>
                <a:lnTo>
                  <a:pt x="158115" y="51231"/>
                </a:lnTo>
                <a:lnTo>
                  <a:pt x="258241" y="51231"/>
                </a:lnTo>
                <a:lnTo>
                  <a:pt x="258241" y="431"/>
                </a:lnTo>
                <a:close/>
              </a:path>
              <a:path w="597535" h="330835">
                <a:moveTo>
                  <a:pt x="597204" y="165569"/>
                </a:moveTo>
                <a:lnTo>
                  <a:pt x="591553" y="119570"/>
                </a:lnTo>
                <a:lnTo>
                  <a:pt x="575271" y="79463"/>
                </a:lnTo>
                <a:lnTo>
                  <a:pt x="549376" y="46355"/>
                </a:lnTo>
                <a:lnTo>
                  <a:pt x="537730" y="37909"/>
                </a:lnTo>
                <a:lnTo>
                  <a:pt x="537730" y="165569"/>
                </a:lnTo>
                <a:lnTo>
                  <a:pt x="530098" y="209727"/>
                </a:lnTo>
                <a:lnTo>
                  <a:pt x="507923" y="245986"/>
                </a:lnTo>
                <a:lnTo>
                  <a:pt x="472274" y="270535"/>
                </a:lnTo>
                <a:lnTo>
                  <a:pt x="424205" y="279577"/>
                </a:lnTo>
                <a:lnTo>
                  <a:pt x="359283" y="279577"/>
                </a:lnTo>
                <a:lnTo>
                  <a:pt x="359283" y="51054"/>
                </a:lnTo>
                <a:lnTo>
                  <a:pt x="424205" y="51054"/>
                </a:lnTo>
                <a:lnTo>
                  <a:pt x="473113" y="59956"/>
                </a:lnTo>
                <a:lnTo>
                  <a:pt x="508660" y="84328"/>
                </a:lnTo>
                <a:lnTo>
                  <a:pt x="530377" y="120700"/>
                </a:lnTo>
                <a:lnTo>
                  <a:pt x="537730" y="165569"/>
                </a:lnTo>
                <a:lnTo>
                  <a:pt x="537730" y="37909"/>
                </a:lnTo>
                <a:lnTo>
                  <a:pt x="514883" y="21336"/>
                </a:lnTo>
                <a:lnTo>
                  <a:pt x="472821" y="5511"/>
                </a:lnTo>
                <a:lnTo>
                  <a:pt x="424205" y="0"/>
                </a:lnTo>
                <a:lnTo>
                  <a:pt x="301282" y="0"/>
                </a:lnTo>
                <a:lnTo>
                  <a:pt x="301282" y="330631"/>
                </a:lnTo>
                <a:lnTo>
                  <a:pt x="424205" y="330631"/>
                </a:lnTo>
                <a:lnTo>
                  <a:pt x="472821" y="325145"/>
                </a:lnTo>
                <a:lnTo>
                  <a:pt x="514883" y="309422"/>
                </a:lnTo>
                <a:lnTo>
                  <a:pt x="549376" y="284530"/>
                </a:lnTo>
                <a:lnTo>
                  <a:pt x="553262" y="279577"/>
                </a:lnTo>
                <a:lnTo>
                  <a:pt x="575271" y="251536"/>
                </a:lnTo>
                <a:lnTo>
                  <a:pt x="591553" y="211531"/>
                </a:lnTo>
                <a:lnTo>
                  <a:pt x="597204" y="165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92996" y="1589601"/>
            <a:ext cx="912494" cy="341630"/>
          </a:xfrm>
          <a:custGeom>
            <a:avLst/>
            <a:gdLst/>
            <a:ahLst/>
            <a:cxnLst/>
            <a:rect l="l" t="t" r="r" b="b"/>
            <a:pathLst>
              <a:path w="912495" h="341630">
                <a:moveTo>
                  <a:pt x="259981" y="239420"/>
                </a:moveTo>
                <a:lnTo>
                  <a:pt x="248983" y="195021"/>
                </a:lnTo>
                <a:lnTo>
                  <a:pt x="220687" y="166357"/>
                </a:lnTo>
                <a:lnTo>
                  <a:pt x="182181" y="148590"/>
                </a:lnTo>
                <a:lnTo>
                  <a:pt x="140512" y="136804"/>
                </a:lnTo>
                <a:lnTo>
                  <a:pt x="112610" y="129362"/>
                </a:lnTo>
                <a:lnTo>
                  <a:pt x="89395" y="120700"/>
                </a:lnTo>
                <a:lnTo>
                  <a:pt x="73520" y="109067"/>
                </a:lnTo>
                <a:lnTo>
                  <a:pt x="67640" y="92697"/>
                </a:lnTo>
                <a:lnTo>
                  <a:pt x="71577" y="75806"/>
                </a:lnTo>
                <a:lnTo>
                  <a:pt x="82829" y="62826"/>
                </a:lnTo>
                <a:lnTo>
                  <a:pt x="100482" y="54495"/>
                </a:lnTo>
                <a:lnTo>
                  <a:pt x="123659" y="51549"/>
                </a:lnTo>
                <a:lnTo>
                  <a:pt x="149618" y="53822"/>
                </a:lnTo>
                <a:lnTo>
                  <a:pt x="174840" y="60718"/>
                </a:lnTo>
                <a:lnTo>
                  <a:pt x="198386" y="72466"/>
                </a:lnTo>
                <a:lnTo>
                  <a:pt x="219329" y="89217"/>
                </a:lnTo>
                <a:lnTo>
                  <a:pt x="248589" y="42405"/>
                </a:lnTo>
                <a:lnTo>
                  <a:pt x="223989" y="24218"/>
                </a:lnTo>
                <a:lnTo>
                  <a:pt x="195745" y="10922"/>
                </a:lnTo>
                <a:lnTo>
                  <a:pt x="163931" y="2768"/>
                </a:lnTo>
                <a:lnTo>
                  <a:pt x="128612" y="0"/>
                </a:lnTo>
                <a:lnTo>
                  <a:pt x="79260" y="7429"/>
                </a:lnTo>
                <a:lnTo>
                  <a:pt x="41249" y="27876"/>
                </a:lnTo>
                <a:lnTo>
                  <a:pt x="16802" y="58559"/>
                </a:lnTo>
                <a:lnTo>
                  <a:pt x="8166" y="96659"/>
                </a:lnTo>
                <a:lnTo>
                  <a:pt x="18923" y="139750"/>
                </a:lnTo>
                <a:lnTo>
                  <a:pt x="46647" y="167411"/>
                </a:lnTo>
                <a:lnTo>
                  <a:pt x="84493" y="184480"/>
                </a:lnTo>
                <a:lnTo>
                  <a:pt x="154355" y="203669"/>
                </a:lnTo>
                <a:lnTo>
                  <a:pt x="178371" y="213080"/>
                </a:lnTo>
                <a:lnTo>
                  <a:pt x="194856" y="226123"/>
                </a:lnTo>
                <a:lnTo>
                  <a:pt x="200990" y="244868"/>
                </a:lnTo>
                <a:lnTo>
                  <a:pt x="197294" y="261124"/>
                </a:lnTo>
                <a:lnTo>
                  <a:pt x="185623" y="275602"/>
                </a:lnTo>
                <a:lnTo>
                  <a:pt x="165023" y="285991"/>
                </a:lnTo>
                <a:lnTo>
                  <a:pt x="134569" y="289979"/>
                </a:lnTo>
                <a:lnTo>
                  <a:pt x="101981" y="286270"/>
                </a:lnTo>
                <a:lnTo>
                  <a:pt x="73533" y="276288"/>
                </a:lnTo>
                <a:lnTo>
                  <a:pt x="49453" y="261747"/>
                </a:lnTo>
                <a:lnTo>
                  <a:pt x="29972" y="244373"/>
                </a:lnTo>
                <a:lnTo>
                  <a:pt x="0" y="291338"/>
                </a:lnTo>
                <a:lnTo>
                  <a:pt x="24612" y="311810"/>
                </a:lnTo>
                <a:lnTo>
                  <a:pt x="54724" y="327660"/>
                </a:lnTo>
                <a:lnTo>
                  <a:pt x="90487" y="337896"/>
                </a:lnTo>
                <a:lnTo>
                  <a:pt x="132080" y="341528"/>
                </a:lnTo>
                <a:lnTo>
                  <a:pt x="189712" y="333311"/>
                </a:lnTo>
                <a:lnTo>
                  <a:pt x="229489" y="311099"/>
                </a:lnTo>
                <a:lnTo>
                  <a:pt x="252539" y="278587"/>
                </a:lnTo>
                <a:lnTo>
                  <a:pt x="259981" y="239420"/>
                </a:lnTo>
                <a:close/>
              </a:path>
              <a:path w="912495" h="341630">
                <a:moveTo>
                  <a:pt x="588137" y="4953"/>
                </a:moveTo>
                <a:lnTo>
                  <a:pt x="521703" y="4953"/>
                </a:lnTo>
                <a:lnTo>
                  <a:pt x="431482" y="146723"/>
                </a:lnTo>
                <a:lnTo>
                  <a:pt x="340283" y="4953"/>
                </a:lnTo>
                <a:lnTo>
                  <a:pt x="273862" y="4953"/>
                </a:lnTo>
                <a:lnTo>
                  <a:pt x="402247" y="198272"/>
                </a:lnTo>
                <a:lnTo>
                  <a:pt x="402247" y="335584"/>
                </a:lnTo>
                <a:lnTo>
                  <a:pt x="460235" y="335584"/>
                </a:lnTo>
                <a:lnTo>
                  <a:pt x="460235" y="198272"/>
                </a:lnTo>
                <a:lnTo>
                  <a:pt x="588137" y="4953"/>
                </a:lnTo>
                <a:close/>
              </a:path>
              <a:path w="912495" h="341630">
                <a:moveTo>
                  <a:pt x="912126" y="4953"/>
                </a:moveTo>
                <a:lnTo>
                  <a:pt x="854125" y="4953"/>
                </a:lnTo>
                <a:lnTo>
                  <a:pt x="854125" y="239420"/>
                </a:lnTo>
                <a:lnTo>
                  <a:pt x="685088" y="4953"/>
                </a:lnTo>
                <a:lnTo>
                  <a:pt x="625614" y="4953"/>
                </a:lnTo>
                <a:lnTo>
                  <a:pt x="625614" y="335584"/>
                </a:lnTo>
                <a:lnTo>
                  <a:pt x="683615" y="335584"/>
                </a:lnTo>
                <a:lnTo>
                  <a:pt x="683615" y="94678"/>
                </a:lnTo>
                <a:lnTo>
                  <a:pt x="856119" y="335584"/>
                </a:lnTo>
                <a:lnTo>
                  <a:pt x="912126" y="335584"/>
                </a:lnTo>
                <a:lnTo>
                  <a:pt x="912126" y="49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79394" y="1594547"/>
            <a:ext cx="287020" cy="330835"/>
          </a:xfrm>
          <a:custGeom>
            <a:avLst/>
            <a:gdLst/>
            <a:ahLst/>
            <a:cxnLst/>
            <a:rect l="l" t="t" r="r" b="b"/>
            <a:pathLst>
              <a:path w="287020" h="330835">
                <a:moveTo>
                  <a:pt x="286504" y="0"/>
                </a:moveTo>
                <a:lnTo>
                  <a:pt x="228506" y="0"/>
                </a:lnTo>
                <a:lnTo>
                  <a:pt x="228506" y="234474"/>
                </a:lnTo>
                <a:lnTo>
                  <a:pt x="59474" y="0"/>
                </a:lnTo>
                <a:lnTo>
                  <a:pt x="0" y="0"/>
                </a:lnTo>
                <a:lnTo>
                  <a:pt x="0" y="330628"/>
                </a:lnTo>
                <a:lnTo>
                  <a:pt x="57987" y="330628"/>
                </a:lnTo>
                <a:lnTo>
                  <a:pt x="57987" y="89725"/>
                </a:lnTo>
                <a:lnTo>
                  <a:pt x="230495" y="330628"/>
                </a:lnTo>
                <a:lnTo>
                  <a:pt x="286504" y="330628"/>
                </a:lnTo>
                <a:lnTo>
                  <a:pt x="286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40161" y="1594986"/>
            <a:ext cx="226695" cy="330200"/>
          </a:xfrm>
          <a:custGeom>
            <a:avLst/>
            <a:gdLst/>
            <a:ahLst/>
            <a:cxnLst/>
            <a:rect l="l" t="t" r="r" b="b"/>
            <a:pathLst>
              <a:path w="226695" h="330200">
                <a:moveTo>
                  <a:pt x="226529" y="0"/>
                </a:moveTo>
                <a:lnTo>
                  <a:pt x="0" y="0"/>
                </a:lnTo>
                <a:lnTo>
                  <a:pt x="0" y="50800"/>
                </a:lnTo>
                <a:lnTo>
                  <a:pt x="0" y="135890"/>
                </a:lnTo>
                <a:lnTo>
                  <a:pt x="0" y="187960"/>
                </a:lnTo>
                <a:lnTo>
                  <a:pt x="0" y="279400"/>
                </a:lnTo>
                <a:lnTo>
                  <a:pt x="0" y="330200"/>
                </a:lnTo>
                <a:lnTo>
                  <a:pt x="226529" y="330200"/>
                </a:lnTo>
                <a:lnTo>
                  <a:pt x="226529" y="279400"/>
                </a:lnTo>
                <a:lnTo>
                  <a:pt x="58000" y="279400"/>
                </a:lnTo>
                <a:lnTo>
                  <a:pt x="58000" y="187960"/>
                </a:lnTo>
                <a:lnTo>
                  <a:pt x="223062" y="187960"/>
                </a:lnTo>
                <a:lnTo>
                  <a:pt x="223062" y="135890"/>
                </a:lnTo>
                <a:lnTo>
                  <a:pt x="58000" y="135890"/>
                </a:lnTo>
                <a:lnTo>
                  <a:pt x="58000" y="50800"/>
                </a:lnTo>
                <a:lnTo>
                  <a:pt x="226529" y="50800"/>
                </a:lnTo>
                <a:lnTo>
                  <a:pt x="2265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13362" y="1594547"/>
            <a:ext cx="324485" cy="330835"/>
          </a:xfrm>
          <a:custGeom>
            <a:avLst/>
            <a:gdLst/>
            <a:ahLst/>
            <a:cxnLst/>
            <a:rect l="l" t="t" r="r" b="b"/>
            <a:pathLst>
              <a:path w="324485" h="330835">
                <a:moveTo>
                  <a:pt x="316754" y="0"/>
                </a:moveTo>
                <a:lnTo>
                  <a:pt x="246861" y="0"/>
                </a:lnTo>
                <a:lnTo>
                  <a:pt x="162089" y="121441"/>
                </a:lnTo>
                <a:lnTo>
                  <a:pt x="76835" y="0"/>
                </a:lnTo>
                <a:lnTo>
                  <a:pt x="7444" y="0"/>
                </a:lnTo>
                <a:lnTo>
                  <a:pt x="123933" y="161105"/>
                </a:lnTo>
                <a:lnTo>
                  <a:pt x="0" y="330628"/>
                </a:lnTo>
                <a:lnTo>
                  <a:pt x="69401" y="330628"/>
                </a:lnTo>
                <a:lnTo>
                  <a:pt x="162089" y="201250"/>
                </a:lnTo>
                <a:lnTo>
                  <a:pt x="254788" y="330628"/>
                </a:lnTo>
                <a:lnTo>
                  <a:pt x="324189" y="330628"/>
                </a:lnTo>
                <a:lnTo>
                  <a:pt x="200758" y="160612"/>
                </a:lnTo>
                <a:lnTo>
                  <a:pt x="316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83088" y="1271616"/>
            <a:ext cx="0" cy="935355"/>
          </a:xfrm>
          <a:custGeom>
            <a:avLst/>
            <a:gdLst/>
            <a:ahLst/>
            <a:cxnLst/>
            <a:rect l="l" t="t" r="r" b="b"/>
            <a:pathLst>
              <a:path w="0" h="935355">
                <a:moveTo>
                  <a:pt x="0" y="0"/>
                </a:moveTo>
                <a:lnTo>
                  <a:pt x="0" y="935196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57873" y="0"/>
            <a:ext cx="12146280" cy="11308715"/>
            <a:chOff x="7957873" y="0"/>
            <a:chExt cx="12146280" cy="11308715"/>
          </a:xfrm>
        </p:grpSpPr>
        <p:sp>
          <p:nvSpPr>
            <p:cNvPr id="3" name="object 3"/>
            <p:cNvSpPr/>
            <p:nvPr/>
          </p:nvSpPr>
          <p:spPr>
            <a:xfrm>
              <a:off x="7957873" y="0"/>
              <a:ext cx="3895725" cy="11308715"/>
            </a:xfrm>
            <a:custGeom>
              <a:avLst/>
              <a:gdLst/>
              <a:ahLst/>
              <a:cxnLst/>
              <a:rect l="l" t="t" r="r" b="b"/>
              <a:pathLst>
                <a:path w="3895725" h="11308715">
                  <a:moveTo>
                    <a:pt x="389517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3895179" y="11308556"/>
                  </a:lnTo>
                  <a:lnTo>
                    <a:pt x="3895179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1999" y="0"/>
              <a:ext cx="11832100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214127" y="620045"/>
              <a:ext cx="956310" cy="427355"/>
            </a:xfrm>
            <a:custGeom>
              <a:avLst/>
              <a:gdLst/>
              <a:ahLst/>
              <a:cxnLst/>
              <a:rect l="l" t="t" r="r" b="b"/>
              <a:pathLst>
                <a:path w="956309" h="427355">
                  <a:moveTo>
                    <a:pt x="201498" y="225755"/>
                  </a:moveTo>
                  <a:lnTo>
                    <a:pt x="0" y="225755"/>
                  </a:lnTo>
                  <a:lnTo>
                    <a:pt x="0" y="427253"/>
                  </a:lnTo>
                  <a:lnTo>
                    <a:pt x="201498" y="427253"/>
                  </a:lnTo>
                  <a:lnTo>
                    <a:pt x="201498" y="225755"/>
                  </a:lnTo>
                  <a:close/>
                </a:path>
                <a:path w="956309" h="427355">
                  <a:moveTo>
                    <a:pt x="201498" y="0"/>
                  </a:moveTo>
                  <a:lnTo>
                    <a:pt x="0" y="0"/>
                  </a:lnTo>
                  <a:lnTo>
                    <a:pt x="0" y="201498"/>
                  </a:lnTo>
                  <a:lnTo>
                    <a:pt x="201498" y="201498"/>
                  </a:lnTo>
                  <a:lnTo>
                    <a:pt x="201498" y="0"/>
                  </a:lnTo>
                  <a:close/>
                </a:path>
                <a:path w="956309" h="427355">
                  <a:moveTo>
                    <a:pt x="427240" y="225755"/>
                  </a:moveTo>
                  <a:lnTo>
                    <a:pt x="225742" y="225755"/>
                  </a:lnTo>
                  <a:lnTo>
                    <a:pt x="225742" y="427253"/>
                  </a:lnTo>
                  <a:lnTo>
                    <a:pt x="427240" y="427253"/>
                  </a:lnTo>
                  <a:lnTo>
                    <a:pt x="427240" y="225755"/>
                  </a:lnTo>
                  <a:close/>
                </a:path>
                <a:path w="956309" h="427355">
                  <a:moveTo>
                    <a:pt x="427240" y="0"/>
                  </a:moveTo>
                  <a:lnTo>
                    <a:pt x="225742" y="0"/>
                  </a:lnTo>
                  <a:lnTo>
                    <a:pt x="225742" y="201498"/>
                  </a:lnTo>
                  <a:lnTo>
                    <a:pt x="427240" y="201498"/>
                  </a:lnTo>
                  <a:lnTo>
                    <a:pt x="427240" y="0"/>
                  </a:lnTo>
                  <a:close/>
                </a:path>
                <a:path w="956309" h="427355">
                  <a:moveTo>
                    <a:pt x="891933" y="79857"/>
                  </a:moveTo>
                  <a:lnTo>
                    <a:pt x="847966" y="79857"/>
                  </a:lnTo>
                  <a:lnTo>
                    <a:pt x="800061" y="278003"/>
                  </a:lnTo>
                  <a:lnTo>
                    <a:pt x="798677" y="285877"/>
                  </a:lnTo>
                  <a:lnTo>
                    <a:pt x="798271" y="291795"/>
                  </a:lnTo>
                  <a:lnTo>
                    <a:pt x="797496" y="291795"/>
                  </a:lnTo>
                  <a:lnTo>
                    <a:pt x="796709" y="282930"/>
                  </a:lnTo>
                  <a:lnTo>
                    <a:pt x="795324" y="275437"/>
                  </a:lnTo>
                  <a:lnTo>
                    <a:pt x="745236" y="80060"/>
                  </a:lnTo>
                  <a:lnTo>
                    <a:pt x="701471" y="80060"/>
                  </a:lnTo>
                  <a:lnTo>
                    <a:pt x="649033" y="267550"/>
                  </a:lnTo>
                  <a:lnTo>
                    <a:pt x="646277" y="278003"/>
                  </a:lnTo>
                  <a:lnTo>
                    <a:pt x="644499" y="286080"/>
                  </a:lnTo>
                  <a:lnTo>
                    <a:pt x="644105" y="292201"/>
                  </a:lnTo>
                  <a:lnTo>
                    <a:pt x="643115" y="292201"/>
                  </a:lnTo>
                  <a:lnTo>
                    <a:pt x="642721" y="283718"/>
                  </a:lnTo>
                  <a:lnTo>
                    <a:pt x="641540" y="275437"/>
                  </a:lnTo>
                  <a:lnTo>
                    <a:pt x="593051" y="80060"/>
                  </a:lnTo>
                  <a:lnTo>
                    <a:pt x="546519" y="80060"/>
                  </a:lnTo>
                  <a:lnTo>
                    <a:pt x="618083" y="335965"/>
                  </a:lnTo>
                  <a:lnTo>
                    <a:pt x="667169" y="335965"/>
                  </a:lnTo>
                  <a:lnTo>
                    <a:pt x="716064" y="156552"/>
                  </a:lnTo>
                  <a:lnTo>
                    <a:pt x="718439" y="148666"/>
                  </a:lnTo>
                  <a:lnTo>
                    <a:pt x="719823" y="140385"/>
                  </a:lnTo>
                  <a:lnTo>
                    <a:pt x="720407" y="131902"/>
                  </a:lnTo>
                  <a:lnTo>
                    <a:pt x="721194" y="131902"/>
                  </a:lnTo>
                  <a:lnTo>
                    <a:pt x="721588" y="140970"/>
                  </a:lnTo>
                  <a:lnTo>
                    <a:pt x="722972" y="149263"/>
                  </a:lnTo>
                  <a:lnTo>
                    <a:pt x="724941" y="156946"/>
                  </a:lnTo>
                  <a:lnTo>
                    <a:pt x="773633" y="336169"/>
                  </a:lnTo>
                  <a:lnTo>
                    <a:pt x="821740" y="336169"/>
                  </a:lnTo>
                  <a:lnTo>
                    <a:pt x="891933" y="80060"/>
                  </a:lnTo>
                  <a:lnTo>
                    <a:pt x="891933" y="79857"/>
                  </a:lnTo>
                  <a:close/>
                </a:path>
                <a:path w="956309" h="427355">
                  <a:moveTo>
                    <a:pt x="951471" y="153200"/>
                  </a:moveTo>
                  <a:lnTo>
                    <a:pt x="910069" y="153200"/>
                  </a:lnTo>
                  <a:lnTo>
                    <a:pt x="910069" y="336156"/>
                  </a:lnTo>
                  <a:lnTo>
                    <a:pt x="951471" y="336156"/>
                  </a:lnTo>
                  <a:lnTo>
                    <a:pt x="951471" y="153200"/>
                  </a:lnTo>
                  <a:close/>
                </a:path>
                <a:path w="956309" h="427355">
                  <a:moveTo>
                    <a:pt x="956005" y="97205"/>
                  </a:moveTo>
                  <a:lnTo>
                    <a:pt x="953643" y="91490"/>
                  </a:lnTo>
                  <a:lnTo>
                    <a:pt x="943787" y="82423"/>
                  </a:lnTo>
                  <a:lnTo>
                    <a:pt x="937869" y="80251"/>
                  </a:lnTo>
                  <a:lnTo>
                    <a:pt x="924064" y="80251"/>
                  </a:lnTo>
                  <a:lnTo>
                    <a:pt x="918159" y="82423"/>
                  </a:lnTo>
                  <a:lnTo>
                    <a:pt x="913422" y="86956"/>
                  </a:lnTo>
                  <a:lnTo>
                    <a:pt x="908494" y="91490"/>
                  </a:lnTo>
                  <a:lnTo>
                    <a:pt x="906119" y="97205"/>
                  </a:lnTo>
                  <a:lnTo>
                    <a:pt x="906119" y="110617"/>
                  </a:lnTo>
                  <a:lnTo>
                    <a:pt x="908685" y="116332"/>
                  </a:lnTo>
                  <a:lnTo>
                    <a:pt x="913422" y="120675"/>
                  </a:lnTo>
                  <a:lnTo>
                    <a:pt x="918159" y="125209"/>
                  </a:lnTo>
                  <a:lnTo>
                    <a:pt x="924064" y="127368"/>
                  </a:lnTo>
                  <a:lnTo>
                    <a:pt x="937869" y="127368"/>
                  </a:lnTo>
                  <a:lnTo>
                    <a:pt x="943787" y="125006"/>
                  </a:lnTo>
                  <a:lnTo>
                    <a:pt x="953643" y="115938"/>
                  </a:lnTo>
                  <a:lnTo>
                    <a:pt x="955916" y="110617"/>
                  </a:lnTo>
                  <a:lnTo>
                    <a:pt x="956005" y="97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06604" y="768905"/>
              <a:ext cx="163052" cy="1872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395481" y="685312"/>
              <a:ext cx="178435" cy="275590"/>
            </a:xfrm>
            <a:custGeom>
              <a:avLst/>
              <a:gdLst/>
              <a:ahLst/>
              <a:cxnLst/>
              <a:rect l="l" t="t" r="r" b="b"/>
              <a:pathLst>
                <a:path w="178434" h="275590">
                  <a:moveTo>
                    <a:pt x="82217" y="83390"/>
                  </a:moveTo>
                  <a:lnTo>
                    <a:pt x="63303" y="85239"/>
                  </a:lnTo>
                  <a:lnTo>
                    <a:pt x="64146" y="85239"/>
                  </a:lnTo>
                  <a:lnTo>
                    <a:pt x="48650" y="90290"/>
                  </a:lnTo>
                  <a:lnTo>
                    <a:pt x="12647" y="125652"/>
                  </a:lnTo>
                  <a:lnTo>
                    <a:pt x="90" y="182161"/>
                  </a:lnTo>
                  <a:lnTo>
                    <a:pt x="0" y="183544"/>
                  </a:lnTo>
                  <a:lnTo>
                    <a:pt x="5052" y="221399"/>
                  </a:lnTo>
                  <a:lnTo>
                    <a:pt x="31330" y="261219"/>
                  </a:lnTo>
                  <a:lnTo>
                    <a:pt x="74332" y="275028"/>
                  </a:lnTo>
                  <a:lnTo>
                    <a:pt x="93817" y="272840"/>
                  </a:lnTo>
                  <a:lnTo>
                    <a:pt x="110584" y="266253"/>
                  </a:lnTo>
                  <a:lnTo>
                    <a:pt x="124651" y="255229"/>
                  </a:lnTo>
                  <a:lnTo>
                    <a:pt x="134153" y="242296"/>
                  </a:lnTo>
                  <a:lnTo>
                    <a:pt x="89903" y="242296"/>
                  </a:lnTo>
                  <a:lnTo>
                    <a:pt x="80048" y="241332"/>
                  </a:lnTo>
                  <a:lnTo>
                    <a:pt x="79779" y="241332"/>
                  </a:lnTo>
                  <a:lnTo>
                    <a:pt x="70537" y="238280"/>
                  </a:lnTo>
                  <a:lnTo>
                    <a:pt x="46011" y="207106"/>
                  </a:lnTo>
                  <a:lnTo>
                    <a:pt x="42868" y="183544"/>
                  </a:lnTo>
                  <a:lnTo>
                    <a:pt x="42784" y="182161"/>
                  </a:lnTo>
                  <a:lnTo>
                    <a:pt x="50187" y="143599"/>
                  </a:lnTo>
                  <a:lnTo>
                    <a:pt x="81448" y="117783"/>
                  </a:lnTo>
                  <a:lnTo>
                    <a:pt x="92468" y="116708"/>
                  </a:lnTo>
                  <a:lnTo>
                    <a:pt x="178235" y="116708"/>
                  </a:lnTo>
                  <a:lnTo>
                    <a:pt x="178235" y="112959"/>
                  </a:lnTo>
                  <a:lnTo>
                    <a:pt x="136037" y="112959"/>
                  </a:lnTo>
                  <a:lnTo>
                    <a:pt x="126354" y="100026"/>
                  </a:lnTo>
                  <a:lnTo>
                    <a:pt x="114157" y="90785"/>
                  </a:lnTo>
                  <a:lnTo>
                    <a:pt x="99445" y="85239"/>
                  </a:lnTo>
                  <a:lnTo>
                    <a:pt x="82217" y="83390"/>
                  </a:lnTo>
                  <a:close/>
                </a:path>
                <a:path w="178434" h="275590">
                  <a:moveTo>
                    <a:pt x="178235" y="239730"/>
                  </a:moveTo>
                  <a:lnTo>
                    <a:pt x="136823" y="239730"/>
                  </a:lnTo>
                  <a:lnTo>
                    <a:pt x="136823" y="270881"/>
                  </a:lnTo>
                  <a:lnTo>
                    <a:pt x="178235" y="270881"/>
                  </a:lnTo>
                  <a:lnTo>
                    <a:pt x="178235" y="239730"/>
                  </a:lnTo>
                  <a:close/>
                </a:path>
                <a:path w="178434" h="275590">
                  <a:moveTo>
                    <a:pt x="178235" y="116708"/>
                  </a:moveTo>
                  <a:lnTo>
                    <a:pt x="92468" y="116708"/>
                  </a:lnTo>
                  <a:lnTo>
                    <a:pt x="101818" y="117558"/>
                  </a:lnTo>
                  <a:lnTo>
                    <a:pt x="110335" y="120108"/>
                  </a:lnTo>
                  <a:lnTo>
                    <a:pt x="136641" y="154049"/>
                  </a:lnTo>
                  <a:lnTo>
                    <a:pt x="137419" y="187292"/>
                  </a:lnTo>
                  <a:lnTo>
                    <a:pt x="136578" y="198637"/>
                  </a:lnTo>
                  <a:lnTo>
                    <a:pt x="117268" y="233567"/>
                  </a:lnTo>
                  <a:lnTo>
                    <a:pt x="89903" y="242296"/>
                  </a:lnTo>
                  <a:lnTo>
                    <a:pt x="134153" y="242296"/>
                  </a:lnTo>
                  <a:lnTo>
                    <a:pt x="136037" y="239730"/>
                  </a:lnTo>
                  <a:lnTo>
                    <a:pt x="178235" y="239730"/>
                  </a:lnTo>
                  <a:lnTo>
                    <a:pt x="178235" y="116708"/>
                  </a:lnTo>
                  <a:close/>
                </a:path>
                <a:path w="178434" h="275590">
                  <a:moveTo>
                    <a:pt x="178235" y="0"/>
                  </a:moveTo>
                  <a:lnTo>
                    <a:pt x="136823" y="0"/>
                  </a:lnTo>
                  <a:lnTo>
                    <a:pt x="136823" y="112959"/>
                  </a:lnTo>
                  <a:lnTo>
                    <a:pt x="178235" y="112959"/>
                  </a:lnTo>
                  <a:lnTo>
                    <a:pt x="178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03282" y="768904"/>
              <a:ext cx="188088" cy="19143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797286" y="773239"/>
              <a:ext cx="269875" cy="183515"/>
            </a:xfrm>
            <a:custGeom>
              <a:avLst/>
              <a:gdLst/>
              <a:ahLst/>
              <a:cxnLst/>
              <a:rect l="l" t="t" r="r" b="b"/>
              <a:pathLst>
                <a:path w="269875" h="183515">
                  <a:moveTo>
                    <a:pt x="269311" y="0"/>
                  </a:moveTo>
                  <a:lnTo>
                    <a:pt x="229877" y="0"/>
                  </a:lnTo>
                  <a:lnTo>
                    <a:pt x="195774" y="138404"/>
                  </a:lnTo>
                  <a:lnTo>
                    <a:pt x="194789" y="143723"/>
                  </a:lnTo>
                  <a:lnTo>
                    <a:pt x="194590" y="148058"/>
                  </a:lnTo>
                  <a:lnTo>
                    <a:pt x="193407" y="148058"/>
                  </a:lnTo>
                  <a:lnTo>
                    <a:pt x="192810" y="141754"/>
                  </a:lnTo>
                  <a:lnTo>
                    <a:pt x="192025" y="136435"/>
                  </a:lnTo>
                  <a:lnTo>
                    <a:pt x="158110" y="0"/>
                  </a:lnTo>
                  <a:lnTo>
                    <a:pt x="119273" y="0"/>
                  </a:lnTo>
                  <a:lnTo>
                    <a:pt x="80636" y="137220"/>
                  </a:lnTo>
                  <a:lnTo>
                    <a:pt x="79652" y="142739"/>
                  </a:lnTo>
                  <a:lnTo>
                    <a:pt x="79254" y="147670"/>
                  </a:lnTo>
                  <a:lnTo>
                    <a:pt x="78070" y="147670"/>
                  </a:lnTo>
                  <a:lnTo>
                    <a:pt x="77673" y="141158"/>
                  </a:lnTo>
                  <a:lnTo>
                    <a:pt x="76887" y="135838"/>
                  </a:lnTo>
                  <a:lnTo>
                    <a:pt x="42784" y="0"/>
                  </a:lnTo>
                  <a:lnTo>
                    <a:pt x="0" y="0"/>
                  </a:lnTo>
                  <a:lnTo>
                    <a:pt x="53422" y="182758"/>
                  </a:lnTo>
                  <a:lnTo>
                    <a:pt x="96007" y="182758"/>
                  </a:lnTo>
                  <a:lnTo>
                    <a:pt x="133870" y="52050"/>
                  </a:lnTo>
                  <a:lnTo>
                    <a:pt x="135053" y="46920"/>
                  </a:lnTo>
                  <a:lnTo>
                    <a:pt x="135241" y="42784"/>
                  </a:lnTo>
                  <a:lnTo>
                    <a:pt x="136037" y="42784"/>
                  </a:lnTo>
                  <a:lnTo>
                    <a:pt x="136425" y="48899"/>
                  </a:lnTo>
                  <a:lnTo>
                    <a:pt x="137220" y="54218"/>
                  </a:lnTo>
                  <a:lnTo>
                    <a:pt x="171910" y="182957"/>
                  </a:lnTo>
                  <a:lnTo>
                    <a:pt x="215291" y="182957"/>
                  </a:lnTo>
                  <a:lnTo>
                    <a:pt x="269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73104" y="768905"/>
              <a:ext cx="129723" cy="1918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267107" y="694187"/>
              <a:ext cx="229870" cy="262255"/>
            </a:xfrm>
            <a:custGeom>
              <a:avLst/>
              <a:gdLst/>
              <a:ahLst/>
              <a:cxnLst/>
              <a:rect l="l" t="t" r="r" b="b"/>
              <a:pathLst>
                <a:path w="229869" h="262255">
                  <a:moveTo>
                    <a:pt x="95211" y="0"/>
                  </a:moveTo>
                  <a:lnTo>
                    <a:pt x="77470" y="0"/>
                  </a:lnTo>
                  <a:lnTo>
                    <a:pt x="70764" y="4927"/>
                  </a:lnTo>
                  <a:lnTo>
                    <a:pt x="64058" y="9258"/>
                  </a:lnTo>
                  <a:lnTo>
                    <a:pt x="26416" y="29375"/>
                  </a:lnTo>
                  <a:lnTo>
                    <a:pt x="0" y="39027"/>
                  </a:lnTo>
                  <a:lnTo>
                    <a:pt x="0" y="74333"/>
                  </a:lnTo>
                  <a:lnTo>
                    <a:pt x="35953" y="61506"/>
                  </a:lnTo>
                  <a:lnTo>
                    <a:pt x="53809" y="50863"/>
                  </a:lnTo>
                  <a:lnTo>
                    <a:pt x="53809" y="262026"/>
                  </a:lnTo>
                  <a:lnTo>
                    <a:pt x="95211" y="262026"/>
                  </a:lnTo>
                  <a:lnTo>
                    <a:pt x="95211" y="190"/>
                  </a:lnTo>
                  <a:lnTo>
                    <a:pt x="95211" y="0"/>
                  </a:lnTo>
                  <a:close/>
                </a:path>
                <a:path w="229869" h="262255">
                  <a:moveTo>
                    <a:pt x="229679" y="0"/>
                  </a:moveTo>
                  <a:lnTo>
                    <a:pt x="211924" y="0"/>
                  </a:lnTo>
                  <a:lnTo>
                    <a:pt x="205232" y="4927"/>
                  </a:lnTo>
                  <a:lnTo>
                    <a:pt x="198526" y="9258"/>
                  </a:lnTo>
                  <a:lnTo>
                    <a:pt x="160870" y="29375"/>
                  </a:lnTo>
                  <a:lnTo>
                    <a:pt x="134454" y="39027"/>
                  </a:lnTo>
                  <a:lnTo>
                    <a:pt x="134454" y="74333"/>
                  </a:lnTo>
                  <a:lnTo>
                    <a:pt x="170421" y="61506"/>
                  </a:lnTo>
                  <a:lnTo>
                    <a:pt x="188277" y="50863"/>
                  </a:lnTo>
                  <a:lnTo>
                    <a:pt x="188277" y="262026"/>
                  </a:lnTo>
                  <a:lnTo>
                    <a:pt x="229679" y="262026"/>
                  </a:lnTo>
                  <a:lnTo>
                    <a:pt x="229679" y="190"/>
                  </a:lnTo>
                  <a:lnTo>
                    <a:pt x="229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8" y="746867"/>
              <a:ext cx="177554" cy="198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935610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dirty="0" spc="-20"/>
              <a:t> </a:t>
            </a:r>
            <a:r>
              <a:rPr dirty="0" spc="-10"/>
              <a:t>challenge: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Creating a starting </a:t>
            </a:r>
            <a:r>
              <a:rPr dirty="0" spc="-10"/>
              <a:t>point.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3669" y="2206608"/>
            <a:ext cx="6920230" cy="68567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633095">
              <a:lnSpc>
                <a:spcPct val="100000"/>
              </a:lnSpc>
              <a:spcBef>
                <a:spcPts val="95"/>
              </a:spcBef>
            </a:pPr>
            <a:r>
              <a:rPr dirty="0" sz="2700">
                <a:latin typeface="Arial"/>
                <a:cs typeface="Arial"/>
              </a:rPr>
              <a:t>Copilot+</a:t>
            </a:r>
            <a:r>
              <a:rPr dirty="0" sz="2700" spc="-7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PC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features</a:t>
            </a:r>
            <a:r>
              <a:rPr dirty="0" sz="2700" spc="-5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are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 spc="-20">
                <a:latin typeface="Arial"/>
                <a:cs typeface="Arial"/>
              </a:rPr>
              <a:t>built-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65">
                <a:latin typeface="Arial"/>
                <a:cs typeface="Arial"/>
              </a:rPr>
              <a:t> </a:t>
            </a:r>
            <a:r>
              <a:rPr dirty="0" sz="2700" spc="-25">
                <a:latin typeface="Arial"/>
                <a:cs typeface="Arial"/>
              </a:rPr>
              <a:t>and </a:t>
            </a:r>
            <a:r>
              <a:rPr dirty="0" sz="2700">
                <a:latin typeface="Arial"/>
                <a:cs typeface="Arial"/>
              </a:rPr>
              <a:t>instantly</a:t>
            </a:r>
            <a:r>
              <a:rPr dirty="0" sz="2700" spc="-7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available.</a:t>
            </a:r>
            <a:r>
              <a:rPr dirty="0" sz="2700" spc="-7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No</a:t>
            </a:r>
            <a:r>
              <a:rPr dirty="0" sz="2700" spc="-8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installations,</a:t>
            </a:r>
            <a:r>
              <a:rPr dirty="0" sz="2700" spc="-70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setup </a:t>
            </a:r>
            <a:r>
              <a:rPr dirty="0" sz="2700">
                <a:latin typeface="Arial"/>
                <a:cs typeface="Arial"/>
              </a:rPr>
              <a:t>wizards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or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downloads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stand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between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 spc="-25">
                <a:latin typeface="Arial"/>
                <a:cs typeface="Arial"/>
              </a:rPr>
              <a:t>you </a:t>
            </a:r>
            <a:r>
              <a:rPr dirty="0" sz="2700">
                <a:latin typeface="Arial"/>
                <a:cs typeface="Arial"/>
              </a:rPr>
              <a:t>and</a:t>
            </a:r>
            <a:r>
              <a:rPr dirty="0" sz="2700" spc="-5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your</a:t>
            </a:r>
            <a:r>
              <a:rPr dirty="0" sz="2700" spc="-5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Copilot</a:t>
            </a:r>
            <a:r>
              <a:rPr dirty="0" sz="2700" spc="-50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benefits.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2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700">
                <a:latin typeface="Arial"/>
                <a:cs typeface="Arial"/>
              </a:rPr>
              <a:t>The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biggest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barrier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is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knowing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what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to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try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first </a:t>
            </a:r>
            <a:r>
              <a:rPr dirty="0" sz="2700">
                <a:latin typeface="Arial"/>
                <a:cs typeface="Arial"/>
              </a:rPr>
              <a:t>and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how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it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applies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to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each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person’s</a:t>
            </a:r>
            <a:r>
              <a:rPr dirty="0" sz="2700" spc="-20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role.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700" b="1">
                <a:latin typeface="Arial"/>
                <a:cs typeface="Arial"/>
              </a:rPr>
              <a:t>Ask</a:t>
            </a:r>
            <a:r>
              <a:rPr dirty="0" sz="2700" spc="-75" b="1">
                <a:latin typeface="Arial"/>
                <a:cs typeface="Arial"/>
              </a:rPr>
              <a:t> </a:t>
            </a:r>
            <a:r>
              <a:rPr dirty="0" sz="2700" spc="-10" b="1">
                <a:latin typeface="Arial"/>
                <a:cs typeface="Arial"/>
              </a:rPr>
              <a:t>yourself: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700">
              <a:latin typeface="Arial"/>
              <a:cs typeface="Arial"/>
            </a:endParaRPr>
          </a:p>
          <a:p>
            <a:pPr marL="388620" marR="552450" indent="-376555">
              <a:lnSpc>
                <a:spcPct val="100000"/>
              </a:lnSpc>
              <a:buAutoNum type="arabicPeriod"/>
              <a:tabLst>
                <a:tab pos="410209" algn="l"/>
              </a:tabLst>
            </a:pPr>
            <a:r>
              <a:rPr dirty="0" sz="2700">
                <a:latin typeface="Arial"/>
                <a:cs typeface="Arial"/>
              </a:rPr>
              <a:t>How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do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want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Copilot+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PCs</a:t>
            </a:r>
            <a:r>
              <a:rPr dirty="0" sz="2700" spc="-2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to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help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 spc="-25">
                <a:latin typeface="Arial"/>
                <a:cs typeface="Arial"/>
              </a:rPr>
              <a:t>me </a:t>
            </a:r>
            <a:r>
              <a:rPr dirty="0" sz="2700" spc="-25">
                <a:latin typeface="Arial"/>
                <a:cs typeface="Arial"/>
              </a:rPr>
              <a:t>	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my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daily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work?</a:t>
            </a:r>
            <a:endParaRPr sz="2700">
              <a:latin typeface="Arial"/>
              <a:cs typeface="Arial"/>
            </a:endParaRPr>
          </a:p>
          <a:p>
            <a:pPr marL="388620" marR="397510" indent="-376555">
              <a:lnSpc>
                <a:spcPts val="3900"/>
              </a:lnSpc>
              <a:spcBef>
                <a:spcPts val="235"/>
              </a:spcBef>
              <a:buAutoNum type="arabicPeriod"/>
              <a:tabLst>
                <a:tab pos="410209" algn="l"/>
              </a:tabLst>
            </a:pPr>
            <a:r>
              <a:rPr dirty="0" sz="2700">
                <a:latin typeface="Arial"/>
                <a:cs typeface="Arial"/>
              </a:rPr>
              <a:t>What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task(s)</a:t>
            </a:r>
            <a:r>
              <a:rPr dirty="0" sz="2700" spc="-6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do</a:t>
            </a:r>
            <a:r>
              <a:rPr dirty="0" sz="2700" spc="-6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perform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regularly</a:t>
            </a:r>
            <a:r>
              <a:rPr dirty="0" sz="2700" spc="-60">
                <a:latin typeface="Arial"/>
                <a:cs typeface="Arial"/>
              </a:rPr>
              <a:t> </a:t>
            </a:r>
            <a:r>
              <a:rPr dirty="0" sz="2700" spc="-20">
                <a:latin typeface="Arial"/>
                <a:cs typeface="Arial"/>
              </a:rPr>
              <a:t>that </a:t>
            </a:r>
            <a:r>
              <a:rPr dirty="0" sz="2700" spc="-20">
                <a:latin typeface="Arial"/>
                <a:cs typeface="Arial"/>
              </a:rPr>
              <a:t>	</a:t>
            </a:r>
            <a:r>
              <a:rPr dirty="0" sz="2700">
                <a:latin typeface="Arial"/>
                <a:cs typeface="Arial"/>
              </a:rPr>
              <a:t>could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be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done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faster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with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Copilot+</a:t>
            </a:r>
            <a:r>
              <a:rPr dirty="0" sz="2700" spc="-30">
                <a:latin typeface="Arial"/>
                <a:cs typeface="Arial"/>
              </a:rPr>
              <a:t> </a:t>
            </a:r>
            <a:r>
              <a:rPr dirty="0" sz="2700" spc="-20">
                <a:latin typeface="Arial"/>
                <a:cs typeface="Arial"/>
              </a:rPr>
              <a:t>PCs?</a:t>
            </a:r>
            <a:endParaRPr sz="2700">
              <a:latin typeface="Arial"/>
              <a:cs typeface="Arial"/>
            </a:endParaRPr>
          </a:p>
          <a:p>
            <a:pPr marL="388620" marR="332740" indent="-376555">
              <a:lnSpc>
                <a:spcPct val="100000"/>
              </a:lnSpc>
              <a:spcBef>
                <a:spcPts val="420"/>
              </a:spcBef>
              <a:buAutoNum type="arabicPeriod"/>
              <a:tabLst>
                <a:tab pos="410209" algn="l"/>
              </a:tabLst>
            </a:pPr>
            <a:r>
              <a:rPr dirty="0" sz="2700">
                <a:latin typeface="Arial"/>
                <a:cs typeface="Arial"/>
              </a:rPr>
              <a:t>What</a:t>
            </a:r>
            <a:r>
              <a:rPr dirty="0" sz="2700" spc="-5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guidance</a:t>
            </a:r>
            <a:r>
              <a:rPr dirty="0" sz="2700" spc="-5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(or</a:t>
            </a:r>
            <a:r>
              <a:rPr dirty="0" sz="2700" spc="-5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permission)</a:t>
            </a:r>
            <a:r>
              <a:rPr dirty="0" sz="2700" spc="-5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do</a:t>
            </a:r>
            <a:r>
              <a:rPr dirty="0" sz="2700" spc="-5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</a:t>
            </a:r>
            <a:r>
              <a:rPr dirty="0" sz="2700" spc="-45">
                <a:latin typeface="Arial"/>
                <a:cs typeface="Arial"/>
              </a:rPr>
              <a:t> </a:t>
            </a:r>
            <a:r>
              <a:rPr dirty="0" sz="2700" spc="-20">
                <a:latin typeface="Arial"/>
                <a:cs typeface="Arial"/>
              </a:rPr>
              <a:t>need </a:t>
            </a:r>
            <a:r>
              <a:rPr dirty="0" sz="2700" spc="-20">
                <a:latin typeface="Arial"/>
                <a:cs typeface="Arial"/>
              </a:rPr>
              <a:t>	</a:t>
            </a:r>
            <a:r>
              <a:rPr dirty="0" sz="2700">
                <a:latin typeface="Arial"/>
                <a:cs typeface="Arial"/>
              </a:rPr>
              <a:t>to</a:t>
            </a:r>
            <a:r>
              <a:rPr dirty="0" sz="2700" spc="-4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use</a:t>
            </a:r>
            <a:r>
              <a:rPr dirty="0" sz="2700" spc="-4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Copilot+</a:t>
            </a:r>
            <a:r>
              <a:rPr dirty="0" sz="2700" spc="-50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PCs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in</a:t>
            </a:r>
            <a:r>
              <a:rPr dirty="0" sz="2700" spc="-4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my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>
                <a:latin typeface="Arial"/>
                <a:cs typeface="Arial"/>
              </a:rPr>
              <a:t>daily</a:t>
            </a:r>
            <a:r>
              <a:rPr dirty="0" sz="2700" spc="-35">
                <a:latin typeface="Arial"/>
                <a:cs typeface="Arial"/>
              </a:rPr>
              <a:t> </a:t>
            </a:r>
            <a:r>
              <a:rPr dirty="0" sz="2700" spc="-10">
                <a:latin typeface="Arial"/>
                <a:cs typeface="Arial"/>
              </a:rPr>
              <a:t>work?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sp>
          <p:nvSpPr>
            <p:cNvPr id="3" name="object 3"/>
            <p:cNvSpPr/>
            <p:nvPr/>
          </p:nvSpPr>
          <p:spPr>
            <a:xfrm>
              <a:off x="0" y="3455392"/>
              <a:ext cx="11853545" cy="7853680"/>
            </a:xfrm>
            <a:custGeom>
              <a:avLst/>
              <a:gdLst/>
              <a:ahLst/>
              <a:cxnLst/>
              <a:rect l="l" t="t" r="r" b="b"/>
              <a:pathLst>
                <a:path w="11853545" h="7853680">
                  <a:moveTo>
                    <a:pt x="11853042" y="0"/>
                  </a:moveTo>
                  <a:lnTo>
                    <a:pt x="0" y="0"/>
                  </a:lnTo>
                  <a:lnTo>
                    <a:pt x="0" y="7853164"/>
                  </a:lnTo>
                  <a:lnTo>
                    <a:pt x="11853042" y="7853164"/>
                  </a:lnTo>
                  <a:lnTo>
                    <a:pt x="11853042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70389" y="0"/>
              <a:ext cx="10533700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235068" y="620045"/>
              <a:ext cx="956310" cy="427355"/>
            </a:xfrm>
            <a:custGeom>
              <a:avLst/>
              <a:gdLst/>
              <a:ahLst/>
              <a:cxnLst/>
              <a:rect l="l" t="t" r="r" b="b"/>
              <a:pathLst>
                <a:path w="956309" h="427355">
                  <a:moveTo>
                    <a:pt x="201498" y="225755"/>
                  </a:moveTo>
                  <a:lnTo>
                    <a:pt x="0" y="225755"/>
                  </a:lnTo>
                  <a:lnTo>
                    <a:pt x="0" y="427253"/>
                  </a:lnTo>
                  <a:lnTo>
                    <a:pt x="201498" y="427253"/>
                  </a:lnTo>
                  <a:lnTo>
                    <a:pt x="201498" y="225755"/>
                  </a:lnTo>
                  <a:close/>
                </a:path>
                <a:path w="956309" h="427355">
                  <a:moveTo>
                    <a:pt x="201498" y="0"/>
                  </a:moveTo>
                  <a:lnTo>
                    <a:pt x="0" y="0"/>
                  </a:lnTo>
                  <a:lnTo>
                    <a:pt x="0" y="201498"/>
                  </a:lnTo>
                  <a:lnTo>
                    <a:pt x="201498" y="201498"/>
                  </a:lnTo>
                  <a:lnTo>
                    <a:pt x="201498" y="0"/>
                  </a:lnTo>
                  <a:close/>
                </a:path>
                <a:path w="956309" h="427355">
                  <a:moveTo>
                    <a:pt x="427240" y="225755"/>
                  </a:moveTo>
                  <a:lnTo>
                    <a:pt x="225742" y="225755"/>
                  </a:lnTo>
                  <a:lnTo>
                    <a:pt x="225742" y="427253"/>
                  </a:lnTo>
                  <a:lnTo>
                    <a:pt x="427240" y="427253"/>
                  </a:lnTo>
                  <a:lnTo>
                    <a:pt x="427240" y="225755"/>
                  </a:lnTo>
                  <a:close/>
                </a:path>
                <a:path w="956309" h="427355">
                  <a:moveTo>
                    <a:pt x="427240" y="0"/>
                  </a:moveTo>
                  <a:lnTo>
                    <a:pt x="225742" y="0"/>
                  </a:lnTo>
                  <a:lnTo>
                    <a:pt x="225742" y="201498"/>
                  </a:lnTo>
                  <a:lnTo>
                    <a:pt x="427240" y="201498"/>
                  </a:lnTo>
                  <a:lnTo>
                    <a:pt x="427240" y="0"/>
                  </a:lnTo>
                  <a:close/>
                </a:path>
                <a:path w="956309" h="427355">
                  <a:moveTo>
                    <a:pt x="891933" y="79857"/>
                  </a:moveTo>
                  <a:lnTo>
                    <a:pt x="847966" y="79857"/>
                  </a:lnTo>
                  <a:lnTo>
                    <a:pt x="800061" y="278003"/>
                  </a:lnTo>
                  <a:lnTo>
                    <a:pt x="798677" y="285877"/>
                  </a:lnTo>
                  <a:lnTo>
                    <a:pt x="798271" y="291795"/>
                  </a:lnTo>
                  <a:lnTo>
                    <a:pt x="797496" y="291795"/>
                  </a:lnTo>
                  <a:lnTo>
                    <a:pt x="796709" y="282930"/>
                  </a:lnTo>
                  <a:lnTo>
                    <a:pt x="795324" y="275437"/>
                  </a:lnTo>
                  <a:lnTo>
                    <a:pt x="745236" y="80060"/>
                  </a:lnTo>
                  <a:lnTo>
                    <a:pt x="701471" y="80060"/>
                  </a:lnTo>
                  <a:lnTo>
                    <a:pt x="649033" y="267550"/>
                  </a:lnTo>
                  <a:lnTo>
                    <a:pt x="646264" y="278003"/>
                  </a:lnTo>
                  <a:lnTo>
                    <a:pt x="644499" y="286080"/>
                  </a:lnTo>
                  <a:lnTo>
                    <a:pt x="644105" y="292201"/>
                  </a:lnTo>
                  <a:lnTo>
                    <a:pt x="643115" y="292201"/>
                  </a:lnTo>
                  <a:lnTo>
                    <a:pt x="642721" y="283718"/>
                  </a:lnTo>
                  <a:lnTo>
                    <a:pt x="641540" y="275437"/>
                  </a:lnTo>
                  <a:lnTo>
                    <a:pt x="593051" y="80060"/>
                  </a:lnTo>
                  <a:lnTo>
                    <a:pt x="546519" y="80060"/>
                  </a:lnTo>
                  <a:lnTo>
                    <a:pt x="618083" y="335965"/>
                  </a:lnTo>
                  <a:lnTo>
                    <a:pt x="667169" y="335965"/>
                  </a:lnTo>
                  <a:lnTo>
                    <a:pt x="716064" y="156552"/>
                  </a:lnTo>
                  <a:lnTo>
                    <a:pt x="718439" y="148666"/>
                  </a:lnTo>
                  <a:lnTo>
                    <a:pt x="719823" y="140385"/>
                  </a:lnTo>
                  <a:lnTo>
                    <a:pt x="720407" y="131902"/>
                  </a:lnTo>
                  <a:lnTo>
                    <a:pt x="721194" y="131902"/>
                  </a:lnTo>
                  <a:lnTo>
                    <a:pt x="721588" y="140970"/>
                  </a:lnTo>
                  <a:lnTo>
                    <a:pt x="722972" y="149263"/>
                  </a:lnTo>
                  <a:lnTo>
                    <a:pt x="724941" y="156946"/>
                  </a:lnTo>
                  <a:lnTo>
                    <a:pt x="773633" y="336169"/>
                  </a:lnTo>
                  <a:lnTo>
                    <a:pt x="821740" y="336169"/>
                  </a:lnTo>
                  <a:lnTo>
                    <a:pt x="891933" y="80060"/>
                  </a:lnTo>
                  <a:lnTo>
                    <a:pt x="891933" y="79857"/>
                  </a:lnTo>
                  <a:close/>
                </a:path>
                <a:path w="956309" h="427355">
                  <a:moveTo>
                    <a:pt x="951471" y="153200"/>
                  </a:moveTo>
                  <a:lnTo>
                    <a:pt x="910069" y="153200"/>
                  </a:lnTo>
                  <a:lnTo>
                    <a:pt x="910069" y="336156"/>
                  </a:lnTo>
                  <a:lnTo>
                    <a:pt x="951471" y="336156"/>
                  </a:lnTo>
                  <a:lnTo>
                    <a:pt x="951471" y="153200"/>
                  </a:lnTo>
                  <a:close/>
                </a:path>
                <a:path w="956309" h="427355">
                  <a:moveTo>
                    <a:pt x="956005" y="97205"/>
                  </a:moveTo>
                  <a:lnTo>
                    <a:pt x="953643" y="91490"/>
                  </a:lnTo>
                  <a:lnTo>
                    <a:pt x="943787" y="82423"/>
                  </a:lnTo>
                  <a:lnTo>
                    <a:pt x="937869" y="80251"/>
                  </a:lnTo>
                  <a:lnTo>
                    <a:pt x="924064" y="80251"/>
                  </a:lnTo>
                  <a:lnTo>
                    <a:pt x="918159" y="82423"/>
                  </a:lnTo>
                  <a:lnTo>
                    <a:pt x="913422" y="86956"/>
                  </a:lnTo>
                  <a:lnTo>
                    <a:pt x="908494" y="91490"/>
                  </a:lnTo>
                  <a:lnTo>
                    <a:pt x="906119" y="97205"/>
                  </a:lnTo>
                  <a:lnTo>
                    <a:pt x="906119" y="110617"/>
                  </a:lnTo>
                  <a:lnTo>
                    <a:pt x="908685" y="116332"/>
                  </a:lnTo>
                  <a:lnTo>
                    <a:pt x="913422" y="120675"/>
                  </a:lnTo>
                  <a:lnTo>
                    <a:pt x="918159" y="125209"/>
                  </a:lnTo>
                  <a:lnTo>
                    <a:pt x="924064" y="127368"/>
                  </a:lnTo>
                  <a:lnTo>
                    <a:pt x="937869" y="127368"/>
                  </a:lnTo>
                  <a:lnTo>
                    <a:pt x="943787" y="125006"/>
                  </a:lnTo>
                  <a:lnTo>
                    <a:pt x="953643" y="115938"/>
                  </a:lnTo>
                  <a:lnTo>
                    <a:pt x="955916" y="110617"/>
                  </a:lnTo>
                  <a:lnTo>
                    <a:pt x="956005" y="97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27546" y="768905"/>
              <a:ext cx="163052" cy="18729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416423" y="685312"/>
              <a:ext cx="178435" cy="275590"/>
            </a:xfrm>
            <a:custGeom>
              <a:avLst/>
              <a:gdLst/>
              <a:ahLst/>
              <a:cxnLst/>
              <a:rect l="l" t="t" r="r" b="b"/>
              <a:pathLst>
                <a:path w="178434" h="275590">
                  <a:moveTo>
                    <a:pt x="82217" y="83390"/>
                  </a:moveTo>
                  <a:lnTo>
                    <a:pt x="63303" y="85239"/>
                  </a:lnTo>
                  <a:lnTo>
                    <a:pt x="64146" y="85239"/>
                  </a:lnTo>
                  <a:lnTo>
                    <a:pt x="48650" y="90290"/>
                  </a:lnTo>
                  <a:lnTo>
                    <a:pt x="12647" y="125652"/>
                  </a:lnTo>
                  <a:lnTo>
                    <a:pt x="90" y="182161"/>
                  </a:lnTo>
                  <a:lnTo>
                    <a:pt x="0" y="183544"/>
                  </a:lnTo>
                  <a:lnTo>
                    <a:pt x="5052" y="221399"/>
                  </a:lnTo>
                  <a:lnTo>
                    <a:pt x="31330" y="261219"/>
                  </a:lnTo>
                  <a:lnTo>
                    <a:pt x="74332" y="275028"/>
                  </a:lnTo>
                  <a:lnTo>
                    <a:pt x="93817" y="272840"/>
                  </a:lnTo>
                  <a:lnTo>
                    <a:pt x="110584" y="266253"/>
                  </a:lnTo>
                  <a:lnTo>
                    <a:pt x="124651" y="255229"/>
                  </a:lnTo>
                  <a:lnTo>
                    <a:pt x="134153" y="242296"/>
                  </a:lnTo>
                  <a:lnTo>
                    <a:pt x="89903" y="242296"/>
                  </a:lnTo>
                  <a:lnTo>
                    <a:pt x="80048" y="241332"/>
                  </a:lnTo>
                  <a:lnTo>
                    <a:pt x="79779" y="241332"/>
                  </a:lnTo>
                  <a:lnTo>
                    <a:pt x="70537" y="238280"/>
                  </a:lnTo>
                  <a:lnTo>
                    <a:pt x="46011" y="207106"/>
                  </a:lnTo>
                  <a:lnTo>
                    <a:pt x="42868" y="183544"/>
                  </a:lnTo>
                  <a:lnTo>
                    <a:pt x="42784" y="182161"/>
                  </a:lnTo>
                  <a:lnTo>
                    <a:pt x="50187" y="143599"/>
                  </a:lnTo>
                  <a:lnTo>
                    <a:pt x="81448" y="117783"/>
                  </a:lnTo>
                  <a:lnTo>
                    <a:pt x="92468" y="116708"/>
                  </a:lnTo>
                  <a:lnTo>
                    <a:pt x="178235" y="116708"/>
                  </a:lnTo>
                  <a:lnTo>
                    <a:pt x="178235" y="112959"/>
                  </a:lnTo>
                  <a:lnTo>
                    <a:pt x="136037" y="112959"/>
                  </a:lnTo>
                  <a:lnTo>
                    <a:pt x="126354" y="100026"/>
                  </a:lnTo>
                  <a:lnTo>
                    <a:pt x="114157" y="90785"/>
                  </a:lnTo>
                  <a:lnTo>
                    <a:pt x="99445" y="85239"/>
                  </a:lnTo>
                  <a:lnTo>
                    <a:pt x="82217" y="83390"/>
                  </a:lnTo>
                  <a:close/>
                </a:path>
                <a:path w="178434" h="275590">
                  <a:moveTo>
                    <a:pt x="178235" y="239730"/>
                  </a:moveTo>
                  <a:lnTo>
                    <a:pt x="136823" y="239730"/>
                  </a:lnTo>
                  <a:lnTo>
                    <a:pt x="136823" y="270881"/>
                  </a:lnTo>
                  <a:lnTo>
                    <a:pt x="178235" y="270881"/>
                  </a:lnTo>
                  <a:lnTo>
                    <a:pt x="178235" y="239730"/>
                  </a:lnTo>
                  <a:close/>
                </a:path>
                <a:path w="178434" h="275590">
                  <a:moveTo>
                    <a:pt x="178235" y="116708"/>
                  </a:moveTo>
                  <a:lnTo>
                    <a:pt x="92468" y="116708"/>
                  </a:lnTo>
                  <a:lnTo>
                    <a:pt x="101818" y="117558"/>
                  </a:lnTo>
                  <a:lnTo>
                    <a:pt x="110335" y="120108"/>
                  </a:lnTo>
                  <a:lnTo>
                    <a:pt x="136641" y="154049"/>
                  </a:lnTo>
                  <a:lnTo>
                    <a:pt x="137419" y="187292"/>
                  </a:lnTo>
                  <a:lnTo>
                    <a:pt x="136578" y="198637"/>
                  </a:lnTo>
                  <a:lnTo>
                    <a:pt x="117268" y="233567"/>
                  </a:lnTo>
                  <a:lnTo>
                    <a:pt x="89903" y="242296"/>
                  </a:lnTo>
                  <a:lnTo>
                    <a:pt x="134153" y="242296"/>
                  </a:lnTo>
                  <a:lnTo>
                    <a:pt x="136037" y="239730"/>
                  </a:lnTo>
                  <a:lnTo>
                    <a:pt x="178235" y="239730"/>
                  </a:lnTo>
                  <a:lnTo>
                    <a:pt x="178235" y="116708"/>
                  </a:lnTo>
                  <a:close/>
                </a:path>
                <a:path w="178434" h="275590">
                  <a:moveTo>
                    <a:pt x="178235" y="0"/>
                  </a:moveTo>
                  <a:lnTo>
                    <a:pt x="136823" y="0"/>
                  </a:lnTo>
                  <a:lnTo>
                    <a:pt x="136823" y="112959"/>
                  </a:lnTo>
                  <a:lnTo>
                    <a:pt x="178235" y="112959"/>
                  </a:lnTo>
                  <a:lnTo>
                    <a:pt x="178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624222" y="768904"/>
              <a:ext cx="188088" cy="19143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818228" y="773239"/>
              <a:ext cx="269875" cy="183515"/>
            </a:xfrm>
            <a:custGeom>
              <a:avLst/>
              <a:gdLst/>
              <a:ahLst/>
              <a:cxnLst/>
              <a:rect l="l" t="t" r="r" b="b"/>
              <a:pathLst>
                <a:path w="269875" h="183515">
                  <a:moveTo>
                    <a:pt x="269311" y="0"/>
                  </a:moveTo>
                  <a:lnTo>
                    <a:pt x="229877" y="0"/>
                  </a:lnTo>
                  <a:lnTo>
                    <a:pt x="195774" y="138404"/>
                  </a:lnTo>
                  <a:lnTo>
                    <a:pt x="194789" y="143723"/>
                  </a:lnTo>
                  <a:lnTo>
                    <a:pt x="194590" y="148058"/>
                  </a:lnTo>
                  <a:lnTo>
                    <a:pt x="193407" y="148058"/>
                  </a:lnTo>
                  <a:lnTo>
                    <a:pt x="192810" y="141754"/>
                  </a:lnTo>
                  <a:lnTo>
                    <a:pt x="192025" y="136435"/>
                  </a:lnTo>
                  <a:lnTo>
                    <a:pt x="158110" y="0"/>
                  </a:lnTo>
                  <a:lnTo>
                    <a:pt x="119273" y="0"/>
                  </a:lnTo>
                  <a:lnTo>
                    <a:pt x="80636" y="137220"/>
                  </a:lnTo>
                  <a:lnTo>
                    <a:pt x="79652" y="142739"/>
                  </a:lnTo>
                  <a:lnTo>
                    <a:pt x="79254" y="147670"/>
                  </a:lnTo>
                  <a:lnTo>
                    <a:pt x="78070" y="147670"/>
                  </a:lnTo>
                  <a:lnTo>
                    <a:pt x="77673" y="141158"/>
                  </a:lnTo>
                  <a:lnTo>
                    <a:pt x="76887" y="135838"/>
                  </a:lnTo>
                  <a:lnTo>
                    <a:pt x="42784" y="0"/>
                  </a:lnTo>
                  <a:lnTo>
                    <a:pt x="0" y="0"/>
                  </a:lnTo>
                  <a:lnTo>
                    <a:pt x="53422" y="182758"/>
                  </a:lnTo>
                  <a:lnTo>
                    <a:pt x="96007" y="182758"/>
                  </a:lnTo>
                  <a:lnTo>
                    <a:pt x="133870" y="52050"/>
                  </a:lnTo>
                  <a:lnTo>
                    <a:pt x="135053" y="46920"/>
                  </a:lnTo>
                  <a:lnTo>
                    <a:pt x="135241" y="42784"/>
                  </a:lnTo>
                  <a:lnTo>
                    <a:pt x="136037" y="42784"/>
                  </a:lnTo>
                  <a:lnTo>
                    <a:pt x="136425" y="48899"/>
                  </a:lnTo>
                  <a:lnTo>
                    <a:pt x="137220" y="54218"/>
                  </a:lnTo>
                  <a:lnTo>
                    <a:pt x="171910" y="182957"/>
                  </a:lnTo>
                  <a:lnTo>
                    <a:pt x="215291" y="182957"/>
                  </a:lnTo>
                  <a:lnTo>
                    <a:pt x="269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94045" y="768905"/>
              <a:ext cx="129723" cy="1918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288036" y="694187"/>
              <a:ext cx="229870" cy="262255"/>
            </a:xfrm>
            <a:custGeom>
              <a:avLst/>
              <a:gdLst/>
              <a:ahLst/>
              <a:cxnLst/>
              <a:rect l="l" t="t" r="r" b="b"/>
              <a:pathLst>
                <a:path w="229869" h="262255">
                  <a:moveTo>
                    <a:pt x="95224" y="0"/>
                  </a:moveTo>
                  <a:lnTo>
                    <a:pt x="77482" y="0"/>
                  </a:lnTo>
                  <a:lnTo>
                    <a:pt x="70777" y="4927"/>
                  </a:lnTo>
                  <a:lnTo>
                    <a:pt x="64071" y="9258"/>
                  </a:lnTo>
                  <a:lnTo>
                    <a:pt x="26428" y="29375"/>
                  </a:lnTo>
                  <a:lnTo>
                    <a:pt x="0" y="39027"/>
                  </a:lnTo>
                  <a:lnTo>
                    <a:pt x="0" y="74333"/>
                  </a:lnTo>
                  <a:lnTo>
                    <a:pt x="35966" y="61506"/>
                  </a:lnTo>
                  <a:lnTo>
                    <a:pt x="53822" y="50863"/>
                  </a:lnTo>
                  <a:lnTo>
                    <a:pt x="53822" y="262026"/>
                  </a:lnTo>
                  <a:lnTo>
                    <a:pt x="95224" y="262026"/>
                  </a:lnTo>
                  <a:lnTo>
                    <a:pt x="95224" y="190"/>
                  </a:lnTo>
                  <a:lnTo>
                    <a:pt x="95224" y="0"/>
                  </a:lnTo>
                  <a:close/>
                </a:path>
                <a:path w="229869" h="262255">
                  <a:moveTo>
                    <a:pt x="229692" y="0"/>
                  </a:moveTo>
                  <a:lnTo>
                    <a:pt x="211937" y="0"/>
                  </a:lnTo>
                  <a:lnTo>
                    <a:pt x="205244" y="4927"/>
                  </a:lnTo>
                  <a:lnTo>
                    <a:pt x="198539" y="9258"/>
                  </a:lnTo>
                  <a:lnTo>
                    <a:pt x="160883" y="29375"/>
                  </a:lnTo>
                  <a:lnTo>
                    <a:pt x="134467" y="39027"/>
                  </a:lnTo>
                  <a:lnTo>
                    <a:pt x="134467" y="74333"/>
                  </a:lnTo>
                  <a:lnTo>
                    <a:pt x="170434" y="61506"/>
                  </a:lnTo>
                  <a:lnTo>
                    <a:pt x="188290" y="50863"/>
                  </a:lnTo>
                  <a:lnTo>
                    <a:pt x="188290" y="262026"/>
                  </a:lnTo>
                  <a:lnTo>
                    <a:pt x="229692" y="262026"/>
                  </a:lnTo>
                  <a:lnTo>
                    <a:pt x="229692" y="190"/>
                  </a:lnTo>
                  <a:lnTo>
                    <a:pt x="2296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935609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Five</a:t>
            </a:r>
            <a:r>
              <a:rPr dirty="0" spc="-10"/>
              <a:t> </a:t>
            </a:r>
            <a:r>
              <a:rPr dirty="0"/>
              <a:t>features.</a:t>
            </a:r>
            <a:r>
              <a:rPr dirty="0" spc="-10"/>
              <a:t> </a:t>
            </a:r>
            <a:r>
              <a:rPr dirty="0"/>
              <a:t>Five</a:t>
            </a:r>
            <a:r>
              <a:rPr dirty="0" spc="-10"/>
              <a:t> shortcuts. </a:t>
            </a:r>
            <a:r>
              <a:rPr dirty="0"/>
              <a:t>Available</a:t>
            </a:r>
            <a:r>
              <a:rPr dirty="0" spc="-90"/>
              <a:t> </a:t>
            </a:r>
            <a:r>
              <a:rPr dirty="0"/>
              <a:t>right</a:t>
            </a:r>
            <a:r>
              <a:rPr dirty="0" spc="-90"/>
              <a:t> </a:t>
            </a:r>
            <a:r>
              <a:rPr dirty="0" spc="-20"/>
              <a:t>now.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573669" y="2196713"/>
            <a:ext cx="7211695" cy="729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2300" i="1">
                <a:latin typeface="Arial"/>
                <a:cs typeface="Arial"/>
              </a:rPr>
              <a:t>Each</a:t>
            </a:r>
            <a:r>
              <a:rPr dirty="0" sz="2300" spc="-15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of</a:t>
            </a:r>
            <a:r>
              <a:rPr dirty="0" sz="2300" spc="-10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these</a:t>
            </a:r>
            <a:r>
              <a:rPr dirty="0" sz="2300" spc="-15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works</a:t>
            </a:r>
            <a:r>
              <a:rPr dirty="0" sz="2300" spc="-10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from</a:t>
            </a:r>
            <a:r>
              <a:rPr dirty="0" sz="2300" spc="-15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a</a:t>
            </a:r>
            <a:r>
              <a:rPr dirty="0" sz="2300" spc="-10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single</a:t>
            </a:r>
            <a:r>
              <a:rPr dirty="0" sz="2300" spc="-15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keystroke</a:t>
            </a:r>
            <a:r>
              <a:rPr dirty="0" sz="2300" spc="-10" i="1">
                <a:latin typeface="Arial"/>
                <a:cs typeface="Arial"/>
              </a:rPr>
              <a:t> </a:t>
            </a:r>
            <a:r>
              <a:rPr dirty="0" sz="2300" i="1">
                <a:latin typeface="Arial"/>
                <a:cs typeface="Arial"/>
              </a:rPr>
              <a:t>and</a:t>
            </a:r>
            <a:r>
              <a:rPr dirty="0" sz="2300" spc="-10" i="1">
                <a:latin typeface="Arial"/>
                <a:cs typeface="Arial"/>
              </a:rPr>
              <a:t> needs </a:t>
            </a:r>
            <a:r>
              <a:rPr dirty="0" sz="2300" i="1">
                <a:latin typeface="Arial"/>
                <a:cs typeface="Arial"/>
              </a:rPr>
              <a:t>no</a:t>
            </a:r>
            <a:r>
              <a:rPr dirty="0" sz="2300" spc="-5" i="1">
                <a:latin typeface="Arial"/>
                <a:cs typeface="Arial"/>
              </a:rPr>
              <a:t> </a:t>
            </a:r>
            <a:r>
              <a:rPr dirty="0" sz="2300" spc="-10" i="1">
                <a:latin typeface="Arial"/>
                <a:cs typeface="Arial"/>
              </a:rPr>
              <a:t>setup.</a:t>
            </a:r>
            <a:endParaRPr sz="2300">
              <a:latin typeface="Arial"/>
              <a:cs typeface="Arial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586369" y="3895169"/>
          <a:ext cx="8411210" cy="6160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2785"/>
                <a:gridCol w="2387600"/>
                <a:gridCol w="3973195"/>
              </a:tblGrid>
              <a:tr h="622300"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feature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8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shortcut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What</a:t>
                      </a:r>
                      <a:r>
                        <a:rPr dirty="0" sz="18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does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do?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66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12769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010" marR="292100">
                        <a:lnSpc>
                          <a:spcPct val="100800"/>
                        </a:lnSpc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Improved 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 Search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 marL="287655" indent="-207010">
                        <a:lnSpc>
                          <a:spcPct val="100000"/>
                        </a:lnSpc>
                        <a:spcBef>
                          <a:spcPts val="1070"/>
                        </a:spcBef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287655" marR="314960" indent="-207645">
                        <a:lnSpc>
                          <a:spcPct val="100800"/>
                        </a:lnSpc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350" spc="-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search</a:t>
                      </a:r>
                      <a:r>
                        <a:rPr dirty="0" sz="1350" spc="-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bar</a:t>
                      </a:r>
                      <a:r>
                        <a:rPr dirty="0" sz="1350" spc="-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350" spc="-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File 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Explorer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287655" indent="-207010">
                        <a:lnSpc>
                          <a:spcPct val="100000"/>
                        </a:lnSpc>
                        <a:spcBef>
                          <a:spcPts val="15"/>
                        </a:spcBef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taskbar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13589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0010" marR="97790">
                        <a:lnSpc>
                          <a:spcPct val="102499"/>
                        </a:lnSpc>
                        <a:spcBef>
                          <a:spcPts val="5"/>
                        </a:spcBef>
                      </a:pP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Describe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file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own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words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be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image,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text</a:t>
                      </a:r>
                      <a:r>
                        <a:rPr dirty="0" sz="1150" spc="5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something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else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—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get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relevant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results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(even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when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name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doesn’t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match).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0248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Click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click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1238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388620">
                        <a:lnSpc>
                          <a:spcPct val="102499"/>
                        </a:lnSpc>
                        <a:spcBef>
                          <a:spcPts val="1155"/>
                        </a:spcBef>
                      </a:pP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Highlight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text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images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anywhere</a:t>
                      </a:r>
                      <a:r>
                        <a:rPr dirty="0" sz="1150" spc="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screen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open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content</a:t>
                      </a:r>
                      <a:r>
                        <a:rPr dirty="0" sz="1150" spc="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Word,</a:t>
                      </a:r>
                      <a:r>
                        <a:rPr dirty="0" sz="1150" spc="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set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50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Teams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meeting</a:t>
                      </a:r>
                      <a:r>
                        <a:rPr dirty="0" sz="1150" spc="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highlighted</a:t>
                      </a:r>
                      <a:r>
                        <a:rPr dirty="0" sz="11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email</a:t>
                      </a:r>
                      <a:r>
                        <a:rPr dirty="0" sz="11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address,</a:t>
                      </a:r>
                      <a:r>
                        <a:rPr dirty="0" sz="11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copy</a:t>
                      </a:r>
                      <a:r>
                        <a:rPr dirty="0" sz="11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images,</a:t>
                      </a:r>
                      <a:r>
                        <a:rPr dirty="0" sz="1150" spc="6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blur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backgrounds,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run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visual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search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Bing.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14668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0363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010" marR="290830">
                        <a:lnSpc>
                          <a:spcPct val="1008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Captions</a:t>
                      </a:r>
                      <a:r>
                        <a:rPr dirty="0" sz="13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(with translation)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1066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 marL="287655" indent="-207010">
                        <a:lnSpc>
                          <a:spcPct val="100000"/>
                        </a:lnSpc>
                        <a:spcBef>
                          <a:spcPts val="775"/>
                        </a:spcBef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Ctrl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287655" marR="237490" indent="-207645">
                        <a:lnSpc>
                          <a:spcPct val="100800"/>
                        </a:lnSpc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9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1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Accessibility settings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9842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0010" marR="81915">
                        <a:lnSpc>
                          <a:spcPct val="102499"/>
                        </a:lnSpc>
                      </a:pP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Real-time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translation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40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languages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English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25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into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Simplified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Chinese,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50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Teams</a:t>
                      </a:r>
                      <a:r>
                        <a:rPr dirty="0" sz="1150" spc="3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150" spc="3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other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tools,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pre-recorded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content,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even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offline.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742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099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010" marR="532130">
                        <a:lnSpc>
                          <a:spcPct val="100800"/>
                        </a:lnSpc>
                        <a:spcBef>
                          <a:spcPts val="5"/>
                        </a:spcBef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Studio Effects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87655" indent="-207010">
                        <a:lnSpc>
                          <a:spcPct val="100000"/>
                        </a:lnSpc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6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350">
                        <a:latin typeface="Arial"/>
                        <a:cs typeface="Arial"/>
                      </a:endParaRPr>
                    </a:p>
                    <a:p>
                      <a:pPr marL="287655" indent="-207010">
                        <a:lnSpc>
                          <a:spcPct val="100000"/>
                        </a:lnSpc>
                        <a:spcBef>
                          <a:spcPts val="10"/>
                        </a:spcBef>
                        <a:buChar char="•"/>
                        <a:tabLst>
                          <a:tab pos="287655" algn="l"/>
                        </a:tabLst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Taskbar</a:t>
                      </a:r>
                      <a:r>
                        <a:rPr dirty="0" sz="1350" spc="-5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volume</a:t>
                      </a:r>
                      <a:r>
                        <a:rPr dirty="0" sz="1350" spc="-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icon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just" marL="80010" marR="847090">
                        <a:lnSpc>
                          <a:spcPct val="102499"/>
                        </a:lnSpc>
                      </a:pP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Adjust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camera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creative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filters,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lighting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adjustment,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portrait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blur,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auto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eye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contact,</a:t>
                      </a:r>
                      <a:r>
                        <a:rPr dirty="0" sz="1150" spc="7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automatic</a:t>
                      </a:r>
                      <a:r>
                        <a:rPr dirty="0" sz="1150" spc="7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framing.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1060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0998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dirty="0" sz="13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Recall </a:t>
                      </a:r>
                      <a:r>
                        <a:rPr dirty="0" sz="13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(preview)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</a:pP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350" spc="-2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350" spc="-15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350" spc="-50" b="1" i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</a:t>
                      </a:r>
                      <a:endParaRPr sz="13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0010" marR="489584">
                        <a:lnSpc>
                          <a:spcPct val="102499"/>
                        </a:lnSpc>
                      </a:pP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Retrieves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past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work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description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such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as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“presentation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arrows,”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1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Agent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Settings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(Windows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key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+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I)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changes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device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settings</a:t>
                      </a:r>
                      <a:r>
                        <a:rPr dirty="0" sz="1150" spc="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1150" spc="5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6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plain</a:t>
                      </a:r>
                      <a:r>
                        <a:rPr dirty="0" sz="1150" spc="4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request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like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“Can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make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my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screen</a:t>
                      </a:r>
                      <a:r>
                        <a:rPr dirty="0" sz="1150" spc="4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brighter?”</a:t>
                      </a:r>
                      <a:endParaRPr sz="1150">
                        <a:latin typeface="Arial"/>
                        <a:cs typeface="Arial"/>
                      </a:endParaRPr>
                    </a:p>
                  </a:txBody>
                  <a:tcPr marL="0" marR="0" marB="0" marT="165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4272280"/>
            <a:chOff x="0" y="0"/>
            <a:chExt cx="20104100" cy="4272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42721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14127" y="623982"/>
              <a:ext cx="938530" cy="419734"/>
            </a:xfrm>
            <a:custGeom>
              <a:avLst/>
              <a:gdLst/>
              <a:ahLst/>
              <a:cxnLst/>
              <a:rect l="l" t="t" r="r" b="b"/>
              <a:pathLst>
                <a:path w="938530" h="419734">
                  <a:moveTo>
                    <a:pt x="197789" y="221589"/>
                  </a:moveTo>
                  <a:lnTo>
                    <a:pt x="0" y="221589"/>
                  </a:lnTo>
                  <a:lnTo>
                    <a:pt x="0" y="419379"/>
                  </a:lnTo>
                  <a:lnTo>
                    <a:pt x="197789" y="419379"/>
                  </a:lnTo>
                  <a:lnTo>
                    <a:pt x="197789" y="221589"/>
                  </a:lnTo>
                  <a:close/>
                </a:path>
                <a:path w="938530" h="419734">
                  <a:moveTo>
                    <a:pt x="197789" y="0"/>
                  </a:moveTo>
                  <a:lnTo>
                    <a:pt x="0" y="0"/>
                  </a:lnTo>
                  <a:lnTo>
                    <a:pt x="0" y="197789"/>
                  </a:lnTo>
                  <a:lnTo>
                    <a:pt x="197789" y="197789"/>
                  </a:lnTo>
                  <a:lnTo>
                    <a:pt x="197789" y="0"/>
                  </a:lnTo>
                  <a:close/>
                </a:path>
                <a:path w="938530" h="419734">
                  <a:moveTo>
                    <a:pt x="419392" y="221589"/>
                  </a:moveTo>
                  <a:lnTo>
                    <a:pt x="221615" y="221589"/>
                  </a:lnTo>
                  <a:lnTo>
                    <a:pt x="221615" y="419379"/>
                  </a:lnTo>
                  <a:lnTo>
                    <a:pt x="419392" y="419379"/>
                  </a:lnTo>
                  <a:lnTo>
                    <a:pt x="419392" y="221589"/>
                  </a:lnTo>
                  <a:close/>
                </a:path>
                <a:path w="938530" h="419734">
                  <a:moveTo>
                    <a:pt x="419392" y="0"/>
                  </a:moveTo>
                  <a:lnTo>
                    <a:pt x="221615" y="0"/>
                  </a:lnTo>
                  <a:lnTo>
                    <a:pt x="221615" y="197789"/>
                  </a:lnTo>
                  <a:lnTo>
                    <a:pt x="419392" y="197789"/>
                  </a:lnTo>
                  <a:lnTo>
                    <a:pt x="419392" y="0"/>
                  </a:lnTo>
                  <a:close/>
                </a:path>
                <a:path w="938530" h="419734">
                  <a:moveTo>
                    <a:pt x="875563" y="78384"/>
                  </a:moveTo>
                  <a:lnTo>
                    <a:pt x="832396" y="78384"/>
                  </a:lnTo>
                  <a:lnTo>
                    <a:pt x="785380" y="272872"/>
                  </a:lnTo>
                  <a:lnTo>
                    <a:pt x="784021" y="280631"/>
                  </a:lnTo>
                  <a:lnTo>
                    <a:pt x="783628" y="286423"/>
                  </a:lnTo>
                  <a:lnTo>
                    <a:pt x="782853" y="286423"/>
                  </a:lnTo>
                  <a:lnTo>
                    <a:pt x="782091" y="277710"/>
                  </a:lnTo>
                  <a:lnTo>
                    <a:pt x="780732" y="270370"/>
                  </a:lnTo>
                  <a:lnTo>
                    <a:pt x="731570" y="78574"/>
                  </a:lnTo>
                  <a:lnTo>
                    <a:pt x="688606" y="78574"/>
                  </a:lnTo>
                  <a:lnTo>
                    <a:pt x="637133" y="262623"/>
                  </a:lnTo>
                  <a:lnTo>
                    <a:pt x="634415" y="272872"/>
                  </a:lnTo>
                  <a:lnTo>
                    <a:pt x="632675" y="280809"/>
                  </a:lnTo>
                  <a:lnTo>
                    <a:pt x="632282" y="286816"/>
                  </a:lnTo>
                  <a:lnTo>
                    <a:pt x="631317" y="286816"/>
                  </a:lnTo>
                  <a:lnTo>
                    <a:pt x="630936" y="278485"/>
                  </a:lnTo>
                  <a:lnTo>
                    <a:pt x="629767" y="270370"/>
                  </a:lnTo>
                  <a:lnTo>
                    <a:pt x="582155" y="78574"/>
                  </a:lnTo>
                  <a:lnTo>
                    <a:pt x="536486" y="78574"/>
                  </a:lnTo>
                  <a:lnTo>
                    <a:pt x="606742" y="329780"/>
                  </a:lnTo>
                  <a:lnTo>
                    <a:pt x="654926" y="329780"/>
                  </a:lnTo>
                  <a:lnTo>
                    <a:pt x="702932" y="153670"/>
                  </a:lnTo>
                  <a:lnTo>
                    <a:pt x="705256" y="145923"/>
                  </a:lnTo>
                  <a:lnTo>
                    <a:pt x="706602" y="137795"/>
                  </a:lnTo>
                  <a:lnTo>
                    <a:pt x="707186" y="129463"/>
                  </a:lnTo>
                  <a:lnTo>
                    <a:pt x="707961" y="129463"/>
                  </a:lnTo>
                  <a:lnTo>
                    <a:pt x="708342" y="138366"/>
                  </a:lnTo>
                  <a:lnTo>
                    <a:pt x="709701" y="146507"/>
                  </a:lnTo>
                  <a:lnTo>
                    <a:pt x="759434" y="329971"/>
                  </a:lnTo>
                  <a:lnTo>
                    <a:pt x="806665" y="329971"/>
                  </a:lnTo>
                  <a:lnTo>
                    <a:pt x="875563" y="78574"/>
                  </a:lnTo>
                  <a:lnTo>
                    <a:pt x="875563" y="78384"/>
                  </a:lnTo>
                  <a:close/>
                </a:path>
                <a:path w="938530" h="419734">
                  <a:moveTo>
                    <a:pt x="934021" y="150368"/>
                  </a:moveTo>
                  <a:lnTo>
                    <a:pt x="893381" y="150368"/>
                  </a:lnTo>
                  <a:lnTo>
                    <a:pt x="893381" y="329971"/>
                  </a:lnTo>
                  <a:lnTo>
                    <a:pt x="934021" y="329971"/>
                  </a:lnTo>
                  <a:lnTo>
                    <a:pt x="934021" y="150368"/>
                  </a:lnTo>
                  <a:close/>
                </a:path>
                <a:path w="938530" h="419734">
                  <a:moveTo>
                    <a:pt x="938466" y="95402"/>
                  </a:moveTo>
                  <a:lnTo>
                    <a:pt x="936142" y="89789"/>
                  </a:lnTo>
                  <a:lnTo>
                    <a:pt x="926465" y="80886"/>
                  </a:lnTo>
                  <a:lnTo>
                    <a:pt x="920661" y="78765"/>
                  </a:lnTo>
                  <a:lnTo>
                    <a:pt x="907110" y="78765"/>
                  </a:lnTo>
                  <a:lnTo>
                    <a:pt x="901306" y="80886"/>
                  </a:lnTo>
                  <a:lnTo>
                    <a:pt x="896658" y="85344"/>
                  </a:lnTo>
                  <a:lnTo>
                    <a:pt x="891819" y="89789"/>
                  </a:lnTo>
                  <a:lnTo>
                    <a:pt x="889495" y="95402"/>
                  </a:lnTo>
                  <a:lnTo>
                    <a:pt x="889495" y="108572"/>
                  </a:lnTo>
                  <a:lnTo>
                    <a:pt x="892022" y="114173"/>
                  </a:lnTo>
                  <a:lnTo>
                    <a:pt x="896658" y="118440"/>
                  </a:lnTo>
                  <a:lnTo>
                    <a:pt x="901306" y="122885"/>
                  </a:lnTo>
                  <a:lnTo>
                    <a:pt x="907110" y="125018"/>
                  </a:lnTo>
                  <a:lnTo>
                    <a:pt x="920661" y="125018"/>
                  </a:lnTo>
                  <a:lnTo>
                    <a:pt x="926465" y="122694"/>
                  </a:lnTo>
                  <a:lnTo>
                    <a:pt x="936142" y="113792"/>
                  </a:lnTo>
                  <a:lnTo>
                    <a:pt x="938390" y="108572"/>
                  </a:lnTo>
                  <a:lnTo>
                    <a:pt x="938466" y="954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88396" y="770091"/>
              <a:ext cx="160057" cy="18385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73807" y="688032"/>
              <a:ext cx="175260" cy="270510"/>
            </a:xfrm>
            <a:custGeom>
              <a:avLst/>
              <a:gdLst/>
              <a:ahLst/>
              <a:cxnLst/>
              <a:rect l="l" t="t" r="r" b="b"/>
              <a:pathLst>
                <a:path w="175259" h="270509">
                  <a:moveTo>
                    <a:pt x="80709" y="81861"/>
                  </a:moveTo>
                  <a:lnTo>
                    <a:pt x="62157" y="83675"/>
                  </a:lnTo>
                  <a:lnTo>
                    <a:pt x="62975" y="83675"/>
                  </a:lnTo>
                  <a:lnTo>
                    <a:pt x="47757" y="88636"/>
                  </a:lnTo>
                  <a:lnTo>
                    <a:pt x="12408" y="123350"/>
                  </a:lnTo>
                  <a:lnTo>
                    <a:pt x="88" y="178821"/>
                  </a:lnTo>
                  <a:lnTo>
                    <a:pt x="0" y="180182"/>
                  </a:lnTo>
                  <a:lnTo>
                    <a:pt x="1236" y="199851"/>
                  </a:lnTo>
                  <a:lnTo>
                    <a:pt x="19936" y="245793"/>
                  </a:lnTo>
                  <a:lnTo>
                    <a:pt x="57245" y="268487"/>
                  </a:lnTo>
                  <a:lnTo>
                    <a:pt x="72961" y="269981"/>
                  </a:lnTo>
                  <a:lnTo>
                    <a:pt x="92088" y="267835"/>
                  </a:lnTo>
                  <a:lnTo>
                    <a:pt x="108550" y="261371"/>
                  </a:lnTo>
                  <a:lnTo>
                    <a:pt x="122363" y="250553"/>
                  </a:lnTo>
                  <a:lnTo>
                    <a:pt x="131698" y="237856"/>
                  </a:lnTo>
                  <a:lnTo>
                    <a:pt x="88259" y="237856"/>
                  </a:lnTo>
                  <a:lnTo>
                    <a:pt x="78567" y="236909"/>
                  </a:lnTo>
                  <a:lnTo>
                    <a:pt x="78310" y="236909"/>
                  </a:lnTo>
                  <a:lnTo>
                    <a:pt x="69237" y="233913"/>
                  </a:lnTo>
                  <a:lnTo>
                    <a:pt x="45168" y="203307"/>
                  </a:lnTo>
                  <a:lnTo>
                    <a:pt x="42082" y="180182"/>
                  </a:lnTo>
                  <a:lnTo>
                    <a:pt x="41998" y="178821"/>
                  </a:lnTo>
                  <a:lnTo>
                    <a:pt x="49265" y="140966"/>
                  </a:lnTo>
                  <a:lnTo>
                    <a:pt x="79952" y="115627"/>
                  </a:lnTo>
                  <a:lnTo>
                    <a:pt x="90772" y="114572"/>
                  </a:lnTo>
                  <a:lnTo>
                    <a:pt x="174958" y="114572"/>
                  </a:lnTo>
                  <a:lnTo>
                    <a:pt x="174958" y="110897"/>
                  </a:lnTo>
                  <a:lnTo>
                    <a:pt x="133545" y="110897"/>
                  </a:lnTo>
                  <a:lnTo>
                    <a:pt x="124035" y="98192"/>
                  </a:lnTo>
                  <a:lnTo>
                    <a:pt x="112059" y="89119"/>
                  </a:lnTo>
                  <a:lnTo>
                    <a:pt x="97617" y="83675"/>
                  </a:lnTo>
                  <a:lnTo>
                    <a:pt x="80709" y="81861"/>
                  </a:lnTo>
                  <a:close/>
                </a:path>
                <a:path w="175259" h="270509">
                  <a:moveTo>
                    <a:pt x="174958" y="235343"/>
                  </a:moveTo>
                  <a:lnTo>
                    <a:pt x="134320" y="235343"/>
                  </a:lnTo>
                  <a:lnTo>
                    <a:pt x="134320" y="265918"/>
                  </a:lnTo>
                  <a:lnTo>
                    <a:pt x="174958" y="265918"/>
                  </a:lnTo>
                  <a:lnTo>
                    <a:pt x="174958" y="235343"/>
                  </a:lnTo>
                  <a:close/>
                </a:path>
                <a:path w="175259" h="270509">
                  <a:moveTo>
                    <a:pt x="174958" y="114572"/>
                  </a:moveTo>
                  <a:lnTo>
                    <a:pt x="90772" y="114572"/>
                  </a:lnTo>
                  <a:lnTo>
                    <a:pt x="99949" y="115406"/>
                  </a:lnTo>
                  <a:lnTo>
                    <a:pt x="108309" y="117910"/>
                  </a:lnTo>
                  <a:lnTo>
                    <a:pt x="134131" y="151223"/>
                  </a:lnTo>
                  <a:lnTo>
                    <a:pt x="134896" y="183858"/>
                  </a:lnTo>
                  <a:lnTo>
                    <a:pt x="134071" y="194997"/>
                  </a:lnTo>
                  <a:lnTo>
                    <a:pt x="115113" y="229282"/>
                  </a:lnTo>
                  <a:lnTo>
                    <a:pt x="88259" y="237856"/>
                  </a:lnTo>
                  <a:lnTo>
                    <a:pt x="131698" y="237856"/>
                  </a:lnTo>
                  <a:lnTo>
                    <a:pt x="133545" y="235343"/>
                  </a:lnTo>
                  <a:lnTo>
                    <a:pt x="174958" y="235343"/>
                  </a:lnTo>
                  <a:lnTo>
                    <a:pt x="174958" y="114572"/>
                  </a:lnTo>
                  <a:close/>
                </a:path>
                <a:path w="175259" h="270509">
                  <a:moveTo>
                    <a:pt x="174958" y="0"/>
                  </a:moveTo>
                  <a:lnTo>
                    <a:pt x="134320" y="0"/>
                  </a:lnTo>
                  <a:lnTo>
                    <a:pt x="134320" y="110897"/>
                  </a:lnTo>
                  <a:lnTo>
                    <a:pt x="174958" y="110897"/>
                  </a:lnTo>
                  <a:lnTo>
                    <a:pt x="1749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77790" y="770091"/>
              <a:ext cx="184643" cy="1879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768238" y="774348"/>
              <a:ext cx="264795" cy="179705"/>
            </a:xfrm>
            <a:custGeom>
              <a:avLst/>
              <a:gdLst/>
              <a:ahLst/>
              <a:cxnLst/>
              <a:rect l="l" t="t" r="r" b="b"/>
              <a:pathLst>
                <a:path w="264794" h="179705">
                  <a:moveTo>
                    <a:pt x="264368" y="0"/>
                  </a:moveTo>
                  <a:lnTo>
                    <a:pt x="225658" y="0"/>
                  </a:lnTo>
                  <a:lnTo>
                    <a:pt x="192182" y="135859"/>
                  </a:lnTo>
                  <a:lnTo>
                    <a:pt x="191208" y="141084"/>
                  </a:lnTo>
                  <a:lnTo>
                    <a:pt x="191020" y="145346"/>
                  </a:lnTo>
                  <a:lnTo>
                    <a:pt x="189858" y="145346"/>
                  </a:lnTo>
                  <a:lnTo>
                    <a:pt x="189271" y="139147"/>
                  </a:lnTo>
                  <a:lnTo>
                    <a:pt x="188507" y="133922"/>
                  </a:lnTo>
                  <a:lnTo>
                    <a:pt x="155209" y="0"/>
                  </a:lnTo>
                  <a:lnTo>
                    <a:pt x="117085" y="0"/>
                  </a:lnTo>
                  <a:lnTo>
                    <a:pt x="79149" y="134697"/>
                  </a:lnTo>
                  <a:lnTo>
                    <a:pt x="78186" y="140121"/>
                  </a:lnTo>
                  <a:lnTo>
                    <a:pt x="77798" y="144958"/>
                  </a:lnTo>
                  <a:lnTo>
                    <a:pt x="76636" y="144958"/>
                  </a:lnTo>
                  <a:lnTo>
                    <a:pt x="76248" y="138571"/>
                  </a:lnTo>
                  <a:lnTo>
                    <a:pt x="75474" y="133346"/>
                  </a:lnTo>
                  <a:lnTo>
                    <a:pt x="41998" y="0"/>
                  </a:lnTo>
                  <a:lnTo>
                    <a:pt x="0" y="0"/>
                  </a:lnTo>
                  <a:lnTo>
                    <a:pt x="52448" y="179408"/>
                  </a:lnTo>
                  <a:lnTo>
                    <a:pt x="94248" y="179408"/>
                  </a:lnTo>
                  <a:lnTo>
                    <a:pt x="131409" y="51097"/>
                  </a:lnTo>
                  <a:lnTo>
                    <a:pt x="132571" y="46061"/>
                  </a:lnTo>
                  <a:lnTo>
                    <a:pt x="132760" y="41998"/>
                  </a:lnTo>
                  <a:lnTo>
                    <a:pt x="133535" y="41998"/>
                  </a:lnTo>
                  <a:lnTo>
                    <a:pt x="133922" y="47998"/>
                  </a:lnTo>
                  <a:lnTo>
                    <a:pt x="134697" y="53223"/>
                  </a:lnTo>
                  <a:lnTo>
                    <a:pt x="168759" y="179607"/>
                  </a:lnTo>
                  <a:lnTo>
                    <a:pt x="211344" y="179607"/>
                  </a:lnTo>
                  <a:lnTo>
                    <a:pt x="2643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38994" y="770091"/>
              <a:ext cx="127346" cy="1883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229438" y="696753"/>
              <a:ext cx="226060" cy="257810"/>
            </a:xfrm>
            <a:custGeom>
              <a:avLst/>
              <a:gdLst/>
              <a:ahLst/>
              <a:cxnLst/>
              <a:rect l="l" t="t" r="r" b="b"/>
              <a:pathLst>
                <a:path w="226059" h="257809">
                  <a:moveTo>
                    <a:pt x="93472" y="0"/>
                  </a:moveTo>
                  <a:lnTo>
                    <a:pt x="76060" y="0"/>
                  </a:lnTo>
                  <a:lnTo>
                    <a:pt x="69469" y="4838"/>
                  </a:lnTo>
                  <a:lnTo>
                    <a:pt x="62890" y="9080"/>
                  </a:lnTo>
                  <a:lnTo>
                    <a:pt x="25920" y="28829"/>
                  </a:lnTo>
                  <a:lnTo>
                    <a:pt x="0" y="38315"/>
                  </a:lnTo>
                  <a:lnTo>
                    <a:pt x="0" y="72961"/>
                  </a:lnTo>
                  <a:lnTo>
                    <a:pt x="41351" y="57175"/>
                  </a:lnTo>
                  <a:lnTo>
                    <a:pt x="52832" y="49923"/>
                  </a:lnTo>
                  <a:lnTo>
                    <a:pt x="52832" y="257200"/>
                  </a:lnTo>
                  <a:lnTo>
                    <a:pt x="93472" y="257200"/>
                  </a:lnTo>
                  <a:lnTo>
                    <a:pt x="93472" y="190"/>
                  </a:lnTo>
                  <a:lnTo>
                    <a:pt x="93472" y="0"/>
                  </a:lnTo>
                  <a:close/>
                </a:path>
                <a:path w="226059" h="257809">
                  <a:moveTo>
                    <a:pt x="225463" y="0"/>
                  </a:moveTo>
                  <a:lnTo>
                    <a:pt x="208051" y="0"/>
                  </a:lnTo>
                  <a:lnTo>
                    <a:pt x="201460" y="4838"/>
                  </a:lnTo>
                  <a:lnTo>
                    <a:pt x="194881" y="9080"/>
                  </a:lnTo>
                  <a:lnTo>
                    <a:pt x="157911" y="28829"/>
                  </a:lnTo>
                  <a:lnTo>
                    <a:pt x="131991" y="38315"/>
                  </a:lnTo>
                  <a:lnTo>
                    <a:pt x="131991" y="72961"/>
                  </a:lnTo>
                  <a:lnTo>
                    <a:pt x="173355" y="57175"/>
                  </a:lnTo>
                  <a:lnTo>
                    <a:pt x="184823" y="49923"/>
                  </a:lnTo>
                  <a:lnTo>
                    <a:pt x="184823" y="257200"/>
                  </a:lnTo>
                  <a:lnTo>
                    <a:pt x="225463" y="257200"/>
                  </a:lnTo>
                  <a:lnTo>
                    <a:pt x="225463" y="190"/>
                  </a:lnTo>
                  <a:lnTo>
                    <a:pt x="2254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935609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824970" y="4628889"/>
            <a:ext cx="12374245" cy="6134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AI</a:t>
            </a:r>
            <a:r>
              <a:rPr dirty="0" spc="-20"/>
              <a:t> </a:t>
            </a:r>
            <a:r>
              <a:rPr dirty="0"/>
              <a:t>that</a:t>
            </a:r>
            <a:r>
              <a:rPr dirty="0" spc="-15"/>
              <a:t> </a:t>
            </a:r>
            <a:r>
              <a:rPr dirty="0"/>
              <a:t>meets</a:t>
            </a:r>
            <a:r>
              <a:rPr dirty="0" spc="-15"/>
              <a:t> </a:t>
            </a:r>
            <a:r>
              <a:rPr dirty="0"/>
              <a:t>people</a:t>
            </a:r>
            <a:r>
              <a:rPr dirty="0" spc="-15"/>
              <a:t> </a:t>
            </a:r>
            <a:r>
              <a:rPr dirty="0"/>
              <a:t>inside</a:t>
            </a:r>
            <a:r>
              <a:rPr dirty="0" spc="-15"/>
              <a:t> </a:t>
            </a:r>
            <a:r>
              <a:rPr dirty="0"/>
              <a:t>the</a:t>
            </a:r>
            <a:r>
              <a:rPr dirty="0" spc="-15"/>
              <a:t> </a:t>
            </a:r>
            <a:r>
              <a:rPr dirty="0"/>
              <a:t>work</a:t>
            </a:r>
            <a:r>
              <a:rPr dirty="0" spc="-15"/>
              <a:t> </a:t>
            </a:r>
            <a:r>
              <a:rPr dirty="0"/>
              <a:t>they</a:t>
            </a:r>
            <a:r>
              <a:rPr dirty="0" spc="-15"/>
              <a:t> </a:t>
            </a:r>
            <a:r>
              <a:rPr dirty="0"/>
              <a:t>already</a:t>
            </a:r>
            <a:r>
              <a:rPr dirty="0" spc="-15"/>
              <a:t> </a:t>
            </a:r>
            <a:r>
              <a:rPr dirty="0" spc="-25"/>
              <a:t>do.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24970" y="5588232"/>
            <a:ext cx="16240760" cy="1087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>
                <a:latin typeface="Arial"/>
                <a:cs typeface="Arial"/>
              </a:rPr>
              <a:t>These</a:t>
            </a:r>
            <a:r>
              <a:rPr dirty="0" sz="2300" spc="-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are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not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separate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applications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to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learn;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these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Copilot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features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sit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inside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workflow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are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reached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from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</a:t>
            </a:r>
            <a:r>
              <a:rPr dirty="0" sz="2300" spc="-10">
                <a:latin typeface="Arial"/>
                <a:cs typeface="Arial"/>
              </a:rPr>
              <a:t> keystroke.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35"/>
              </a:spcBef>
            </a:pPr>
            <a:r>
              <a:rPr dirty="0" sz="2550" b="1">
                <a:latin typeface="Arial"/>
                <a:cs typeface="Arial"/>
              </a:rPr>
              <a:t>Here’s</a:t>
            </a:r>
            <a:r>
              <a:rPr dirty="0" sz="2550" spc="-30" b="1">
                <a:latin typeface="Arial"/>
                <a:cs typeface="Arial"/>
              </a:rPr>
              <a:t> </a:t>
            </a:r>
            <a:r>
              <a:rPr dirty="0" sz="2550" b="1">
                <a:latin typeface="Arial"/>
                <a:cs typeface="Arial"/>
              </a:rPr>
              <a:t>a</a:t>
            </a:r>
            <a:r>
              <a:rPr dirty="0" sz="2550" spc="-25" b="1">
                <a:latin typeface="Arial"/>
                <a:cs typeface="Arial"/>
              </a:rPr>
              <a:t> </a:t>
            </a:r>
            <a:r>
              <a:rPr dirty="0" sz="2550" b="1">
                <a:latin typeface="Arial"/>
                <a:cs typeface="Arial"/>
              </a:rPr>
              <a:t>few</a:t>
            </a:r>
            <a:r>
              <a:rPr dirty="0" sz="2550" spc="-30" b="1">
                <a:latin typeface="Arial"/>
                <a:cs typeface="Arial"/>
              </a:rPr>
              <a:t> </a:t>
            </a:r>
            <a:r>
              <a:rPr dirty="0" sz="2550" b="1">
                <a:latin typeface="Arial"/>
                <a:cs typeface="Arial"/>
              </a:rPr>
              <a:t>exercises</a:t>
            </a:r>
            <a:r>
              <a:rPr dirty="0" sz="2550" spc="-25" b="1">
                <a:latin typeface="Arial"/>
                <a:cs typeface="Arial"/>
              </a:rPr>
              <a:t> </a:t>
            </a:r>
            <a:r>
              <a:rPr dirty="0" sz="2550" b="1">
                <a:latin typeface="Arial"/>
                <a:cs typeface="Arial"/>
              </a:rPr>
              <a:t>to</a:t>
            </a:r>
            <a:r>
              <a:rPr dirty="0" sz="2550" spc="-25" b="1">
                <a:latin typeface="Arial"/>
                <a:cs typeface="Arial"/>
              </a:rPr>
              <a:t> </a:t>
            </a:r>
            <a:r>
              <a:rPr dirty="0" sz="2550" spc="-20" b="1">
                <a:latin typeface="Arial"/>
                <a:cs typeface="Arial"/>
              </a:rPr>
              <a:t>try:</a:t>
            </a:r>
            <a:endParaRPr sz="25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7670" y="6994551"/>
            <a:ext cx="3979545" cy="3707129"/>
          </a:xfrm>
          <a:prstGeom prst="rect">
            <a:avLst/>
          </a:prstGeom>
          <a:solidFill>
            <a:srgbClr val="0087BA"/>
          </a:solidFill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endParaRPr sz="2300">
              <a:latin typeface="Times New Roman"/>
              <a:cs typeface="Times New Roman"/>
            </a:endParaRPr>
          </a:p>
          <a:p>
            <a:pPr marL="334645" marR="1289685">
              <a:lnSpc>
                <a:spcPct val="100400"/>
              </a:lnSpc>
            </a:pP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Describe</a:t>
            </a:r>
            <a:r>
              <a:rPr dirty="0" sz="23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instead </a:t>
            </a: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remembering.</a:t>
            </a:r>
            <a:endParaRPr sz="2300">
              <a:latin typeface="Arial"/>
              <a:cs typeface="Arial"/>
            </a:endParaRPr>
          </a:p>
          <a:p>
            <a:pPr marL="334645" marR="490220">
              <a:lnSpc>
                <a:spcPct val="100400"/>
              </a:lnSpc>
              <a:spcBef>
                <a:spcPts val="855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Search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description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rather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exact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file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names,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across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text,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images</a:t>
            </a:r>
            <a:endParaRPr sz="23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10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documents.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77326" y="6994551"/>
            <a:ext cx="3979545" cy="3707129"/>
          </a:xfrm>
          <a:prstGeom prst="rect">
            <a:avLst/>
          </a:prstGeom>
          <a:solidFill>
            <a:srgbClr val="0087BA"/>
          </a:solidFill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endParaRPr sz="2300">
              <a:latin typeface="Times New Roman"/>
              <a:cs typeface="Times New Roman"/>
            </a:endParaRPr>
          </a:p>
          <a:p>
            <a:pPr marL="376555" marR="1393825">
              <a:lnSpc>
                <a:spcPct val="100400"/>
              </a:lnSpc>
            </a:pP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Act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without </a:t>
            </a: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switching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apps.</a:t>
            </a:r>
            <a:endParaRPr sz="2300">
              <a:latin typeface="Arial"/>
              <a:cs typeface="Arial"/>
            </a:endParaRPr>
          </a:p>
          <a:p>
            <a:pPr marL="376555" marR="562610">
              <a:lnSpc>
                <a:spcPct val="100400"/>
              </a:lnSpc>
              <a:spcBef>
                <a:spcPts val="855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3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highlight becomes </a:t>
            </a:r>
            <a:r>
              <a:rPr dirty="0" sz="230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Word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draft,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3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Teams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meeting,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email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reply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visual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search.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16981" y="6994551"/>
            <a:ext cx="3979545" cy="3707129"/>
          </a:xfrm>
          <a:prstGeom prst="rect">
            <a:avLst/>
          </a:prstGeom>
          <a:solidFill>
            <a:srgbClr val="0087BA"/>
          </a:solidFill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endParaRPr sz="2300">
              <a:latin typeface="Times New Roman"/>
              <a:cs typeface="Times New Roman"/>
            </a:endParaRPr>
          </a:p>
          <a:p>
            <a:pPr marL="355600" marR="329565">
              <a:lnSpc>
                <a:spcPct val="100400"/>
              </a:lnSpc>
            </a:pP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23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across</a:t>
            </a:r>
            <a:r>
              <a:rPr dirty="0" sz="23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languages </a:t>
            </a: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conditions.</a:t>
            </a:r>
            <a:endParaRPr sz="2300">
              <a:latin typeface="Arial"/>
              <a:cs typeface="Arial"/>
            </a:endParaRPr>
          </a:p>
          <a:p>
            <a:pPr marL="355600" marR="372745">
              <a:lnSpc>
                <a:spcPct val="100400"/>
              </a:lnSpc>
              <a:spcBef>
                <a:spcPts val="855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Captions 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translations cover 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live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recorded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content,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in any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conferencing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tool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endParaRPr sz="23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0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function</a:t>
            </a:r>
            <a:r>
              <a:rPr dirty="0" sz="23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offline.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156636" y="6994551"/>
            <a:ext cx="3979545" cy="3707129"/>
          </a:xfrm>
          <a:prstGeom prst="rect">
            <a:avLst/>
          </a:prstGeom>
          <a:solidFill>
            <a:srgbClr val="0087BA"/>
          </a:solidFill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endParaRPr sz="2300">
              <a:latin typeface="Times New Roman"/>
              <a:cs typeface="Times New Roman"/>
            </a:endParaRPr>
          </a:p>
          <a:p>
            <a:pPr marL="376555" marR="465455">
              <a:lnSpc>
                <a:spcPct val="100400"/>
              </a:lnSpc>
            </a:pP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Show up well and </a:t>
            </a:r>
            <a:r>
              <a:rPr dirty="0" sz="2300" spc="-20" b="1">
                <a:solidFill>
                  <a:srgbClr val="FFFFFF"/>
                </a:solidFill>
                <a:latin typeface="Arial"/>
                <a:cs typeface="Arial"/>
              </a:rPr>
              <a:t>stay </a:t>
            </a:r>
            <a:r>
              <a:rPr dirty="0" sz="2300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300" spc="-10" b="1">
                <a:solidFill>
                  <a:srgbClr val="FFFFFF"/>
                </a:solidFill>
                <a:latin typeface="Arial"/>
                <a:cs typeface="Arial"/>
              </a:rPr>
              <a:t>control.</a:t>
            </a:r>
            <a:endParaRPr sz="2300">
              <a:latin typeface="Arial"/>
              <a:cs typeface="Arial"/>
            </a:endParaRPr>
          </a:p>
          <a:p>
            <a:pPr marL="376555" marR="553085">
              <a:lnSpc>
                <a:spcPct val="100400"/>
              </a:lnSpc>
              <a:spcBef>
                <a:spcPts val="855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dirty="0" sz="23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on-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device</a:t>
            </a:r>
            <a:r>
              <a:rPr dirty="0" sz="23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video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enhancement, 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plus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Recall’s</a:t>
            </a:r>
            <a:r>
              <a:rPr dirty="0" sz="23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23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Hello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Enhanced</a:t>
            </a:r>
            <a:r>
              <a:rPr dirty="0" sz="23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Sign-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Security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requirement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3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3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policy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controls.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56262" y="0"/>
            <a:ext cx="10848340" cy="11308715"/>
            <a:chOff x="9256262" y="0"/>
            <a:chExt cx="10848340" cy="11308715"/>
          </a:xfrm>
        </p:grpSpPr>
        <p:sp>
          <p:nvSpPr>
            <p:cNvPr id="3" name="object 3"/>
            <p:cNvSpPr/>
            <p:nvPr/>
          </p:nvSpPr>
          <p:spPr>
            <a:xfrm>
              <a:off x="9256262" y="0"/>
              <a:ext cx="2597150" cy="11308715"/>
            </a:xfrm>
            <a:custGeom>
              <a:avLst/>
              <a:gdLst/>
              <a:ahLst/>
              <a:cxnLst/>
              <a:rect l="l" t="t" r="r" b="b"/>
              <a:pathLst>
                <a:path w="2597150" h="11308715">
                  <a:moveTo>
                    <a:pt x="259677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596779" y="11308556"/>
                  </a:lnTo>
                  <a:lnTo>
                    <a:pt x="2596779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1331" y="0"/>
              <a:ext cx="1051275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591331" y="0"/>
              <a:ext cx="10513060" cy="3413760"/>
            </a:xfrm>
            <a:custGeom>
              <a:avLst/>
              <a:gdLst/>
              <a:ahLst/>
              <a:cxnLst/>
              <a:rect l="l" t="t" r="r" b="b"/>
              <a:pathLst>
                <a:path w="10513060" h="3413760">
                  <a:moveTo>
                    <a:pt x="10512768" y="0"/>
                  </a:moveTo>
                  <a:lnTo>
                    <a:pt x="0" y="0"/>
                  </a:lnTo>
                  <a:lnTo>
                    <a:pt x="0" y="3413508"/>
                  </a:lnTo>
                  <a:lnTo>
                    <a:pt x="10512768" y="3413508"/>
                  </a:lnTo>
                  <a:lnTo>
                    <a:pt x="10512768" y="0"/>
                  </a:ln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214126" y="627906"/>
              <a:ext cx="921385" cy="412115"/>
            </a:xfrm>
            <a:custGeom>
              <a:avLst/>
              <a:gdLst/>
              <a:ahLst/>
              <a:cxnLst/>
              <a:rect l="l" t="t" r="r" b="b"/>
              <a:pathLst>
                <a:path w="921384" h="412115">
                  <a:moveTo>
                    <a:pt x="194094" y="217449"/>
                  </a:moveTo>
                  <a:lnTo>
                    <a:pt x="0" y="217449"/>
                  </a:lnTo>
                  <a:lnTo>
                    <a:pt x="0" y="411543"/>
                  </a:lnTo>
                  <a:lnTo>
                    <a:pt x="194094" y="411543"/>
                  </a:lnTo>
                  <a:lnTo>
                    <a:pt x="194094" y="217449"/>
                  </a:lnTo>
                  <a:close/>
                </a:path>
                <a:path w="921384" h="412115">
                  <a:moveTo>
                    <a:pt x="194094" y="0"/>
                  </a:moveTo>
                  <a:lnTo>
                    <a:pt x="0" y="0"/>
                  </a:lnTo>
                  <a:lnTo>
                    <a:pt x="0" y="194094"/>
                  </a:lnTo>
                  <a:lnTo>
                    <a:pt x="194094" y="194094"/>
                  </a:lnTo>
                  <a:lnTo>
                    <a:pt x="194094" y="0"/>
                  </a:lnTo>
                  <a:close/>
                </a:path>
                <a:path w="921384" h="412115">
                  <a:moveTo>
                    <a:pt x="411556" y="217449"/>
                  </a:moveTo>
                  <a:lnTo>
                    <a:pt x="217462" y="217449"/>
                  </a:lnTo>
                  <a:lnTo>
                    <a:pt x="217462" y="411543"/>
                  </a:lnTo>
                  <a:lnTo>
                    <a:pt x="411556" y="411543"/>
                  </a:lnTo>
                  <a:lnTo>
                    <a:pt x="411556" y="217449"/>
                  </a:lnTo>
                  <a:close/>
                </a:path>
                <a:path w="921384" h="412115">
                  <a:moveTo>
                    <a:pt x="411556" y="0"/>
                  </a:moveTo>
                  <a:lnTo>
                    <a:pt x="217462" y="0"/>
                  </a:lnTo>
                  <a:lnTo>
                    <a:pt x="217462" y="194094"/>
                  </a:lnTo>
                  <a:lnTo>
                    <a:pt x="411556" y="194094"/>
                  </a:lnTo>
                  <a:lnTo>
                    <a:pt x="411556" y="0"/>
                  </a:lnTo>
                  <a:close/>
                </a:path>
                <a:path w="921384" h="412115">
                  <a:moveTo>
                    <a:pt x="859193" y="76911"/>
                  </a:moveTo>
                  <a:lnTo>
                    <a:pt x="816838" y="76911"/>
                  </a:lnTo>
                  <a:lnTo>
                    <a:pt x="770699" y="267766"/>
                  </a:lnTo>
                  <a:lnTo>
                    <a:pt x="769366" y="275374"/>
                  </a:lnTo>
                  <a:lnTo>
                    <a:pt x="768997" y="281063"/>
                  </a:lnTo>
                  <a:lnTo>
                    <a:pt x="768223" y="281063"/>
                  </a:lnTo>
                  <a:lnTo>
                    <a:pt x="767461" y="272529"/>
                  </a:lnTo>
                  <a:lnTo>
                    <a:pt x="766127" y="265315"/>
                  </a:lnTo>
                  <a:lnTo>
                    <a:pt x="717892" y="77101"/>
                  </a:lnTo>
                  <a:lnTo>
                    <a:pt x="675741" y="77101"/>
                  </a:lnTo>
                  <a:lnTo>
                    <a:pt x="625221" y="257708"/>
                  </a:lnTo>
                  <a:lnTo>
                    <a:pt x="622554" y="267766"/>
                  </a:lnTo>
                  <a:lnTo>
                    <a:pt x="620852" y="275564"/>
                  </a:lnTo>
                  <a:lnTo>
                    <a:pt x="620471" y="281444"/>
                  </a:lnTo>
                  <a:lnTo>
                    <a:pt x="619518" y="281444"/>
                  </a:lnTo>
                  <a:lnTo>
                    <a:pt x="619137" y="273278"/>
                  </a:lnTo>
                  <a:lnTo>
                    <a:pt x="618007" y="265315"/>
                  </a:lnTo>
                  <a:lnTo>
                    <a:pt x="571284" y="77101"/>
                  </a:lnTo>
                  <a:lnTo>
                    <a:pt x="526453" y="77101"/>
                  </a:lnTo>
                  <a:lnTo>
                    <a:pt x="595401" y="323608"/>
                  </a:lnTo>
                  <a:lnTo>
                    <a:pt x="642696" y="323608"/>
                  </a:lnTo>
                  <a:lnTo>
                    <a:pt x="689787" y="150774"/>
                  </a:lnTo>
                  <a:lnTo>
                    <a:pt x="692073" y="143192"/>
                  </a:lnTo>
                  <a:lnTo>
                    <a:pt x="693407" y="135204"/>
                  </a:lnTo>
                  <a:lnTo>
                    <a:pt x="693966" y="127038"/>
                  </a:lnTo>
                  <a:lnTo>
                    <a:pt x="694728" y="127038"/>
                  </a:lnTo>
                  <a:lnTo>
                    <a:pt x="695109" y="135788"/>
                  </a:lnTo>
                  <a:lnTo>
                    <a:pt x="696442" y="143751"/>
                  </a:lnTo>
                  <a:lnTo>
                    <a:pt x="698334" y="151168"/>
                  </a:lnTo>
                  <a:lnTo>
                    <a:pt x="745248" y="323799"/>
                  </a:lnTo>
                  <a:lnTo>
                    <a:pt x="791591" y="323799"/>
                  </a:lnTo>
                  <a:lnTo>
                    <a:pt x="859193" y="77101"/>
                  </a:lnTo>
                  <a:lnTo>
                    <a:pt x="859193" y="76911"/>
                  </a:lnTo>
                  <a:close/>
                </a:path>
                <a:path w="921384" h="412115">
                  <a:moveTo>
                    <a:pt x="916546" y="147548"/>
                  </a:moveTo>
                  <a:lnTo>
                    <a:pt x="876668" y="147548"/>
                  </a:lnTo>
                  <a:lnTo>
                    <a:pt x="876668" y="323799"/>
                  </a:lnTo>
                  <a:lnTo>
                    <a:pt x="916546" y="323799"/>
                  </a:lnTo>
                  <a:lnTo>
                    <a:pt x="916546" y="147548"/>
                  </a:lnTo>
                  <a:close/>
                </a:path>
                <a:path w="921384" h="412115">
                  <a:moveTo>
                    <a:pt x="920915" y="93611"/>
                  </a:moveTo>
                  <a:lnTo>
                    <a:pt x="918641" y="88112"/>
                  </a:lnTo>
                  <a:lnTo>
                    <a:pt x="909154" y="79375"/>
                  </a:lnTo>
                  <a:lnTo>
                    <a:pt x="903452" y="77279"/>
                  </a:lnTo>
                  <a:lnTo>
                    <a:pt x="890155" y="77279"/>
                  </a:lnTo>
                  <a:lnTo>
                    <a:pt x="884453" y="79375"/>
                  </a:lnTo>
                  <a:lnTo>
                    <a:pt x="879906" y="83743"/>
                  </a:lnTo>
                  <a:lnTo>
                    <a:pt x="875144" y="88112"/>
                  </a:lnTo>
                  <a:lnTo>
                    <a:pt x="872883" y="93611"/>
                  </a:lnTo>
                  <a:lnTo>
                    <a:pt x="872883" y="106540"/>
                  </a:lnTo>
                  <a:lnTo>
                    <a:pt x="875334" y="112039"/>
                  </a:lnTo>
                  <a:lnTo>
                    <a:pt x="879906" y="116217"/>
                  </a:lnTo>
                  <a:lnTo>
                    <a:pt x="884453" y="120586"/>
                  </a:lnTo>
                  <a:lnTo>
                    <a:pt x="890155" y="122669"/>
                  </a:lnTo>
                  <a:lnTo>
                    <a:pt x="903452" y="122669"/>
                  </a:lnTo>
                  <a:lnTo>
                    <a:pt x="909154" y="120396"/>
                  </a:lnTo>
                  <a:lnTo>
                    <a:pt x="918641" y="111658"/>
                  </a:lnTo>
                  <a:lnTo>
                    <a:pt x="920838" y="106540"/>
                  </a:lnTo>
                  <a:lnTo>
                    <a:pt x="920915" y="936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70189" y="771277"/>
              <a:ext cx="157063" cy="18042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52134" y="690751"/>
              <a:ext cx="172085" cy="265430"/>
            </a:xfrm>
            <a:custGeom>
              <a:avLst/>
              <a:gdLst/>
              <a:ahLst/>
              <a:cxnLst/>
              <a:rect l="l" t="t" r="r" b="b"/>
              <a:pathLst>
                <a:path w="172084" h="265430">
                  <a:moveTo>
                    <a:pt x="79191" y="80332"/>
                  </a:moveTo>
                  <a:lnTo>
                    <a:pt x="60990" y="82113"/>
                  </a:lnTo>
                  <a:lnTo>
                    <a:pt x="61792" y="82113"/>
                  </a:lnTo>
                  <a:lnTo>
                    <a:pt x="46861" y="86982"/>
                  </a:lnTo>
                  <a:lnTo>
                    <a:pt x="12178" y="121050"/>
                  </a:lnTo>
                  <a:lnTo>
                    <a:pt x="86" y="175481"/>
                  </a:lnTo>
                  <a:lnTo>
                    <a:pt x="0" y="176811"/>
                  </a:lnTo>
                  <a:lnTo>
                    <a:pt x="1214" y="196114"/>
                  </a:lnTo>
                  <a:lnTo>
                    <a:pt x="19559" y="241196"/>
                  </a:lnTo>
                  <a:lnTo>
                    <a:pt x="56176" y="263469"/>
                  </a:lnTo>
                  <a:lnTo>
                    <a:pt x="71599" y="264934"/>
                  </a:lnTo>
                  <a:lnTo>
                    <a:pt x="90367" y="262827"/>
                  </a:lnTo>
                  <a:lnTo>
                    <a:pt x="106520" y="256484"/>
                  </a:lnTo>
                  <a:lnTo>
                    <a:pt x="120073" y="245868"/>
                  </a:lnTo>
                  <a:lnTo>
                    <a:pt x="129234" y="233406"/>
                  </a:lnTo>
                  <a:lnTo>
                    <a:pt x="86604" y="233406"/>
                  </a:lnTo>
                  <a:lnTo>
                    <a:pt x="77104" y="232478"/>
                  </a:lnTo>
                  <a:lnTo>
                    <a:pt x="76848" y="232478"/>
                  </a:lnTo>
                  <a:lnTo>
                    <a:pt x="67945" y="229540"/>
                  </a:lnTo>
                  <a:lnTo>
                    <a:pt x="44323" y="199509"/>
                  </a:lnTo>
                  <a:lnTo>
                    <a:pt x="41213" y="175481"/>
                  </a:lnTo>
                  <a:lnTo>
                    <a:pt x="41999" y="161486"/>
                  </a:lnTo>
                  <a:lnTo>
                    <a:pt x="60920" y="121810"/>
                  </a:lnTo>
                  <a:lnTo>
                    <a:pt x="89075" y="112436"/>
                  </a:lnTo>
                  <a:lnTo>
                    <a:pt x="171691" y="112436"/>
                  </a:lnTo>
                  <a:lnTo>
                    <a:pt x="171691" y="108823"/>
                  </a:lnTo>
                  <a:lnTo>
                    <a:pt x="131043" y="108823"/>
                  </a:lnTo>
                  <a:lnTo>
                    <a:pt x="121713" y="96358"/>
                  </a:lnTo>
                  <a:lnTo>
                    <a:pt x="109962" y="87455"/>
                  </a:lnTo>
                  <a:lnTo>
                    <a:pt x="95789" y="82113"/>
                  </a:lnTo>
                  <a:lnTo>
                    <a:pt x="79191" y="80332"/>
                  </a:lnTo>
                  <a:close/>
                </a:path>
                <a:path w="172084" h="265430">
                  <a:moveTo>
                    <a:pt x="171691" y="230945"/>
                  </a:moveTo>
                  <a:lnTo>
                    <a:pt x="131807" y="230945"/>
                  </a:lnTo>
                  <a:lnTo>
                    <a:pt x="131807" y="260944"/>
                  </a:lnTo>
                  <a:lnTo>
                    <a:pt x="171691" y="260944"/>
                  </a:lnTo>
                  <a:lnTo>
                    <a:pt x="171691" y="230945"/>
                  </a:lnTo>
                  <a:close/>
                </a:path>
                <a:path w="172084" h="265430">
                  <a:moveTo>
                    <a:pt x="171691" y="112436"/>
                  </a:moveTo>
                  <a:lnTo>
                    <a:pt x="89075" y="112436"/>
                  </a:lnTo>
                  <a:lnTo>
                    <a:pt x="98080" y="113255"/>
                  </a:lnTo>
                  <a:lnTo>
                    <a:pt x="106283" y="115711"/>
                  </a:lnTo>
                  <a:lnTo>
                    <a:pt x="131621" y="148395"/>
                  </a:lnTo>
                  <a:lnTo>
                    <a:pt x="132372" y="180423"/>
                  </a:lnTo>
                  <a:lnTo>
                    <a:pt x="131563" y="191352"/>
                  </a:lnTo>
                  <a:lnTo>
                    <a:pt x="112964" y="225000"/>
                  </a:lnTo>
                  <a:lnTo>
                    <a:pt x="86604" y="233406"/>
                  </a:lnTo>
                  <a:lnTo>
                    <a:pt x="129234" y="233406"/>
                  </a:lnTo>
                  <a:lnTo>
                    <a:pt x="131043" y="230945"/>
                  </a:lnTo>
                  <a:lnTo>
                    <a:pt x="171691" y="230945"/>
                  </a:lnTo>
                  <a:lnTo>
                    <a:pt x="171691" y="112436"/>
                  </a:lnTo>
                  <a:close/>
                </a:path>
                <a:path w="172084" h="265430">
                  <a:moveTo>
                    <a:pt x="171691" y="0"/>
                  </a:moveTo>
                  <a:lnTo>
                    <a:pt x="131807" y="0"/>
                  </a:lnTo>
                  <a:lnTo>
                    <a:pt x="131807" y="108823"/>
                  </a:lnTo>
                  <a:lnTo>
                    <a:pt x="171691" y="108823"/>
                  </a:lnTo>
                  <a:lnTo>
                    <a:pt x="1716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52310" y="771279"/>
              <a:ext cx="181177" cy="18441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739191" y="775455"/>
              <a:ext cx="259715" cy="176530"/>
            </a:xfrm>
            <a:custGeom>
              <a:avLst/>
              <a:gdLst/>
              <a:ahLst/>
              <a:cxnLst/>
              <a:rect l="l" t="t" r="r" b="b"/>
              <a:pathLst>
                <a:path w="259715" h="176530">
                  <a:moveTo>
                    <a:pt x="259426" y="0"/>
                  </a:moveTo>
                  <a:lnTo>
                    <a:pt x="221438" y="0"/>
                  </a:lnTo>
                  <a:lnTo>
                    <a:pt x="188591" y="133325"/>
                  </a:lnTo>
                  <a:lnTo>
                    <a:pt x="187638" y="138446"/>
                  </a:lnTo>
                  <a:lnTo>
                    <a:pt x="187449" y="142634"/>
                  </a:lnTo>
                  <a:lnTo>
                    <a:pt x="186308" y="142634"/>
                  </a:lnTo>
                  <a:lnTo>
                    <a:pt x="185743" y="136550"/>
                  </a:lnTo>
                  <a:lnTo>
                    <a:pt x="184978" y="131420"/>
                  </a:lnTo>
                  <a:lnTo>
                    <a:pt x="152309" y="0"/>
                  </a:lnTo>
                  <a:lnTo>
                    <a:pt x="114897" y="0"/>
                  </a:lnTo>
                  <a:lnTo>
                    <a:pt x="77673" y="132184"/>
                  </a:lnTo>
                  <a:lnTo>
                    <a:pt x="76720" y="137503"/>
                  </a:lnTo>
                  <a:lnTo>
                    <a:pt x="76343" y="142246"/>
                  </a:lnTo>
                  <a:lnTo>
                    <a:pt x="75201" y="142246"/>
                  </a:lnTo>
                  <a:lnTo>
                    <a:pt x="74824" y="135985"/>
                  </a:lnTo>
                  <a:lnTo>
                    <a:pt x="74060" y="130854"/>
                  </a:lnTo>
                  <a:lnTo>
                    <a:pt x="41213" y="0"/>
                  </a:lnTo>
                  <a:lnTo>
                    <a:pt x="0" y="0"/>
                  </a:lnTo>
                  <a:lnTo>
                    <a:pt x="51464" y="176057"/>
                  </a:lnTo>
                  <a:lnTo>
                    <a:pt x="92489" y="176057"/>
                  </a:lnTo>
                  <a:lnTo>
                    <a:pt x="127242" y="56406"/>
                  </a:lnTo>
                  <a:lnTo>
                    <a:pt x="128948" y="50134"/>
                  </a:lnTo>
                  <a:lnTo>
                    <a:pt x="130090" y="45202"/>
                  </a:lnTo>
                  <a:lnTo>
                    <a:pt x="130278" y="41213"/>
                  </a:lnTo>
                  <a:lnTo>
                    <a:pt x="131043" y="41213"/>
                  </a:lnTo>
                  <a:lnTo>
                    <a:pt x="131420" y="47098"/>
                  </a:lnTo>
                  <a:lnTo>
                    <a:pt x="132184" y="52228"/>
                  </a:lnTo>
                  <a:lnTo>
                    <a:pt x="165607" y="176245"/>
                  </a:lnTo>
                  <a:lnTo>
                    <a:pt x="207386" y="176245"/>
                  </a:lnTo>
                  <a:lnTo>
                    <a:pt x="2594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04884" y="771277"/>
              <a:ext cx="124970" cy="1847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91761" y="699300"/>
              <a:ext cx="91735" cy="2524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21286" y="699300"/>
              <a:ext cx="91735" cy="252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83287" y="705622"/>
              <a:ext cx="223280" cy="19415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35180" y="741061"/>
              <a:ext cx="196831" cy="249301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76468" y="746867"/>
              <a:ext cx="177554" cy="1983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533772" y="746872"/>
              <a:ext cx="194517" cy="198370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6935610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573669" y="649953"/>
            <a:ext cx="5440045" cy="120078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The</a:t>
            </a:r>
            <a:r>
              <a:rPr dirty="0" spc="-15"/>
              <a:t> </a:t>
            </a:r>
            <a:r>
              <a:rPr dirty="0"/>
              <a:t>same</a:t>
            </a:r>
            <a:r>
              <a:rPr dirty="0" spc="-15"/>
              <a:t> </a:t>
            </a:r>
            <a:r>
              <a:rPr dirty="0"/>
              <a:t>five</a:t>
            </a:r>
            <a:r>
              <a:rPr dirty="0" spc="-10"/>
              <a:t> features. </a:t>
            </a:r>
            <a:r>
              <a:rPr dirty="0"/>
              <a:t>Five</a:t>
            </a:r>
            <a:r>
              <a:rPr dirty="0" spc="-10"/>
              <a:t> </a:t>
            </a:r>
            <a:r>
              <a:rPr dirty="0"/>
              <a:t>different</a:t>
            </a:r>
            <a:r>
              <a:rPr dirty="0" spc="-5"/>
              <a:t> </a:t>
            </a:r>
            <a:r>
              <a:rPr dirty="0" spc="-10"/>
              <a:t>days.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73669" y="2043837"/>
            <a:ext cx="6788784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Copilot+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PC’s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value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is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universal,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but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proof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is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role-</a:t>
            </a:r>
            <a:r>
              <a:rPr dirty="0" sz="1900">
                <a:latin typeface="Arial"/>
                <a:cs typeface="Arial"/>
              </a:rPr>
              <a:t>specific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50">
                <a:latin typeface="Arial"/>
                <a:cs typeface="Arial"/>
              </a:rPr>
              <a:t>— </a:t>
            </a:r>
            <a:r>
              <a:rPr dirty="0" sz="1900">
                <a:latin typeface="Arial"/>
                <a:cs typeface="Arial"/>
              </a:rPr>
              <a:t>every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function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has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its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own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version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of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the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same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time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savings.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3669" y="3225666"/>
            <a:ext cx="3544570" cy="219773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b="1">
                <a:latin typeface="Arial"/>
                <a:cs typeface="Arial"/>
              </a:rPr>
              <a:t>HR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4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Legal</a:t>
            </a:r>
            <a:endParaRPr sz="2200">
              <a:latin typeface="Arial"/>
              <a:cs typeface="Arial"/>
            </a:endParaRPr>
          </a:p>
          <a:p>
            <a:pPr marL="189230" marR="5080" indent="-177165">
              <a:lnSpc>
                <a:spcPct val="101099"/>
              </a:lnSpc>
              <a:spcBef>
                <a:spcPts val="9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Find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policy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guides,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employee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records, </a:t>
            </a:r>
            <a:r>
              <a:rPr dirty="0" sz="1550" spc="-1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contract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drafts,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and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case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files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by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 spc="-10">
                <a:latin typeface="Arial"/>
                <a:cs typeface="Arial"/>
              </a:rPr>
              <a:t>description</a:t>
            </a:r>
            <a:endParaRPr sz="1550">
              <a:latin typeface="Arial"/>
              <a:cs typeface="Arial"/>
            </a:endParaRPr>
          </a:p>
          <a:p>
            <a:pPr marL="189230" marR="204470" indent="-177165">
              <a:lnSpc>
                <a:spcPct val="101099"/>
              </a:lnSpc>
              <a:spcBef>
                <a:spcPts val="8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Summarize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resume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click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or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extract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key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obligations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from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 </a:t>
            </a:r>
            <a:r>
              <a:rPr dirty="0" sz="1550" spc="-5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highlighted</a:t>
            </a:r>
            <a:r>
              <a:rPr dirty="0" sz="1550" spc="-5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clause.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41078" y="3225666"/>
            <a:ext cx="3467100" cy="230695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spc="-25" b="1">
                <a:latin typeface="Arial"/>
                <a:cs typeface="Arial"/>
              </a:rPr>
              <a:t>IT</a:t>
            </a:r>
            <a:endParaRPr sz="2200">
              <a:latin typeface="Arial"/>
              <a:cs typeface="Arial"/>
            </a:endParaRPr>
          </a:p>
          <a:p>
            <a:pPr marL="189230" marR="391795" indent="-177165">
              <a:lnSpc>
                <a:spcPct val="101099"/>
              </a:lnSpc>
              <a:spcBef>
                <a:spcPts val="9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Find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device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policies,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deployment </a:t>
            </a:r>
            <a:r>
              <a:rPr dirty="0" sz="1550" spc="-1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reports,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and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system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logs.</a:t>
            </a:r>
            <a:endParaRPr sz="1550">
              <a:latin typeface="Arial"/>
              <a:cs typeface="Arial"/>
            </a:endParaRPr>
          </a:p>
          <a:p>
            <a:pPr marL="189230" marR="999490" indent="-177165">
              <a:lnSpc>
                <a:spcPct val="101099"/>
              </a:lnSpc>
              <a:spcBef>
                <a:spcPts val="8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Start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an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instant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reply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on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 </a:t>
            </a:r>
            <a:r>
              <a:rPr dirty="0" sz="1550" spc="-5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support</a:t>
            </a:r>
            <a:r>
              <a:rPr dirty="0" sz="1550" spc="5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ticket.</a:t>
            </a:r>
            <a:endParaRPr sz="1550">
              <a:latin typeface="Arial"/>
              <a:cs typeface="Arial"/>
            </a:endParaRPr>
          </a:p>
          <a:p>
            <a:pPr marL="189230" marR="5080" indent="-177165">
              <a:lnSpc>
                <a:spcPct val="101099"/>
              </a:lnSpc>
              <a:spcBef>
                <a:spcPts val="860"/>
              </a:spcBef>
              <a:buChar char="•"/>
              <a:tabLst>
                <a:tab pos="191135" algn="l"/>
              </a:tabLst>
            </a:pPr>
            <a:r>
              <a:rPr dirty="0" sz="1550" spc="-10">
                <a:latin typeface="Arial"/>
                <a:cs typeface="Arial"/>
              </a:rPr>
              <a:t>Tetrace</a:t>
            </a:r>
            <a:r>
              <a:rPr dirty="0" sz="1550" spc="-2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previous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troubleshooting</a:t>
            </a:r>
            <a:r>
              <a:rPr dirty="0" sz="1550" spc="-1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and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configuration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moments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with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Recall.</a:t>
            </a:r>
            <a:endParaRPr sz="15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3669" y="6090497"/>
            <a:ext cx="3335020" cy="195897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b="1">
                <a:latin typeface="Arial"/>
                <a:cs typeface="Arial"/>
              </a:rPr>
              <a:t>Finance</a:t>
            </a:r>
            <a:r>
              <a:rPr dirty="0" sz="2200" spc="-8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80" b="1">
                <a:latin typeface="Arial"/>
                <a:cs typeface="Arial"/>
              </a:rPr>
              <a:t> </a:t>
            </a:r>
            <a:r>
              <a:rPr dirty="0" sz="2200" spc="-25" b="1">
                <a:latin typeface="Arial"/>
                <a:cs typeface="Arial"/>
              </a:rPr>
              <a:t>Ops</a:t>
            </a:r>
            <a:endParaRPr sz="2200">
              <a:latin typeface="Arial"/>
              <a:cs typeface="Arial"/>
            </a:endParaRPr>
          </a:p>
          <a:p>
            <a:pPr marL="189230" marR="5080" indent="-177165">
              <a:lnSpc>
                <a:spcPct val="101099"/>
              </a:lnSpc>
              <a:spcBef>
                <a:spcPts val="9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Locate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budget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files,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audit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docs,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and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logistics</a:t>
            </a:r>
            <a:r>
              <a:rPr dirty="0" sz="1550" spc="2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trackers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instantly.</a:t>
            </a:r>
            <a:endParaRPr sz="1550">
              <a:latin typeface="Arial"/>
              <a:cs typeface="Arial"/>
            </a:endParaRPr>
          </a:p>
          <a:p>
            <a:pPr marL="189230" marR="182245" indent="-177165">
              <a:lnSpc>
                <a:spcPct val="101099"/>
              </a:lnSpc>
              <a:spcBef>
                <a:spcPts val="8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Open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financial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models</a:t>
            </a:r>
            <a:r>
              <a:rPr dirty="0" sz="1550" spc="-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Excel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or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email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supplier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straight</a:t>
            </a:r>
            <a:r>
              <a:rPr dirty="0" sz="1550" spc="2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from</a:t>
            </a:r>
            <a:r>
              <a:rPr dirty="0" sz="1550" spc="15">
                <a:latin typeface="Arial"/>
                <a:cs typeface="Arial"/>
              </a:rPr>
              <a:t> </a:t>
            </a:r>
            <a:r>
              <a:rPr dirty="0" sz="1550" spc="-50">
                <a:latin typeface="Arial"/>
                <a:cs typeface="Arial"/>
              </a:rPr>
              <a:t>a </a:t>
            </a:r>
            <a:r>
              <a:rPr dirty="0" sz="1550" spc="-5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highlighted</a:t>
            </a:r>
            <a:r>
              <a:rPr dirty="0" sz="1550" spc="-5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item.</a:t>
            </a:r>
            <a:endParaRPr sz="15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13473" y="6090497"/>
            <a:ext cx="3356610" cy="230695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b="1">
                <a:latin typeface="Arial"/>
                <a:cs typeface="Arial"/>
              </a:rPr>
              <a:t>Sales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and</a:t>
            </a:r>
            <a:r>
              <a:rPr dirty="0" sz="2200" spc="-65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Marketing</a:t>
            </a:r>
            <a:endParaRPr sz="2200">
              <a:latin typeface="Arial"/>
              <a:cs typeface="Arial"/>
            </a:endParaRPr>
          </a:p>
          <a:p>
            <a:pPr marL="189230" marR="5080" indent="-177165">
              <a:lnSpc>
                <a:spcPct val="101099"/>
              </a:lnSpc>
              <a:spcBef>
                <a:spcPts val="9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Surface</a:t>
            </a:r>
            <a:r>
              <a:rPr dirty="0" sz="1550" spc="3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pitch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decks,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proposals,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and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creative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assets</a:t>
            </a:r>
            <a:r>
              <a:rPr dirty="0" sz="1550" spc="3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fast.</a:t>
            </a:r>
            <a:endParaRPr sz="1550">
              <a:latin typeface="Arial"/>
              <a:cs typeface="Arial"/>
            </a:endParaRPr>
          </a:p>
          <a:p>
            <a:pPr marL="189230" marR="259079" indent="-177165">
              <a:lnSpc>
                <a:spcPct val="101099"/>
              </a:lnSpc>
              <a:spcBef>
                <a:spcPts val="865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Stay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engaged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global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customer </a:t>
            </a:r>
            <a:r>
              <a:rPr dirty="0" sz="1550" spc="-10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calls with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translated </a:t>
            </a:r>
            <a:r>
              <a:rPr dirty="0" sz="1550" spc="-10">
                <a:latin typeface="Arial"/>
                <a:cs typeface="Arial"/>
              </a:rPr>
              <a:t>captions.</a:t>
            </a:r>
            <a:endParaRPr sz="1550">
              <a:latin typeface="Arial"/>
              <a:cs typeface="Arial"/>
            </a:endParaRPr>
          </a:p>
          <a:p>
            <a:pPr marL="189230" marR="59690" indent="-177165">
              <a:lnSpc>
                <a:spcPct val="101099"/>
              </a:lnSpc>
              <a:spcBef>
                <a:spcPts val="860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Look polished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 virtual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pitches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and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client</a:t>
            </a:r>
            <a:r>
              <a:rPr dirty="0" sz="1550" spc="-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presentations.</a:t>
            </a:r>
            <a:endParaRPr sz="15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69" y="8883136"/>
            <a:ext cx="4175760" cy="1481455"/>
          </a:xfrm>
          <a:prstGeom prst="rect">
            <a:avLst/>
          </a:prstGeom>
        </p:spPr>
        <p:txBody>
          <a:bodyPr wrap="square" lIns="0" tIns="1841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50"/>
              </a:spcBef>
            </a:pPr>
            <a:r>
              <a:rPr dirty="0" sz="2200" spc="-10" b="1">
                <a:latin typeface="Arial"/>
                <a:cs typeface="Arial"/>
              </a:rPr>
              <a:t>Everyone</a:t>
            </a:r>
            <a:endParaRPr sz="2200">
              <a:latin typeface="Arial"/>
              <a:cs typeface="Arial"/>
            </a:endParaRPr>
          </a:p>
          <a:p>
            <a:pPr marL="189865" indent="-177165">
              <a:lnSpc>
                <a:spcPct val="100000"/>
              </a:lnSpc>
              <a:spcBef>
                <a:spcPts val="990"/>
              </a:spcBef>
              <a:buChar char="•"/>
              <a:tabLst>
                <a:tab pos="189865" algn="l"/>
              </a:tabLst>
            </a:pPr>
            <a:r>
              <a:rPr dirty="0" sz="1550">
                <a:latin typeface="Arial"/>
                <a:cs typeface="Arial"/>
              </a:rPr>
              <a:t>Agent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in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Settings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removes</a:t>
            </a:r>
            <a:r>
              <a:rPr dirty="0" sz="1550" spc="4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</a:t>
            </a:r>
            <a:r>
              <a:rPr dirty="0" sz="1550" spc="4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menu-</a:t>
            </a:r>
            <a:r>
              <a:rPr dirty="0" sz="1550" spc="-10">
                <a:latin typeface="Arial"/>
                <a:cs typeface="Arial"/>
              </a:rPr>
              <a:t>digging.</a:t>
            </a:r>
            <a:endParaRPr sz="1550">
              <a:latin typeface="Arial"/>
              <a:cs typeface="Arial"/>
            </a:endParaRPr>
          </a:p>
          <a:p>
            <a:pPr marL="189230" marR="1431925" indent="-177165">
              <a:lnSpc>
                <a:spcPct val="101099"/>
              </a:lnSpc>
              <a:spcBef>
                <a:spcPts val="860"/>
              </a:spcBef>
              <a:buChar char="•"/>
              <a:tabLst>
                <a:tab pos="191135" algn="l"/>
              </a:tabLst>
            </a:pPr>
            <a:r>
              <a:rPr dirty="0" sz="1550">
                <a:latin typeface="Arial"/>
                <a:cs typeface="Arial"/>
              </a:rPr>
              <a:t>People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adjust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their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device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-25">
                <a:latin typeface="Arial"/>
                <a:cs typeface="Arial"/>
              </a:rPr>
              <a:t>by </a:t>
            </a:r>
            <a:r>
              <a:rPr dirty="0" sz="1550" spc="-25">
                <a:latin typeface="Arial"/>
                <a:cs typeface="Arial"/>
              </a:rPr>
              <a:t>	</a:t>
            </a:r>
            <a:r>
              <a:rPr dirty="0" sz="1550">
                <a:latin typeface="Arial"/>
                <a:cs typeface="Arial"/>
              </a:rPr>
              <a:t>describing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what</a:t>
            </a:r>
            <a:r>
              <a:rPr dirty="0" sz="1550" spc="10">
                <a:latin typeface="Arial"/>
                <a:cs typeface="Arial"/>
              </a:rPr>
              <a:t> </a:t>
            </a:r>
            <a:r>
              <a:rPr dirty="0" sz="1550">
                <a:latin typeface="Arial"/>
                <a:cs typeface="Arial"/>
              </a:rPr>
              <a:t>they</a:t>
            </a:r>
            <a:r>
              <a:rPr dirty="0" sz="1550" spc="5">
                <a:latin typeface="Arial"/>
                <a:cs typeface="Arial"/>
              </a:rPr>
              <a:t> </a:t>
            </a:r>
            <a:r>
              <a:rPr dirty="0" sz="1550" spc="-10">
                <a:latin typeface="Arial"/>
                <a:cs typeface="Arial"/>
              </a:rPr>
              <a:t>want.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86373" y="2877667"/>
            <a:ext cx="365125" cy="454025"/>
            <a:chOff x="586373" y="2877667"/>
            <a:chExt cx="365125" cy="454025"/>
          </a:xfrm>
        </p:grpSpPr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75166" y="2877667"/>
              <a:ext cx="187345" cy="340492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90823" y="3095220"/>
              <a:ext cx="356235" cy="232410"/>
            </a:xfrm>
            <a:custGeom>
              <a:avLst/>
              <a:gdLst/>
              <a:ahLst/>
              <a:cxnLst/>
              <a:rect l="l" t="t" r="r" b="b"/>
              <a:pathLst>
                <a:path w="356234" h="232410">
                  <a:moveTo>
                    <a:pt x="356031" y="231898"/>
                  </a:moveTo>
                  <a:lnTo>
                    <a:pt x="353261" y="174734"/>
                  </a:lnTo>
                  <a:lnTo>
                    <a:pt x="345815" y="116839"/>
                  </a:lnTo>
                  <a:lnTo>
                    <a:pt x="334982" y="67700"/>
                  </a:lnTo>
                  <a:lnTo>
                    <a:pt x="311889" y="26684"/>
                  </a:lnTo>
                  <a:lnTo>
                    <a:pt x="277041" y="7776"/>
                  </a:lnTo>
                  <a:lnTo>
                    <a:pt x="253960" y="0"/>
                  </a:lnTo>
                  <a:lnTo>
                    <a:pt x="178015" y="171282"/>
                  </a:lnTo>
                  <a:lnTo>
                    <a:pt x="102059" y="0"/>
                  </a:lnTo>
                  <a:lnTo>
                    <a:pt x="59411" y="16839"/>
                  </a:lnTo>
                  <a:lnTo>
                    <a:pt x="21048" y="67700"/>
                  </a:lnTo>
                  <a:lnTo>
                    <a:pt x="10215" y="116839"/>
                  </a:lnTo>
                  <a:lnTo>
                    <a:pt x="2769" y="174734"/>
                  </a:lnTo>
                  <a:lnTo>
                    <a:pt x="0" y="231898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5" name="object 35"/>
          <p:cNvGrpSpPr/>
          <p:nvPr/>
        </p:nvGrpSpPr>
        <p:grpSpPr>
          <a:xfrm>
            <a:off x="4853782" y="2907944"/>
            <a:ext cx="427990" cy="424180"/>
            <a:chOff x="4853782" y="2907944"/>
            <a:chExt cx="427990" cy="424180"/>
          </a:xfrm>
        </p:grpSpPr>
        <p:sp>
          <p:nvSpPr>
            <p:cNvPr id="36" name="object 36"/>
            <p:cNvSpPr/>
            <p:nvPr/>
          </p:nvSpPr>
          <p:spPr>
            <a:xfrm>
              <a:off x="4858232" y="3050631"/>
              <a:ext cx="276860" cy="276860"/>
            </a:xfrm>
            <a:custGeom>
              <a:avLst/>
              <a:gdLst/>
              <a:ahLst/>
              <a:cxnLst/>
              <a:rect l="l" t="t" r="r" b="b"/>
              <a:pathLst>
                <a:path w="276860" h="276860">
                  <a:moveTo>
                    <a:pt x="222412" y="81788"/>
                  </a:moveTo>
                  <a:lnTo>
                    <a:pt x="249856" y="54354"/>
                  </a:lnTo>
                  <a:lnTo>
                    <a:pt x="222139" y="26637"/>
                  </a:lnTo>
                  <a:lnTo>
                    <a:pt x="194182" y="54595"/>
                  </a:lnTo>
                  <a:lnTo>
                    <a:pt x="185767" y="49677"/>
                  </a:lnTo>
                  <a:lnTo>
                    <a:pt x="176874" y="45557"/>
                  </a:lnTo>
                  <a:lnTo>
                    <a:pt x="167548" y="42283"/>
                  </a:lnTo>
                  <a:lnTo>
                    <a:pt x="157838" y="39904"/>
                  </a:lnTo>
                  <a:lnTo>
                    <a:pt x="157838" y="0"/>
                  </a:lnTo>
                  <a:lnTo>
                    <a:pt x="118645" y="0"/>
                  </a:lnTo>
                  <a:lnTo>
                    <a:pt x="118645" y="39904"/>
                  </a:lnTo>
                  <a:lnTo>
                    <a:pt x="108939" y="42284"/>
                  </a:lnTo>
                  <a:lnTo>
                    <a:pt x="99614" y="45558"/>
                  </a:lnTo>
                  <a:lnTo>
                    <a:pt x="90721" y="49681"/>
                  </a:lnTo>
                  <a:lnTo>
                    <a:pt x="82311" y="54605"/>
                  </a:lnTo>
                  <a:lnTo>
                    <a:pt x="54343" y="26637"/>
                  </a:lnTo>
                  <a:lnTo>
                    <a:pt x="26637" y="54354"/>
                  </a:lnTo>
                  <a:lnTo>
                    <a:pt x="54071" y="81788"/>
                  </a:lnTo>
                  <a:lnTo>
                    <a:pt x="48690" y="90262"/>
                  </a:lnTo>
                  <a:lnTo>
                    <a:pt x="44142" y="99267"/>
                  </a:lnTo>
                  <a:lnTo>
                    <a:pt x="40477" y="108750"/>
                  </a:lnTo>
                  <a:lnTo>
                    <a:pt x="37747" y="118656"/>
                  </a:lnTo>
                  <a:lnTo>
                    <a:pt x="0" y="118656"/>
                  </a:lnTo>
                  <a:lnTo>
                    <a:pt x="0" y="157838"/>
                  </a:lnTo>
                  <a:lnTo>
                    <a:pt x="36689" y="157838"/>
                  </a:lnTo>
                  <a:lnTo>
                    <a:pt x="38994" y="168302"/>
                  </a:lnTo>
                  <a:lnTo>
                    <a:pt x="42333" y="178341"/>
                  </a:lnTo>
                  <a:lnTo>
                    <a:pt x="46646" y="187895"/>
                  </a:lnTo>
                  <a:lnTo>
                    <a:pt x="51872" y="196904"/>
                  </a:lnTo>
                  <a:lnTo>
                    <a:pt x="26637" y="222150"/>
                  </a:lnTo>
                  <a:lnTo>
                    <a:pt x="54343" y="249856"/>
                  </a:lnTo>
                  <a:lnTo>
                    <a:pt x="79065" y="225134"/>
                  </a:lnTo>
                  <a:lnTo>
                    <a:pt x="88127" y="230848"/>
                  </a:lnTo>
                  <a:lnTo>
                    <a:pt x="97787" y="235614"/>
                  </a:lnTo>
                  <a:lnTo>
                    <a:pt x="107981" y="239365"/>
                  </a:lnTo>
                  <a:lnTo>
                    <a:pt x="118645" y="242034"/>
                  </a:lnTo>
                  <a:lnTo>
                    <a:pt x="118645" y="276494"/>
                  </a:lnTo>
                  <a:lnTo>
                    <a:pt x="157838" y="276494"/>
                  </a:lnTo>
                  <a:lnTo>
                    <a:pt x="157838" y="242034"/>
                  </a:lnTo>
                  <a:lnTo>
                    <a:pt x="168506" y="239365"/>
                  </a:lnTo>
                  <a:lnTo>
                    <a:pt x="178700" y="235614"/>
                  </a:lnTo>
                  <a:lnTo>
                    <a:pt x="188357" y="230848"/>
                  </a:lnTo>
                  <a:lnTo>
                    <a:pt x="197418" y="225134"/>
                  </a:lnTo>
                  <a:lnTo>
                    <a:pt x="222139" y="249856"/>
                  </a:lnTo>
                  <a:lnTo>
                    <a:pt x="249856" y="222150"/>
                  </a:lnTo>
                  <a:lnTo>
                    <a:pt x="224610" y="196904"/>
                  </a:lnTo>
                  <a:lnTo>
                    <a:pt x="229841" y="187895"/>
                  </a:lnTo>
                  <a:lnTo>
                    <a:pt x="234153" y="178341"/>
                  </a:lnTo>
                  <a:lnTo>
                    <a:pt x="237490" y="168302"/>
                  </a:lnTo>
                  <a:lnTo>
                    <a:pt x="239793" y="157838"/>
                  </a:lnTo>
                  <a:lnTo>
                    <a:pt x="276483" y="157838"/>
                  </a:lnTo>
                  <a:lnTo>
                    <a:pt x="276483" y="118656"/>
                  </a:lnTo>
                  <a:lnTo>
                    <a:pt x="238736" y="118656"/>
                  </a:lnTo>
                  <a:lnTo>
                    <a:pt x="236010" y="108750"/>
                  </a:lnTo>
                  <a:lnTo>
                    <a:pt x="232345" y="99267"/>
                  </a:lnTo>
                  <a:lnTo>
                    <a:pt x="227794" y="90262"/>
                  </a:lnTo>
                  <a:lnTo>
                    <a:pt x="222412" y="81788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8250" y="2907944"/>
              <a:ext cx="353266" cy="351874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86376" y="5832393"/>
            <a:ext cx="544830" cy="340360"/>
            <a:chOff x="586376" y="5832393"/>
            <a:chExt cx="544830" cy="340360"/>
          </a:xfrm>
        </p:grpSpPr>
        <p:sp>
          <p:nvSpPr>
            <p:cNvPr id="39" name="object 39"/>
            <p:cNvSpPr/>
            <p:nvPr/>
          </p:nvSpPr>
          <p:spPr>
            <a:xfrm>
              <a:off x="591717" y="5837734"/>
              <a:ext cx="447040" cy="241935"/>
            </a:xfrm>
            <a:custGeom>
              <a:avLst/>
              <a:gdLst/>
              <a:ahLst/>
              <a:cxnLst/>
              <a:rect l="l" t="t" r="r" b="b"/>
              <a:pathLst>
                <a:path w="447040" h="241935">
                  <a:moveTo>
                    <a:pt x="222370" y="241940"/>
                  </a:moveTo>
                  <a:lnTo>
                    <a:pt x="0" y="241940"/>
                  </a:lnTo>
                  <a:lnTo>
                    <a:pt x="0" y="0"/>
                  </a:lnTo>
                  <a:lnTo>
                    <a:pt x="446426" y="0"/>
                  </a:lnTo>
                  <a:lnTo>
                    <a:pt x="446426" y="107797"/>
                  </a:lnTo>
                </a:path>
                <a:path w="447040" h="241935">
                  <a:moveTo>
                    <a:pt x="87578" y="0"/>
                  </a:moveTo>
                  <a:lnTo>
                    <a:pt x="80695" y="34088"/>
                  </a:lnTo>
                  <a:lnTo>
                    <a:pt x="61926" y="61926"/>
                  </a:lnTo>
                  <a:lnTo>
                    <a:pt x="34088" y="80695"/>
                  </a:lnTo>
                  <a:lnTo>
                    <a:pt x="0" y="87578"/>
                  </a:lnTo>
                </a:path>
                <a:path w="447040" h="241935">
                  <a:moveTo>
                    <a:pt x="0" y="154361"/>
                  </a:moveTo>
                  <a:lnTo>
                    <a:pt x="34088" y="161244"/>
                  </a:lnTo>
                  <a:lnTo>
                    <a:pt x="61926" y="180014"/>
                  </a:lnTo>
                  <a:lnTo>
                    <a:pt x="80695" y="207852"/>
                  </a:lnTo>
                  <a:lnTo>
                    <a:pt x="87578" y="241940"/>
                  </a:lnTo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3491" y="5832393"/>
              <a:ext cx="347581" cy="340188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4932279" y="5747215"/>
            <a:ext cx="453390" cy="454025"/>
            <a:chOff x="4932279" y="5747215"/>
            <a:chExt cx="453390" cy="454025"/>
          </a:xfrm>
        </p:grpSpPr>
        <p:sp>
          <p:nvSpPr>
            <p:cNvPr id="42" name="object 42"/>
            <p:cNvSpPr/>
            <p:nvPr/>
          </p:nvSpPr>
          <p:spPr>
            <a:xfrm>
              <a:off x="4936729" y="5756798"/>
              <a:ext cx="444500" cy="440055"/>
            </a:xfrm>
            <a:custGeom>
              <a:avLst/>
              <a:gdLst/>
              <a:ahLst/>
              <a:cxnLst/>
              <a:rect l="l" t="t" r="r" b="b"/>
              <a:pathLst>
                <a:path w="444500" h="440054">
                  <a:moveTo>
                    <a:pt x="96154" y="439714"/>
                  </a:moveTo>
                  <a:lnTo>
                    <a:pt x="30396" y="439714"/>
                  </a:lnTo>
                  <a:lnTo>
                    <a:pt x="30396" y="297676"/>
                  </a:lnTo>
                  <a:lnTo>
                    <a:pt x="96154" y="297676"/>
                  </a:lnTo>
                  <a:lnTo>
                    <a:pt x="96154" y="439714"/>
                  </a:lnTo>
                  <a:close/>
                </a:path>
                <a:path w="444500" h="440054">
                  <a:moveTo>
                    <a:pt x="201993" y="439714"/>
                  </a:moveTo>
                  <a:lnTo>
                    <a:pt x="136236" y="439714"/>
                  </a:lnTo>
                  <a:lnTo>
                    <a:pt x="136236" y="262170"/>
                  </a:lnTo>
                  <a:lnTo>
                    <a:pt x="201993" y="262170"/>
                  </a:lnTo>
                  <a:lnTo>
                    <a:pt x="201993" y="439714"/>
                  </a:lnTo>
                  <a:close/>
                </a:path>
                <a:path w="444500" h="440054">
                  <a:moveTo>
                    <a:pt x="307833" y="439714"/>
                  </a:moveTo>
                  <a:lnTo>
                    <a:pt x="242076" y="439714"/>
                  </a:lnTo>
                  <a:lnTo>
                    <a:pt x="242076" y="226663"/>
                  </a:lnTo>
                  <a:lnTo>
                    <a:pt x="307833" y="226663"/>
                  </a:lnTo>
                  <a:lnTo>
                    <a:pt x="307833" y="439714"/>
                  </a:lnTo>
                  <a:close/>
                </a:path>
                <a:path w="444500" h="440054">
                  <a:moveTo>
                    <a:pt x="413673" y="439714"/>
                  </a:moveTo>
                  <a:lnTo>
                    <a:pt x="347916" y="439714"/>
                  </a:lnTo>
                  <a:lnTo>
                    <a:pt x="347916" y="191146"/>
                  </a:lnTo>
                  <a:lnTo>
                    <a:pt x="413673" y="191146"/>
                  </a:lnTo>
                  <a:lnTo>
                    <a:pt x="413673" y="439714"/>
                  </a:lnTo>
                  <a:close/>
                </a:path>
                <a:path w="444500" h="440054">
                  <a:moveTo>
                    <a:pt x="0" y="228757"/>
                  </a:moveTo>
                  <a:lnTo>
                    <a:pt x="122425" y="130969"/>
                  </a:lnTo>
                  <a:lnTo>
                    <a:pt x="165670" y="173041"/>
                  </a:lnTo>
                  <a:lnTo>
                    <a:pt x="291886" y="72751"/>
                  </a:lnTo>
                  <a:lnTo>
                    <a:pt x="317864" y="100300"/>
                  </a:lnTo>
                  <a:lnTo>
                    <a:pt x="444070" y="0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321163" y="5751665"/>
              <a:ext cx="59690" cy="64769"/>
            </a:xfrm>
            <a:custGeom>
              <a:avLst/>
              <a:gdLst/>
              <a:ahLst/>
              <a:cxnLst/>
              <a:rect l="l" t="t" r="r" b="b"/>
              <a:pathLst>
                <a:path w="59689" h="64770">
                  <a:moveTo>
                    <a:pt x="54500" y="64772"/>
                  </a:moveTo>
                  <a:lnTo>
                    <a:pt x="59642" y="5130"/>
                  </a:lnTo>
                  <a:lnTo>
                    <a:pt x="0" y="0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4" name="object 44"/>
          <p:cNvGrpSpPr/>
          <p:nvPr/>
        </p:nvGrpSpPr>
        <p:grpSpPr>
          <a:xfrm>
            <a:off x="565011" y="8506172"/>
            <a:ext cx="407670" cy="469265"/>
            <a:chOff x="565011" y="8506172"/>
            <a:chExt cx="407670" cy="469265"/>
          </a:xfrm>
        </p:grpSpPr>
        <p:pic>
          <p:nvPicPr>
            <p:cNvPr id="45" name="object 4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3346" y="8506172"/>
              <a:ext cx="80144" cy="80144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69461" y="8595028"/>
              <a:ext cx="158750" cy="327660"/>
            </a:xfrm>
            <a:custGeom>
              <a:avLst/>
              <a:gdLst/>
              <a:ahLst/>
              <a:cxnLst/>
              <a:rect l="l" t="t" r="r" b="b"/>
              <a:pathLst>
                <a:path w="158750" h="327659">
                  <a:moveTo>
                    <a:pt x="130048" y="73495"/>
                  </a:moveTo>
                  <a:lnTo>
                    <a:pt x="126017" y="46752"/>
                  </a:lnTo>
                  <a:lnTo>
                    <a:pt x="126268" y="89787"/>
                  </a:lnTo>
                </a:path>
                <a:path w="158750" h="327659">
                  <a:moveTo>
                    <a:pt x="126519" y="214422"/>
                  </a:moveTo>
                  <a:lnTo>
                    <a:pt x="126153" y="308828"/>
                  </a:lnTo>
                  <a:lnTo>
                    <a:pt x="108583" y="327267"/>
                  </a:lnTo>
                  <a:lnTo>
                    <a:pt x="101578" y="325977"/>
                  </a:lnTo>
                  <a:lnTo>
                    <a:pt x="95803" y="322219"/>
                  </a:lnTo>
                  <a:lnTo>
                    <a:pt x="91849" y="316558"/>
                  </a:lnTo>
                  <a:lnTo>
                    <a:pt x="90311" y="309561"/>
                  </a:lnTo>
                  <a:lnTo>
                    <a:pt x="83955" y="164560"/>
                  </a:lnTo>
                  <a:lnTo>
                    <a:pt x="77610" y="309561"/>
                  </a:lnTo>
                  <a:lnTo>
                    <a:pt x="76058" y="316558"/>
                  </a:lnTo>
                  <a:lnTo>
                    <a:pt x="72105" y="322219"/>
                  </a:lnTo>
                  <a:lnTo>
                    <a:pt x="66334" y="325977"/>
                  </a:lnTo>
                  <a:lnTo>
                    <a:pt x="59328" y="327267"/>
                  </a:lnTo>
                  <a:lnTo>
                    <a:pt x="52380" y="325704"/>
                  </a:lnTo>
                  <a:lnTo>
                    <a:pt x="46757" y="321719"/>
                  </a:lnTo>
                  <a:lnTo>
                    <a:pt x="43027" y="315898"/>
                  </a:lnTo>
                  <a:lnTo>
                    <a:pt x="41757" y="308828"/>
                  </a:lnTo>
                  <a:lnTo>
                    <a:pt x="41192" y="163712"/>
                  </a:lnTo>
                  <a:lnTo>
                    <a:pt x="41894" y="46752"/>
                  </a:lnTo>
                  <a:lnTo>
                    <a:pt x="25716" y="154319"/>
                  </a:lnTo>
                  <a:lnTo>
                    <a:pt x="24899" y="161597"/>
                  </a:lnTo>
                  <a:lnTo>
                    <a:pt x="18365" y="166832"/>
                  </a:lnTo>
                  <a:lnTo>
                    <a:pt x="0" y="156225"/>
                  </a:lnTo>
                  <a:lnTo>
                    <a:pt x="0" y="155545"/>
                  </a:lnTo>
                  <a:lnTo>
                    <a:pt x="5334" y="94304"/>
                  </a:lnTo>
                  <a:lnTo>
                    <a:pt x="10669" y="43202"/>
                  </a:lnTo>
                  <a:lnTo>
                    <a:pt x="30700" y="10607"/>
                  </a:lnTo>
                  <a:lnTo>
                    <a:pt x="83955" y="0"/>
                  </a:lnTo>
                  <a:lnTo>
                    <a:pt x="101634" y="950"/>
                  </a:lnTo>
                  <a:lnTo>
                    <a:pt x="146184" y="15277"/>
                  </a:lnTo>
                  <a:lnTo>
                    <a:pt x="153419" y="25339"/>
                  </a:lnTo>
                  <a:lnTo>
                    <a:pt x="156016" y="30616"/>
                  </a:lnTo>
                  <a:lnTo>
                    <a:pt x="156518" y="36438"/>
                  </a:lnTo>
                  <a:lnTo>
                    <a:pt x="157241" y="43202"/>
                  </a:lnTo>
                  <a:lnTo>
                    <a:pt x="157702" y="47370"/>
                  </a:lnTo>
                  <a:lnTo>
                    <a:pt x="158403" y="54103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44201" y="8506172"/>
              <a:ext cx="80144" cy="80144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809831" y="8595028"/>
              <a:ext cx="158750" cy="327660"/>
            </a:xfrm>
            <a:custGeom>
              <a:avLst/>
              <a:gdLst/>
              <a:ahLst/>
              <a:cxnLst/>
              <a:rect l="l" t="t" r="r" b="b"/>
              <a:pathLst>
                <a:path w="158750" h="327659">
                  <a:moveTo>
                    <a:pt x="28355" y="73495"/>
                  </a:moveTo>
                  <a:lnTo>
                    <a:pt x="32386" y="46752"/>
                  </a:lnTo>
                  <a:lnTo>
                    <a:pt x="32135" y="89882"/>
                  </a:lnTo>
                </a:path>
                <a:path w="158750" h="327659">
                  <a:moveTo>
                    <a:pt x="0" y="54103"/>
                  </a:moveTo>
                  <a:lnTo>
                    <a:pt x="701" y="47370"/>
                  </a:lnTo>
                  <a:lnTo>
                    <a:pt x="1151" y="43202"/>
                  </a:lnTo>
                  <a:lnTo>
                    <a:pt x="1863" y="36438"/>
                  </a:lnTo>
                  <a:lnTo>
                    <a:pt x="2387" y="30616"/>
                  </a:lnTo>
                  <a:lnTo>
                    <a:pt x="4952" y="25339"/>
                  </a:lnTo>
                  <a:lnTo>
                    <a:pt x="41917" y="3418"/>
                  </a:lnTo>
                  <a:lnTo>
                    <a:pt x="74447" y="0"/>
                  </a:lnTo>
                  <a:lnTo>
                    <a:pt x="92120" y="950"/>
                  </a:lnTo>
                  <a:lnTo>
                    <a:pt x="138209" y="17732"/>
                  </a:lnTo>
                  <a:lnTo>
                    <a:pt x="153890" y="100440"/>
                  </a:lnTo>
                  <a:lnTo>
                    <a:pt x="158216" y="146062"/>
                  </a:lnTo>
                  <a:lnTo>
                    <a:pt x="158382" y="155503"/>
                  </a:lnTo>
                  <a:lnTo>
                    <a:pt x="158382" y="156204"/>
                  </a:lnTo>
                  <a:lnTo>
                    <a:pt x="158361" y="156686"/>
                  </a:lnTo>
                  <a:lnTo>
                    <a:pt x="158288" y="156906"/>
                  </a:lnTo>
                  <a:lnTo>
                    <a:pt x="157105" y="161597"/>
                  </a:lnTo>
                  <a:lnTo>
                    <a:pt x="152581" y="165398"/>
                  </a:lnTo>
                  <a:lnTo>
                    <a:pt x="147273" y="166015"/>
                  </a:lnTo>
                  <a:lnTo>
                    <a:pt x="140037" y="166832"/>
                  </a:lnTo>
                  <a:lnTo>
                    <a:pt x="133503" y="161597"/>
                  </a:lnTo>
                  <a:lnTo>
                    <a:pt x="132687" y="154319"/>
                  </a:lnTo>
                  <a:lnTo>
                    <a:pt x="116499" y="46752"/>
                  </a:lnTo>
                  <a:lnTo>
                    <a:pt x="117211" y="163712"/>
                  </a:lnTo>
                  <a:lnTo>
                    <a:pt x="116635" y="308828"/>
                  </a:lnTo>
                  <a:lnTo>
                    <a:pt x="115371" y="315898"/>
                  </a:lnTo>
                  <a:lnTo>
                    <a:pt x="111643" y="321719"/>
                  </a:lnTo>
                  <a:lnTo>
                    <a:pt x="106018" y="325704"/>
                  </a:lnTo>
                  <a:lnTo>
                    <a:pt x="99065" y="327267"/>
                  </a:lnTo>
                  <a:lnTo>
                    <a:pt x="92065" y="325977"/>
                  </a:lnTo>
                  <a:lnTo>
                    <a:pt x="86297" y="322219"/>
                  </a:lnTo>
                  <a:lnTo>
                    <a:pt x="82345" y="316558"/>
                  </a:lnTo>
                  <a:lnTo>
                    <a:pt x="80793" y="309561"/>
                  </a:lnTo>
                  <a:lnTo>
                    <a:pt x="74447" y="164560"/>
                  </a:lnTo>
                  <a:lnTo>
                    <a:pt x="68092" y="309561"/>
                  </a:lnTo>
                  <a:lnTo>
                    <a:pt x="66544" y="316558"/>
                  </a:lnTo>
                  <a:lnTo>
                    <a:pt x="62592" y="322219"/>
                  </a:lnTo>
                  <a:lnTo>
                    <a:pt x="56821" y="325977"/>
                  </a:lnTo>
                  <a:lnTo>
                    <a:pt x="49820" y="327267"/>
                  </a:lnTo>
                  <a:lnTo>
                    <a:pt x="42866" y="325704"/>
                  </a:lnTo>
                  <a:lnTo>
                    <a:pt x="37242" y="321719"/>
                  </a:lnTo>
                  <a:lnTo>
                    <a:pt x="33514" y="315898"/>
                  </a:lnTo>
                  <a:lnTo>
                    <a:pt x="32250" y="308828"/>
                  </a:lnTo>
                  <a:lnTo>
                    <a:pt x="31883" y="214422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8774" y="8554594"/>
              <a:ext cx="80144" cy="80144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84484" y="8643458"/>
              <a:ext cx="168275" cy="327660"/>
            </a:xfrm>
            <a:custGeom>
              <a:avLst/>
              <a:gdLst/>
              <a:ahLst/>
              <a:cxnLst/>
              <a:rect l="l" t="t" r="r" b="b"/>
              <a:pathLst>
                <a:path w="168275" h="327659">
                  <a:moveTo>
                    <a:pt x="84357" y="164549"/>
                  </a:moveTo>
                  <a:lnTo>
                    <a:pt x="90713" y="309550"/>
                  </a:lnTo>
                  <a:lnTo>
                    <a:pt x="108995" y="327257"/>
                  </a:lnTo>
                  <a:lnTo>
                    <a:pt x="115941" y="325698"/>
                  </a:lnTo>
                  <a:lnTo>
                    <a:pt x="121560" y="321715"/>
                  </a:lnTo>
                  <a:lnTo>
                    <a:pt x="125286" y="315898"/>
                  </a:lnTo>
                  <a:lnTo>
                    <a:pt x="126554" y="308838"/>
                  </a:lnTo>
                  <a:lnTo>
                    <a:pt x="127141" y="163701"/>
                  </a:lnTo>
                  <a:lnTo>
                    <a:pt x="126408" y="46752"/>
                  </a:lnTo>
                  <a:lnTo>
                    <a:pt x="142596" y="154298"/>
                  </a:lnTo>
                  <a:lnTo>
                    <a:pt x="143423" y="161586"/>
                  </a:lnTo>
                  <a:lnTo>
                    <a:pt x="149957" y="166822"/>
                  </a:lnTo>
                  <a:lnTo>
                    <a:pt x="157182" y="166005"/>
                  </a:lnTo>
                  <a:lnTo>
                    <a:pt x="162490" y="165398"/>
                  </a:lnTo>
                  <a:lnTo>
                    <a:pt x="167035" y="161586"/>
                  </a:lnTo>
                  <a:lnTo>
                    <a:pt x="168218" y="156906"/>
                  </a:lnTo>
                  <a:lnTo>
                    <a:pt x="167066" y="137163"/>
                  </a:lnTo>
                  <a:lnTo>
                    <a:pt x="163379" y="98294"/>
                  </a:lnTo>
                  <a:lnTo>
                    <a:pt x="159470" y="60301"/>
                  </a:lnTo>
                  <a:lnTo>
                    <a:pt x="148128" y="17729"/>
                  </a:lnTo>
                  <a:lnTo>
                    <a:pt x="102037" y="949"/>
                  </a:lnTo>
                  <a:lnTo>
                    <a:pt x="84357" y="0"/>
                  </a:lnTo>
                  <a:lnTo>
                    <a:pt x="66682" y="949"/>
                  </a:lnTo>
                  <a:lnTo>
                    <a:pt x="20596" y="17729"/>
                  </a:lnTo>
                  <a:lnTo>
                    <a:pt x="4292" y="106300"/>
                  </a:lnTo>
                  <a:lnTo>
                    <a:pt x="0" y="152496"/>
                  </a:lnTo>
                  <a:lnTo>
                    <a:pt x="506" y="156906"/>
                  </a:lnTo>
                  <a:lnTo>
                    <a:pt x="1689" y="161586"/>
                  </a:lnTo>
                  <a:lnTo>
                    <a:pt x="6233" y="165398"/>
                  </a:lnTo>
                  <a:lnTo>
                    <a:pt x="11532" y="166005"/>
                  </a:lnTo>
                  <a:lnTo>
                    <a:pt x="18767" y="166822"/>
                  </a:lnTo>
                  <a:lnTo>
                    <a:pt x="25301" y="161586"/>
                  </a:lnTo>
                  <a:lnTo>
                    <a:pt x="26128" y="154298"/>
                  </a:lnTo>
                  <a:lnTo>
                    <a:pt x="42306" y="46752"/>
                  </a:lnTo>
                  <a:lnTo>
                    <a:pt x="41583" y="163701"/>
                  </a:lnTo>
                  <a:lnTo>
                    <a:pt x="42170" y="308838"/>
                  </a:lnTo>
                  <a:lnTo>
                    <a:pt x="43438" y="315898"/>
                  </a:lnTo>
                  <a:lnTo>
                    <a:pt x="47164" y="321715"/>
                  </a:lnTo>
                  <a:lnTo>
                    <a:pt x="52783" y="325698"/>
                  </a:lnTo>
                  <a:lnTo>
                    <a:pt x="59729" y="327257"/>
                  </a:lnTo>
                  <a:lnTo>
                    <a:pt x="66737" y="325977"/>
                  </a:lnTo>
                  <a:lnTo>
                    <a:pt x="72510" y="322220"/>
                  </a:lnTo>
                  <a:lnTo>
                    <a:pt x="76464" y="316555"/>
                  </a:lnTo>
                  <a:lnTo>
                    <a:pt x="78011" y="309550"/>
                  </a:lnTo>
                  <a:lnTo>
                    <a:pt x="84357" y="164549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4272280"/>
            <a:chOff x="0" y="0"/>
            <a:chExt cx="20104100" cy="4272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42721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35068" y="633773"/>
              <a:ext cx="894715" cy="400050"/>
            </a:xfrm>
            <a:custGeom>
              <a:avLst/>
              <a:gdLst/>
              <a:ahLst/>
              <a:cxnLst/>
              <a:rect l="l" t="t" r="r" b="b"/>
              <a:pathLst>
                <a:path w="894715" h="400050">
                  <a:moveTo>
                    <a:pt x="188556" y="211239"/>
                  </a:moveTo>
                  <a:lnTo>
                    <a:pt x="0" y="211239"/>
                  </a:lnTo>
                  <a:lnTo>
                    <a:pt x="0" y="399796"/>
                  </a:lnTo>
                  <a:lnTo>
                    <a:pt x="188556" y="399796"/>
                  </a:lnTo>
                  <a:lnTo>
                    <a:pt x="188556" y="211239"/>
                  </a:lnTo>
                  <a:close/>
                </a:path>
                <a:path w="894715" h="400050">
                  <a:moveTo>
                    <a:pt x="188556" y="0"/>
                  </a:moveTo>
                  <a:lnTo>
                    <a:pt x="0" y="0"/>
                  </a:lnTo>
                  <a:lnTo>
                    <a:pt x="0" y="188556"/>
                  </a:lnTo>
                  <a:lnTo>
                    <a:pt x="188556" y="188556"/>
                  </a:lnTo>
                  <a:lnTo>
                    <a:pt x="188556" y="0"/>
                  </a:lnTo>
                  <a:close/>
                </a:path>
                <a:path w="894715" h="400050">
                  <a:moveTo>
                    <a:pt x="399796" y="211239"/>
                  </a:moveTo>
                  <a:lnTo>
                    <a:pt x="211239" y="211239"/>
                  </a:lnTo>
                  <a:lnTo>
                    <a:pt x="211239" y="399796"/>
                  </a:lnTo>
                  <a:lnTo>
                    <a:pt x="399796" y="399796"/>
                  </a:lnTo>
                  <a:lnTo>
                    <a:pt x="399796" y="211239"/>
                  </a:lnTo>
                  <a:close/>
                </a:path>
                <a:path w="894715" h="400050">
                  <a:moveTo>
                    <a:pt x="399796" y="0"/>
                  </a:moveTo>
                  <a:lnTo>
                    <a:pt x="211239" y="0"/>
                  </a:lnTo>
                  <a:lnTo>
                    <a:pt x="211239" y="188556"/>
                  </a:lnTo>
                  <a:lnTo>
                    <a:pt x="399796" y="188556"/>
                  </a:lnTo>
                  <a:lnTo>
                    <a:pt x="399796" y="0"/>
                  </a:lnTo>
                  <a:close/>
                </a:path>
                <a:path w="894715" h="400050">
                  <a:moveTo>
                    <a:pt x="834644" y="74714"/>
                  </a:moveTo>
                  <a:lnTo>
                    <a:pt x="793508" y="74714"/>
                  </a:lnTo>
                  <a:lnTo>
                    <a:pt x="748677" y="260134"/>
                  </a:lnTo>
                  <a:lnTo>
                    <a:pt x="747382" y="267512"/>
                  </a:lnTo>
                  <a:lnTo>
                    <a:pt x="747014" y="273050"/>
                  </a:lnTo>
                  <a:lnTo>
                    <a:pt x="746277" y="273050"/>
                  </a:lnTo>
                  <a:lnTo>
                    <a:pt x="745540" y="264756"/>
                  </a:lnTo>
                  <a:lnTo>
                    <a:pt x="744245" y="257733"/>
                  </a:lnTo>
                  <a:lnTo>
                    <a:pt x="697382" y="74904"/>
                  </a:lnTo>
                  <a:lnTo>
                    <a:pt x="656424" y="74904"/>
                  </a:lnTo>
                  <a:lnTo>
                    <a:pt x="607352" y="250355"/>
                  </a:lnTo>
                  <a:lnTo>
                    <a:pt x="604774" y="260134"/>
                  </a:lnTo>
                  <a:lnTo>
                    <a:pt x="603110" y="267690"/>
                  </a:lnTo>
                  <a:lnTo>
                    <a:pt x="602742" y="273418"/>
                  </a:lnTo>
                  <a:lnTo>
                    <a:pt x="601814" y="273418"/>
                  </a:lnTo>
                  <a:lnTo>
                    <a:pt x="601446" y="265480"/>
                  </a:lnTo>
                  <a:lnTo>
                    <a:pt x="600341" y="257733"/>
                  </a:lnTo>
                  <a:lnTo>
                    <a:pt x="554964" y="74904"/>
                  </a:lnTo>
                  <a:lnTo>
                    <a:pt x="511416" y="74904"/>
                  </a:lnTo>
                  <a:lnTo>
                    <a:pt x="578383" y="314375"/>
                  </a:lnTo>
                  <a:lnTo>
                    <a:pt x="624332" y="314375"/>
                  </a:lnTo>
                  <a:lnTo>
                    <a:pt x="670077" y="146481"/>
                  </a:lnTo>
                  <a:lnTo>
                    <a:pt x="672299" y="139115"/>
                  </a:lnTo>
                  <a:lnTo>
                    <a:pt x="673582" y="131368"/>
                  </a:lnTo>
                  <a:lnTo>
                    <a:pt x="674141" y="123431"/>
                  </a:lnTo>
                  <a:lnTo>
                    <a:pt x="674878" y="123431"/>
                  </a:lnTo>
                  <a:lnTo>
                    <a:pt x="675246" y="131902"/>
                  </a:lnTo>
                  <a:lnTo>
                    <a:pt x="676541" y="139661"/>
                  </a:lnTo>
                  <a:lnTo>
                    <a:pt x="678383" y="146862"/>
                  </a:lnTo>
                  <a:lnTo>
                    <a:pt x="723950" y="314566"/>
                  </a:lnTo>
                  <a:lnTo>
                    <a:pt x="768959" y="314566"/>
                  </a:lnTo>
                  <a:lnTo>
                    <a:pt x="834644" y="74904"/>
                  </a:lnTo>
                  <a:lnTo>
                    <a:pt x="834644" y="74714"/>
                  </a:lnTo>
                  <a:close/>
                </a:path>
                <a:path w="894715" h="400050">
                  <a:moveTo>
                    <a:pt x="890358" y="143344"/>
                  </a:moveTo>
                  <a:lnTo>
                    <a:pt x="851623" y="143344"/>
                  </a:lnTo>
                  <a:lnTo>
                    <a:pt x="851623" y="314553"/>
                  </a:lnTo>
                  <a:lnTo>
                    <a:pt x="890358" y="314553"/>
                  </a:lnTo>
                  <a:lnTo>
                    <a:pt x="890358" y="143344"/>
                  </a:lnTo>
                  <a:close/>
                </a:path>
                <a:path w="894715" h="400050">
                  <a:moveTo>
                    <a:pt x="894613" y="90957"/>
                  </a:moveTo>
                  <a:lnTo>
                    <a:pt x="892390" y="85598"/>
                  </a:lnTo>
                  <a:lnTo>
                    <a:pt x="883170" y="77127"/>
                  </a:lnTo>
                  <a:lnTo>
                    <a:pt x="877646" y="75095"/>
                  </a:lnTo>
                  <a:lnTo>
                    <a:pt x="864717" y="75095"/>
                  </a:lnTo>
                  <a:lnTo>
                    <a:pt x="859193" y="77127"/>
                  </a:lnTo>
                  <a:lnTo>
                    <a:pt x="854760" y="81356"/>
                  </a:lnTo>
                  <a:lnTo>
                    <a:pt x="850150" y="85598"/>
                  </a:lnTo>
                  <a:lnTo>
                    <a:pt x="847940" y="90957"/>
                  </a:lnTo>
                  <a:lnTo>
                    <a:pt x="847940" y="103492"/>
                  </a:lnTo>
                  <a:lnTo>
                    <a:pt x="850328" y="108851"/>
                  </a:lnTo>
                  <a:lnTo>
                    <a:pt x="854760" y="112915"/>
                  </a:lnTo>
                  <a:lnTo>
                    <a:pt x="859193" y="117157"/>
                  </a:lnTo>
                  <a:lnTo>
                    <a:pt x="864717" y="119176"/>
                  </a:lnTo>
                  <a:lnTo>
                    <a:pt x="877646" y="119176"/>
                  </a:lnTo>
                  <a:lnTo>
                    <a:pt x="883170" y="116967"/>
                  </a:lnTo>
                  <a:lnTo>
                    <a:pt x="892390" y="108483"/>
                  </a:lnTo>
                  <a:lnTo>
                    <a:pt x="894537" y="103492"/>
                  </a:lnTo>
                  <a:lnTo>
                    <a:pt x="894613" y="909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63819" y="773057"/>
              <a:ext cx="152571" cy="17527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40553" y="694835"/>
              <a:ext cx="755650" cy="257810"/>
            </a:xfrm>
            <a:custGeom>
              <a:avLst/>
              <a:gdLst/>
              <a:ahLst/>
              <a:cxnLst/>
              <a:rect l="l" t="t" r="r" b="b"/>
              <a:pathLst>
                <a:path w="755650" h="257809">
                  <a:moveTo>
                    <a:pt x="166776" y="0"/>
                  </a:moveTo>
                  <a:lnTo>
                    <a:pt x="128587" y="0"/>
                  </a:lnTo>
                  <a:lnTo>
                    <a:pt x="128587" y="175272"/>
                  </a:lnTo>
                  <a:lnTo>
                    <a:pt x="127800" y="185889"/>
                  </a:lnTo>
                  <a:lnTo>
                    <a:pt x="102133" y="223126"/>
                  </a:lnTo>
                  <a:lnTo>
                    <a:pt x="84137" y="226745"/>
                  </a:lnTo>
                  <a:lnTo>
                    <a:pt x="74904" y="225844"/>
                  </a:lnTo>
                  <a:lnTo>
                    <a:pt x="74650" y="225844"/>
                  </a:lnTo>
                  <a:lnTo>
                    <a:pt x="43053" y="193814"/>
                  </a:lnTo>
                  <a:lnTo>
                    <a:pt x="40043" y="170484"/>
                  </a:lnTo>
                  <a:lnTo>
                    <a:pt x="40805" y="156883"/>
                  </a:lnTo>
                  <a:lnTo>
                    <a:pt x="59182" y="118338"/>
                  </a:lnTo>
                  <a:lnTo>
                    <a:pt x="86525" y="109220"/>
                  </a:lnTo>
                  <a:lnTo>
                    <a:pt x="95275" y="110020"/>
                  </a:lnTo>
                  <a:lnTo>
                    <a:pt x="125666" y="136067"/>
                  </a:lnTo>
                  <a:lnTo>
                    <a:pt x="128587" y="175272"/>
                  </a:lnTo>
                  <a:lnTo>
                    <a:pt x="128587" y="0"/>
                  </a:lnTo>
                  <a:lnTo>
                    <a:pt x="128041" y="0"/>
                  </a:lnTo>
                  <a:lnTo>
                    <a:pt x="128041" y="105714"/>
                  </a:lnTo>
                  <a:lnTo>
                    <a:pt x="127304" y="105714"/>
                  </a:lnTo>
                  <a:lnTo>
                    <a:pt x="118237" y="93611"/>
                  </a:lnTo>
                  <a:lnTo>
                    <a:pt x="106819" y="84963"/>
                  </a:lnTo>
                  <a:lnTo>
                    <a:pt x="93052" y="79768"/>
                  </a:lnTo>
                  <a:lnTo>
                    <a:pt x="76936" y="78041"/>
                  </a:lnTo>
                  <a:lnTo>
                    <a:pt x="59258" y="79768"/>
                  </a:lnTo>
                  <a:lnTo>
                    <a:pt x="60032" y="79768"/>
                  </a:lnTo>
                  <a:lnTo>
                    <a:pt x="45529" y="84505"/>
                  </a:lnTo>
                  <a:lnTo>
                    <a:pt x="11836" y="117602"/>
                  </a:lnTo>
                  <a:lnTo>
                    <a:pt x="88" y="170484"/>
                  </a:lnTo>
                  <a:lnTo>
                    <a:pt x="0" y="171767"/>
                  </a:lnTo>
                  <a:lnTo>
                    <a:pt x="10668" y="221792"/>
                  </a:lnTo>
                  <a:lnTo>
                    <a:pt x="41173" y="251650"/>
                  </a:lnTo>
                  <a:lnTo>
                    <a:pt x="69557" y="257378"/>
                  </a:lnTo>
                  <a:lnTo>
                    <a:pt x="87782" y="255333"/>
                  </a:lnTo>
                  <a:lnTo>
                    <a:pt x="103479" y="249161"/>
                  </a:lnTo>
                  <a:lnTo>
                    <a:pt x="116649" y="238848"/>
                  </a:lnTo>
                  <a:lnTo>
                    <a:pt x="125539" y="226745"/>
                  </a:lnTo>
                  <a:lnTo>
                    <a:pt x="127304" y="224345"/>
                  </a:lnTo>
                  <a:lnTo>
                    <a:pt x="128041" y="224345"/>
                  </a:lnTo>
                  <a:lnTo>
                    <a:pt x="128041" y="253504"/>
                  </a:lnTo>
                  <a:lnTo>
                    <a:pt x="166776" y="253504"/>
                  </a:lnTo>
                  <a:lnTo>
                    <a:pt x="166776" y="224345"/>
                  </a:lnTo>
                  <a:lnTo>
                    <a:pt x="166776" y="109220"/>
                  </a:lnTo>
                  <a:lnTo>
                    <a:pt x="166776" y="105714"/>
                  </a:lnTo>
                  <a:lnTo>
                    <a:pt x="166776" y="0"/>
                  </a:lnTo>
                  <a:close/>
                </a:path>
                <a:path w="755650" h="257809">
                  <a:moveTo>
                    <a:pt x="370459" y="167157"/>
                  </a:moveTo>
                  <a:lnTo>
                    <a:pt x="357924" y="114744"/>
                  </a:lnTo>
                  <a:lnTo>
                    <a:pt x="330542" y="88861"/>
                  </a:lnTo>
                  <a:lnTo>
                    <a:pt x="330542" y="167157"/>
                  </a:lnTo>
                  <a:lnTo>
                    <a:pt x="330517" y="169735"/>
                  </a:lnTo>
                  <a:lnTo>
                    <a:pt x="318249" y="211620"/>
                  </a:lnTo>
                  <a:lnTo>
                    <a:pt x="283006" y="226745"/>
                  </a:lnTo>
                  <a:lnTo>
                    <a:pt x="272707" y="225818"/>
                  </a:lnTo>
                  <a:lnTo>
                    <a:pt x="272465" y="225818"/>
                  </a:lnTo>
                  <a:lnTo>
                    <a:pt x="263220" y="222986"/>
                  </a:lnTo>
                  <a:lnTo>
                    <a:pt x="263029" y="222986"/>
                  </a:lnTo>
                  <a:lnTo>
                    <a:pt x="254444" y="218033"/>
                  </a:lnTo>
                  <a:lnTo>
                    <a:pt x="234772" y="181546"/>
                  </a:lnTo>
                  <a:lnTo>
                    <a:pt x="233997" y="169735"/>
                  </a:lnTo>
                  <a:lnTo>
                    <a:pt x="234048" y="167157"/>
                  </a:lnTo>
                  <a:lnTo>
                    <a:pt x="247218" y="125095"/>
                  </a:lnTo>
                  <a:lnTo>
                    <a:pt x="283197" y="109220"/>
                  </a:lnTo>
                  <a:lnTo>
                    <a:pt x="294347" y="110223"/>
                  </a:lnTo>
                  <a:lnTo>
                    <a:pt x="294093" y="110223"/>
                  </a:lnTo>
                  <a:lnTo>
                    <a:pt x="303796" y="113220"/>
                  </a:lnTo>
                  <a:lnTo>
                    <a:pt x="303618" y="113220"/>
                  </a:lnTo>
                  <a:lnTo>
                    <a:pt x="311505" y="117944"/>
                  </a:lnTo>
                  <a:lnTo>
                    <a:pt x="318249" y="124726"/>
                  </a:lnTo>
                  <a:lnTo>
                    <a:pt x="323684" y="133159"/>
                  </a:lnTo>
                  <a:lnTo>
                    <a:pt x="327545" y="143243"/>
                  </a:lnTo>
                  <a:lnTo>
                    <a:pt x="329844" y="154940"/>
                  </a:lnTo>
                  <a:lnTo>
                    <a:pt x="330542" y="167157"/>
                  </a:lnTo>
                  <a:lnTo>
                    <a:pt x="330542" y="88861"/>
                  </a:lnTo>
                  <a:lnTo>
                    <a:pt x="321437" y="84226"/>
                  </a:lnTo>
                  <a:lnTo>
                    <a:pt x="304584" y="79730"/>
                  </a:lnTo>
                  <a:lnTo>
                    <a:pt x="285597" y="78232"/>
                  </a:lnTo>
                  <a:lnTo>
                    <a:pt x="265772" y="79730"/>
                  </a:lnTo>
                  <a:lnTo>
                    <a:pt x="219176" y="102400"/>
                  </a:lnTo>
                  <a:lnTo>
                    <a:pt x="196011" y="149339"/>
                  </a:lnTo>
                  <a:lnTo>
                    <a:pt x="194652" y="167157"/>
                  </a:lnTo>
                  <a:lnTo>
                    <a:pt x="194564" y="168262"/>
                  </a:lnTo>
                  <a:lnTo>
                    <a:pt x="207772" y="220383"/>
                  </a:lnTo>
                  <a:lnTo>
                    <a:pt x="245770" y="251409"/>
                  </a:lnTo>
                  <a:lnTo>
                    <a:pt x="281355" y="257378"/>
                  </a:lnTo>
                  <a:lnTo>
                    <a:pt x="300240" y="255892"/>
                  </a:lnTo>
                  <a:lnTo>
                    <a:pt x="300558" y="255892"/>
                  </a:lnTo>
                  <a:lnTo>
                    <a:pt x="346290" y="232829"/>
                  </a:lnTo>
                  <a:lnTo>
                    <a:pt x="368947" y="186601"/>
                  </a:lnTo>
                  <a:lnTo>
                    <a:pt x="370255" y="169735"/>
                  </a:lnTo>
                  <a:lnTo>
                    <a:pt x="370370" y="168262"/>
                  </a:lnTo>
                  <a:lnTo>
                    <a:pt x="370459" y="167157"/>
                  </a:lnTo>
                  <a:close/>
                </a:path>
                <a:path w="755650" h="257809">
                  <a:moveTo>
                    <a:pt x="628015" y="82296"/>
                  </a:moveTo>
                  <a:lnTo>
                    <a:pt x="591121" y="82296"/>
                  </a:lnTo>
                  <a:lnTo>
                    <a:pt x="559206" y="211810"/>
                  </a:lnTo>
                  <a:lnTo>
                    <a:pt x="558279" y="216789"/>
                  </a:lnTo>
                  <a:lnTo>
                    <a:pt x="558088" y="220840"/>
                  </a:lnTo>
                  <a:lnTo>
                    <a:pt x="556983" y="220840"/>
                  </a:lnTo>
                  <a:lnTo>
                    <a:pt x="556437" y="214947"/>
                  </a:lnTo>
                  <a:lnTo>
                    <a:pt x="555688" y="209956"/>
                  </a:lnTo>
                  <a:lnTo>
                    <a:pt x="523951" y="82296"/>
                  </a:lnTo>
                  <a:lnTo>
                    <a:pt x="487616" y="82296"/>
                  </a:lnTo>
                  <a:lnTo>
                    <a:pt x="451459" y="210693"/>
                  </a:lnTo>
                  <a:lnTo>
                    <a:pt x="450532" y="215861"/>
                  </a:lnTo>
                  <a:lnTo>
                    <a:pt x="450164" y="220472"/>
                  </a:lnTo>
                  <a:lnTo>
                    <a:pt x="449059" y="220472"/>
                  </a:lnTo>
                  <a:lnTo>
                    <a:pt x="448691" y="214388"/>
                  </a:lnTo>
                  <a:lnTo>
                    <a:pt x="447941" y="209410"/>
                  </a:lnTo>
                  <a:lnTo>
                    <a:pt x="416026" y="82296"/>
                  </a:lnTo>
                  <a:lnTo>
                    <a:pt x="375996" y="82296"/>
                  </a:lnTo>
                  <a:lnTo>
                    <a:pt x="425996" y="253314"/>
                  </a:lnTo>
                  <a:lnTo>
                    <a:pt x="465836" y="253314"/>
                  </a:lnTo>
                  <a:lnTo>
                    <a:pt x="501269" y="131000"/>
                  </a:lnTo>
                  <a:lnTo>
                    <a:pt x="502373" y="126199"/>
                  </a:lnTo>
                  <a:lnTo>
                    <a:pt x="502564" y="122326"/>
                  </a:lnTo>
                  <a:lnTo>
                    <a:pt x="503301" y="122326"/>
                  </a:lnTo>
                  <a:lnTo>
                    <a:pt x="503669" y="128054"/>
                  </a:lnTo>
                  <a:lnTo>
                    <a:pt x="504405" y="133019"/>
                  </a:lnTo>
                  <a:lnTo>
                    <a:pt x="536879" y="253504"/>
                  </a:lnTo>
                  <a:lnTo>
                    <a:pt x="577456" y="253504"/>
                  </a:lnTo>
                  <a:lnTo>
                    <a:pt x="628015" y="82296"/>
                  </a:lnTo>
                  <a:close/>
                </a:path>
                <a:path w="755650" h="257809">
                  <a:moveTo>
                    <a:pt x="755497" y="199263"/>
                  </a:moveTo>
                  <a:lnTo>
                    <a:pt x="733552" y="166789"/>
                  </a:lnTo>
                  <a:lnTo>
                    <a:pt x="697382" y="150736"/>
                  </a:lnTo>
                  <a:lnTo>
                    <a:pt x="688898" y="147421"/>
                  </a:lnTo>
                  <a:lnTo>
                    <a:pt x="672655" y="131178"/>
                  </a:lnTo>
                  <a:lnTo>
                    <a:pt x="672655" y="124536"/>
                  </a:lnTo>
                  <a:lnTo>
                    <a:pt x="699960" y="107010"/>
                  </a:lnTo>
                  <a:lnTo>
                    <a:pt x="704951" y="107010"/>
                  </a:lnTo>
                  <a:lnTo>
                    <a:pt x="716368" y="107772"/>
                  </a:lnTo>
                  <a:lnTo>
                    <a:pt x="727087" y="110083"/>
                  </a:lnTo>
                  <a:lnTo>
                    <a:pt x="737120" y="113944"/>
                  </a:lnTo>
                  <a:lnTo>
                    <a:pt x="746455" y="119380"/>
                  </a:lnTo>
                  <a:lnTo>
                    <a:pt x="746455" y="85432"/>
                  </a:lnTo>
                  <a:lnTo>
                    <a:pt x="736765" y="82283"/>
                  </a:lnTo>
                  <a:lnTo>
                    <a:pt x="726490" y="80022"/>
                  </a:lnTo>
                  <a:lnTo>
                    <a:pt x="715581" y="78676"/>
                  </a:lnTo>
                  <a:lnTo>
                    <a:pt x="704024" y="78232"/>
                  </a:lnTo>
                  <a:lnTo>
                    <a:pt x="697420" y="78435"/>
                  </a:lnTo>
                  <a:lnTo>
                    <a:pt x="649236" y="95580"/>
                  </a:lnTo>
                  <a:lnTo>
                    <a:pt x="634288" y="120662"/>
                  </a:lnTo>
                  <a:lnTo>
                    <a:pt x="634288" y="135610"/>
                  </a:lnTo>
                  <a:lnTo>
                    <a:pt x="665289" y="173799"/>
                  </a:lnTo>
                  <a:lnTo>
                    <a:pt x="698677" y="186893"/>
                  </a:lnTo>
                  <a:lnTo>
                    <a:pt x="702729" y="188925"/>
                  </a:lnTo>
                  <a:lnTo>
                    <a:pt x="709383" y="192989"/>
                  </a:lnTo>
                  <a:lnTo>
                    <a:pt x="712139" y="195389"/>
                  </a:lnTo>
                  <a:lnTo>
                    <a:pt x="716203" y="200914"/>
                  </a:lnTo>
                  <a:lnTo>
                    <a:pt x="717130" y="204241"/>
                  </a:lnTo>
                  <a:lnTo>
                    <a:pt x="717130" y="208114"/>
                  </a:lnTo>
                  <a:lnTo>
                    <a:pt x="714946" y="217182"/>
                  </a:lnTo>
                  <a:lnTo>
                    <a:pt x="708393" y="223634"/>
                  </a:lnTo>
                  <a:lnTo>
                    <a:pt x="697433" y="227495"/>
                  </a:lnTo>
                  <a:lnTo>
                    <a:pt x="682066" y="228777"/>
                  </a:lnTo>
                  <a:lnTo>
                    <a:pt x="669226" y="227736"/>
                  </a:lnTo>
                  <a:lnTo>
                    <a:pt x="656983" y="224624"/>
                  </a:lnTo>
                  <a:lnTo>
                    <a:pt x="645287" y="219430"/>
                  </a:lnTo>
                  <a:lnTo>
                    <a:pt x="634098" y="212166"/>
                  </a:lnTo>
                  <a:lnTo>
                    <a:pt x="634098" y="248145"/>
                  </a:lnTo>
                  <a:lnTo>
                    <a:pt x="644829" y="252158"/>
                  </a:lnTo>
                  <a:lnTo>
                    <a:pt x="656501" y="255092"/>
                  </a:lnTo>
                  <a:lnTo>
                    <a:pt x="669099" y="256946"/>
                  </a:lnTo>
                  <a:lnTo>
                    <a:pt x="682625" y="257746"/>
                  </a:lnTo>
                  <a:lnTo>
                    <a:pt x="689851" y="257530"/>
                  </a:lnTo>
                  <a:lnTo>
                    <a:pt x="740003" y="240957"/>
                  </a:lnTo>
                  <a:lnTo>
                    <a:pt x="755497" y="215125"/>
                  </a:lnTo>
                  <a:lnTo>
                    <a:pt x="755497" y="1992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156205" y="703133"/>
              <a:ext cx="89107" cy="24519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282030" y="703133"/>
              <a:ext cx="89107" cy="24519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935609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824970" y="4628889"/>
            <a:ext cx="6635115" cy="6134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Adoption</a:t>
            </a:r>
            <a:r>
              <a:rPr dirty="0" spc="-5"/>
              <a:t> </a:t>
            </a:r>
            <a:r>
              <a:rPr dirty="0"/>
              <a:t>is</a:t>
            </a:r>
            <a:r>
              <a:rPr dirty="0" spc="-5"/>
              <a:t> </a:t>
            </a:r>
            <a:r>
              <a:rPr dirty="0"/>
              <a:t>the</a:t>
            </a:r>
            <a:r>
              <a:rPr dirty="0" spc="-5"/>
              <a:t> </a:t>
            </a:r>
            <a:r>
              <a:rPr dirty="0"/>
              <a:t>attach </a:t>
            </a:r>
            <a:r>
              <a:rPr dirty="0" spc="-10"/>
              <a:t>point.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824970" y="5338291"/>
            <a:ext cx="17180560" cy="1395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device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just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beginning;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enablement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wrapped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around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Copilot+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PCs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what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makes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your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investment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land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what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keeps </a:t>
            </a:r>
            <a:r>
              <a:rPr dirty="0" sz="2300">
                <a:latin typeface="Arial"/>
                <a:cs typeface="Arial"/>
              </a:rPr>
              <a:t>end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users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engaged.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85"/>
              </a:spcBef>
            </a:pPr>
            <a:r>
              <a:rPr dirty="0" sz="2300">
                <a:latin typeface="Arial"/>
                <a:cs typeface="Arial"/>
              </a:rPr>
              <a:t>Here’s</a:t>
            </a:r>
            <a:r>
              <a:rPr dirty="0" sz="2300" spc="-2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how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you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can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start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moving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needle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with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your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company’s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Copilot+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PC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adoption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rate:</a:t>
            </a:r>
            <a:endParaRPr sz="2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90558" y="7256464"/>
            <a:ext cx="2767965" cy="21215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050" b="1">
                <a:latin typeface="Arial"/>
                <a:cs typeface="Arial"/>
              </a:rPr>
              <a:t>use</a:t>
            </a:r>
            <a:r>
              <a:rPr dirty="0" sz="2050" spc="3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cases:</a:t>
            </a: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770"/>
              </a:spcBef>
            </a:pPr>
            <a:r>
              <a:rPr dirty="0" sz="2050">
                <a:latin typeface="Arial"/>
                <a:cs typeface="Arial"/>
              </a:rPr>
              <a:t>Pair</a:t>
            </a:r>
            <a:r>
              <a:rPr dirty="0" sz="2050" spc="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every</a:t>
            </a:r>
            <a:r>
              <a:rPr dirty="0" sz="2050" spc="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Copilot+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PC </a:t>
            </a:r>
            <a:r>
              <a:rPr dirty="0" sz="2050">
                <a:latin typeface="Arial"/>
                <a:cs typeface="Arial"/>
              </a:rPr>
              <a:t>refresh</a:t>
            </a:r>
            <a:r>
              <a:rPr dirty="0" sz="2050" spc="7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opportunity</a:t>
            </a:r>
            <a:r>
              <a:rPr dirty="0" sz="2050" spc="70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with </a:t>
            </a:r>
            <a:r>
              <a:rPr dirty="0" sz="2050">
                <a:latin typeface="Arial"/>
                <a:cs typeface="Arial"/>
              </a:rPr>
              <a:t>enablement</a:t>
            </a:r>
            <a:r>
              <a:rPr dirty="0" sz="2050" spc="11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resources </a:t>
            </a:r>
            <a:r>
              <a:rPr dirty="0" sz="2050">
                <a:latin typeface="Arial"/>
                <a:cs typeface="Arial"/>
              </a:rPr>
              <a:t>built</a:t>
            </a:r>
            <a:r>
              <a:rPr dirty="0" sz="2050" spc="2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around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the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five </a:t>
            </a:r>
            <a:r>
              <a:rPr dirty="0" sz="2050">
                <a:latin typeface="Arial"/>
                <a:cs typeface="Arial"/>
              </a:rPr>
              <a:t>included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features.</a:t>
            </a:r>
            <a:endParaRPr sz="2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90108" y="7256463"/>
            <a:ext cx="2768600" cy="21215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050" b="1">
                <a:latin typeface="Arial"/>
                <a:cs typeface="Arial"/>
              </a:rPr>
              <a:t>role-</a:t>
            </a:r>
            <a:r>
              <a:rPr dirty="0" sz="2050" spc="-10" b="1">
                <a:latin typeface="Arial"/>
                <a:cs typeface="Arial"/>
              </a:rPr>
              <a:t>specific:</a:t>
            </a: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770"/>
              </a:spcBef>
            </a:pPr>
            <a:r>
              <a:rPr dirty="0" sz="2050">
                <a:latin typeface="Arial"/>
                <a:cs typeface="Arial"/>
              </a:rPr>
              <a:t>use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the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HR,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finance,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 spc="-60">
                <a:latin typeface="Arial"/>
                <a:cs typeface="Arial"/>
              </a:rPr>
              <a:t>IT, </a:t>
            </a:r>
            <a:r>
              <a:rPr dirty="0" sz="2050">
                <a:latin typeface="Arial"/>
                <a:cs typeface="Arial"/>
              </a:rPr>
              <a:t>sales,</a:t>
            </a:r>
            <a:r>
              <a:rPr dirty="0" sz="2050" spc="7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marketing,</a:t>
            </a:r>
            <a:r>
              <a:rPr dirty="0" sz="2050" spc="80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ops,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legal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examples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to </a:t>
            </a:r>
            <a:r>
              <a:rPr dirty="0" sz="2050">
                <a:latin typeface="Arial"/>
                <a:cs typeface="Arial"/>
              </a:rPr>
              <a:t>tailor</a:t>
            </a:r>
            <a:r>
              <a:rPr dirty="0" sz="2050" spc="2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the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pitch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to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your </a:t>
            </a:r>
            <a:r>
              <a:rPr dirty="0" sz="2050">
                <a:latin typeface="Arial"/>
                <a:cs typeface="Arial"/>
              </a:rPr>
              <a:t>own</a:t>
            </a:r>
            <a:r>
              <a:rPr dirty="0" sz="2050" spc="2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teams.</a:t>
            </a:r>
            <a:endParaRPr sz="20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82589" y="7256464"/>
            <a:ext cx="2841625" cy="2121535"/>
          </a:xfrm>
          <a:prstGeom prst="rect">
            <a:avLst/>
          </a:prstGeom>
        </p:spPr>
        <p:txBody>
          <a:bodyPr wrap="square" lIns="0" tIns="1143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2050" b="1">
                <a:latin typeface="Arial"/>
                <a:cs typeface="Arial"/>
              </a:rPr>
              <a:t>cadenced</a:t>
            </a:r>
            <a:r>
              <a:rPr dirty="0" sz="2050" spc="9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training:</a:t>
            </a:r>
            <a:endParaRPr sz="2050">
              <a:latin typeface="Arial"/>
              <a:cs typeface="Arial"/>
            </a:endParaRPr>
          </a:p>
          <a:p>
            <a:pPr marL="12700" marR="5080">
              <a:lnSpc>
                <a:spcPct val="101400"/>
              </a:lnSpc>
              <a:spcBef>
                <a:spcPts val="770"/>
              </a:spcBef>
            </a:pPr>
            <a:r>
              <a:rPr dirty="0" sz="2050">
                <a:latin typeface="Arial"/>
                <a:cs typeface="Arial"/>
              </a:rPr>
              <a:t>Offer</a:t>
            </a:r>
            <a:r>
              <a:rPr dirty="0" sz="2050" spc="1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tips,</a:t>
            </a:r>
            <a:r>
              <a:rPr dirty="0" sz="2050" spc="2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real-</a:t>
            </a:r>
            <a:r>
              <a:rPr dirty="0" sz="2050" spc="-10">
                <a:latin typeface="Arial"/>
                <a:cs typeface="Arial"/>
              </a:rPr>
              <a:t>world </a:t>
            </a:r>
            <a:r>
              <a:rPr dirty="0" sz="2050">
                <a:latin typeface="Arial"/>
                <a:cs typeface="Arial"/>
              </a:rPr>
              <a:t>scenarios</a:t>
            </a:r>
            <a:r>
              <a:rPr dirty="0" sz="2050" spc="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6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updated </a:t>
            </a:r>
            <a:r>
              <a:rPr dirty="0" sz="2050">
                <a:latin typeface="Arial"/>
                <a:cs typeface="Arial"/>
              </a:rPr>
              <a:t>information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on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Copilot+ </a:t>
            </a:r>
            <a:r>
              <a:rPr dirty="0" sz="2050">
                <a:latin typeface="Arial"/>
                <a:cs typeface="Arial"/>
              </a:rPr>
              <a:t>PC</a:t>
            </a:r>
            <a:r>
              <a:rPr dirty="0" sz="2050" spc="3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features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in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meetings </a:t>
            </a:r>
            <a:r>
              <a:rPr dirty="0" sz="2050">
                <a:latin typeface="Arial"/>
                <a:cs typeface="Arial"/>
              </a:rPr>
              <a:t>with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your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peers.</a:t>
            </a:r>
            <a:endParaRPr sz="20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4774" y="6830507"/>
            <a:ext cx="9455785" cy="591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10"/>
              </a:spcBef>
              <a:tabLst>
                <a:tab pos="3534410" algn="l"/>
                <a:tab pos="7026909" algn="l"/>
              </a:tabLst>
            </a:pPr>
            <a:r>
              <a:rPr dirty="0" baseline="-18018" sz="5550" b="1">
                <a:latin typeface="Arial"/>
                <a:cs typeface="Arial"/>
              </a:rPr>
              <a:t>1 </a:t>
            </a:r>
            <a:r>
              <a:rPr dirty="0" sz="2050" b="1">
                <a:latin typeface="Arial"/>
                <a:cs typeface="Arial"/>
              </a:rPr>
              <a:t>Understand</a:t>
            </a:r>
            <a:r>
              <a:rPr dirty="0" sz="2050" spc="50" b="1">
                <a:latin typeface="Arial"/>
                <a:cs typeface="Arial"/>
              </a:rPr>
              <a:t> </a:t>
            </a:r>
            <a:r>
              <a:rPr dirty="0" sz="2050" spc="-20" b="1">
                <a:latin typeface="Arial"/>
                <a:cs typeface="Arial"/>
              </a:rPr>
              <a:t>best</a:t>
            </a:r>
            <a:r>
              <a:rPr dirty="0" sz="2050" b="1">
                <a:latin typeface="Arial"/>
                <a:cs typeface="Arial"/>
              </a:rPr>
              <a:t>	</a:t>
            </a:r>
            <a:r>
              <a:rPr dirty="0" baseline="-18018" sz="5550" b="1">
                <a:latin typeface="Arial"/>
                <a:cs typeface="Arial"/>
              </a:rPr>
              <a:t>2</a:t>
            </a:r>
            <a:r>
              <a:rPr dirty="0" baseline="-18018" sz="5550" spc="270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Make</a:t>
            </a:r>
            <a:r>
              <a:rPr dirty="0" sz="2050" spc="2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benefits</a:t>
            </a:r>
            <a:r>
              <a:rPr dirty="0" sz="2050" b="1">
                <a:latin typeface="Arial"/>
                <a:cs typeface="Arial"/>
              </a:rPr>
              <a:t>	</a:t>
            </a:r>
            <a:r>
              <a:rPr dirty="0" baseline="-18018" sz="5550" b="1">
                <a:latin typeface="Arial"/>
                <a:cs typeface="Arial"/>
              </a:rPr>
              <a:t>3</a:t>
            </a:r>
            <a:r>
              <a:rPr dirty="0" baseline="-18018" sz="5550" spc="277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Host</a:t>
            </a:r>
            <a:r>
              <a:rPr dirty="0" sz="2050" spc="2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a</a:t>
            </a:r>
            <a:r>
              <a:rPr dirty="0" sz="2050" spc="2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forum</a:t>
            </a:r>
            <a:r>
              <a:rPr dirty="0" sz="2050" spc="25" b="1">
                <a:latin typeface="Arial"/>
                <a:cs typeface="Arial"/>
              </a:rPr>
              <a:t> </a:t>
            </a:r>
            <a:r>
              <a:rPr dirty="0" sz="2050" spc="-25" b="1">
                <a:latin typeface="Arial"/>
                <a:cs typeface="Arial"/>
              </a:rPr>
              <a:t>or</a:t>
            </a:r>
            <a:endParaRPr sz="20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656262" y="7037830"/>
            <a:ext cx="1609090" cy="342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50" b="1">
                <a:latin typeface="Arial"/>
                <a:cs typeface="Arial"/>
              </a:rPr>
              <a:t>Get</a:t>
            </a:r>
            <a:r>
              <a:rPr dirty="0" sz="2050" spc="3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support:</a:t>
            </a:r>
            <a:endParaRPr sz="2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656262" y="7769117"/>
            <a:ext cx="2927350" cy="192532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0"/>
              </a:spcBef>
            </a:pPr>
            <a:r>
              <a:rPr dirty="0" sz="2050" spc="-20">
                <a:latin typeface="Arial"/>
                <a:cs typeface="Arial"/>
              </a:rPr>
              <a:t>Take</a:t>
            </a:r>
            <a:r>
              <a:rPr dirty="0" sz="2050" spc="-1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advantage</a:t>
            </a:r>
            <a:r>
              <a:rPr dirty="0" sz="2050" spc="-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of</a:t>
            </a:r>
            <a:r>
              <a:rPr dirty="0" sz="2050" spc="-10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our </a:t>
            </a:r>
            <a:r>
              <a:rPr dirty="0" sz="2050">
                <a:latin typeface="Arial"/>
                <a:cs typeface="Arial"/>
              </a:rPr>
              <a:t>solution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expertise,</a:t>
            </a:r>
            <a:r>
              <a:rPr dirty="0" sz="2050" spc="7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sales </a:t>
            </a:r>
            <a:r>
              <a:rPr dirty="0" sz="2050">
                <a:latin typeface="Arial"/>
                <a:cs typeface="Arial"/>
              </a:rPr>
              <a:t>enablement, and go-</a:t>
            </a:r>
            <a:r>
              <a:rPr dirty="0" sz="2050" spc="-25">
                <a:latin typeface="Arial"/>
                <a:cs typeface="Arial"/>
              </a:rPr>
              <a:t>to-</a:t>
            </a:r>
            <a:r>
              <a:rPr dirty="0" sz="2050">
                <a:latin typeface="Arial"/>
                <a:cs typeface="Arial"/>
              </a:rPr>
              <a:t>market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guidance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to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help </a:t>
            </a:r>
            <a:r>
              <a:rPr dirty="0" sz="2050">
                <a:latin typeface="Arial"/>
                <a:cs typeface="Arial"/>
              </a:rPr>
              <a:t>you</a:t>
            </a:r>
            <a:r>
              <a:rPr dirty="0" sz="2050" spc="2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package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refresh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and </a:t>
            </a:r>
            <a:r>
              <a:rPr dirty="0" sz="2050">
                <a:latin typeface="Arial"/>
                <a:cs typeface="Arial"/>
              </a:rPr>
              <a:t>adoption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together.</a:t>
            </a:r>
            <a:endParaRPr sz="20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215874" y="6981446"/>
            <a:ext cx="287655" cy="591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700" spc="-50" b="1">
                <a:latin typeface="Arial"/>
                <a:cs typeface="Arial"/>
              </a:rPr>
              <a:t>4</a:t>
            </a:r>
            <a:endParaRPr sz="37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137449" y="7354471"/>
            <a:ext cx="1374775" cy="342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50" spc="-10" b="1">
                <a:latin typeface="Arial"/>
                <a:cs typeface="Arial"/>
              </a:rPr>
              <a:t>resources:</a:t>
            </a:r>
            <a:endParaRPr sz="20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4707692" y="6830507"/>
            <a:ext cx="2797810" cy="591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baseline="-18018" sz="5550" b="1">
                <a:latin typeface="Arial"/>
                <a:cs typeface="Arial"/>
              </a:rPr>
              <a:t>5</a:t>
            </a:r>
            <a:r>
              <a:rPr dirty="0" baseline="-18018" sz="5550" spc="187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Bring</a:t>
            </a:r>
            <a:r>
              <a:rPr dirty="0" sz="2050" spc="25" b="1">
                <a:latin typeface="Arial"/>
                <a:cs typeface="Arial"/>
              </a:rPr>
              <a:t> </a:t>
            </a:r>
            <a:r>
              <a:rPr dirty="0" sz="2050" b="1">
                <a:latin typeface="Arial"/>
                <a:cs typeface="Arial"/>
              </a:rPr>
              <a:t>in</a:t>
            </a:r>
            <a:r>
              <a:rPr dirty="0" sz="2050" spc="20" b="1">
                <a:latin typeface="Arial"/>
                <a:cs typeface="Arial"/>
              </a:rPr>
              <a:t> </a:t>
            </a:r>
            <a:r>
              <a:rPr dirty="0" sz="2050" spc="-10" b="1">
                <a:latin typeface="Arial"/>
                <a:cs typeface="Arial"/>
              </a:rPr>
              <a:t>additional</a:t>
            </a:r>
            <a:endParaRPr sz="20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137449" y="7987749"/>
            <a:ext cx="4264025" cy="28752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47370">
              <a:lnSpc>
                <a:spcPct val="101400"/>
              </a:lnSpc>
              <a:spcBef>
                <a:spcPts val="90"/>
              </a:spcBef>
            </a:pPr>
            <a:r>
              <a:rPr dirty="0" sz="2050">
                <a:latin typeface="Arial"/>
                <a:cs typeface="Arial"/>
              </a:rPr>
              <a:t>From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pre-sales</a:t>
            </a:r>
            <a:r>
              <a:rPr dirty="0" sz="2050" spc="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technical </a:t>
            </a:r>
            <a:r>
              <a:rPr dirty="0" sz="2050">
                <a:latin typeface="Arial"/>
                <a:cs typeface="Arial"/>
              </a:rPr>
              <a:t>support, demo and proof-</a:t>
            </a:r>
            <a:r>
              <a:rPr dirty="0" sz="2050" spc="-25">
                <a:latin typeface="Arial"/>
                <a:cs typeface="Arial"/>
              </a:rPr>
              <a:t>of-</a:t>
            </a:r>
            <a:r>
              <a:rPr dirty="0" sz="2050">
                <a:latin typeface="Arial"/>
                <a:cs typeface="Arial"/>
              </a:rPr>
              <a:t>concept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help,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to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deployment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lifecycle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services,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financing </a:t>
            </a:r>
            <a:r>
              <a:rPr dirty="0" sz="2050">
                <a:latin typeface="Arial"/>
                <a:cs typeface="Arial"/>
              </a:rPr>
              <a:t>options,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and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marketing</a:t>
            </a:r>
            <a:r>
              <a:rPr dirty="0" sz="2050" spc="5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assets, </a:t>
            </a:r>
            <a:r>
              <a:rPr dirty="0" sz="2050">
                <a:latin typeface="Arial"/>
                <a:cs typeface="Arial"/>
              </a:rPr>
              <a:t>you</a:t>
            </a:r>
            <a:r>
              <a:rPr dirty="0" sz="2050" spc="2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can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carry</a:t>
            </a:r>
            <a:r>
              <a:rPr dirty="0" sz="2050" spc="4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this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same</a:t>
            </a:r>
            <a:endParaRPr sz="2050">
              <a:latin typeface="Arial"/>
              <a:cs typeface="Arial"/>
            </a:endParaRPr>
          </a:p>
          <a:p>
            <a:pPr marL="12700" marR="5080">
              <a:lnSpc>
                <a:spcPts val="2490"/>
              </a:lnSpc>
              <a:spcBef>
                <a:spcPts val="95"/>
              </a:spcBef>
            </a:pPr>
            <a:r>
              <a:rPr dirty="0" sz="2050">
                <a:latin typeface="Arial"/>
                <a:cs typeface="Arial"/>
              </a:rPr>
              <a:t>messaging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to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various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end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users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 spc="-25">
                <a:latin typeface="Arial"/>
                <a:cs typeface="Arial"/>
              </a:rPr>
              <a:t>and </a:t>
            </a:r>
            <a:r>
              <a:rPr dirty="0" sz="2050">
                <a:latin typeface="Arial"/>
                <a:cs typeface="Arial"/>
              </a:rPr>
              <a:t>increase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adoption</a:t>
            </a:r>
            <a:r>
              <a:rPr dirty="0" sz="2050" spc="5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rates</a:t>
            </a:r>
            <a:r>
              <a:rPr dirty="0" sz="2050" spc="4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throughout </a:t>
            </a:r>
            <a:r>
              <a:rPr dirty="0" sz="2050">
                <a:latin typeface="Arial"/>
                <a:cs typeface="Arial"/>
              </a:rPr>
              <a:t>your</a:t>
            </a:r>
            <a:r>
              <a:rPr dirty="0" sz="2050" spc="3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company.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30194" y="2644194"/>
            <a:ext cx="5045075" cy="559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0">
                <a:solidFill>
                  <a:srgbClr val="FFFFFF"/>
                </a:solidFill>
              </a:rPr>
              <a:t>Where</a:t>
            </a:r>
            <a:r>
              <a:rPr dirty="0" sz="3500" spc="-20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to</a:t>
            </a:r>
            <a:r>
              <a:rPr dirty="0" sz="3500" spc="-10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go</a:t>
            </a:r>
            <a:r>
              <a:rPr dirty="0" sz="3500" spc="-10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from</a:t>
            </a:r>
            <a:r>
              <a:rPr dirty="0" sz="3500" spc="-5">
                <a:solidFill>
                  <a:srgbClr val="FFFFFF"/>
                </a:solidFill>
              </a:rPr>
              <a:t> </a:t>
            </a:r>
            <a:r>
              <a:rPr dirty="0" sz="3500" spc="-10">
                <a:solidFill>
                  <a:srgbClr val="FFFFFF"/>
                </a:solidFill>
              </a:rPr>
              <a:t>here?</a:t>
            </a:r>
            <a:endParaRPr sz="3500"/>
          </a:p>
        </p:txBody>
      </p:sp>
      <p:sp>
        <p:nvSpPr>
          <p:cNvPr id="5" name="object 5"/>
          <p:cNvSpPr/>
          <p:nvPr/>
        </p:nvSpPr>
        <p:spPr>
          <a:xfrm>
            <a:off x="5591442" y="1392344"/>
            <a:ext cx="694055" cy="694055"/>
          </a:xfrm>
          <a:custGeom>
            <a:avLst/>
            <a:gdLst/>
            <a:ahLst/>
            <a:cxnLst/>
            <a:rect l="l" t="t" r="r" b="b"/>
            <a:pathLst>
              <a:path w="694054" h="694055">
                <a:moveTo>
                  <a:pt x="327202" y="366560"/>
                </a:moveTo>
                <a:lnTo>
                  <a:pt x="0" y="366560"/>
                </a:lnTo>
                <a:lnTo>
                  <a:pt x="0" y="693750"/>
                </a:lnTo>
                <a:lnTo>
                  <a:pt x="327202" y="693750"/>
                </a:lnTo>
                <a:lnTo>
                  <a:pt x="327202" y="366560"/>
                </a:lnTo>
                <a:close/>
              </a:path>
              <a:path w="694054" h="694055">
                <a:moveTo>
                  <a:pt x="327202" y="0"/>
                </a:moveTo>
                <a:lnTo>
                  <a:pt x="0" y="0"/>
                </a:lnTo>
                <a:lnTo>
                  <a:pt x="0" y="327190"/>
                </a:lnTo>
                <a:lnTo>
                  <a:pt x="327202" y="327190"/>
                </a:lnTo>
                <a:lnTo>
                  <a:pt x="327202" y="0"/>
                </a:lnTo>
                <a:close/>
              </a:path>
              <a:path w="694054" h="694055">
                <a:moveTo>
                  <a:pt x="693775" y="366560"/>
                </a:moveTo>
                <a:lnTo>
                  <a:pt x="366585" y="366560"/>
                </a:lnTo>
                <a:lnTo>
                  <a:pt x="366585" y="693750"/>
                </a:lnTo>
                <a:lnTo>
                  <a:pt x="693775" y="693750"/>
                </a:lnTo>
                <a:lnTo>
                  <a:pt x="693775" y="366560"/>
                </a:lnTo>
                <a:close/>
              </a:path>
              <a:path w="694054" h="694055">
                <a:moveTo>
                  <a:pt x="693775" y="0"/>
                </a:moveTo>
                <a:lnTo>
                  <a:pt x="366585" y="0"/>
                </a:lnTo>
                <a:lnTo>
                  <a:pt x="366585" y="327190"/>
                </a:lnTo>
                <a:lnTo>
                  <a:pt x="693775" y="327190"/>
                </a:lnTo>
                <a:lnTo>
                  <a:pt x="69377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478905" y="1521999"/>
            <a:ext cx="665480" cy="416559"/>
          </a:xfrm>
          <a:custGeom>
            <a:avLst/>
            <a:gdLst/>
            <a:ahLst/>
            <a:cxnLst/>
            <a:rect l="l" t="t" r="r" b="b"/>
            <a:pathLst>
              <a:path w="665479" h="416560">
                <a:moveTo>
                  <a:pt x="560895" y="0"/>
                </a:moveTo>
                <a:lnTo>
                  <a:pt x="489508" y="0"/>
                </a:lnTo>
                <a:lnTo>
                  <a:pt x="415556" y="305739"/>
                </a:lnTo>
                <a:lnTo>
                  <a:pt x="412965" y="317157"/>
                </a:lnTo>
                <a:lnTo>
                  <a:pt x="410984" y="327355"/>
                </a:lnTo>
                <a:lnTo>
                  <a:pt x="409613" y="336359"/>
                </a:lnTo>
                <a:lnTo>
                  <a:pt x="408825" y="344157"/>
                </a:lnTo>
                <a:lnTo>
                  <a:pt x="407543" y="344157"/>
                </a:lnTo>
                <a:lnTo>
                  <a:pt x="322707" y="317"/>
                </a:lnTo>
                <a:lnTo>
                  <a:pt x="251625" y="317"/>
                </a:lnTo>
                <a:lnTo>
                  <a:pt x="166471" y="304787"/>
                </a:lnTo>
                <a:lnTo>
                  <a:pt x="158470" y="344805"/>
                </a:lnTo>
                <a:lnTo>
                  <a:pt x="156870" y="344805"/>
                </a:lnTo>
                <a:lnTo>
                  <a:pt x="151104" y="304787"/>
                </a:lnTo>
                <a:lnTo>
                  <a:pt x="75552" y="317"/>
                </a:lnTo>
                <a:lnTo>
                  <a:pt x="0" y="317"/>
                </a:lnTo>
                <a:lnTo>
                  <a:pt x="116205" y="415874"/>
                </a:lnTo>
                <a:lnTo>
                  <a:pt x="195922" y="415874"/>
                </a:lnTo>
                <a:lnTo>
                  <a:pt x="277914" y="114820"/>
                </a:lnTo>
                <a:lnTo>
                  <a:pt x="279933" y="104889"/>
                </a:lnTo>
                <a:lnTo>
                  <a:pt x="281406" y="94780"/>
                </a:lnTo>
                <a:lnTo>
                  <a:pt x="282371" y="84518"/>
                </a:lnTo>
                <a:lnTo>
                  <a:pt x="283654" y="84518"/>
                </a:lnTo>
                <a:lnTo>
                  <a:pt x="289737" y="125171"/>
                </a:lnTo>
                <a:lnTo>
                  <a:pt x="368808" y="416191"/>
                </a:lnTo>
                <a:lnTo>
                  <a:pt x="446925" y="416191"/>
                </a:lnTo>
                <a:lnTo>
                  <a:pt x="560895" y="317"/>
                </a:lnTo>
                <a:lnTo>
                  <a:pt x="560895" y="0"/>
                </a:lnTo>
                <a:close/>
              </a:path>
              <a:path w="665479" h="416560">
                <a:moveTo>
                  <a:pt x="657580" y="119100"/>
                </a:moveTo>
                <a:lnTo>
                  <a:pt x="590346" y="119100"/>
                </a:lnTo>
                <a:lnTo>
                  <a:pt x="590346" y="416204"/>
                </a:lnTo>
                <a:lnTo>
                  <a:pt x="657580" y="416204"/>
                </a:lnTo>
                <a:lnTo>
                  <a:pt x="657580" y="119100"/>
                </a:lnTo>
                <a:close/>
              </a:path>
              <a:path w="665479" h="416560">
                <a:moveTo>
                  <a:pt x="664946" y="39052"/>
                </a:moveTo>
                <a:lnTo>
                  <a:pt x="639851" y="3327"/>
                </a:lnTo>
                <a:lnTo>
                  <a:pt x="623976" y="635"/>
                </a:lnTo>
                <a:lnTo>
                  <a:pt x="616051" y="1308"/>
                </a:lnTo>
                <a:lnTo>
                  <a:pt x="584682" y="31203"/>
                </a:lnTo>
                <a:lnTo>
                  <a:pt x="583946" y="39052"/>
                </a:lnTo>
                <a:lnTo>
                  <a:pt x="584695" y="46685"/>
                </a:lnTo>
                <a:lnTo>
                  <a:pt x="616051" y="76492"/>
                </a:lnTo>
                <a:lnTo>
                  <a:pt x="623976" y="77152"/>
                </a:lnTo>
                <a:lnTo>
                  <a:pt x="631685" y="76492"/>
                </a:lnTo>
                <a:lnTo>
                  <a:pt x="632079" y="76492"/>
                </a:lnTo>
                <a:lnTo>
                  <a:pt x="664146" y="46913"/>
                </a:lnTo>
                <a:lnTo>
                  <a:pt x="664222" y="46685"/>
                </a:lnTo>
                <a:lnTo>
                  <a:pt x="664946" y="390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203071" y="1498313"/>
            <a:ext cx="596265" cy="447040"/>
          </a:xfrm>
          <a:custGeom>
            <a:avLst/>
            <a:gdLst/>
            <a:ahLst/>
            <a:cxnLst/>
            <a:rect l="l" t="t" r="r" b="b"/>
            <a:pathLst>
              <a:path w="596265" h="447039">
                <a:moveTo>
                  <a:pt x="264769" y="258038"/>
                </a:moveTo>
                <a:lnTo>
                  <a:pt x="258330" y="205613"/>
                </a:lnTo>
                <a:lnTo>
                  <a:pt x="239166" y="167119"/>
                </a:lnTo>
                <a:lnTo>
                  <a:pt x="207937" y="143611"/>
                </a:lnTo>
                <a:lnTo>
                  <a:pt x="165201" y="135737"/>
                </a:lnTo>
                <a:lnTo>
                  <a:pt x="135559" y="139268"/>
                </a:lnTo>
                <a:lnTo>
                  <a:pt x="109575" y="149860"/>
                </a:lnTo>
                <a:lnTo>
                  <a:pt x="87325" y="167474"/>
                </a:lnTo>
                <a:lnTo>
                  <a:pt x="68846" y="192087"/>
                </a:lnTo>
                <a:lnTo>
                  <a:pt x="67564" y="192087"/>
                </a:lnTo>
                <a:lnTo>
                  <a:pt x="67564" y="142773"/>
                </a:lnTo>
                <a:lnTo>
                  <a:pt x="0" y="142773"/>
                </a:lnTo>
                <a:lnTo>
                  <a:pt x="0" y="439877"/>
                </a:lnTo>
                <a:lnTo>
                  <a:pt x="67564" y="439877"/>
                </a:lnTo>
                <a:lnTo>
                  <a:pt x="67564" y="270522"/>
                </a:lnTo>
                <a:lnTo>
                  <a:pt x="68821" y="253720"/>
                </a:lnTo>
                <a:lnTo>
                  <a:pt x="87731" y="212255"/>
                </a:lnTo>
                <a:lnTo>
                  <a:pt x="123926" y="190652"/>
                </a:lnTo>
                <a:lnTo>
                  <a:pt x="138633" y="189204"/>
                </a:lnTo>
                <a:lnTo>
                  <a:pt x="164452" y="194424"/>
                </a:lnTo>
                <a:lnTo>
                  <a:pt x="182854" y="210058"/>
                </a:lnTo>
                <a:lnTo>
                  <a:pt x="193878" y="236067"/>
                </a:lnTo>
                <a:lnTo>
                  <a:pt x="197535" y="272440"/>
                </a:lnTo>
                <a:lnTo>
                  <a:pt x="197535" y="439877"/>
                </a:lnTo>
                <a:lnTo>
                  <a:pt x="264769" y="439877"/>
                </a:lnTo>
                <a:lnTo>
                  <a:pt x="264769" y="258038"/>
                </a:lnTo>
                <a:close/>
              </a:path>
              <a:path w="596265" h="447039">
                <a:moveTo>
                  <a:pt x="596125" y="0"/>
                </a:moveTo>
                <a:lnTo>
                  <a:pt x="529856" y="0"/>
                </a:lnTo>
                <a:lnTo>
                  <a:pt x="529856" y="265391"/>
                </a:lnTo>
                <a:lnTo>
                  <a:pt x="529856" y="304139"/>
                </a:lnTo>
                <a:lnTo>
                  <a:pt x="517842" y="354609"/>
                </a:lnTo>
                <a:lnTo>
                  <a:pt x="483958" y="387184"/>
                </a:lnTo>
                <a:lnTo>
                  <a:pt x="452691" y="393458"/>
                </a:lnTo>
                <a:lnTo>
                  <a:pt x="436689" y="391896"/>
                </a:lnTo>
                <a:lnTo>
                  <a:pt x="436257" y="391896"/>
                </a:lnTo>
                <a:lnTo>
                  <a:pt x="396989" y="367207"/>
                </a:lnTo>
                <a:lnTo>
                  <a:pt x="377507" y="317233"/>
                </a:lnTo>
                <a:lnTo>
                  <a:pt x="376186" y="295808"/>
                </a:lnTo>
                <a:lnTo>
                  <a:pt x="377507" y="272211"/>
                </a:lnTo>
                <a:lnTo>
                  <a:pt x="388200" y="233197"/>
                </a:lnTo>
                <a:lnTo>
                  <a:pt x="423164" y="196532"/>
                </a:lnTo>
                <a:lnTo>
                  <a:pt x="456869" y="189522"/>
                </a:lnTo>
                <a:lnTo>
                  <a:pt x="472046" y="190906"/>
                </a:lnTo>
                <a:lnTo>
                  <a:pt x="509358" y="211620"/>
                </a:lnTo>
                <a:lnTo>
                  <a:pt x="528586" y="250151"/>
                </a:lnTo>
                <a:lnTo>
                  <a:pt x="529856" y="265391"/>
                </a:lnTo>
                <a:lnTo>
                  <a:pt x="529856" y="0"/>
                </a:lnTo>
                <a:lnTo>
                  <a:pt x="528891" y="0"/>
                </a:lnTo>
                <a:lnTo>
                  <a:pt x="528891" y="183438"/>
                </a:lnTo>
                <a:lnTo>
                  <a:pt x="527621" y="183438"/>
                </a:lnTo>
                <a:lnTo>
                  <a:pt x="511886" y="162433"/>
                </a:lnTo>
                <a:lnTo>
                  <a:pt x="492074" y="147421"/>
                </a:lnTo>
                <a:lnTo>
                  <a:pt x="468185" y="138417"/>
                </a:lnTo>
                <a:lnTo>
                  <a:pt x="440220" y="135420"/>
                </a:lnTo>
                <a:lnTo>
                  <a:pt x="411454" y="138226"/>
                </a:lnTo>
                <a:lnTo>
                  <a:pt x="362953" y="160540"/>
                </a:lnTo>
                <a:lnTo>
                  <a:pt x="327240" y="204050"/>
                </a:lnTo>
                <a:lnTo>
                  <a:pt x="308991" y="263118"/>
                </a:lnTo>
                <a:lnTo>
                  <a:pt x="306705" y="298056"/>
                </a:lnTo>
                <a:lnTo>
                  <a:pt x="308762" y="330581"/>
                </a:lnTo>
                <a:lnTo>
                  <a:pt x="325221" y="384848"/>
                </a:lnTo>
                <a:lnTo>
                  <a:pt x="357581" y="424180"/>
                </a:lnTo>
                <a:lnTo>
                  <a:pt x="401408" y="444131"/>
                </a:lnTo>
                <a:lnTo>
                  <a:pt x="427405" y="446608"/>
                </a:lnTo>
                <a:lnTo>
                  <a:pt x="459054" y="443052"/>
                </a:lnTo>
                <a:lnTo>
                  <a:pt x="486270" y="432358"/>
                </a:lnTo>
                <a:lnTo>
                  <a:pt x="509117" y="414451"/>
                </a:lnTo>
                <a:lnTo>
                  <a:pt x="524548" y="393458"/>
                </a:lnTo>
                <a:lnTo>
                  <a:pt x="527621" y="389293"/>
                </a:lnTo>
                <a:lnTo>
                  <a:pt x="528891" y="389293"/>
                </a:lnTo>
                <a:lnTo>
                  <a:pt x="528891" y="439877"/>
                </a:lnTo>
                <a:lnTo>
                  <a:pt x="596125" y="439877"/>
                </a:lnTo>
                <a:lnTo>
                  <a:pt x="596125" y="389293"/>
                </a:lnTo>
                <a:lnTo>
                  <a:pt x="596125" y="189522"/>
                </a:lnTo>
                <a:lnTo>
                  <a:pt x="596125" y="183438"/>
                </a:lnTo>
                <a:lnTo>
                  <a:pt x="5961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847216" y="1634051"/>
            <a:ext cx="974090" cy="311785"/>
          </a:xfrm>
          <a:custGeom>
            <a:avLst/>
            <a:gdLst/>
            <a:ahLst/>
            <a:cxnLst/>
            <a:rect l="l" t="t" r="r" b="b"/>
            <a:pathLst>
              <a:path w="974090" h="311785">
                <a:moveTo>
                  <a:pt x="305422" y="154317"/>
                </a:moveTo>
                <a:lnTo>
                  <a:pt x="303022" y="120040"/>
                </a:lnTo>
                <a:lnTo>
                  <a:pt x="295783" y="89725"/>
                </a:lnTo>
                <a:lnTo>
                  <a:pt x="283679" y="63373"/>
                </a:lnTo>
                <a:lnTo>
                  <a:pt x="276402" y="53784"/>
                </a:lnTo>
                <a:lnTo>
                  <a:pt x="266687" y="40982"/>
                </a:lnTo>
                <a:lnTo>
                  <a:pt x="245313" y="23088"/>
                </a:lnTo>
                <a:lnTo>
                  <a:pt x="236169" y="18453"/>
                </a:lnTo>
                <a:lnTo>
                  <a:pt x="236169" y="154317"/>
                </a:lnTo>
                <a:lnTo>
                  <a:pt x="236131" y="158800"/>
                </a:lnTo>
                <a:lnTo>
                  <a:pt x="230949" y="198932"/>
                </a:lnTo>
                <a:lnTo>
                  <a:pt x="202933" y="243001"/>
                </a:lnTo>
                <a:lnTo>
                  <a:pt x="153670" y="257721"/>
                </a:lnTo>
                <a:lnTo>
                  <a:pt x="135801" y="256095"/>
                </a:lnTo>
                <a:lnTo>
                  <a:pt x="135369" y="256095"/>
                </a:lnTo>
                <a:lnTo>
                  <a:pt x="91567" y="230822"/>
                </a:lnTo>
                <a:lnTo>
                  <a:pt x="69951" y="179285"/>
                </a:lnTo>
                <a:lnTo>
                  <a:pt x="68618" y="158800"/>
                </a:lnTo>
                <a:lnTo>
                  <a:pt x="68694" y="154317"/>
                </a:lnTo>
                <a:lnTo>
                  <a:pt x="74282" y="113969"/>
                </a:lnTo>
                <a:lnTo>
                  <a:pt x="104114" y="69316"/>
                </a:lnTo>
                <a:lnTo>
                  <a:pt x="154000" y="53784"/>
                </a:lnTo>
                <a:lnTo>
                  <a:pt x="173355" y="55524"/>
                </a:lnTo>
                <a:lnTo>
                  <a:pt x="172910" y="55524"/>
                </a:lnTo>
                <a:lnTo>
                  <a:pt x="189090" y="60502"/>
                </a:lnTo>
                <a:lnTo>
                  <a:pt x="224256" y="95313"/>
                </a:lnTo>
                <a:lnTo>
                  <a:pt x="234950" y="133121"/>
                </a:lnTo>
                <a:lnTo>
                  <a:pt x="236169" y="154317"/>
                </a:lnTo>
                <a:lnTo>
                  <a:pt x="236169" y="18453"/>
                </a:lnTo>
                <a:lnTo>
                  <a:pt x="220345" y="10401"/>
                </a:lnTo>
                <a:lnTo>
                  <a:pt x="220560" y="10401"/>
                </a:lnTo>
                <a:lnTo>
                  <a:pt x="191109" y="2590"/>
                </a:lnTo>
                <a:lnTo>
                  <a:pt x="158153" y="0"/>
                </a:lnTo>
                <a:lnTo>
                  <a:pt x="123761" y="2590"/>
                </a:lnTo>
                <a:lnTo>
                  <a:pt x="93091" y="10401"/>
                </a:lnTo>
                <a:lnTo>
                  <a:pt x="42900" y="41948"/>
                </a:lnTo>
                <a:lnTo>
                  <a:pt x="10769" y="92087"/>
                </a:lnTo>
                <a:lnTo>
                  <a:pt x="203" y="156235"/>
                </a:lnTo>
                <a:lnTo>
                  <a:pt x="127" y="157200"/>
                </a:lnTo>
                <a:lnTo>
                  <a:pt x="10287" y="220738"/>
                </a:lnTo>
                <a:lnTo>
                  <a:pt x="40982" y="269240"/>
                </a:lnTo>
                <a:lnTo>
                  <a:pt x="89039" y="300494"/>
                </a:lnTo>
                <a:lnTo>
                  <a:pt x="150799" y="310870"/>
                </a:lnTo>
                <a:lnTo>
                  <a:pt x="183591" y="308279"/>
                </a:lnTo>
                <a:lnTo>
                  <a:pt x="184124" y="308279"/>
                </a:lnTo>
                <a:lnTo>
                  <a:pt x="240753" y="286956"/>
                </a:lnTo>
                <a:lnTo>
                  <a:pt x="271792" y="257721"/>
                </a:lnTo>
                <a:lnTo>
                  <a:pt x="294906" y="218262"/>
                </a:lnTo>
                <a:lnTo>
                  <a:pt x="302793" y="188061"/>
                </a:lnTo>
                <a:lnTo>
                  <a:pt x="305422" y="154317"/>
                </a:lnTo>
                <a:close/>
              </a:path>
              <a:path w="974090" h="311785">
                <a:moveTo>
                  <a:pt x="752360" y="7048"/>
                </a:moveTo>
                <a:lnTo>
                  <a:pt x="688327" y="7048"/>
                </a:lnTo>
                <a:lnTo>
                  <a:pt x="633768" y="229057"/>
                </a:lnTo>
                <a:lnTo>
                  <a:pt x="632421" y="235750"/>
                </a:lnTo>
                <a:lnTo>
                  <a:pt x="631494" y="241896"/>
                </a:lnTo>
                <a:lnTo>
                  <a:pt x="631024" y="247472"/>
                </a:lnTo>
                <a:lnTo>
                  <a:pt x="629107" y="247472"/>
                </a:lnTo>
                <a:lnTo>
                  <a:pt x="627418" y="233349"/>
                </a:lnTo>
                <a:lnTo>
                  <a:pt x="626402" y="227266"/>
                </a:lnTo>
                <a:lnTo>
                  <a:pt x="625259" y="221869"/>
                </a:lnTo>
                <a:lnTo>
                  <a:pt x="571792" y="7048"/>
                </a:lnTo>
                <a:lnTo>
                  <a:pt x="508723" y="7048"/>
                </a:lnTo>
                <a:lnTo>
                  <a:pt x="448538" y="220586"/>
                </a:lnTo>
                <a:lnTo>
                  <a:pt x="443738" y="246837"/>
                </a:lnTo>
                <a:lnTo>
                  <a:pt x="441807" y="246837"/>
                </a:lnTo>
                <a:lnTo>
                  <a:pt x="384505" y="7048"/>
                </a:lnTo>
                <a:lnTo>
                  <a:pt x="315036" y="7048"/>
                </a:lnTo>
                <a:lnTo>
                  <a:pt x="401789" y="303822"/>
                </a:lnTo>
                <a:lnTo>
                  <a:pt x="470941" y="303822"/>
                </a:lnTo>
                <a:lnTo>
                  <a:pt x="529539" y="102133"/>
                </a:lnTo>
                <a:lnTo>
                  <a:pt x="534657" y="76517"/>
                </a:lnTo>
                <a:lnTo>
                  <a:pt x="535940" y="76517"/>
                </a:lnTo>
                <a:lnTo>
                  <a:pt x="536536" y="83731"/>
                </a:lnTo>
                <a:lnTo>
                  <a:pt x="537413" y="90487"/>
                </a:lnTo>
                <a:lnTo>
                  <a:pt x="538594" y="96824"/>
                </a:lnTo>
                <a:lnTo>
                  <a:pt x="594207" y="304139"/>
                </a:lnTo>
                <a:lnTo>
                  <a:pt x="664629" y="304139"/>
                </a:lnTo>
                <a:lnTo>
                  <a:pt x="752360" y="7048"/>
                </a:lnTo>
                <a:close/>
              </a:path>
              <a:path w="974090" h="311785">
                <a:moveTo>
                  <a:pt x="973569" y="222504"/>
                </a:moveTo>
                <a:lnTo>
                  <a:pt x="964590" y="183946"/>
                </a:lnTo>
                <a:lnTo>
                  <a:pt x="932624" y="152438"/>
                </a:lnTo>
                <a:lnTo>
                  <a:pt x="890981" y="132219"/>
                </a:lnTo>
                <a:lnTo>
                  <a:pt x="858012" y="120053"/>
                </a:lnTo>
                <a:lnTo>
                  <a:pt x="851598" y="117182"/>
                </a:lnTo>
                <a:lnTo>
                  <a:pt x="840714" y="110134"/>
                </a:lnTo>
                <a:lnTo>
                  <a:pt x="836549" y="106286"/>
                </a:lnTo>
                <a:lnTo>
                  <a:pt x="833996" y="101803"/>
                </a:lnTo>
                <a:lnTo>
                  <a:pt x="831113" y="97320"/>
                </a:lnTo>
                <a:lnTo>
                  <a:pt x="829830" y="91884"/>
                </a:lnTo>
                <a:lnTo>
                  <a:pt x="829830" y="80365"/>
                </a:lnTo>
                <a:lnTo>
                  <a:pt x="869530" y="50901"/>
                </a:lnTo>
                <a:lnTo>
                  <a:pt x="877214" y="49949"/>
                </a:lnTo>
                <a:lnTo>
                  <a:pt x="885863" y="49949"/>
                </a:lnTo>
                <a:lnTo>
                  <a:pt x="905675" y="51269"/>
                </a:lnTo>
                <a:lnTo>
                  <a:pt x="924280" y="55270"/>
                </a:lnTo>
                <a:lnTo>
                  <a:pt x="941679" y="61963"/>
                </a:lnTo>
                <a:lnTo>
                  <a:pt x="957884" y="71399"/>
                </a:lnTo>
                <a:lnTo>
                  <a:pt x="957884" y="12484"/>
                </a:lnTo>
                <a:lnTo>
                  <a:pt x="941070" y="7023"/>
                </a:lnTo>
                <a:lnTo>
                  <a:pt x="923239" y="3124"/>
                </a:lnTo>
                <a:lnTo>
                  <a:pt x="904316" y="774"/>
                </a:lnTo>
                <a:lnTo>
                  <a:pt x="884262" y="0"/>
                </a:lnTo>
                <a:lnTo>
                  <a:pt x="872794" y="355"/>
                </a:lnTo>
                <a:lnTo>
                  <a:pt x="828929" y="9004"/>
                </a:lnTo>
                <a:lnTo>
                  <a:pt x="792530" y="28613"/>
                </a:lnTo>
                <a:lnTo>
                  <a:pt x="769048" y="58737"/>
                </a:lnTo>
                <a:lnTo>
                  <a:pt x="763244" y="88036"/>
                </a:lnTo>
                <a:lnTo>
                  <a:pt x="763549" y="96443"/>
                </a:lnTo>
                <a:lnTo>
                  <a:pt x="778268" y="136550"/>
                </a:lnTo>
                <a:lnTo>
                  <a:pt x="814730" y="164414"/>
                </a:lnTo>
                <a:lnTo>
                  <a:pt x="874966" y="188569"/>
                </a:lnTo>
                <a:lnTo>
                  <a:pt x="882015" y="192087"/>
                </a:lnTo>
                <a:lnTo>
                  <a:pt x="893546" y="199136"/>
                </a:lnTo>
                <a:lnTo>
                  <a:pt x="898347" y="203288"/>
                </a:lnTo>
                <a:lnTo>
                  <a:pt x="905383" y="212902"/>
                </a:lnTo>
                <a:lnTo>
                  <a:pt x="906995" y="218655"/>
                </a:lnTo>
                <a:lnTo>
                  <a:pt x="906995" y="225386"/>
                </a:lnTo>
                <a:lnTo>
                  <a:pt x="903198" y="241122"/>
                </a:lnTo>
                <a:lnTo>
                  <a:pt x="891819" y="252323"/>
                </a:lnTo>
                <a:lnTo>
                  <a:pt x="872820" y="259016"/>
                </a:lnTo>
                <a:lnTo>
                  <a:pt x="846162" y="261251"/>
                </a:lnTo>
                <a:lnTo>
                  <a:pt x="823887" y="259448"/>
                </a:lnTo>
                <a:lnTo>
                  <a:pt x="802614" y="254038"/>
                </a:lnTo>
                <a:lnTo>
                  <a:pt x="782320" y="245033"/>
                </a:lnTo>
                <a:lnTo>
                  <a:pt x="762927" y="232435"/>
                </a:lnTo>
                <a:lnTo>
                  <a:pt x="762927" y="294855"/>
                </a:lnTo>
                <a:lnTo>
                  <a:pt x="781532" y="301828"/>
                </a:lnTo>
                <a:lnTo>
                  <a:pt x="801776" y="306908"/>
                </a:lnTo>
                <a:lnTo>
                  <a:pt x="823658" y="310121"/>
                </a:lnTo>
                <a:lnTo>
                  <a:pt x="847115" y="311505"/>
                </a:lnTo>
                <a:lnTo>
                  <a:pt x="859663" y="311150"/>
                </a:lnTo>
                <a:lnTo>
                  <a:pt x="906132" y="303060"/>
                </a:lnTo>
                <a:lnTo>
                  <a:pt x="943381" y="283857"/>
                </a:lnTo>
                <a:lnTo>
                  <a:pt x="967638" y="253123"/>
                </a:lnTo>
                <a:lnTo>
                  <a:pt x="972921" y="233426"/>
                </a:lnTo>
                <a:lnTo>
                  <a:pt x="973569" y="2225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925169" y="1512704"/>
            <a:ext cx="154940" cy="426084"/>
          </a:xfrm>
          <a:custGeom>
            <a:avLst/>
            <a:gdLst/>
            <a:ahLst/>
            <a:cxnLst/>
            <a:rect l="l" t="t" r="r" b="b"/>
            <a:pathLst>
              <a:path w="154940" h="426085">
                <a:moveTo>
                  <a:pt x="154634" y="0"/>
                </a:moveTo>
                <a:lnTo>
                  <a:pt x="125818" y="0"/>
                </a:lnTo>
                <a:lnTo>
                  <a:pt x="117667" y="5825"/>
                </a:lnTo>
                <a:lnTo>
                  <a:pt x="109573" y="11287"/>
                </a:lnTo>
                <a:lnTo>
                  <a:pt x="70757" y="34192"/>
                </a:lnTo>
                <a:lnTo>
                  <a:pt x="32334" y="51872"/>
                </a:lnTo>
                <a:lnTo>
                  <a:pt x="0" y="63390"/>
                </a:lnTo>
                <a:lnTo>
                  <a:pt x="0" y="120697"/>
                </a:lnTo>
                <a:lnTo>
                  <a:pt x="37100" y="109130"/>
                </a:lnTo>
                <a:lnTo>
                  <a:pt x="78096" y="88845"/>
                </a:lnTo>
                <a:lnTo>
                  <a:pt x="87400" y="82604"/>
                </a:lnTo>
                <a:lnTo>
                  <a:pt x="87400" y="425484"/>
                </a:lnTo>
                <a:lnTo>
                  <a:pt x="154634" y="425484"/>
                </a:lnTo>
                <a:lnTo>
                  <a:pt x="154634" y="324"/>
                </a:lnTo>
                <a:lnTo>
                  <a:pt x="154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43512" y="1512704"/>
            <a:ext cx="154940" cy="426084"/>
          </a:xfrm>
          <a:custGeom>
            <a:avLst/>
            <a:gdLst/>
            <a:ahLst/>
            <a:cxnLst/>
            <a:rect l="l" t="t" r="r" b="b"/>
            <a:pathLst>
              <a:path w="154940" h="426085">
                <a:moveTo>
                  <a:pt x="154634" y="0"/>
                </a:moveTo>
                <a:lnTo>
                  <a:pt x="125818" y="0"/>
                </a:lnTo>
                <a:lnTo>
                  <a:pt x="117667" y="5825"/>
                </a:lnTo>
                <a:lnTo>
                  <a:pt x="109573" y="11287"/>
                </a:lnTo>
                <a:lnTo>
                  <a:pt x="70752" y="34192"/>
                </a:lnTo>
                <a:lnTo>
                  <a:pt x="32334" y="51872"/>
                </a:lnTo>
                <a:lnTo>
                  <a:pt x="0" y="63390"/>
                </a:lnTo>
                <a:lnTo>
                  <a:pt x="0" y="120697"/>
                </a:lnTo>
                <a:lnTo>
                  <a:pt x="37095" y="109130"/>
                </a:lnTo>
                <a:lnTo>
                  <a:pt x="78096" y="88845"/>
                </a:lnTo>
                <a:lnTo>
                  <a:pt x="87400" y="82604"/>
                </a:lnTo>
                <a:lnTo>
                  <a:pt x="87400" y="425484"/>
                </a:lnTo>
                <a:lnTo>
                  <a:pt x="154634" y="425484"/>
                </a:lnTo>
                <a:lnTo>
                  <a:pt x="154634" y="324"/>
                </a:lnTo>
                <a:lnTo>
                  <a:pt x="1546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242885" y="1413782"/>
            <a:ext cx="692785" cy="692785"/>
          </a:xfrm>
          <a:custGeom>
            <a:avLst/>
            <a:gdLst/>
            <a:ahLst/>
            <a:cxnLst/>
            <a:rect l="l" t="t" r="r" b="b"/>
            <a:pathLst>
              <a:path w="692785" h="692785">
                <a:moveTo>
                  <a:pt x="394093" y="117652"/>
                </a:moveTo>
                <a:lnTo>
                  <a:pt x="392709" y="117297"/>
                </a:lnTo>
                <a:lnTo>
                  <a:pt x="362254" y="112039"/>
                </a:lnTo>
                <a:lnTo>
                  <a:pt x="331622" y="112572"/>
                </a:lnTo>
                <a:lnTo>
                  <a:pt x="273037" y="130695"/>
                </a:lnTo>
                <a:lnTo>
                  <a:pt x="232092" y="161569"/>
                </a:lnTo>
                <a:lnTo>
                  <a:pt x="202679" y="203657"/>
                </a:lnTo>
                <a:lnTo>
                  <a:pt x="187833" y="252133"/>
                </a:lnTo>
                <a:lnTo>
                  <a:pt x="186321" y="268554"/>
                </a:lnTo>
                <a:lnTo>
                  <a:pt x="186474" y="285051"/>
                </a:lnTo>
                <a:lnTo>
                  <a:pt x="196811" y="333362"/>
                </a:lnTo>
                <a:lnTo>
                  <a:pt x="221094" y="376389"/>
                </a:lnTo>
                <a:lnTo>
                  <a:pt x="257073" y="410197"/>
                </a:lnTo>
                <a:lnTo>
                  <a:pt x="300736" y="431520"/>
                </a:lnTo>
                <a:lnTo>
                  <a:pt x="316471" y="435622"/>
                </a:lnTo>
                <a:lnTo>
                  <a:pt x="316839" y="435622"/>
                </a:lnTo>
                <a:lnTo>
                  <a:pt x="317042" y="435381"/>
                </a:lnTo>
                <a:lnTo>
                  <a:pt x="316649" y="435038"/>
                </a:lnTo>
                <a:lnTo>
                  <a:pt x="302882" y="420649"/>
                </a:lnTo>
                <a:lnTo>
                  <a:pt x="280352" y="388010"/>
                </a:lnTo>
                <a:lnTo>
                  <a:pt x="265074" y="350964"/>
                </a:lnTo>
                <a:lnTo>
                  <a:pt x="258013" y="311353"/>
                </a:lnTo>
                <a:lnTo>
                  <a:pt x="257708" y="291134"/>
                </a:lnTo>
                <a:lnTo>
                  <a:pt x="265468" y="242341"/>
                </a:lnTo>
                <a:lnTo>
                  <a:pt x="284480" y="198818"/>
                </a:lnTo>
                <a:lnTo>
                  <a:pt x="313131" y="162407"/>
                </a:lnTo>
                <a:lnTo>
                  <a:pt x="349846" y="134988"/>
                </a:lnTo>
                <a:lnTo>
                  <a:pt x="393026" y="118376"/>
                </a:lnTo>
                <a:lnTo>
                  <a:pt x="393915" y="118376"/>
                </a:lnTo>
                <a:lnTo>
                  <a:pt x="393890" y="117652"/>
                </a:lnTo>
                <a:lnTo>
                  <a:pt x="394093" y="117652"/>
                </a:lnTo>
                <a:close/>
              </a:path>
              <a:path w="692785" h="692785">
                <a:moveTo>
                  <a:pt x="434200" y="526643"/>
                </a:moveTo>
                <a:lnTo>
                  <a:pt x="417436" y="486156"/>
                </a:lnTo>
                <a:lnTo>
                  <a:pt x="376961" y="469392"/>
                </a:lnTo>
                <a:lnTo>
                  <a:pt x="373735" y="469392"/>
                </a:lnTo>
                <a:lnTo>
                  <a:pt x="367538" y="470242"/>
                </a:lnTo>
                <a:lnTo>
                  <a:pt x="361137" y="471004"/>
                </a:lnTo>
                <a:lnTo>
                  <a:pt x="354685" y="471576"/>
                </a:lnTo>
                <a:lnTo>
                  <a:pt x="345909" y="472059"/>
                </a:lnTo>
                <a:lnTo>
                  <a:pt x="341604" y="472059"/>
                </a:lnTo>
                <a:lnTo>
                  <a:pt x="297459" y="466979"/>
                </a:lnTo>
                <a:lnTo>
                  <a:pt x="256933" y="452488"/>
                </a:lnTo>
                <a:lnTo>
                  <a:pt x="221183" y="429768"/>
                </a:lnTo>
                <a:lnTo>
                  <a:pt x="191363" y="399948"/>
                </a:lnTo>
                <a:lnTo>
                  <a:pt x="168630" y="364197"/>
                </a:lnTo>
                <a:lnTo>
                  <a:pt x="154139" y="323659"/>
                </a:lnTo>
                <a:lnTo>
                  <a:pt x="149059" y="279514"/>
                </a:lnTo>
                <a:lnTo>
                  <a:pt x="151345" y="250075"/>
                </a:lnTo>
                <a:lnTo>
                  <a:pt x="157937" y="222110"/>
                </a:lnTo>
                <a:lnTo>
                  <a:pt x="168478" y="195897"/>
                </a:lnTo>
                <a:lnTo>
                  <a:pt x="182575" y="171678"/>
                </a:lnTo>
                <a:lnTo>
                  <a:pt x="182778" y="171488"/>
                </a:lnTo>
                <a:lnTo>
                  <a:pt x="182499" y="171094"/>
                </a:lnTo>
                <a:lnTo>
                  <a:pt x="182384" y="170929"/>
                </a:lnTo>
                <a:lnTo>
                  <a:pt x="182092" y="171094"/>
                </a:lnTo>
                <a:lnTo>
                  <a:pt x="150507" y="207251"/>
                </a:lnTo>
                <a:lnTo>
                  <a:pt x="126593" y="249250"/>
                </a:lnTo>
                <a:lnTo>
                  <a:pt x="111442" y="295986"/>
                </a:lnTo>
                <a:lnTo>
                  <a:pt x="106146" y="346367"/>
                </a:lnTo>
                <a:lnTo>
                  <a:pt x="111036" y="394779"/>
                </a:lnTo>
                <a:lnTo>
                  <a:pt x="125031" y="439877"/>
                </a:lnTo>
                <a:lnTo>
                  <a:pt x="147180" y="480682"/>
                </a:lnTo>
                <a:lnTo>
                  <a:pt x="176504" y="516242"/>
                </a:lnTo>
                <a:lnTo>
                  <a:pt x="212064" y="545566"/>
                </a:lnTo>
                <a:lnTo>
                  <a:pt x="252869" y="567715"/>
                </a:lnTo>
                <a:lnTo>
                  <a:pt x="297954" y="581710"/>
                </a:lnTo>
                <a:lnTo>
                  <a:pt x="346379" y="586587"/>
                </a:lnTo>
                <a:lnTo>
                  <a:pt x="356641" y="586371"/>
                </a:lnTo>
                <a:lnTo>
                  <a:pt x="405561" y="576376"/>
                </a:lnTo>
                <a:lnTo>
                  <a:pt x="430580" y="546747"/>
                </a:lnTo>
                <a:lnTo>
                  <a:pt x="434200" y="526643"/>
                </a:lnTo>
                <a:close/>
              </a:path>
              <a:path w="692785" h="692785">
                <a:moveTo>
                  <a:pt x="558393" y="234988"/>
                </a:moveTo>
                <a:lnTo>
                  <a:pt x="558304" y="234721"/>
                </a:lnTo>
                <a:lnTo>
                  <a:pt x="557898" y="233921"/>
                </a:lnTo>
                <a:lnTo>
                  <a:pt x="544055" y="211709"/>
                </a:lnTo>
                <a:lnTo>
                  <a:pt x="541083" y="208495"/>
                </a:lnTo>
                <a:lnTo>
                  <a:pt x="526389" y="192608"/>
                </a:lnTo>
                <a:lnTo>
                  <a:pt x="481634" y="165633"/>
                </a:lnTo>
                <a:lnTo>
                  <a:pt x="439661" y="156997"/>
                </a:lnTo>
                <a:lnTo>
                  <a:pt x="423964" y="156997"/>
                </a:lnTo>
                <a:lnTo>
                  <a:pt x="381127" y="166306"/>
                </a:lnTo>
                <a:lnTo>
                  <a:pt x="344144" y="187553"/>
                </a:lnTo>
                <a:lnTo>
                  <a:pt x="315696" y="218363"/>
                </a:lnTo>
                <a:lnTo>
                  <a:pt x="297878" y="256095"/>
                </a:lnTo>
                <a:lnTo>
                  <a:pt x="292290" y="297370"/>
                </a:lnTo>
                <a:lnTo>
                  <a:pt x="293255" y="311289"/>
                </a:lnTo>
                <a:lnTo>
                  <a:pt x="295592" y="324827"/>
                </a:lnTo>
                <a:lnTo>
                  <a:pt x="299275" y="338035"/>
                </a:lnTo>
                <a:lnTo>
                  <a:pt x="304266" y="350812"/>
                </a:lnTo>
                <a:lnTo>
                  <a:pt x="310642" y="363296"/>
                </a:lnTo>
                <a:lnTo>
                  <a:pt x="311010" y="363296"/>
                </a:lnTo>
                <a:lnTo>
                  <a:pt x="310997" y="362864"/>
                </a:lnTo>
                <a:lnTo>
                  <a:pt x="312445" y="346125"/>
                </a:lnTo>
                <a:lnTo>
                  <a:pt x="327342" y="298208"/>
                </a:lnTo>
                <a:lnTo>
                  <a:pt x="345655" y="269671"/>
                </a:lnTo>
                <a:lnTo>
                  <a:pt x="345770" y="269494"/>
                </a:lnTo>
                <a:lnTo>
                  <a:pt x="357212" y="256794"/>
                </a:lnTo>
                <a:lnTo>
                  <a:pt x="370014" y="245325"/>
                </a:lnTo>
                <a:lnTo>
                  <a:pt x="415188" y="219049"/>
                </a:lnTo>
                <a:lnTo>
                  <a:pt x="464197" y="208495"/>
                </a:lnTo>
                <a:lnTo>
                  <a:pt x="512953" y="213702"/>
                </a:lnTo>
                <a:lnTo>
                  <a:pt x="557390" y="234721"/>
                </a:lnTo>
                <a:lnTo>
                  <a:pt x="557758" y="234988"/>
                </a:lnTo>
                <a:lnTo>
                  <a:pt x="558050" y="235153"/>
                </a:lnTo>
                <a:lnTo>
                  <a:pt x="558165" y="234988"/>
                </a:lnTo>
                <a:lnTo>
                  <a:pt x="558393" y="234988"/>
                </a:lnTo>
                <a:close/>
              </a:path>
              <a:path w="692785" h="692785">
                <a:moveTo>
                  <a:pt x="692746" y="346379"/>
                </a:moveTo>
                <a:lnTo>
                  <a:pt x="689660" y="300685"/>
                </a:lnTo>
                <a:lnTo>
                  <a:pt x="680351" y="254406"/>
                </a:lnTo>
                <a:lnTo>
                  <a:pt x="665480" y="211683"/>
                </a:lnTo>
                <a:lnTo>
                  <a:pt x="655942" y="192709"/>
                </a:lnTo>
                <a:lnTo>
                  <a:pt x="655942" y="346379"/>
                </a:lnTo>
                <a:lnTo>
                  <a:pt x="652589" y="392049"/>
                </a:lnTo>
                <a:lnTo>
                  <a:pt x="642823" y="435673"/>
                </a:lnTo>
                <a:lnTo>
                  <a:pt x="627126" y="476758"/>
                </a:lnTo>
                <a:lnTo>
                  <a:pt x="606005" y="514807"/>
                </a:lnTo>
                <a:lnTo>
                  <a:pt x="579920" y="549363"/>
                </a:lnTo>
                <a:lnTo>
                  <a:pt x="549363" y="579920"/>
                </a:lnTo>
                <a:lnTo>
                  <a:pt x="514819" y="605993"/>
                </a:lnTo>
                <a:lnTo>
                  <a:pt x="476770" y="627126"/>
                </a:lnTo>
                <a:lnTo>
                  <a:pt x="435686" y="642810"/>
                </a:lnTo>
                <a:lnTo>
                  <a:pt x="392061" y="652576"/>
                </a:lnTo>
                <a:lnTo>
                  <a:pt x="346379" y="655942"/>
                </a:lnTo>
                <a:lnTo>
                  <a:pt x="300685" y="652576"/>
                </a:lnTo>
                <a:lnTo>
                  <a:pt x="257060" y="642810"/>
                </a:lnTo>
                <a:lnTo>
                  <a:pt x="215976" y="627126"/>
                </a:lnTo>
                <a:lnTo>
                  <a:pt x="177927" y="605993"/>
                </a:lnTo>
                <a:lnTo>
                  <a:pt x="143383" y="579920"/>
                </a:lnTo>
                <a:lnTo>
                  <a:pt x="112826" y="549363"/>
                </a:lnTo>
                <a:lnTo>
                  <a:pt x="86741" y="514807"/>
                </a:lnTo>
                <a:lnTo>
                  <a:pt x="65608" y="476758"/>
                </a:lnTo>
                <a:lnTo>
                  <a:pt x="49923" y="435673"/>
                </a:lnTo>
                <a:lnTo>
                  <a:pt x="40157" y="392049"/>
                </a:lnTo>
                <a:lnTo>
                  <a:pt x="36791" y="346379"/>
                </a:lnTo>
                <a:lnTo>
                  <a:pt x="40157" y="300685"/>
                </a:lnTo>
                <a:lnTo>
                  <a:pt x="49923" y="257060"/>
                </a:lnTo>
                <a:lnTo>
                  <a:pt x="65608" y="215976"/>
                </a:lnTo>
                <a:lnTo>
                  <a:pt x="86741" y="177927"/>
                </a:lnTo>
                <a:lnTo>
                  <a:pt x="112826" y="143370"/>
                </a:lnTo>
                <a:lnTo>
                  <a:pt x="143383" y="112814"/>
                </a:lnTo>
                <a:lnTo>
                  <a:pt x="177927" y="86728"/>
                </a:lnTo>
                <a:lnTo>
                  <a:pt x="215976" y="65608"/>
                </a:lnTo>
                <a:lnTo>
                  <a:pt x="257060" y="49923"/>
                </a:lnTo>
                <a:lnTo>
                  <a:pt x="300685" y="40144"/>
                </a:lnTo>
                <a:lnTo>
                  <a:pt x="346379" y="36791"/>
                </a:lnTo>
                <a:lnTo>
                  <a:pt x="392061" y="40144"/>
                </a:lnTo>
                <a:lnTo>
                  <a:pt x="435686" y="49923"/>
                </a:lnTo>
                <a:lnTo>
                  <a:pt x="476770" y="65608"/>
                </a:lnTo>
                <a:lnTo>
                  <a:pt x="514819" y="86728"/>
                </a:lnTo>
                <a:lnTo>
                  <a:pt x="549363" y="112814"/>
                </a:lnTo>
                <a:lnTo>
                  <a:pt x="579920" y="143370"/>
                </a:lnTo>
                <a:lnTo>
                  <a:pt x="606005" y="177927"/>
                </a:lnTo>
                <a:lnTo>
                  <a:pt x="627126" y="215976"/>
                </a:lnTo>
                <a:lnTo>
                  <a:pt x="642823" y="257060"/>
                </a:lnTo>
                <a:lnTo>
                  <a:pt x="652589" y="300685"/>
                </a:lnTo>
                <a:lnTo>
                  <a:pt x="655942" y="346379"/>
                </a:lnTo>
                <a:lnTo>
                  <a:pt x="655942" y="192709"/>
                </a:lnTo>
                <a:lnTo>
                  <a:pt x="620483" y="134848"/>
                </a:lnTo>
                <a:lnTo>
                  <a:pt x="591185" y="101574"/>
                </a:lnTo>
                <a:lnTo>
                  <a:pt x="557898" y="72275"/>
                </a:lnTo>
                <a:lnTo>
                  <a:pt x="521055" y="47358"/>
                </a:lnTo>
                <a:lnTo>
                  <a:pt x="500011" y="36791"/>
                </a:lnTo>
                <a:lnTo>
                  <a:pt x="481063" y="27266"/>
                </a:lnTo>
                <a:lnTo>
                  <a:pt x="438353" y="12395"/>
                </a:lnTo>
                <a:lnTo>
                  <a:pt x="393306" y="3175"/>
                </a:lnTo>
                <a:lnTo>
                  <a:pt x="346379" y="0"/>
                </a:lnTo>
                <a:lnTo>
                  <a:pt x="299440" y="3175"/>
                </a:lnTo>
                <a:lnTo>
                  <a:pt x="254406" y="12395"/>
                </a:lnTo>
                <a:lnTo>
                  <a:pt x="211683" y="27266"/>
                </a:lnTo>
                <a:lnTo>
                  <a:pt x="171691" y="47358"/>
                </a:lnTo>
                <a:lnTo>
                  <a:pt x="134848" y="72275"/>
                </a:lnTo>
                <a:lnTo>
                  <a:pt x="101561" y="101574"/>
                </a:lnTo>
                <a:lnTo>
                  <a:pt x="72263" y="134848"/>
                </a:lnTo>
                <a:lnTo>
                  <a:pt x="47358" y="171691"/>
                </a:lnTo>
                <a:lnTo>
                  <a:pt x="27266" y="211683"/>
                </a:lnTo>
                <a:lnTo>
                  <a:pt x="12395" y="254406"/>
                </a:lnTo>
                <a:lnTo>
                  <a:pt x="3162" y="299440"/>
                </a:lnTo>
                <a:lnTo>
                  <a:pt x="0" y="346379"/>
                </a:lnTo>
                <a:lnTo>
                  <a:pt x="3086" y="392049"/>
                </a:lnTo>
                <a:lnTo>
                  <a:pt x="3162" y="393319"/>
                </a:lnTo>
                <a:lnTo>
                  <a:pt x="12395" y="438353"/>
                </a:lnTo>
                <a:lnTo>
                  <a:pt x="27266" y="481063"/>
                </a:lnTo>
                <a:lnTo>
                  <a:pt x="47358" y="521055"/>
                </a:lnTo>
                <a:lnTo>
                  <a:pt x="72263" y="557898"/>
                </a:lnTo>
                <a:lnTo>
                  <a:pt x="101561" y="591185"/>
                </a:lnTo>
                <a:lnTo>
                  <a:pt x="134848" y="620483"/>
                </a:lnTo>
                <a:lnTo>
                  <a:pt x="171691" y="645388"/>
                </a:lnTo>
                <a:lnTo>
                  <a:pt x="211683" y="665480"/>
                </a:lnTo>
                <a:lnTo>
                  <a:pt x="254406" y="680351"/>
                </a:lnTo>
                <a:lnTo>
                  <a:pt x="299440" y="689584"/>
                </a:lnTo>
                <a:lnTo>
                  <a:pt x="346379" y="692746"/>
                </a:lnTo>
                <a:lnTo>
                  <a:pt x="393306" y="689584"/>
                </a:lnTo>
                <a:lnTo>
                  <a:pt x="438353" y="680351"/>
                </a:lnTo>
                <a:lnTo>
                  <a:pt x="481063" y="665480"/>
                </a:lnTo>
                <a:lnTo>
                  <a:pt x="521055" y="645388"/>
                </a:lnTo>
                <a:lnTo>
                  <a:pt x="557898" y="620483"/>
                </a:lnTo>
                <a:lnTo>
                  <a:pt x="591185" y="591185"/>
                </a:lnTo>
                <a:lnTo>
                  <a:pt x="620483" y="557898"/>
                </a:lnTo>
                <a:lnTo>
                  <a:pt x="645388" y="521055"/>
                </a:lnTo>
                <a:lnTo>
                  <a:pt x="665480" y="481063"/>
                </a:lnTo>
                <a:lnTo>
                  <a:pt x="680351" y="438353"/>
                </a:lnTo>
                <a:lnTo>
                  <a:pt x="689571" y="393319"/>
                </a:lnTo>
                <a:lnTo>
                  <a:pt x="692746" y="346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16556" y="1594554"/>
            <a:ext cx="597535" cy="330835"/>
          </a:xfrm>
          <a:custGeom>
            <a:avLst/>
            <a:gdLst/>
            <a:ahLst/>
            <a:cxnLst/>
            <a:rect l="l" t="t" r="r" b="b"/>
            <a:pathLst>
              <a:path w="597535" h="330835">
                <a:moveTo>
                  <a:pt x="258241" y="431"/>
                </a:moveTo>
                <a:lnTo>
                  <a:pt x="0" y="431"/>
                </a:lnTo>
                <a:lnTo>
                  <a:pt x="0" y="51231"/>
                </a:lnTo>
                <a:lnTo>
                  <a:pt x="100126" y="51231"/>
                </a:lnTo>
                <a:lnTo>
                  <a:pt x="100126" y="330631"/>
                </a:lnTo>
                <a:lnTo>
                  <a:pt x="158115" y="330631"/>
                </a:lnTo>
                <a:lnTo>
                  <a:pt x="158115" y="51231"/>
                </a:lnTo>
                <a:lnTo>
                  <a:pt x="258241" y="51231"/>
                </a:lnTo>
                <a:lnTo>
                  <a:pt x="258241" y="431"/>
                </a:lnTo>
                <a:close/>
              </a:path>
              <a:path w="597535" h="330835">
                <a:moveTo>
                  <a:pt x="597204" y="165569"/>
                </a:moveTo>
                <a:lnTo>
                  <a:pt x="591553" y="119570"/>
                </a:lnTo>
                <a:lnTo>
                  <a:pt x="575271" y="79463"/>
                </a:lnTo>
                <a:lnTo>
                  <a:pt x="549376" y="46355"/>
                </a:lnTo>
                <a:lnTo>
                  <a:pt x="537730" y="37909"/>
                </a:lnTo>
                <a:lnTo>
                  <a:pt x="537730" y="165569"/>
                </a:lnTo>
                <a:lnTo>
                  <a:pt x="530098" y="209727"/>
                </a:lnTo>
                <a:lnTo>
                  <a:pt x="507923" y="245986"/>
                </a:lnTo>
                <a:lnTo>
                  <a:pt x="472274" y="270535"/>
                </a:lnTo>
                <a:lnTo>
                  <a:pt x="424205" y="279577"/>
                </a:lnTo>
                <a:lnTo>
                  <a:pt x="359283" y="279577"/>
                </a:lnTo>
                <a:lnTo>
                  <a:pt x="359283" y="51054"/>
                </a:lnTo>
                <a:lnTo>
                  <a:pt x="424205" y="51054"/>
                </a:lnTo>
                <a:lnTo>
                  <a:pt x="473113" y="59956"/>
                </a:lnTo>
                <a:lnTo>
                  <a:pt x="508660" y="84328"/>
                </a:lnTo>
                <a:lnTo>
                  <a:pt x="530377" y="120700"/>
                </a:lnTo>
                <a:lnTo>
                  <a:pt x="537730" y="165569"/>
                </a:lnTo>
                <a:lnTo>
                  <a:pt x="537730" y="37909"/>
                </a:lnTo>
                <a:lnTo>
                  <a:pt x="514883" y="21336"/>
                </a:lnTo>
                <a:lnTo>
                  <a:pt x="472821" y="5511"/>
                </a:lnTo>
                <a:lnTo>
                  <a:pt x="424205" y="0"/>
                </a:lnTo>
                <a:lnTo>
                  <a:pt x="301282" y="0"/>
                </a:lnTo>
                <a:lnTo>
                  <a:pt x="301282" y="330631"/>
                </a:lnTo>
                <a:lnTo>
                  <a:pt x="424205" y="330631"/>
                </a:lnTo>
                <a:lnTo>
                  <a:pt x="472821" y="325145"/>
                </a:lnTo>
                <a:lnTo>
                  <a:pt x="514883" y="309422"/>
                </a:lnTo>
                <a:lnTo>
                  <a:pt x="549376" y="284530"/>
                </a:lnTo>
                <a:lnTo>
                  <a:pt x="553262" y="279577"/>
                </a:lnTo>
                <a:lnTo>
                  <a:pt x="575271" y="251536"/>
                </a:lnTo>
                <a:lnTo>
                  <a:pt x="591553" y="211531"/>
                </a:lnTo>
                <a:lnTo>
                  <a:pt x="597204" y="165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92996" y="1589601"/>
            <a:ext cx="912494" cy="341630"/>
          </a:xfrm>
          <a:custGeom>
            <a:avLst/>
            <a:gdLst/>
            <a:ahLst/>
            <a:cxnLst/>
            <a:rect l="l" t="t" r="r" b="b"/>
            <a:pathLst>
              <a:path w="912495" h="341630">
                <a:moveTo>
                  <a:pt x="259981" y="239420"/>
                </a:moveTo>
                <a:lnTo>
                  <a:pt x="248983" y="195021"/>
                </a:lnTo>
                <a:lnTo>
                  <a:pt x="220687" y="166357"/>
                </a:lnTo>
                <a:lnTo>
                  <a:pt x="182181" y="148590"/>
                </a:lnTo>
                <a:lnTo>
                  <a:pt x="140512" y="136804"/>
                </a:lnTo>
                <a:lnTo>
                  <a:pt x="112610" y="129362"/>
                </a:lnTo>
                <a:lnTo>
                  <a:pt x="89395" y="120700"/>
                </a:lnTo>
                <a:lnTo>
                  <a:pt x="73520" y="109067"/>
                </a:lnTo>
                <a:lnTo>
                  <a:pt x="67640" y="92697"/>
                </a:lnTo>
                <a:lnTo>
                  <a:pt x="71577" y="75806"/>
                </a:lnTo>
                <a:lnTo>
                  <a:pt x="82829" y="62826"/>
                </a:lnTo>
                <a:lnTo>
                  <a:pt x="100482" y="54495"/>
                </a:lnTo>
                <a:lnTo>
                  <a:pt x="123659" y="51549"/>
                </a:lnTo>
                <a:lnTo>
                  <a:pt x="149618" y="53822"/>
                </a:lnTo>
                <a:lnTo>
                  <a:pt x="174840" y="60718"/>
                </a:lnTo>
                <a:lnTo>
                  <a:pt x="198386" y="72466"/>
                </a:lnTo>
                <a:lnTo>
                  <a:pt x="219329" y="89217"/>
                </a:lnTo>
                <a:lnTo>
                  <a:pt x="248589" y="42405"/>
                </a:lnTo>
                <a:lnTo>
                  <a:pt x="223989" y="24218"/>
                </a:lnTo>
                <a:lnTo>
                  <a:pt x="195745" y="10922"/>
                </a:lnTo>
                <a:lnTo>
                  <a:pt x="163931" y="2768"/>
                </a:lnTo>
                <a:lnTo>
                  <a:pt x="128612" y="0"/>
                </a:lnTo>
                <a:lnTo>
                  <a:pt x="79260" y="7429"/>
                </a:lnTo>
                <a:lnTo>
                  <a:pt x="41249" y="27876"/>
                </a:lnTo>
                <a:lnTo>
                  <a:pt x="16802" y="58559"/>
                </a:lnTo>
                <a:lnTo>
                  <a:pt x="8166" y="96659"/>
                </a:lnTo>
                <a:lnTo>
                  <a:pt x="18923" y="139750"/>
                </a:lnTo>
                <a:lnTo>
                  <a:pt x="46647" y="167411"/>
                </a:lnTo>
                <a:lnTo>
                  <a:pt x="84493" y="184480"/>
                </a:lnTo>
                <a:lnTo>
                  <a:pt x="154355" y="203669"/>
                </a:lnTo>
                <a:lnTo>
                  <a:pt x="178371" y="213080"/>
                </a:lnTo>
                <a:lnTo>
                  <a:pt x="194856" y="226123"/>
                </a:lnTo>
                <a:lnTo>
                  <a:pt x="200990" y="244868"/>
                </a:lnTo>
                <a:lnTo>
                  <a:pt x="197294" y="261124"/>
                </a:lnTo>
                <a:lnTo>
                  <a:pt x="185623" y="275602"/>
                </a:lnTo>
                <a:lnTo>
                  <a:pt x="165023" y="285991"/>
                </a:lnTo>
                <a:lnTo>
                  <a:pt x="134569" y="289979"/>
                </a:lnTo>
                <a:lnTo>
                  <a:pt x="101981" y="286270"/>
                </a:lnTo>
                <a:lnTo>
                  <a:pt x="73533" y="276288"/>
                </a:lnTo>
                <a:lnTo>
                  <a:pt x="49453" y="261747"/>
                </a:lnTo>
                <a:lnTo>
                  <a:pt x="29972" y="244373"/>
                </a:lnTo>
                <a:lnTo>
                  <a:pt x="0" y="291338"/>
                </a:lnTo>
                <a:lnTo>
                  <a:pt x="24612" y="311810"/>
                </a:lnTo>
                <a:lnTo>
                  <a:pt x="54724" y="327660"/>
                </a:lnTo>
                <a:lnTo>
                  <a:pt x="90487" y="337896"/>
                </a:lnTo>
                <a:lnTo>
                  <a:pt x="132080" y="341528"/>
                </a:lnTo>
                <a:lnTo>
                  <a:pt x="189712" y="333311"/>
                </a:lnTo>
                <a:lnTo>
                  <a:pt x="229489" y="311099"/>
                </a:lnTo>
                <a:lnTo>
                  <a:pt x="252539" y="278587"/>
                </a:lnTo>
                <a:lnTo>
                  <a:pt x="259981" y="239420"/>
                </a:lnTo>
                <a:close/>
              </a:path>
              <a:path w="912495" h="341630">
                <a:moveTo>
                  <a:pt x="588137" y="4953"/>
                </a:moveTo>
                <a:lnTo>
                  <a:pt x="521703" y="4953"/>
                </a:lnTo>
                <a:lnTo>
                  <a:pt x="431482" y="146723"/>
                </a:lnTo>
                <a:lnTo>
                  <a:pt x="340283" y="4953"/>
                </a:lnTo>
                <a:lnTo>
                  <a:pt x="273862" y="4953"/>
                </a:lnTo>
                <a:lnTo>
                  <a:pt x="402247" y="198272"/>
                </a:lnTo>
                <a:lnTo>
                  <a:pt x="402247" y="335584"/>
                </a:lnTo>
                <a:lnTo>
                  <a:pt x="460235" y="335584"/>
                </a:lnTo>
                <a:lnTo>
                  <a:pt x="460235" y="198272"/>
                </a:lnTo>
                <a:lnTo>
                  <a:pt x="588137" y="4953"/>
                </a:lnTo>
                <a:close/>
              </a:path>
              <a:path w="912495" h="341630">
                <a:moveTo>
                  <a:pt x="912126" y="4953"/>
                </a:moveTo>
                <a:lnTo>
                  <a:pt x="854125" y="4953"/>
                </a:lnTo>
                <a:lnTo>
                  <a:pt x="854125" y="239420"/>
                </a:lnTo>
                <a:lnTo>
                  <a:pt x="685088" y="4953"/>
                </a:lnTo>
                <a:lnTo>
                  <a:pt x="625614" y="4953"/>
                </a:lnTo>
                <a:lnTo>
                  <a:pt x="625614" y="335584"/>
                </a:lnTo>
                <a:lnTo>
                  <a:pt x="683615" y="335584"/>
                </a:lnTo>
                <a:lnTo>
                  <a:pt x="683615" y="94678"/>
                </a:lnTo>
                <a:lnTo>
                  <a:pt x="856119" y="335584"/>
                </a:lnTo>
                <a:lnTo>
                  <a:pt x="912126" y="335584"/>
                </a:lnTo>
                <a:lnTo>
                  <a:pt x="912126" y="49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879394" y="1594547"/>
            <a:ext cx="287020" cy="330835"/>
          </a:xfrm>
          <a:custGeom>
            <a:avLst/>
            <a:gdLst/>
            <a:ahLst/>
            <a:cxnLst/>
            <a:rect l="l" t="t" r="r" b="b"/>
            <a:pathLst>
              <a:path w="287020" h="330835">
                <a:moveTo>
                  <a:pt x="286504" y="0"/>
                </a:moveTo>
                <a:lnTo>
                  <a:pt x="228506" y="0"/>
                </a:lnTo>
                <a:lnTo>
                  <a:pt x="228506" y="234474"/>
                </a:lnTo>
                <a:lnTo>
                  <a:pt x="59474" y="0"/>
                </a:lnTo>
                <a:lnTo>
                  <a:pt x="0" y="0"/>
                </a:lnTo>
                <a:lnTo>
                  <a:pt x="0" y="330628"/>
                </a:lnTo>
                <a:lnTo>
                  <a:pt x="57987" y="330628"/>
                </a:lnTo>
                <a:lnTo>
                  <a:pt x="57987" y="89725"/>
                </a:lnTo>
                <a:lnTo>
                  <a:pt x="230495" y="330628"/>
                </a:lnTo>
                <a:lnTo>
                  <a:pt x="286504" y="330628"/>
                </a:lnTo>
                <a:lnTo>
                  <a:pt x="286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240161" y="1594986"/>
            <a:ext cx="226695" cy="330200"/>
          </a:xfrm>
          <a:custGeom>
            <a:avLst/>
            <a:gdLst/>
            <a:ahLst/>
            <a:cxnLst/>
            <a:rect l="l" t="t" r="r" b="b"/>
            <a:pathLst>
              <a:path w="226695" h="330200">
                <a:moveTo>
                  <a:pt x="226529" y="0"/>
                </a:moveTo>
                <a:lnTo>
                  <a:pt x="0" y="0"/>
                </a:lnTo>
                <a:lnTo>
                  <a:pt x="0" y="50800"/>
                </a:lnTo>
                <a:lnTo>
                  <a:pt x="0" y="135890"/>
                </a:lnTo>
                <a:lnTo>
                  <a:pt x="0" y="187960"/>
                </a:lnTo>
                <a:lnTo>
                  <a:pt x="0" y="279400"/>
                </a:lnTo>
                <a:lnTo>
                  <a:pt x="0" y="330200"/>
                </a:lnTo>
                <a:lnTo>
                  <a:pt x="226529" y="330200"/>
                </a:lnTo>
                <a:lnTo>
                  <a:pt x="226529" y="279400"/>
                </a:lnTo>
                <a:lnTo>
                  <a:pt x="58000" y="279400"/>
                </a:lnTo>
                <a:lnTo>
                  <a:pt x="58000" y="187960"/>
                </a:lnTo>
                <a:lnTo>
                  <a:pt x="223062" y="187960"/>
                </a:lnTo>
                <a:lnTo>
                  <a:pt x="223062" y="135890"/>
                </a:lnTo>
                <a:lnTo>
                  <a:pt x="58000" y="135890"/>
                </a:lnTo>
                <a:lnTo>
                  <a:pt x="58000" y="50800"/>
                </a:lnTo>
                <a:lnTo>
                  <a:pt x="226529" y="50800"/>
                </a:lnTo>
                <a:lnTo>
                  <a:pt x="2265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513362" y="1594547"/>
            <a:ext cx="324485" cy="330835"/>
          </a:xfrm>
          <a:custGeom>
            <a:avLst/>
            <a:gdLst/>
            <a:ahLst/>
            <a:cxnLst/>
            <a:rect l="l" t="t" r="r" b="b"/>
            <a:pathLst>
              <a:path w="324485" h="330835">
                <a:moveTo>
                  <a:pt x="316754" y="0"/>
                </a:moveTo>
                <a:lnTo>
                  <a:pt x="246861" y="0"/>
                </a:lnTo>
                <a:lnTo>
                  <a:pt x="162089" y="121441"/>
                </a:lnTo>
                <a:lnTo>
                  <a:pt x="76835" y="0"/>
                </a:lnTo>
                <a:lnTo>
                  <a:pt x="7444" y="0"/>
                </a:lnTo>
                <a:lnTo>
                  <a:pt x="123933" y="161105"/>
                </a:lnTo>
                <a:lnTo>
                  <a:pt x="0" y="330628"/>
                </a:lnTo>
                <a:lnTo>
                  <a:pt x="69401" y="330628"/>
                </a:lnTo>
                <a:lnTo>
                  <a:pt x="162089" y="201250"/>
                </a:lnTo>
                <a:lnTo>
                  <a:pt x="254788" y="330628"/>
                </a:lnTo>
                <a:lnTo>
                  <a:pt x="324189" y="330628"/>
                </a:lnTo>
                <a:lnTo>
                  <a:pt x="200758" y="160612"/>
                </a:lnTo>
                <a:lnTo>
                  <a:pt x="316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183088" y="1271616"/>
            <a:ext cx="0" cy="935355"/>
          </a:xfrm>
          <a:custGeom>
            <a:avLst/>
            <a:gdLst/>
            <a:ahLst/>
            <a:cxnLst/>
            <a:rect l="l" t="t" r="r" b="b"/>
            <a:pathLst>
              <a:path w="0" h="935355">
                <a:moveTo>
                  <a:pt x="0" y="0"/>
                </a:moveTo>
                <a:lnTo>
                  <a:pt x="0" y="935196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230194" y="3525319"/>
            <a:ext cx="7945755" cy="4959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3065780">
              <a:lnSpc>
                <a:spcPct val="100000"/>
              </a:lnSpc>
              <a:spcBef>
                <a:spcPts val="100"/>
              </a:spcBef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package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 this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enablement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path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repeatable, revenue-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generating</a:t>
            </a:r>
            <a:r>
              <a:rPr dirty="0" sz="24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offer: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Presenter’s</a:t>
            </a:r>
            <a:r>
              <a:rPr dirty="0" sz="34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dirty="0" sz="34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20" b="1">
                <a:solidFill>
                  <a:srgbClr val="FFFFFF"/>
                </a:solidFill>
                <a:latin typeface="Arial"/>
                <a:cs typeface="Arial"/>
              </a:rPr>
              <a:t>Name</a:t>
            </a:r>
            <a:endParaRPr sz="3450">
              <a:latin typeface="Arial"/>
              <a:cs typeface="Arial"/>
            </a:endParaRPr>
          </a:p>
          <a:p>
            <a:pPr marL="12700" marR="5080">
              <a:lnSpc>
                <a:spcPct val="119500"/>
              </a:lnSpc>
            </a:pP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Presenter business title, Company </a:t>
            </a:r>
            <a:r>
              <a:rPr dirty="0" sz="3450" spc="-20">
                <a:solidFill>
                  <a:srgbClr val="FFFFFF"/>
                </a:solidFill>
                <a:latin typeface="Arial"/>
                <a:cs typeface="Arial"/>
              </a:rPr>
              <a:t>name </a:t>
            </a: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Email: 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Presenter-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Email@domain.com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Phone: </a:t>
            </a:r>
            <a:r>
              <a:rPr dirty="0" sz="3450">
                <a:solidFill>
                  <a:srgbClr val="FFFFFF"/>
                </a:solidFill>
                <a:latin typeface="Arial"/>
                <a:cs typeface="Arial"/>
              </a:rPr>
              <a:t>(###) ###-####, ext. </a:t>
            </a:r>
            <a:r>
              <a:rPr dirty="0" sz="3450" spc="-20">
                <a:solidFill>
                  <a:srgbClr val="FFFFFF"/>
                </a:solidFill>
                <a:latin typeface="Arial"/>
                <a:cs typeface="Arial"/>
              </a:rPr>
              <a:t>####</a:t>
            </a:r>
            <a:endParaRPr sz="3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3450" b="1">
                <a:solidFill>
                  <a:srgbClr val="FFFFFF"/>
                </a:solidFill>
                <a:latin typeface="Arial"/>
                <a:cs typeface="Arial"/>
              </a:rPr>
              <a:t>Website:</a:t>
            </a:r>
            <a:r>
              <a:rPr dirty="0" sz="345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450" spc="-1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www.partnerwebsite.com</a:t>
            </a:r>
            <a:endParaRPr sz="3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2026-08-26T18:34:35Z</dcterms:created>
  <dcterms:modified xsi:type="dcterms:W3CDTF">2026-08-26T18:34:35Z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2026-08-26T00:00:00Z</vt:filetime>
  </property>
  <property fmtid="{D5CDD505-2E9C-101B-9397-08002B2CF9AE}" pid="3" name="Creator">
    <vt:lpwstr>Adobe InDesign 21.3 (Macintosh)</vt:lpwstr>
  </property>
  <property fmtid="{D5CDD505-2E9C-101B-9397-08002B2CF9AE}" pid="4" name="LastSaved">
    <vt:filetime>2026-08-26T00:00:00Z</vt:filetime>
  </property>
  <property fmtid="{D5CDD505-2E9C-101B-9397-08002B2CF9AE}" pid="5" name="Producer">
    <vt:lpwstr>Adobe PDF Library 18.0</vt:lpwstr>
  </property>
</Properties>
</file>